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3" r:id="rId10"/>
    <p:sldId id="265" r:id="rId11"/>
    <p:sldId id="266" r:id="rId12"/>
    <p:sldId id="267" r:id="rId13"/>
    <p:sldId id="278" r:id="rId14"/>
    <p:sldId id="268" r:id="rId15"/>
    <p:sldId id="274" r:id="rId16"/>
    <p:sldId id="272" r:id="rId17"/>
    <p:sldId id="277" r:id="rId18"/>
    <p:sldId id="269" r:id="rId19"/>
    <p:sldId id="270" r:id="rId20"/>
    <p:sldId id="271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1146" y="15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ED9F8D-2CEF-43FF-ACEA-51BBA16B9316}" type="datetimeFigureOut">
              <a:rPr lang="en-GB" smtClean="0"/>
              <a:t>09/01/2013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C90B7-2233-4484-AFC6-C0B5510A37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024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5C90B7-2233-4484-AFC6-C0B5510A379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7586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3901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6531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100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111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297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95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095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5864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457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845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081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B471F-437E-4342-84AB-660DBB3DA6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761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b="1" dirty="0" smtClean="0">
                <a:solidFill>
                  <a:srgbClr val="FF0000"/>
                </a:solidFill>
              </a:rPr>
              <a:t>RE+4 gas tubes routing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Proposal 01</a:t>
            </a:r>
          </a:p>
          <a:p>
            <a:r>
              <a:rPr lang="pl-PL" dirty="0" smtClean="0"/>
              <a:t>3 December 2012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084168" y="602128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Wojciech Szczęsny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37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RE+4 gas tubes routing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9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465" y="1600200"/>
            <a:ext cx="7171070" cy="4525963"/>
          </a:xfrm>
        </p:spPr>
      </p:pic>
    </p:spTree>
    <p:extLst>
      <p:ext uri="{BB962C8B-B14F-4D97-AF65-F5344CB8AC3E}">
        <p14:creationId xmlns:p14="http://schemas.microsoft.com/office/powerpoint/2010/main" val="1184675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RE+4 gas tubes routing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10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82623"/>
            <a:ext cx="8229600" cy="3961117"/>
          </a:xfrm>
        </p:spPr>
      </p:pic>
    </p:spTree>
    <p:extLst>
      <p:ext uri="{BB962C8B-B14F-4D97-AF65-F5344CB8AC3E}">
        <p14:creationId xmlns:p14="http://schemas.microsoft.com/office/powerpoint/2010/main" val="155229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RE+4 gas tubes routing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11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98" y="1600200"/>
            <a:ext cx="7635403" cy="4525963"/>
          </a:xfrm>
        </p:spPr>
      </p:pic>
    </p:spTree>
    <p:extLst>
      <p:ext uri="{BB962C8B-B14F-4D97-AF65-F5344CB8AC3E}">
        <p14:creationId xmlns:p14="http://schemas.microsoft.com/office/powerpoint/2010/main" val="132681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3200" dirty="0" smtClean="0"/>
              <a:t>RE+4 gas tubes routing (previous proposal)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12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85660"/>
            <a:ext cx="8229600" cy="3955043"/>
          </a:xfrm>
        </p:spPr>
      </p:pic>
      <p:sp>
        <p:nvSpPr>
          <p:cNvPr id="9" name="Oval 8"/>
          <p:cNvSpPr/>
          <p:nvPr/>
        </p:nvSpPr>
        <p:spPr>
          <a:xfrm>
            <a:off x="5004048" y="3566852"/>
            <a:ext cx="360040" cy="36004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>
            <a:stCxn id="9" idx="1"/>
            <a:endCxn id="9" idx="5"/>
          </p:cNvCxnSpPr>
          <p:nvPr/>
        </p:nvCxnSpPr>
        <p:spPr>
          <a:xfrm>
            <a:off x="5056775" y="3619579"/>
            <a:ext cx="254586" cy="254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9" idx="3"/>
            <a:endCxn id="9" idx="7"/>
          </p:cNvCxnSpPr>
          <p:nvPr/>
        </p:nvCxnSpPr>
        <p:spPr>
          <a:xfrm flipV="1">
            <a:off x="5056775" y="3619579"/>
            <a:ext cx="254586" cy="254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own Arrow 13"/>
          <p:cNvSpPr/>
          <p:nvPr/>
        </p:nvSpPr>
        <p:spPr>
          <a:xfrm>
            <a:off x="4981116" y="3948472"/>
            <a:ext cx="441763" cy="798252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2578708" y="3965978"/>
            <a:ext cx="360040" cy="36004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Connector 19"/>
          <p:cNvCxnSpPr>
            <a:stCxn id="19" idx="1"/>
            <a:endCxn id="19" idx="5"/>
          </p:cNvCxnSpPr>
          <p:nvPr/>
        </p:nvCxnSpPr>
        <p:spPr>
          <a:xfrm>
            <a:off x="2631435" y="4018705"/>
            <a:ext cx="254586" cy="254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9" idx="3"/>
            <a:endCxn id="19" idx="7"/>
          </p:cNvCxnSpPr>
          <p:nvPr/>
        </p:nvCxnSpPr>
        <p:spPr>
          <a:xfrm flipV="1">
            <a:off x="2631435" y="4018705"/>
            <a:ext cx="254586" cy="254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own Arrow 21"/>
          <p:cNvSpPr/>
          <p:nvPr/>
        </p:nvSpPr>
        <p:spPr>
          <a:xfrm>
            <a:off x="2555776" y="4347598"/>
            <a:ext cx="441763" cy="798252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1354572" y="4118378"/>
            <a:ext cx="360040" cy="36004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/>
          <p:cNvCxnSpPr>
            <a:stCxn id="23" idx="1"/>
            <a:endCxn id="23" idx="5"/>
          </p:cNvCxnSpPr>
          <p:nvPr/>
        </p:nvCxnSpPr>
        <p:spPr>
          <a:xfrm>
            <a:off x="1407299" y="4171105"/>
            <a:ext cx="254586" cy="254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3" idx="3"/>
            <a:endCxn id="23" idx="7"/>
          </p:cNvCxnSpPr>
          <p:nvPr/>
        </p:nvCxnSpPr>
        <p:spPr>
          <a:xfrm flipV="1">
            <a:off x="1407299" y="4171105"/>
            <a:ext cx="254586" cy="254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Down Arrow 25"/>
          <p:cNvSpPr/>
          <p:nvPr/>
        </p:nvSpPr>
        <p:spPr>
          <a:xfrm>
            <a:off x="1331640" y="4499998"/>
            <a:ext cx="441763" cy="798252"/>
          </a:xfrm>
          <a:prstGeom prst="down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6175457" y="3811065"/>
            <a:ext cx="360040" cy="36004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/>
          <p:cNvCxnSpPr>
            <a:stCxn id="27" idx="1"/>
            <a:endCxn id="27" idx="5"/>
          </p:cNvCxnSpPr>
          <p:nvPr/>
        </p:nvCxnSpPr>
        <p:spPr>
          <a:xfrm>
            <a:off x="6228184" y="3863792"/>
            <a:ext cx="254586" cy="254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27" idx="3"/>
            <a:endCxn id="27" idx="7"/>
          </p:cNvCxnSpPr>
          <p:nvPr/>
        </p:nvCxnSpPr>
        <p:spPr>
          <a:xfrm flipV="1">
            <a:off x="6228184" y="3863792"/>
            <a:ext cx="254586" cy="254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67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9" grpId="0" animBg="1"/>
      <p:bldP spid="22" grpId="0" animBg="1"/>
      <p:bldP spid="23" grpId="0" animBg="1"/>
      <p:bldP spid="26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RE+4 gas tubes routing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13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27238"/>
            <a:ext cx="8229600" cy="4071887"/>
          </a:xfrm>
        </p:spPr>
      </p:pic>
    </p:spTree>
    <p:extLst>
      <p:ext uri="{BB962C8B-B14F-4D97-AF65-F5344CB8AC3E}">
        <p14:creationId xmlns:p14="http://schemas.microsoft.com/office/powerpoint/2010/main" val="50161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RE+4 gas tubes routing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14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57360"/>
            <a:ext cx="8229600" cy="4011643"/>
          </a:xfrm>
        </p:spPr>
      </p:pic>
    </p:spTree>
    <p:extLst>
      <p:ext uri="{BB962C8B-B14F-4D97-AF65-F5344CB8AC3E}">
        <p14:creationId xmlns:p14="http://schemas.microsoft.com/office/powerpoint/2010/main" val="381240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RE+4 gas tubes routing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15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810" y="1600200"/>
            <a:ext cx="6170379" cy="4525963"/>
          </a:xfrm>
        </p:spPr>
      </p:pic>
    </p:spTree>
    <p:extLst>
      <p:ext uri="{BB962C8B-B14F-4D97-AF65-F5344CB8AC3E}">
        <p14:creationId xmlns:p14="http://schemas.microsoft.com/office/powerpoint/2010/main" val="121632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222504"/>
            <a:ext cx="5348668" cy="490365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RE+4 gas tubes routing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16</a:t>
            </a:fld>
            <a:endParaRPr lang="en-GB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059832" y="5417782"/>
            <a:ext cx="0" cy="576064"/>
          </a:xfrm>
          <a:prstGeom prst="straightConnector1">
            <a:avLst/>
          </a:prstGeom>
          <a:ln w="19050">
            <a:solidFill>
              <a:schemeClr val="bg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378994" y="5733256"/>
            <a:ext cx="0" cy="576064"/>
          </a:xfrm>
          <a:prstGeom prst="straightConnector1">
            <a:avLst/>
          </a:prstGeom>
          <a:ln w="19050">
            <a:solidFill>
              <a:schemeClr val="bg1"/>
            </a:solidFill>
            <a:headEnd type="none"/>
            <a:tailEnd type="triangle"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042320" y="511427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35127" y="573881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Z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32651" y="3660017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YE+3 cart</a:t>
            </a:r>
            <a:endParaRPr lang="en-GB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4380923" y="3140968"/>
            <a:ext cx="10358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chemeClr val="bg1"/>
                </a:solidFill>
              </a:rPr>
              <a:t>ME+4 </a:t>
            </a:r>
          </a:p>
          <a:p>
            <a:r>
              <a:rPr lang="pl-PL" sz="2800" dirty="0" smtClean="0">
                <a:solidFill>
                  <a:schemeClr val="bg1"/>
                </a:solidFill>
              </a:rPr>
              <a:t>tubes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54242" y="3775974"/>
            <a:ext cx="10523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/>
              <a:t>RE+4 </a:t>
            </a:r>
          </a:p>
          <a:p>
            <a:r>
              <a:rPr lang="pl-PL" sz="2800" dirty="0" smtClean="0"/>
              <a:t>tubes</a:t>
            </a:r>
            <a:endParaRPr lang="en-GB" sz="2800" dirty="0"/>
          </a:p>
        </p:txBody>
      </p:sp>
      <p:sp>
        <p:nvSpPr>
          <p:cNvPr id="13" name="Right Arrow 12"/>
          <p:cNvSpPr/>
          <p:nvPr/>
        </p:nvSpPr>
        <p:spPr>
          <a:xfrm rot="8839930">
            <a:off x="4035187" y="4178625"/>
            <a:ext cx="856064" cy="2790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 rot="8884374">
            <a:off x="5678498" y="4742453"/>
            <a:ext cx="1578629" cy="279012"/>
          </a:xfrm>
          <a:prstGeom prst="right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10137777">
            <a:off x="4360111" y="4448751"/>
            <a:ext cx="2759332" cy="279012"/>
          </a:xfrm>
          <a:prstGeom prst="rightArrow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5868144" y="2457768"/>
            <a:ext cx="10523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smtClean="0">
                <a:solidFill>
                  <a:schemeClr val="bg1"/>
                </a:solidFill>
              </a:rPr>
              <a:t>YE+4</a:t>
            </a:r>
          </a:p>
        </p:txBody>
      </p:sp>
    </p:spTree>
    <p:extLst>
      <p:ext uri="{BB962C8B-B14F-4D97-AF65-F5344CB8AC3E}">
        <p14:creationId xmlns:p14="http://schemas.microsoft.com/office/powerpoint/2010/main" val="2426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RE+4 gas tubes routing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17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71" y="1600200"/>
            <a:ext cx="6662257" cy="4525963"/>
          </a:xfrm>
        </p:spPr>
      </p:pic>
    </p:spTree>
    <p:extLst>
      <p:ext uri="{BB962C8B-B14F-4D97-AF65-F5344CB8AC3E}">
        <p14:creationId xmlns:p14="http://schemas.microsoft.com/office/powerpoint/2010/main" val="63580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RE+4 gas tubes routing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18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81525"/>
            <a:ext cx="8229600" cy="4363312"/>
          </a:xfrm>
        </p:spPr>
      </p:pic>
    </p:spTree>
    <p:extLst>
      <p:ext uri="{BB962C8B-B14F-4D97-AF65-F5344CB8AC3E}">
        <p14:creationId xmlns:p14="http://schemas.microsoft.com/office/powerpoint/2010/main" val="422086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YE+3. View toward IP.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5" y="1164858"/>
            <a:ext cx="5560730" cy="496130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449DB-5894-4CF0-8706-B87BB2092E4B}" type="slidenum">
              <a:rPr lang="en-GB" smtClean="0"/>
              <a:t>1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084168" y="5229200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ME+4 gas rack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5228148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RE+3 gas rack</a:t>
            </a:r>
            <a:endParaRPr lang="en-GB" sz="1400" dirty="0"/>
          </a:p>
        </p:txBody>
      </p:sp>
      <p:sp>
        <p:nvSpPr>
          <p:cNvPr id="9" name="Down Arrow 8"/>
          <p:cNvSpPr/>
          <p:nvPr/>
        </p:nvSpPr>
        <p:spPr>
          <a:xfrm>
            <a:off x="1747357" y="4906652"/>
            <a:ext cx="144016" cy="432048"/>
          </a:xfrm>
          <a:prstGeom prst="downArrow">
            <a:avLst/>
          </a:prstGeom>
          <a:scene3d>
            <a:camera prst="orthographicFront">
              <a:rot lat="0" lon="0" rev="7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39552" y="5674988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New, RE+4 gas rack</a:t>
            </a:r>
            <a:endParaRPr lang="en-GB" sz="2000" dirty="0"/>
          </a:p>
        </p:txBody>
      </p:sp>
      <p:sp>
        <p:nvSpPr>
          <p:cNvPr id="11" name="Down Arrow 10"/>
          <p:cNvSpPr/>
          <p:nvPr/>
        </p:nvSpPr>
        <p:spPr>
          <a:xfrm>
            <a:off x="2065765" y="5148137"/>
            <a:ext cx="216024" cy="629273"/>
          </a:xfrm>
          <a:prstGeom prst="downArrow">
            <a:avLst/>
          </a:prstGeom>
          <a:scene3d>
            <a:camera prst="orthographicFront">
              <a:rot lat="0" lon="0" rev="10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 dirty="0"/>
          </a:p>
        </p:txBody>
      </p:sp>
      <p:sp>
        <p:nvSpPr>
          <p:cNvPr id="12" name="Oval 11"/>
          <p:cNvSpPr/>
          <p:nvPr/>
        </p:nvSpPr>
        <p:spPr>
          <a:xfrm>
            <a:off x="2058985" y="4449488"/>
            <a:ext cx="356975" cy="698649"/>
          </a:xfrm>
          <a:prstGeom prst="ellipse">
            <a:avLst/>
          </a:prstGeom>
          <a:solidFill>
            <a:schemeClr val="accent2">
              <a:alpha val="23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788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RE+4 gas tubes routing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19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712" y="1600200"/>
            <a:ext cx="8034576" cy="4525963"/>
          </a:xfrm>
        </p:spPr>
      </p:pic>
    </p:spTree>
    <p:extLst>
      <p:ext uri="{BB962C8B-B14F-4D97-AF65-F5344CB8AC3E}">
        <p14:creationId xmlns:p14="http://schemas.microsoft.com/office/powerpoint/2010/main" val="156199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RE+4 gas tubes routing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20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940152" y="2564904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Alignment system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63688" y="2717303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RE+4 tubes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259632" y="5229200"/>
            <a:ext cx="0" cy="576064"/>
          </a:xfrm>
          <a:prstGeom prst="straightConnector1">
            <a:avLst/>
          </a:prstGeom>
          <a:ln w="19050">
            <a:solidFill>
              <a:schemeClr val="bg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547664" y="5557646"/>
            <a:ext cx="0" cy="576064"/>
          </a:xfrm>
          <a:prstGeom prst="straightConnector1">
            <a:avLst/>
          </a:prstGeom>
          <a:ln w="19050">
            <a:solidFill>
              <a:schemeClr val="bg1"/>
            </a:solidFill>
            <a:headEnd type="none"/>
            <a:tailEnd type="triangle"/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43608" y="472514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878233" y="559047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X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81" y="1600200"/>
            <a:ext cx="7820238" cy="4525963"/>
          </a:xfrm>
        </p:spPr>
      </p:pic>
    </p:spTree>
    <p:extLst>
      <p:ext uri="{BB962C8B-B14F-4D97-AF65-F5344CB8AC3E}">
        <p14:creationId xmlns:p14="http://schemas.microsoft.com/office/powerpoint/2010/main" val="193109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RE+4 gas rack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076" y="1600200"/>
            <a:ext cx="5111848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96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RE+4 gas rack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RE+4 </a:t>
            </a:r>
            <a:r>
              <a:rPr lang="fr-FR" dirty="0" err="1" smtClean="0"/>
              <a:t>gas</a:t>
            </a:r>
            <a:r>
              <a:rPr lang="fr-FR" dirty="0" smtClean="0"/>
              <a:t> tubes </a:t>
            </a:r>
            <a:r>
              <a:rPr lang="fr-FR" dirty="0" err="1" smtClean="0"/>
              <a:t>routing</a:t>
            </a:r>
            <a:r>
              <a:rPr lang="fr-FR" dirty="0" smtClean="0"/>
              <a:t> 01.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3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611560" y="4653136"/>
            <a:ext cx="5983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pl-PL" dirty="0" smtClean="0"/>
              <a:t>39 channels on the gas rack (supply and return)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pl-PL" dirty="0" smtClean="0"/>
              <a:t>We use 36 channels                    72 x 8mm OD copper tubes</a:t>
            </a:r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>
            <a:off x="2890966" y="5013176"/>
            <a:ext cx="81693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8391548" cy="3024336"/>
          </a:xfrm>
        </p:spPr>
      </p:pic>
    </p:spTree>
    <p:extLst>
      <p:ext uri="{BB962C8B-B14F-4D97-AF65-F5344CB8AC3E}">
        <p14:creationId xmlns:p14="http://schemas.microsoft.com/office/powerpoint/2010/main" val="356011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YE+3. View toward IP.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5" y="1164858"/>
            <a:ext cx="5560730" cy="496130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449DB-5894-4CF0-8706-B87BB2092E4B}" type="slidenum">
              <a:rPr lang="en-GB" smtClean="0"/>
              <a:t>4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084168" y="5229200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ME+4 gas rack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5228148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RE+3 gas rack</a:t>
            </a:r>
            <a:endParaRPr lang="en-GB" sz="1400" dirty="0"/>
          </a:p>
        </p:txBody>
      </p:sp>
      <p:sp>
        <p:nvSpPr>
          <p:cNvPr id="9" name="Down Arrow 8"/>
          <p:cNvSpPr/>
          <p:nvPr/>
        </p:nvSpPr>
        <p:spPr>
          <a:xfrm>
            <a:off x="1747357" y="4906652"/>
            <a:ext cx="144016" cy="432048"/>
          </a:xfrm>
          <a:prstGeom prst="downArrow">
            <a:avLst/>
          </a:prstGeom>
          <a:scene3d>
            <a:camera prst="orthographicFront">
              <a:rot lat="0" lon="0" rev="7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39552" y="5674988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New, RE+4 gas rack</a:t>
            </a:r>
            <a:endParaRPr lang="en-GB" sz="2000" dirty="0"/>
          </a:p>
        </p:txBody>
      </p:sp>
      <p:sp>
        <p:nvSpPr>
          <p:cNvPr id="11" name="Down Arrow 10"/>
          <p:cNvSpPr/>
          <p:nvPr/>
        </p:nvSpPr>
        <p:spPr>
          <a:xfrm>
            <a:off x="2065765" y="5148137"/>
            <a:ext cx="216024" cy="629273"/>
          </a:xfrm>
          <a:prstGeom prst="downArrow">
            <a:avLst/>
          </a:prstGeom>
          <a:scene3d>
            <a:camera prst="orthographicFront">
              <a:rot lat="0" lon="0" rev="10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12" name="Oval 11"/>
          <p:cNvSpPr/>
          <p:nvPr/>
        </p:nvSpPr>
        <p:spPr>
          <a:xfrm rot="5400000">
            <a:off x="5354169" y="2744834"/>
            <a:ext cx="864096" cy="1368152"/>
          </a:xfrm>
          <a:prstGeom prst="ellipse">
            <a:avLst/>
          </a:prstGeom>
          <a:solidFill>
            <a:schemeClr val="accent2">
              <a:alpha val="23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298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RE+4 super-modules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291" y="1600200"/>
            <a:ext cx="7247418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99592" y="5229200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l-PL" dirty="0" smtClean="0"/>
              <a:t>Each channel supplies 2 gas gaps in 2 different super-modules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144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YE+3. View toward IP.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5" y="1164858"/>
            <a:ext cx="5560730" cy="4961306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449DB-5894-4CF0-8706-B87BB2092E4B}" type="slidenum">
              <a:rPr lang="en-GB" smtClean="0"/>
              <a:t>6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084168" y="5229200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ME+4 gas rack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5228148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dirty="0" smtClean="0"/>
              <a:t>RE+3 gas rack</a:t>
            </a:r>
            <a:endParaRPr lang="en-GB" sz="1400" dirty="0"/>
          </a:p>
        </p:txBody>
      </p:sp>
      <p:sp>
        <p:nvSpPr>
          <p:cNvPr id="9" name="Down Arrow 8"/>
          <p:cNvSpPr/>
          <p:nvPr/>
        </p:nvSpPr>
        <p:spPr>
          <a:xfrm>
            <a:off x="1747357" y="4906652"/>
            <a:ext cx="144016" cy="432048"/>
          </a:xfrm>
          <a:prstGeom prst="downArrow">
            <a:avLst/>
          </a:prstGeom>
          <a:scene3d>
            <a:camera prst="orthographicFront">
              <a:rot lat="0" lon="0" rev="7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39552" y="5674988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New, RE+4 gas rack</a:t>
            </a:r>
            <a:endParaRPr lang="en-GB" sz="2000" dirty="0"/>
          </a:p>
        </p:txBody>
      </p:sp>
      <p:sp>
        <p:nvSpPr>
          <p:cNvPr id="11" name="Down Arrow 10"/>
          <p:cNvSpPr/>
          <p:nvPr/>
        </p:nvSpPr>
        <p:spPr>
          <a:xfrm>
            <a:off x="2065765" y="5148137"/>
            <a:ext cx="216024" cy="629273"/>
          </a:xfrm>
          <a:prstGeom prst="downArrow">
            <a:avLst/>
          </a:prstGeom>
          <a:scene3d>
            <a:camera prst="orthographicFront">
              <a:rot lat="0" lon="0" rev="10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228183" y="3272769"/>
            <a:ext cx="212959" cy="432049"/>
          </a:xfrm>
          <a:prstGeom prst="ellipse">
            <a:avLst/>
          </a:prstGeom>
          <a:solidFill>
            <a:schemeClr val="accent2">
              <a:alpha val="23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386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RE+4 gas patch panel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996952"/>
            <a:ext cx="8229600" cy="337659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7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1242870">
            <a:off x="3768423" y="5324383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Sup1 (From the rack)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297941">
            <a:off x="3476274" y="5684261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70C0"/>
                </a:solidFill>
              </a:rPr>
              <a:t>Ret1 (To the rack)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7207009">
            <a:off x="1209030" y="1996161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Sup1 (To a super-module)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 rot="17207009">
            <a:off x="1842505" y="2180785"/>
            <a:ext cx="26642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/>
              <a:t>Sup1 (To a super-module)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 rot="17207009">
            <a:off x="710449" y="2014130"/>
            <a:ext cx="3012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>
                <a:solidFill>
                  <a:srgbClr val="0070C0"/>
                </a:solidFill>
              </a:rPr>
              <a:t>Ret1 (From a super-module)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7207009">
            <a:off x="1388665" y="2117908"/>
            <a:ext cx="30124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dirty="0" smtClean="0">
                <a:solidFill>
                  <a:srgbClr val="0070C0"/>
                </a:solidFill>
              </a:rPr>
              <a:t>Ret1 (From a super-module)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04048" y="1628800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l-PL" dirty="0" smtClean="0"/>
              <a:t>36 patch panels around the green structure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668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RE+4 gas tubes routing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03/12/2012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RE+4 gas tubes routing 01.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B471F-437E-4342-84AB-660DBB3DA63A}" type="slidenum">
              <a:rPr lang="en-GB" smtClean="0"/>
              <a:t>8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00181"/>
            <a:ext cx="8229600" cy="3726000"/>
          </a:xfrm>
        </p:spPr>
      </p:pic>
    </p:spTree>
    <p:extLst>
      <p:ext uri="{BB962C8B-B14F-4D97-AF65-F5344CB8AC3E}">
        <p14:creationId xmlns:p14="http://schemas.microsoft.com/office/powerpoint/2010/main" val="126659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380</Words>
  <Application>Microsoft Office PowerPoint</Application>
  <PresentationFormat>On-screen Show (4:3)</PresentationFormat>
  <Paragraphs>116</Paragraphs>
  <Slides>21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RE+4 gas tubes routing</vt:lpstr>
      <vt:lpstr>YE+3. View toward IP.</vt:lpstr>
      <vt:lpstr>RE+4 gas rack</vt:lpstr>
      <vt:lpstr>RE+4 gas rack</vt:lpstr>
      <vt:lpstr>YE+3. View toward IP.</vt:lpstr>
      <vt:lpstr>RE+4 super-modules</vt:lpstr>
      <vt:lpstr>YE+3. View toward IP.</vt:lpstr>
      <vt:lpstr>RE+4 gas patch panel</vt:lpstr>
      <vt:lpstr>RE+4 gas tubes routing</vt:lpstr>
      <vt:lpstr>RE+4 gas tubes routing</vt:lpstr>
      <vt:lpstr>RE+4 gas tubes routing</vt:lpstr>
      <vt:lpstr>RE+4 gas tubes routing</vt:lpstr>
      <vt:lpstr>RE+4 gas tubes routing (previous proposal)</vt:lpstr>
      <vt:lpstr>RE+4 gas tubes routing</vt:lpstr>
      <vt:lpstr>RE+4 gas tubes routing</vt:lpstr>
      <vt:lpstr>RE+4 gas tubes routing</vt:lpstr>
      <vt:lpstr>RE+4 gas tubes routing</vt:lpstr>
      <vt:lpstr>RE+4 gas tubes routing</vt:lpstr>
      <vt:lpstr>RE+4 gas tubes routing</vt:lpstr>
      <vt:lpstr>RE+4 gas tubes routing</vt:lpstr>
      <vt:lpstr>RE+4 gas tubes routing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RE+4 gas tubes routing</dc:title>
  <dc:creator>Wojciech Szczesny</dc:creator>
  <cp:lastModifiedBy>David Hay</cp:lastModifiedBy>
  <cp:revision>26</cp:revision>
  <dcterms:created xsi:type="dcterms:W3CDTF">2012-10-19T08:14:50Z</dcterms:created>
  <dcterms:modified xsi:type="dcterms:W3CDTF">2013-01-09T13:05:59Z</dcterms:modified>
</cp:coreProperties>
</file>