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CCCDF0-6FC6-47B3-B6CA-172FE601FDB7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1293D84A-0C3A-4971-88D0-173A541C05A1}">
      <dgm:prSet phldrT="[Text]"/>
      <dgm:spPr/>
      <dgm:t>
        <a:bodyPr/>
        <a:lstStyle/>
        <a:p>
          <a:r>
            <a:rPr lang="en-US" dirty="0" err="1" smtClean="0"/>
            <a:t>Anfrage</a:t>
          </a:r>
          <a:r>
            <a:rPr lang="en-US" dirty="0" smtClean="0"/>
            <a:t> an DG-PRT</a:t>
          </a:r>
          <a:endParaRPr lang="en-GB" dirty="0"/>
        </a:p>
      </dgm:t>
    </dgm:pt>
    <dgm:pt modelId="{A78AA4CD-9695-42EA-B141-685F87538FB9}" type="parTrans" cxnId="{F07EABD6-8836-4C65-A313-6534764E67E2}">
      <dgm:prSet/>
      <dgm:spPr/>
      <dgm:t>
        <a:bodyPr/>
        <a:lstStyle/>
        <a:p>
          <a:endParaRPr lang="en-GB"/>
        </a:p>
      </dgm:t>
    </dgm:pt>
    <dgm:pt modelId="{8C70FBDF-6D32-4F5A-820B-A7250361F6DF}" type="sibTrans" cxnId="{F07EABD6-8836-4C65-A313-6534764E67E2}">
      <dgm:prSet/>
      <dgm:spPr/>
      <dgm:t>
        <a:bodyPr/>
        <a:lstStyle/>
        <a:p>
          <a:endParaRPr lang="en-GB"/>
        </a:p>
      </dgm:t>
    </dgm:pt>
    <dgm:pt modelId="{29954927-3542-4E8B-BF84-E77312A440E4}">
      <dgm:prSet phldrT="[Text]"/>
      <dgm:spPr/>
      <dgm:t>
        <a:bodyPr/>
        <a:lstStyle/>
        <a:p>
          <a:r>
            <a:rPr lang="en-US" dirty="0" err="1" smtClean="0"/>
            <a:t>Klassifizierung</a:t>
          </a:r>
          <a:endParaRPr lang="en-GB" dirty="0"/>
        </a:p>
      </dgm:t>
    </dgm:pt>
    <dgm:pt modelId="{525AB8EE-68BF-4CA8-AB5C-654DC3B40BDF}" type="parTrans" cxnId="{5461C764-4B69-4EC3-A381-A6BCC49A622E}">
      <dgm:prSet/>
      <dgm:spPr/>
      <dgm:t>
        <a:bodyPr/>
        <a:lstStyle/>
        <a:p>
          <a:endParaRPr lang="en-GB"/>
        </a:p>
      </dgm:t>
    </dgm:pt>
    <dgm:pt modelId="{95A71B34-90AF-44E4-BF6F-A3A65CE62A81}" type="sibTrans" cxnId="{5461C764-4B69-4EC3-A381-A6BCC49A622E}">
      <dgm:prSet/>
      <dgm:spPr/>
      <dgm:t>
        <a:bodyPr/>
        <a:lstStyle/>
        <a:p>
          <a:endParaRPr lang="en-GB"/>
        </a:p>
      </dgm:t>
    </dgm:pt>
    <dgm:pt modelId="{5BDBD2BC-CEC7-49DE-B372-728D630FACBE}">
      <dgm:prSet phldrT="[Text]"/>
      <dgm:spPr/>
      <dgm:t>
        <a:bodyPr/>
        <a:lstStyle/>
        <a:p>
          <a:r>
            <a:rPr lang="en-US" dirty="0" err="1" smtClean="0"/>
            <a:t>Entscheidung</a:t>
          </a:r>
          <a:r>
            <a:rPr lang="en-US" dirty="0" smtClean="0"/>
            <a:t> DG/</a:t>
          </a:r>
          <a:r>
            <a:rPr lang="en-US" dirty="0" err="1" smtClean="0"/>
            <a:t>Dir</a:t>
          </a:r>
          <a:r>
            <a:rPr lang="en-US" dirty="0" smtClean="0"/>
            <a:t>/DG-IR</a:t>
          </a:r>
          <a:endParaRPr lang="en-GB" dirty="0"/>
        </a:p>
      </dgm:t>
    </dgm:pt>
    <dgm:pt modelId="{2ED84611-2CB7-4E37-AA73-ED1B4AC4BF29}" type="parTrans" cxnId="{260D9DC4-86F8-4709-90DF-F6B9A2A93DB7}">
      <dgm:prSet/>
      <dgm:spPr/>
      <dgm:t>
        <a:bodyPr/>
        <a:lstStyle/>
        <a:p>
          <a:endParaRPr lang="en-GB"/>
        </a:p>
      </dgm:t>
    </dgm:pt>
    <dgm:pt modelId="{5F9C876C-23AD-44BB-AA00-C130558276EA}" type="sibTrans" cxnId="{260D9DC4-86F8-4709-90DF-F6B9A2A93DB7}">
      <dgm:prSet/>
      <dgm:spPr/>
      <dgm:t>
        <a:bodyPr/>
        <a:lstStyle/>
        <a:p>
          <a:endParaRPr lang="en-GB"/>
        </a:p>
      </dgm:t>
    </dgm:pt>
    <dgm:pt modelId="{8232182B-472B-415D-A498-6C92388DC68C}">
      <dgm:prSet phldrT="[Text]"/>
      <dgm:spPr/>
      <dgm:t>
        <a:bodyPr/>
        <a:lstStyle/>
        <a:p>
          <a:r>
            <a:rPr lang="en-US" dirty="0" err="1" smtClean="0"/>
            <a:t>Kontakt</a:t>
          </a:r>
          <a:r>
            <a:rPr lang="en-US" dirty="0" smtClean="0"/>
            <a:t> DAC</a:t>
          </a:r>
          <a:endParaRPr lang="en-GB" dirty="0"/>
        </a:p>
      </dgm:t>
    </dgm:pt>
    <dgm:pt modelId="{B9337CF4-5C83-47F4-B978-A0D1E6858FA2}" type="parTrans" cxnId="{8533A882-B7B4-482E-AC2F-5B653FE56CA9}">
      <dgm:prSet/>
      <dgm:spPr/>
      <dgm:t>
        <a:bodyPr/>
        <a:lstStyle/>
        <a:p>
          <a:endParaRPr lang="en-GB"/>
        </a:p>
      </dgm:t>
    </dgm:pt>
    <dgm:pt modelId="{F91D895F-E0DA-40B8-873C-8E9A17E3C12C}" type="sibTrans" cxnId="{8533A882-B7B4-482E-AC2F-5B653FE56CA9}">
      <dgm:prSet/>
      <dgm:spPr/>
      <dgm:t>
        <a:bodyPr/>
        <a:lstStyle/>
        <a:p>
          <a:endParaRPr lang="en-GB"/>
        </a:p>
      </dgm:t>
    </dgm:pt>
    <dgm:pt modelId="{F100F7CF-AAD9-44C4-85EC-A39E078F44B1}">
      <dgm:prSet phldrT="[Text]"/>
      <dgm:spPr/>
      <dgm:t>
        <a:bodyPr/>
        <a:lstStyle/>
        <a:p>
          <a:r>
            <a:rPr lang="en-US" dirty="0" smtClean="0"/>
            <a:t>DG-PRT </a:t>
          </a:r>
          <a:r>
            <a:rPr lang="en-US" dirty="0" err="1" smtClean="0"/>
            <a:t>fragt</a:t>
          </a:r>
          <a:r>
            <a:rPr lang="en-US" dirty="0" smtClean="0"/>
            <a:t> an </a:t>
          </a:r>
          <a:r>
            <a:rPr lang="en-US" dirty="0" err="1" smtClean="0"/>
            <a:t>mit</a:t>
          </a:r>
          <a:r>
            <a:rPr lang="en-US" dirty="0" smtClean="0"/>
            <a:t> </a:t>
          </a:r>
          <a:r>
            <a:rPr lang="en-US" dirty="0" err="1" smtClean="0"/>
            <a:t>Informationen</a:t>
          </a:r>
          <a:r>
            <a:rPr lang="en-US" dirty="0" smtClean="0"/>
            <a:t> </a:t>
          </a:r>
          <a:r>
            <a:rPr lang="en-US" dirty="0" err="1" smtClean="0"/>
            <a:t>zum</a:t>
          </a:r>
          <a:r>
            <a:rPr lang="en-US" dirty="0" smtClean="0"/>
            <a:t> </a:t>
          </a:r>
          <a:r>
            <a:rPr lang="en-US" dirty="0" err="1" smtClean="0"/>
            <a:t>Besuch</a:t>
          </a:r>
          <a:endParaRPr lang="en-GB" dirty="0"/>
        </a:p>
      </dgm:t>
    </dgm:pt>
    <dgm:pt modelId="{5AB31BFE-11D8-4017-BB64-963B15701010}" type="parTrans" cxnId="{6E07030B-2116-4F32-B346-6E5D1225FA08}">
      <dgm:prSet/>
      <dgm:spPr/>
      <dgm:t>
        <a:bodyPr/>
        <a:lstStyle/>
        <a:p>
          <a:endParaRPr lang="en-GB"/>
        </a:p>
      </dgm:t>
    </dgm:pt>
    <dgm:pt modelId="{9B658586-D964-4C67-ABE6-3AEA7B0E8AEA}" type="sibTrans" cxnId="{6E07030B-2116-4F32-B346-6E5D1225FA08}">
      <dgm:prSet/>
      <dgm:spPr/>
      <dgm:t>
        <a:bodyPr/>
        <a:lstStyle/>
        <a:p>
          <a:endParaRPr lang="en-GB"/>
        </a:p>
      </dgm:t>
    </dgm:pt>
    <dgm:pt modelId="{2BDC7939-0B92-4223-8EF9-A4091E2DB065}">
      <dgm:prSet phldrT="[Text]"/>
      <dgm:spPr/>
      <dgm:t>
        <a:bodyPr/>
        <a:lstStyle/>
        <a:p>
          <a:r>
            <a:rPr lang="en-US" dirty="0" err="1" smtClean="0"/>
            <a:t>Besuchs-organisation</a:t>
          </a:r>
          <a:endParaRPr lang="en-GB" dirty="0"/>
        </a:p>
      </dgm:t>
    </dgm:pt>
    <dgm:pt modelId="{26853EF9-8462-41F4-9D07-3840CDCCC16E}" type="parTrans" cxnId="{6D141387-4BF3-410B-A0DD-CBAABAFF88F8}">
      <dgm:prSet/>
      <dgm:spPr/>
      <dgm:t>
        <a:bodyPr/>
        <a:lstStyle/>
        <a:p>
          <a:endParaRPr lang="en-GB"/>
        </a:p>
      </dgm:t>
    </dgm:pt>
    <dgm:pt modelId="{25798D19-F8E8-44A6-BC62-68D5BE53BC69}" type="sibTrans" cxnId="{6D141387-4BF3-410B-A0DD-CBAABAFF88F8}">
      <dgm:prSet/>
      <dgm:spPr/>
      <dgm:t>
        <a:bodyPr/>
        <a:lstStyle/>
        <a:p>
          <a:endParaRPr lang="en-GB"/>
        </a:p>
      </dgm:t>
    </dgm:pt>
    <dgm:pt modelId="{99D465D3-6352-4ABA-B84D-4AD9036AC41B}">
      <dgm:prSet phldrT="[Text]"/>
      <dgm:spPr/>
      <dgm:t>
        <a:bodyPr/>
        <a:lstStyle/>
        <a:p>
          <a:r>
            <a:rPr lang="en-US" dirty="0" smtClean="0"/>
            <a:t>DG-PRT </a:t>
          </a:r>
          <a:r>
            <a:rPr lang="en-US" dirty="0" err="1" smtClean="0"/>
            <a:t>erstellt</a:t>
          </a:r>
          <a:r>
            <a:rPr lang="en-US" dirty="0" smtClean="0"/>
            <a:t> </a:t>
          </a:r>
          <a:r>
            <a:rPr lang="en-US" dirty="0" err="1" smtClean="0"/>
            <a:t>Entwurf</a:t>
          </a:r>
          <a:endParaRPr lang="en-GB" dirty="0"/>
        </a:p>
      </dgm:t>
    </dgm:pt>
    <dgm:pt modelId="{DF4AEAB7-00A0-485D-8E42-32E1DDA3D03D}" type="parTrans" cxnId="{432CBAE9-64EA-4157-9D39-3EB32AB473BE}">
      <dgm:prSet/>
      <dgm:spPr/>
      <dgm:t>
        <a:bodyPr/>
        <a:lstStyle/>
        <a:p>
          <a:endParaRPr lang="en-GB"/>
        </a:p>
      </dgm:t>
    </dgm:pt>
    <dgm:pt modelId="{C0C0CDB7-853D-4717-882A-8D375EEBBCC6}" type="sibTrans" cxnId="{432CBAE9-64EA-4157-9D39-3EB32AB473BE}">
      <dgm:prSet/>
      <dgm:spPr/>
      <dgm:t>
        <a:bodyPr/>
        <a:lstStyle/>
        <a:p>
          <a:endParaRPr lang="en-GB"/>
        </a:p>
      </dgm:t>
    </dgm:pt>
    <dgm:pt modelId="{FB04D424-7902-4D35-BAC7-E155D105A8D3}">
      <dgm:prSet phldrT="[Text]"/>
      <dgm:spPr/>
      <dgm:t>
        <a:bodyPr/>
        <a:lstStyle/>
        <a:p>
          <a:r>
            <a:rPr lang="en-US" dirty="0" smtClean="0"/>
            <a:t>National Pilot </a:t>
          </a:r>
          <a:r>
            <a:rPr lang="en-US" dirty="0" err="1" smtClean="0"/>
            <a:t>arbeitet</a:t>
          </a:r>
          <a:r>
            <a:rPr lang="en-US" dirty="0" smtClean="0"/>
            <a:t> </a:t>
          </a:r>
          <a:r>
            <a:rPr lang="en-US" dirty="0" err="1" smtClean="0"/>
            <a:t>mit</a:t>
          </a:r>
          <a:r>
            <a:rPr lang="en-US" dirty="0" smtClean="0"/>
            <a:t> </a:t>
          </a:r>
          <a:r>
            <a:rPr lang="en-US" dirty="0" err="1" smtClean="0"/>
            <a:t>Entwurf</a:t>
          </a:r>
          <a:endParaRPr lang="en-GB" dirty="0"/>
        </a:p>
      </dgm:t>
    </dgm:pt>
    <dgm:pt modelId="{B7BC761A-44A6-4D2F-86BE-44D805478CFB}" type="parTrans" cxnId="{A8E20FBD-F35A-4666-96DD-723F5D8AB5EA}">
      <dgm:prSet/>
      <dgm:spPr/>
      <dgm:t>
        <a:bodyPr/>
        <a:lstStyle/>
        <a:p>
          <a:endParaRPr lang="en-GB"/>
        </a:p>
      </dgm:t>
    </dgm:pt>
    <dgm:pt modelId="{76389DF7-0075-407D-9817-032D330D26E0}" type="sibTrans" cxnId="{A8E20FBD-F35A-4666-96DD-723F5D8AB5EA}">
      <dgm:prSet/>
      <dgm:spPr/>
      <dgm:t>
        <a:bodyPr/>
        <a:lstStyle/>
        <a:p>
          <a:endParaRPr lang="en-GB"/>
        </a:p>
      </dgm:t>
    </dgm:pt>
    <dgm:pt modelId="{6609D7A6-A4FB-41A0-8BC3-A4CA2ED92EE7}">
      <dgm:prSet phldrT="[Text]"/>
      <dgm:spPr/>
      <dgm:t>
        <a:bodyPr/>
        <a:lstStyle/>
        <a:p>
          <a:r>
            <a:rPr lang="en-US" dirty="0" err="1" smtClean="0"/>
            <a:t>Entscheidung</a:t>
          </a:r>
          <a:r>
            <a:rPr lang="en-US" dirty="0" smtClean="0"/>
            <a:t> </a:t>
          </a:r>
          <a:r>
            <a:rPr lang="en-US" dirty="0" err="1" smtClean="0"/>
            <a:t>über</a:t>
          </a:r>
          <a:r>
            <a:rPr lang="en-US" dirty="0" smtClean="0"/>
            <a:t> National Pilot</a:t>
          </a:r>
          <a:endParaRPr lang="en-GB" dirty="0"/>
        </a:p>
      </dgm:t>
    </dgm:pt>
    <dgm:pt modelId="{FA1F0176-67E2-4F70-8EB2-4FB159223005}" type="parTrans" cxnId="{F59B287C-3D36-4201-AFD6-34500169F5AA}">
      <dgm:prSet/>
      <dgm:spPr/>
      <dgm:t>
        <a:bodyPr/>
        <a:lstStyle/>
        <a:p>
          <a:endParaRPr lang="en-GB"/>
        </a:p>
      </dgm:t>
    </dgm:pt>
    <dgm:pt modelId="{9A1D7293-8C8F-4180-87F2-09D9E196271B}" type="sibTrans" cxnId="{F59B287C-3D36-4201-AFD6-34500169F5AA}">
      <dgm:prSet/>
      <dgm:spPr/>
      <dgm:t>
        <a:bodyPr/>
        <a:lstStyle/>
        <a:p>
          <a:endParaRPr lang="en-GB"/>
        </a:p>
      </dgm:t>
    </dgm:pt>
    <dgm:pt modelId="{8BE49A9D-2D04-404A-A9C5-FC3C133F488E}">
      <dgm:prSet phldrT="[Text]"/>
      <dgm:spPr/>
      <dgm:t>
        <a:bodyPr/>
        <a:lstStyle/>
        <a:p>
          <a:r>
            <a:rPr lang="en-US" dirty="0" err="1" smtClean="0"/>
            <a:t>Kontakt</a:t>
          </a:r>
          <a:r>
            <a:rPr lang="en-US" dirty="0" smtClean="0"/>
            <a:t> und </a:t>
          </a:r>
          <a:r>
            <a:rPr lang="en-US" dirty="0" err="1" smtClean="0"/>
            <a:t>Terminierung</a:t>
          </a:r>
          <a:endParaRPr lang="en-GB" dirty="0"/>
        </a:p>
      </dgm:t>
    </dgm:pt>
    <dgm:pt modelId="{00A2409D-A5AE-456B-BE48-B7CAF770B03E}" type="parTrans" cxnId="{3E5D5B34-BBC3-4218-9B5E-4D8A83ACA831}">
      <dgm:prSet/>
      <dgm:spPr/>
      <dgm:t>
        <a:bodyPr/>
        <a:lstStyle/>
        <a:p>
          <a:endParaRPr lang="en-GB"/>
        </a:p>
      </dgm:t>
    </dgm:pt>
    <dgm:pt modelId="{5B4040F0-0A2F-457A-B813-112723AB8751}" type="sibTrans" cxnId="{3E5D5B34-BBC3-4218-9B5E-4D8A83ACA831}">
      <dgm:prSet/>
      <dgm:spPr/>
      <dgm:t>
        <a:bodyPr/>
        <a:lstStyle/>
        <a:p>
          <a:endParaRPr lang="en-GB"/>
        </a:p>
      </dgm:t>
    </dgm:pt>
    <dgm:pt modelId="{93036A36-B7D5-4AE6-B7D7-DA638A74B8B9}">
      <dgm:prSet phldrT="[Text]"/>
      <dgm:spPr/>
      <dgm:t>
        <a:bodyPr/>
        <a:lstStyle/>
        <a:p>
          <a:r>
            <a:rPr lang="en-US" dirty="0" err="1" smtClean="0"/>
            <a:t>Verfeinerung</a:t>
          </a:r>
          <a:endParaRPr lang="en-GB" dirty="0"/>
        </a:p>
      </dgm:t>
    </dgm:pt>
    <dgm:pt modelId="{D452FC3F-1160-4E03-802C-DDA71F02535C}" type="parTrans" cxnId="{41B38F23-2C46-4278-9054-989039641319}">
      <dgm:prSet/>
      <dgm:spPr/>
      <dgm:t>
        <a:bodyPr/>
        <a:lstStyle/>
        <a:p>
          <a:endParaRPr lang="en-GB"/>
        </a:p>
      </dgm:t>
    </dgm:pt>
    <dgm:pt modelId="{3C1C1535-ADE9-4F8B-BC1D-3DAD833A2F37}" type="sibTrans" cxnId="{41B38F23-2C46-4278-9054-989039641319}">
      <dgm:prSet/>
      <dgm:spPr/>
      <dgm:t>
        <a:bodyPr/>
        <a:lstStyle/>
        <a:p>
          <a:endParaRPr lang="en-GB"/>
        </a:p>
      </dgm:t>
    </dgm:pt>
    <dgm:pt modelId="{45C4C42A-91B8-4A9A-B9A6-BB689AC508C5}">
      <dgm:prSet phldrT="[Text]"/>
      <dgm:spPr/>
      <dgm:t>
        <a:bodyPr/>
        <a:lstStyle/>
        <a:p>
          <a:r>
            <a:rPr lang="en-US" dirty="0" smtClean="0"/>
            <a:t>Guides</a:t>
          </a:r>
          <a:endParaRPr lang="en-GB" dirty="0"/>
        </a:p>
      </dgm:t>
    </dgm:pt>
    <dgm:pt modelId="{562614BA-92D2-4FF9-937C-546095AA8A16}" type="parTrans" cxnId="{AF13066C-8FAF-4399-AB03-A07C9B7A1B92}">
      <dgm:prSet/>
      <dgm:spPr/>
      <dgm:t>
        <a:bodyPr/>
        <a:lstStyle/>
        <a:p>
          <a:endParaRPr lang="en-GB"/>
        </a:p>
      </dgm:t>
    </dgm:pt>
    <dgm:pt modelId="{418CA458-D463-48AF-834F-9EEE5CD849BC}" type="sibTrans" cxnId="{AF13066C-8FAF-4399-AB03-A07C9B7A1B92}">
      <dgm:prSet/>
      <dgm:spPr/>
      <dgm:t>
        <a:bodyPr/>
        <a:lstStyle/>
        <a:p>
          <a:endParaRPr lang="en-GB"/>
        </a:p>
      </dgm:t>
    </dgm:pt>
    <dgm:pt modelId="{43A0715C-ABCE-471B-85A3-B8030AAD7A77}">
      <dgm:prSet phldrT="[Text]"/>
      <dgm:spPr/>
      <dgm:t>
        <a:bodyPr/>
        <a:lstStyle/>
        <a:p>
          <a:r>
            <a:rPr lang="en-US" dirty="0" smtClean="0"/>
            <a:t>DG-PRT und DAC </a:t>
          </a:r>
          <a:r>
            <a:rPr lang="en-US" dirty="0" err="1" smtClean="0"/>
            <a:t>unterstützen</a:t>
          </a:r>
          <a:endParaRPr lang="en-GB" dirty="0"/>
        </a:p>
      </dgm:t>
    </dgm:pt>
    <dgm:pt modelId="{FE11DA21-0114-48F1-AA3E-504E86A0FEDF}" type="parTrans" cxnId="{F48714BC-32EB-4873-BB1A-F6455D25FFFF}">
      <dgm:prSet/>
      <dgm:spPr/>
      <dgm:t>
        <a:bodyPr/>
        <a:lstStyle/>
        <a:p>
          <a:endParaRPr lang="en-GB"/>
        </a:p>
      </dgm:t>
    </dgm:pt>
    <dgm:pt modelId="{1FB3F68F-187E-4673-A8AD-A8D020DFB873}" type="sibTrans" cxnId="{F48714BC-32EB-4873-BB1A-F6455D25FFFF}">
      <dgm:prSet/>
      <dgm:spPr/>
      <dgm:t>
        <a:bodyPr/>
        <a:lstStyle/>
        <a:p>
          <a:endParaRPr lang="en-GB"/>
        </a:p>
      </dgm:t>
    </dgm:pt>
    <dgm:pt modelId="{33FCE52E-E40C-4EB8-A8AF-E1FABD3C02A5}">
      <dgm:prSet phldrT="[Text]"/>
      <dgm:spPr/>
      <dgm:t>
        <a:bodyPr/>
        <a:lstStyle/>
        <a:p>
          <a:r>
            <a:rPr lang="en-US" dirty="0" err="1" smtClean="0"/>
            <a:t>Besuchs-durchführung</a:t>
          </a:r>
          <a:endParaRPr lang="en-GB" dirty="0"/>
        </a:p>
      </dgm:t>
    </dgm:pt>
    <dgm:pt modelId="{66A7A112-A2E2-4EE2-8703-33E3AE2561D9}" type="parTrans" cxnId="{94E6DDD7-0042-4B88-91A0-0BFA42F9BA41}">
      <dgm:prSet/>
      <dgm:spPr/>
      <dgm:t>
        <a:bodyPr/>
        <a:lstStyle/>
        <a:p>
          <a:endParaRPr lang="en-GB"/>
        </a:p>
      </dgm:t>
    </dgm:pt>
    <dgm:pt modelId="{C7CAA9E1-739E-49B4-8C91-AFD6FC0E26D6}" type="sibTrans" cxnId="{94E6DDD7-0042-4B88-91A0-0BFA42F9BA41}">
      <dgm:prSet/>
      <dgm:spPr/>
      <dgm:t>
        <a:bodyPr/>
        <a:lstStyle/>
        <a:p>
          <a:endParaRPr lang="en-GB"/>
        </a:p>
      </dgm:t>
    </dgm:pt>
    <dgm:pt modelId="{B2FCB3CE-5863-45F2-ABB1-8B174FC2BDA7}">
      <dgm:prSet phldrT="[Text]"/>
      <dgm:spPr/>
      <dgm:t>
        <a:bodyPr/>
        <a:lstStyle/>
        <a:p>
          <a:r>
            <a:rPr lang="en-US" dirty="0" smtClean="0"/>
            <a:t>National Pilot</a:t>
          </a:r>
          <a:endParaRPr lang="en-GB" dirty="0"/>
        </a:p>
      </dgm:t>
    </dgm:pt>
    <dgm:pt modelId="{9BC604A9-B8D3-4975-8379-EE2A34EFE1F9}" type="parTrans" cxnId="{0BB0DE6E-0AEA-4DD0-B2D3-FB6DF0CDC993}">
      <dgm:prSet/>
      <dgm:spPr/>
      <dgm:t>
        <a:bodyPr/>
        <a:lstStyle/>
        <a:p>
          <a:endParaRPr lang="en-GB"/>
        </a:p>
      </dgm:t>
    </dgm:pt>
    <dgm:pt modelId="{70845D81-7807-4C77-BC34-84099C5A3C08}" type="sibTrans" cxnId="{0BB0DE6E-0AEA-4DD0-B2D3-FB6DF0CDC993}">
      <dgm:prSet/>
      <dgm:spPr/>
      <dgm:t>
        <a:bodyPr/>
        <a:lstStyle/>
        <a:p>
          <a:endParaRPr lang="en-GB"/>
        </a:p>
      </dgm:t>
    </dgm:pt>
    <dgm:pt modelId="{BC99F5D4-CF2F-4E1C-BF2E-D1DE376A216B}">
      <dgm:prSet phldrT="[Text]"/>
      <dgm:spPr/>
      <dgm:t>
        <a:bodyPr/>
        <a:lstStyle/>
        <a:p>
          <a:r>
            <a:rPr lang="en-US" dirty="0" err="1" smtClean="0"/>
            <a:t>Hilfe</a:t>
          </a:r>
          <a:r>
            <a:rPr lang="en-US" dirty="0" smtClean="0"/>
            <a:t> von Guides, DG-PRT, Visits Service</a:t>
          </a:r>
          <a:endParaRPr lang="en-GB" dirty="0"/>
        </a:p>
      </dgm:t>
    </dgm:pt>
    <dgm:pt modelId="{06498B88-15FC-4584-BEF6-3209E98593CA}" type="parTrans" cxnId="{18CFAAD5-C31F-4A5A-AD2D-D05A96D55F66}">
      <dgm:prSet/>
      <dgm:spPr/>
      <dgm:t>
        <a:bodyPr/>
        <a:lstStyle/>
        <a:p>
          <a:endParaRPr lang="en-GB"/>
        </a:p>
      </dgm:t>
    </dgm:pt>
    <dgm:pt modelId="{537472BC-B5FF-4699-B5AD-9EA88749C955}" type="sibTrans" cxnId="{18CFAAD5-C31F-4A5A-AD2D-D05A96D55F66}">
      <dgm:prSet/>
      <dgm:spPr/>
      <dgm:t>
        <a:bodyPr/>
        <a:lstStyle/>
        <a:p>
          <a:endParaRPr lang="en-GB"/>
        </a:p>
      </dgm:t>
    </dgm:pt>
    <dgm:pt modelId="{4DD6B961-ADDF-4E72-8EBC-0A5F7473C9C8}" type="pres">
      <dgm:prSet presAssocID="{A3CCCDF0-6FC6-47B3-B6CA-172FE601FDB7}" presName="linearFlow" presStyleCnt="0">
        <dgm:presLayoutVars>
          <dgm:dir/>
          <dgm:animLvl val="lvl"/>
          <dgm:resizeHandles val="exact"/>
        </dgm:presLayoutVars>
      </dgm:prSet>
      <dgm:spPr/>
    </dgm:pt>
    <dgm:pt modelId="{B83E05FD-1456-4238-A873-62E75D8D77D2}" type="pres">
      <dgm:prSet presAssocID="{1293D84A-0C3A-4971-88D0-173A541C05A1}" presName="composite" presStyleCnt="0"/>
      <dgm:spPr/>
    </dgm:pt>
    <dgm:pt modelId="{F6FC9A3F-DC3E-4B64-8A41-52BAD1F203DD}" type="pres">
      <dgm:prSet presAssocID="{1293D84A-0C3A-4971-88D0-173A541C05A1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8AD953F-9E14-4564-9F1A-AA107A561F7E}" type="pres">
      <dgm:prSet presAssocID="{1293D84A-0C3A-4971-88D0-173A541C05A1}" presName="descendantText" presStyleLbl="alignAcc1" presStyleIdx="0" presStyleCnt="4">
        <dgm:presLayoutVars>
          <dgm:bulletEnabled val="1"/>
        </dgm:presLayoutVars>
      </dgm:prSet>
      <dgm:spPr/>
    </dgm:pt>
    <dgm:pt modelId="{7E15C0E9-C1C4-4579-A171-601ED3982CB1}" type="pres">
      <dgm:prSet presAssocID="{8C70FBDF-6D32-4F5A-820B-A7250361F6DF}" presName="sp" presStyleCnt="0"/>
      <dgm:spPr/>
    </dgm:pt>
    <dgm:pt modelId="{E90E3772-94EC-4C55-BC18-E6E6C00C3107}" type="pres">
      <dgm:prSet presAssocID="{8232182B-472B-415D-A498-6C92388DC68C}" presName="composite" presStyleCnt="0"/>
      <dgm:spPr/>
    </dgm:pt>
    <dgm:pt modelId="{C3323C09-87A6-4188-B0E5-8FE94B5866C0}" type="pres">
      <dgm:prSet presAssocID="{8232182B-472B-415D-A498-6C92388DC68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FD04ED-3FF6-4B8F-8F1C-BE1B691CC680}" type="pres">
      <dgm:prSet presAssocID="{8232182B-472B-415D-A498-6C92388DC68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61BDDF-5FC6-4580-ABE7-C76D5235EE92}" type="pres">
      <dgm:prSet presAssocID="{F91D895F-E0DA-40B8-873C-8E9A17E3C12C}" presName="sp" presStyleCnt="0"/>
      <dgm:spPr/>
    </dgm:pt>
    <dgm:pt modelId="{6DD5D590-E301-4742-8B6A-657BAF2F8BA1}" type="pres">
      <dgm:prSet presAssocID="{2BDC7939-0B92-4223-8EF9-A4091E2DB065}" presName="composite" presStyleCnt="0"/>
      <dgm:spPr/>
    </dgm:pt>
    <dgm:pt modelId="{B636C21D-1916-492F-9DCF-B242CDFE5156}" type="pres">
      <dgm:prSet presAssocID="{2BDC7939-0B92-4223-8EF9-A4091E2DB06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C09044-6B2E-46A5-A186-C7B193BFCDF1}" type="pres">
      <dgm:prSet presAssocID="{2BDC7939-0B92-4223-8EF9-A4091E2DB06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2C7906-890B-4472-B327-A195FA56E689}" type="pres">
      <dgm:prSet presAssocID="{25798D19-F8E8-44A6-BC62-68D5BE53BC69}" presName="sp" presStyleCnt="0"/>
      <dgm:spPr/>
    </dgm:pt>
    <dgm:pt modelId="{863E004F-61D7-4C4A-BB09-8107ADD1680A}" type="pres">
      <dgm:prSet presAssocID="{33FCE52E-E40C-4EB8-A8AF-E1FABD3C02A5}" presName="composite" presStyleCnt="0"/>
      <dgm:spPr/>
    </dgm:pt>
    <dgm:pt modelId="{DAABBCF9-05D3-42A2-AC7C-6C7DEAD6ED11}" type="pres">
      <dgm:prSet presAssocID="{33FCE52E-E40C-4EB8-A8AF-E1FABD3C02A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7FAB22-F3AA-4DA5-8A55-B3ABAAF1C9C1}" type="pres">
      <dgm:prSet presAssocID="{33FCE52E-E40C-4EB8-A8AF-E1FABD3C02A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8DB22D2-36F8-41CE-B3D4-85387F803B13}" type="presOf" srcId="{FB04D424-7902-4D35-BAC7-E155D105A8D3}" destId="{0BC09044-6B2E-46A5-A186-C7B193BFCDF1}" srcOrd="0" destOrd="1" presId="urn:microsoft.com/office/officeart/2005/8/layout/chevron2"/>
    <dgm:cxn modelId="{761FFBEC-7154-412A-AAF1-C492301B046D}" type="presOf" srcId="{B2FCB3CE-5863-45F2-ABB1-8B174FC2BDA7}" destId="{C57FAB22-F3AA-4DA5-8A55-B3ABAAF1C9C1}" srcOrd="0" destOrd="0" presId="urn:microsoft.com/office/officeart/2005/8/layout/chevron2"/>
    <dgm:cxn modelId="{3286C1BC-8C23-4B76-B04E-A799094E6996}" type="presOf" srcId="{8BE49A9D-2D04-404A-A9C5-FC3C133F488E}" destId="{23FD04ED-3FF6-4B8F-8F1C-BE1B691CC680}" srcOrd="0" destOrd="2" presId="urn:microsoft.com/office/officeart/2005/8/layout/chevron2"/>
    <dgm:cxn modelId="{0D9B2027-4652-4AA7-AF14-3B9BDBB9E4AF}" type="presOf" srcId="{45C4C42A-91B8-4A9A-B9A6-BB689AC508C5}" destId="{0BC09044-6B2E-46A5-A186-C7B193BFCDF1}" srcOrd="0" destOrd="3" presId="urn:microsoft.com/office/officeart/2005/8/layout/chevron2"/>
    <dgm:cxn modelId="{1D5C1B54-23A9-4574-BB7C-14859DF9A60B}" type="presOf" srcId="{43A0715C-ABCE-471B-85A3-B8030AAD7A77}" destId="{0BC09044-6B2E-46A5-A186-C7B193BFCDF1}" srcOrd="0" destOrd="4" presId="urn:microsoft.com/office/officeart/2005/8/layout/chevron2"/>
    <dgm:cxn modelId="{6E07030B-2116-4F32-B346-6E5D1225FA08}" srcId="{8232182B-472B-415D-A498-6C92388DC68C}" destId="{F100F7CF-AAD9-44C4-85EC-A39E078F44B1}" srcOrd="0" destOrd="0" parTransId="{5AB31BFE-11D8-4017-BB64-963B15701010}" sibTransId="{9B658586-D964-4C67-ABE6-3AEA7B0E8AEA}"/>
    <dgm:cxn modelId="{6302463B-DD72-4A8C-B43B-08AC9F227B9B}" type="presOf" srcId="{5BDBD2BC-CEC7-49DE-B372-728D630FACBE}" destId="{C8AD953F-9E14-4564-9F1A-AA107A561F7E}" srcOrd="0" destOrd="1" presId="urn:microsoft.com/office/officeart/2005/8/layout/chevron2"/>
    <dgm:cxn modelId="{6D141387-4BF3-410B-A0DD-CBAABAFF88F8}" srcId="{A3CCCDF0-6FC6-47B3-B6CA-172FE601FDB7}" destId="{2BDC7939-0B92-4223-8EF9-A4091E2DB065}" srcOrd="2" destOrd="0" parTransId="{26853EF9-8462-41F4-9D07-3840CDCCC16E}" sibTransId="{25798D19-F8E8-44A6-BC62-68D5BE53BC69}"/>
    <dgm:cxn modelId="{18CFAAD5-C31F-4A5A-AD2D-D05A96D55F66}" srcId="{B2FCB3CE-5863-45F2-ABB1-8B174FC2BDA7}" destId="{BC99F5D4-CF2F-4E1C-BF2E-D1DE376A216B}" srcOrd="0" destOrd="0" parTransId="{06498B88-15FC-4584-BEF6-3209E98593CA}" sibTransId="{537472BC-B5FF-4699-B5AD-9EA88749C955}"/>
    <dgm:cxn modelId="{EBC5C26E-E16E-47E8-BCA5-074E1705852D}" type="presOf" srcId="{8232182B-472B-415D-A498-6C92388DC68C}" destId="{C3323C09-87A6-4188-B0E5-8FE94B5866C0}" srcOrd="0" destOrd="0" presId="urn:microsoft.com/office/officeart/2005/8/layout/chevron2"/>
    <dgm:cxn modelId="{B9F1B63B-81C3-4C36-B7AD-0B9CEE694284}" type="presOf" srcId="{33FCE52E-E40C-4EB8-A8AF-E1FABD3C02A5}" destId="{DAABBCF9-05D3-42A2-AC7C-6C7DEAD6ED11}" srcOrd="0" destOrd="0" presId="urn:microsoft.com/office/officeart/2005/8/layout/chevron2"/>
    <dgm:cxn modelId="{8533A882-B7B4-482E-AC2F-5B653FE56CA9}" srcId="{A3CCCDF0-6FC6-47B3-B6CA-172FE601FDB7}" destId="{8232182B-472B-415D-A498-6C92388DC68C}" srcOrd="1" destOrd="0" parTransId="{B9337CF4-5C83-47F4-B978-A0D1E6858FA2}" sibTransId="{F91D895F-E0DA-40B8-873C-8E9A17E3C12C}"/>
    <dgm:cxn modelId="{3E5D5B34-BBC3-4218-9B5E-4D8A83ACA831}" srcId="{8232182B-472B-415D-A498-6C92388DC68C}" destId="{8BE49A9D-2D04-404A-A9C5-FC3C133F488E}" srcOrd="2" destOrd="0" parTransId="{00A2409D-A5AE-456B-BE48-B7CAF770B03E}" sibTransId="{5B4040F0-0A2F-457A-B813-112723AB8751}"/>
    <dgm:cxn modelId="{0BB0DE6E-0AEA-4DD0-B2D3-FB6DF0CDC993}" srcId="{33FCE52E-E40C-4EB8-A8AF-E1FABD3C02A5}" destId="{B2FCB3CE-5863-45F2-ABB1-8B174FC2BDA7}" srcOrd="0" destOrd="0" parTransId="{9BC604A9-B8D3-4975-8379-EE2A34EFE1F9}" sibTransId="{70845D81-7807-4C77-BC34-84099C5A3C08}"/>
    <dgm:cxn modelId="{EC3FD280-C57F-4757-9533-19AD2C8B4465}" type="presOf" srcId="{93036A36-B7D5-4AE6-B7D7-DA638A74B8B9}" destId="{0BC09044-6B2E-46A5-A186-C7B193BFCDF1}" srcOrd="0" destOrd="2" presId="urn:microsoft.com/office/officeart/2005/8/layout/chevron2"/>
    <dgm:cxn modelId="{260D9DC4-86F8-4709-90DF-F6B9A2A93DB7}" srcId="{1293D84A-0C3A-4971-88D0-173A541C05A1}" destId="{5BDBD2BC-CEC7-49DE-B372-728D630FACBE}" srcOrd="1" destOrd="0" parTransId="{2ED84611-2CB7-4E37-AA73-ED1B4AC4BF29}" sibTransId="{5F9C876C-23AD-44BB-AA00-C130558276EA}"/>
    <dgm:cxn modelId="{5B42EE9B-6BE7-49AE-81B9-69BB6035E80A}" type="presOf" srcId="{99D465D3-6352-4ABA-B84D-4AD9036AC41B}" destId="{0BC09044-6B2E-46A5-A186-C7B193BFCDF1}" srcOrd="0" destOrd="0" presId="urn:microsoft.com/office/officeart/2005/8/layout/chevron2"/>
    <dgm:cxn modelId="{94E6DDD7-0042-4B88-91A0-0BFA42F9BA41}" srcId="{A3CCCDF0-6FC6-47B3-B6CA-172FE601FDB7}" destId="{33FCE52E-E40C-4EB8-A8AF-E1FABD3C02A5}" srcOrd="3" destOrd="0" parTransId="{66A7A112-A2E2-4EE2-8703-33E3AE2561D9}" sibTransId="{C7CAA9E1-739E-49B4-8C91-AFD6FC0E26D6}"/>
    <dgm:cxn modelId="{44E76548-0D0F-481F-83E3-812A76672A08}" type="presOf" srcId="{2BDC7939-0B92-4223-8EF9-A4091E2DB065}" destId="{B636C21D-1916-492F-9DCF-B242CDFE5156}" srcOrd="0" destOrd="0" presId="urn:microsoft.com/office/officeart/2005/8/layout/chevron2"/>
    <dgm:cxn modelId="{432CBAE9-64EA-4157-9D39-3EB32AB473BE}" srcId="{2BDC7939-0B92-4223-8EF9-A4091E2DB065}" destId="{99D465D3-6352-4ABA-B84D-4AD9036AC41B}" srcOrd="0" destOrd="0" parTransId="{DF4AEAB7-00A0-485D-8E42-32E1DDA3D03D}" sibTransId="{C0C0CDB7-853D-4717-882A-8D375EEBBCC6}"/>
    <dgm:cxn modelId="{A8E20FBD-F35A-4666-96DD-723F5D8AB5EA}" srcId="{2BDC7939-0B92-4223-8EF9-A4091E2DB065}" destId="{FB04D424-7902-4D35-BAC7-E155D105A8D3}" srcOrd="1" destOrd="0" parTransId="{B7BC761A-44A6-4D2F-86BE-44D805478CFB}" sibTransId="{76389DF7-0075-407D-9817-032D330D26E0}"/>
    <dgm:cxn modelId="{99C6DBBA-B19B-4BDE-AFAC-9118D9B3D5B9}" type="presOf" srcId="{BC99F5D4-CF2F-4E1C-BF2E-D1DE376A216B}" destId="{C57FAB22-F3AA-4DA5-8A55-B3ABAAF1C9C1}" srcOrd="0" destOrd="1" presId="urn:microsoft.com/office/officeart/2005/8/layout/chevron2"/>
    <dgm:cxn modelId="{CDFF05A8-22CF-4037-91FD-C0F251E2D4F0}" type="presOf" srcId="{29954927-3542-4E8B-BF84-E77312A440E4}" destId="{C8AD953F-9E14-4564-9F1A-AA107A561F7E}" srcOrd="0" destOrd="0" presId="urn:microsoft.com/office/officeart/2005/8/layout/chevron2"/>
    <dgm:cxn modelId="{5461C764-4B69-4EC3-A381-A6BCC49A622E}" srcId="{1293D84A-0C3A-4971-88D0-173A541C05A1}" destId="{29954927-3542-4E8B-BF84-E77312A440E4}" srcOrd="0" destOrd="0" parTransId="{525AB8EE-68BF-4CA8-AB5C-654DC3B40BDF}" sibTransId="{95A71B34-90AF-44E4-BF6F-A3A65CE62A81}"/>
    <dgm:cxn modelId="{F59B287C-3D36-4201-AFD6-34500169F5AA}" srcId="{8232182B-472B-415D-A498-6C92388DC68C}" destId="{6609D7A6-A4FB-41A0-8BC3-A4CA2ED92EE7}" srcOrd="1" destOrd="0" parTransId="{FA1F0176-67E2-4F70-8EB2-4FB159223005}" sibTransId="{9A1D7293-8C8F-4180-87F2-09D9E196271B}"/>
    <dgm:cxn modelId="{8C8FAF18-AE25-42CB-8887-EB3DF0610F3A}" type="presOf" srcId="{6609D7A6-A4FB-41A0-8BC3-A4CA2ED92EE7}" destId="{23FD04ED-3FF6-4B8F-8F1C-BE1B691CC680}" srcOrd="0" destOrd="1" presId="urn:microsoft.com/office/officeart/2005/8/layout/chevron2"/>
    <dgm:cxn modelId="{41B38F23-2C46-4278-9054-989039641319}" srcId="{FB04D424-7902-4D35-BAC7-E155D105A8D3}" destId="{93036A36-B7D5-4AE6-B7D7-DA638A74B8B9}" srcOrd="0" destOrd="0" parTransId="{D452FC3F-1160-4E03-802C-DDA71F02535C}" sibTransId="{3C1C1535-ADE9-4F8B-BC1D-3DAD833A2F37}"/>
    <dgm:cxn modelId="{F48714BC-32EB-4873-BB1A-F6455D25FFFF}" srcId="{2BDC7939-0B92-4223-8EF9-A4091E2DB065}" destId="{43A0715C-ABCE-471B-85A3-B8030AAD7A77}" srcOrd="2" destOrd="0" parTransId="{FE11DA21-0114-48F1-AA3E-504E86A0FEDF}" sibTransId="{1FB3F68F-187E-4673-A8AD-A8D020DFB873}"/>
    <dgm:cxn modelId="{2FB0AE2D-969D-4563-BFA6-CD2A443E3D11}" type="presOf" srcId="{A3CCCDF0-6FC6-47B3-B6CA-172FE601FDB7}" destId="{4DD6B961-ADDF-4E72-8EBC-0A5F7473C9C8}" srcOrd="0" destOrd="0" presId="urn:microsoft.com/office/officeart/2005/8/layout/chevron2"/>
    <dgm:cxn modelId="{AF13066C-8FAF-4399-AB03-A07C9B7A1B92}" srcId="{FB04D424-7902-4D35-BAC7-E155D105A8D3}" destId="{45C4C42A-91B8-4A9A-B9A6-BB689AC508C5}" srcOrd="1" destOrd="0" parTransId="{562614BA-92D2-4FF9-937C-546095AA8A16}" sibTransId="{418CA458-D463-48AF-834F-9EEE5CD849BC}"/>
    <dgm:cxn modelId="{FC89E49B-6706-44B9-9B24-569AA093C484}" type="presOf" srcId="{F100F7CF-AAD9-44C4-85EC-A39E078F44B1}" destId="{23FD04ED-3FF6-4B8F-8F1C-BE1B691CC680}" srcOrd="0" destOrd="0" presId="urn:microsoft.com/office/officeart/2005/8/layout/chevron2"/>
    <dgm:cxn modelId="{F07EABD6-8836-4C65-A313-6534764E67E2}" srcId="{A3CCCDF0-6FC6-47B3-B6CA-172FE601FDB7}" destId="{1293D84A-0C3A-4971-88D0-173A541C05A1}" srcOrd="0" destOrd="0" parTransId="{A78AA4CD-9695-42EA-B141-685F87538FB9}" sibTransId="{8C70FBDF-6D32-4F5A-820B-A7250361F6DF}"/>
    <dgm:cxn modelId="{0C297BD0-5B53-44D5-A2C1-4B28F881CDBC}" type="presOf" srcId="{1293D84A-0C3A-4971-88D0-173A541C05A1}" destId="{F6FC9A3F-DC3E-4B64-8A41-52BAD1F203DD}" srcOrd="0" destOrd="0" presId="urn:microsoft.com/office/officeart/2005/8/layout/chevron2"/>
    <dgm:cxn modelId="{DFCF3185-3C5C-4E56-B880-6B7951E93573}" type="presParOf" srcId="{4DD6B961-ADDF-4E72-8EBC-0A5F7473C9C8}" destId="{B83E05FD-1456-4238-A873-62E75D8D77D2}" srcOrd="0" destOrd="0" presId="urn:microsoft.com/office/officeart/2005/8/layout/chevron2"/>
    <dgm:cxn modelId="{ACEED7E9-0A79-40C4-8864-1092B71D23BB}" type="presParOf" srcId="{B83E05FD-1456-4238-A873-62E75D8D77D2}" destId="{F6FC9A3F-DC3E-4B64-8A41-52BAD1F203DD}" srcOrd="0" destOrd="0" presId="urn:microsoft.com/office/officeart/2005/8/layout/chevron2"/>
    <dgm:cxn modelId="{6DD52E6C-E16C-4EC3-841C-BDCE1C3A3A7B}" type="presParOf" srcId="{B83E05FD-1456-4238-A873-62E75D8D77D2}" destId="{C8AD953F-9E14-4564-9F1A-AA107A561F7E}" srcOrd="1" destOrd="0" presId="urn:microsoft.com/office/officeart/2005/8/layout/chevron2"/>
    <dgm:cxn modelId="{3031EB82-37C3-4396-9998-E58B9D9DBC16}" type="presParOf" srcId="{4DD6B961-ADDF-4E72-8EBC-0A5F7473C9C8}" destId="{7E15C0E9-C1C4-4579-A171-601ED3982CB1}" srcOrd="1" destOrd="0" presId="urn:microsoft.com/office/officeart/2005/8/layout/chevron2"/>
    <dgm:cxn modelId="{930A14AF-EC1A-47C9-9DA6-512ADCDD6EC8}" type="presParOf" srcId="{4DD6B961-ADDF-4E72-8EBC-0A5F7473C9C8}" destId="{E90E3772-94EC-4C55-BC18-E6E6C00C3107}" srcOrd="2" destOrd="0" presId="urn:microsoft.com/office/officeart/2005/8/layout/chevron2"/>
    <dgm:cxn modelId="{02AA7701-6BAE-4DDF-8E35-B943FD62B01E}" type="presParOf" srcId="{E90E3772-94EC-4C55-BC18-E6E6C00C3107}" destId="{C3323C09-87A6-4188-B0E5-8FE94B5866C0}" srcOrd="0" destOrd="0" presId="urn:microsoft.com/office/officeart/2005/8/layout/chevron2"/>
    <dgm:cxn modelId="{B40284B9-FF01-4037-B43B-2D80BFBAEBA2}" type="presParOf" srcId="{E90E3772-94EC-4C55-BC18-E6E6C00C3107}" destId="{23FD04ED-3FF6-4B8F-8F1C-BE1B691CC680}" srcOrd="1" destOrd="0" presId="urn:microsoft.com/office/officeart/2005/8/layout/chevron2"/>
    <dgm:cxn modelId="{92F96991-8320-46B3-BB3A-58B3DD1F7E9D}" type="presParOf" srcId="{4DD6B961-ADDF-4E72-8EBC-0A5F7473C9C8}" destId="{0661BDDF-5FC6-4580-ABE7-C76D5235EE92}" srcOrd="3" destOrd="0" presId="urn:microsoft.com/office/officeart/2005/8/layout/chevron2"/>
    <dgm:cxn modelId="{5FDDFD4A-5629-4466-9C98-03DE6A1223A7}" type="presParOf" srcId="{4DD6B961-ADDF-4E72-8EBC-0A5F7473C9C8}" destId="{6DD5D590-E301-4742-8B6A-657BAF2F8BA1}" srcOrd="4" destOrd="0" presId="urn:microsoft.com/office/officeart/2005/8/layout/chevron2"/>
    <dgm:cxn modelId="{7B6D5533-E34D-4E29-8E84-13373C0AB3F9}" type="presParOf" srcId="{6DD5D590-E301-4742-8B6A-657BAF2F8BA1}" destId="{B636C21D-1916-492F-9DCF-B242CDFE5156}" srcOrd="0" destOrd="0" presId="urn:microsoft.com/office/officeart/2005/8/layout/chevron2"/>
    <dgm:cxn modelId="{BB971A4A-0294-40AD-AE95-FAB5BE65E6AE}" type="presParOf" srcId="{6DD5D590-E301-4742-8B6A-657BAF2F8BA1}" destId="{0BC09044-6B2E-46A5-A186-C7B193BFCDF1}" srcOrd="1" destOrd="0" presId="urn:microsoft.com/office/officeart/2005/8/layout/chevron2"/>
    <dgm:cxn modelId="{4894C4DC-D0EE-4D39-ADDD-5A45EF1E6509}" type="presParOf" srcId="{4DD6B961-ADDF-4E72-8EBC-0A5F7473C9C8}" destId="{F82C7906-890B-4472-B327-A195FA56E689}" srcOrd="5" destOrd="0" presId="urn:microsoft.com/office/officeart/2005/8/layout/chevron2"/>
    <dgm:cxn modelId="{6733588A-0AC4-49E4-919F-8DFFDFD75A3E}" type="presParOf" srcId="{4DD6B961-ADDF-4E72-8EBC-0A5F7473C9C8}" destId="{863E004F-61D7-4C4A-BB09-8107ADD1680A}" srcOrd="6" destOrd="0" presId="urn:microsoft.com/office/officeart/2005/8/layout/chevron2"/>
    <dgm:cxn modelId="{761626FF-43F4-41D7-907D-2E95CB10BE68}" type="presParOf" srcId="{863E004F-61D7-4C4A-BB09-8107ADD1680A}" destId="{DAABBCF9-05D3-42A2-AC7C-6C7DEAD6ED11}" srcOrd="0" destOrd="0" presId="urn:microsoft.com/office/officeart/2005/8/layout/chevron2"/>
    <dgm:cxn modelId="{A05C3D50-14F2-4B89-886A-97CE357E4145}" type="presParOf" srcId="{863E004F-61D7-4C4A-BB09-8107ADD1680A}" destId="{C57FAB22-F3AA-4DA5-8A55-B3ABAAF1C9C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C9A3F-DC3E-4B64-8A41-52BAD1F203DD}">
      <dsp:nvSpPr>
        <dsp:cNvPr id="0" name=""/>
        <dsp:cNvSpPr/>
      </dsp:nvSpPr>
      <dsp:spPr>
        <a:xfrm rot="5400000">
          <a:off x="-239894" y="244772"/>
          <a:ext cx="1599297" cy="1119508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Anfrage</a:t>
          </a:r>
          <a:r>
            <a:rPr lang="en-US" sz="1400" kern="1200" dirty="0" smtClean="0"/>
            <a:t> an DG-PRT</a:t>
          </a:r>
          <a:endParaRPr lang="en-GB" sz="1400" kern="1200" dirty="0"/>
        </a:p>
      </dsp:txBody>
      <dsp:txXfrm rot="-5400000">
        <a:off x="1" y="564631"/>
        <a:ext cx="1119508" cy="479789"/>
      </dsp:txXfrm>
    </dsp:sp>
    <dsp:sp modelId="{C8AD953F-9E14-4564-9F1A-AA107A561F7E}">
      <dsp:nvSpPr>
        <dsp:cNvPr id="0" name=""/>
        <dsp:cNvSpPr/>
      </dsp:nvSpPr>
      <dsp:spPr>
        <a:xfrm rot="5400000">
          <a:off x="4504032" y="-3379646"/>
          <a:ext cx="1039543" cy="780859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Klassifizierung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Entscheidung</a:t>
          </a:r>
          <a:r>
            <a:rPr lang="en-US" sz="1200" kern="1200" dirty="0" smtClean="0"/>
            <a:t> DG/</a:t>
          </a:r>
          <a:r>
            <a:rPr lang="en-US" sz="1200" kern="1200" dirty="0" err="1" smtClean="0"/>
            <a:t>Dir</a:t>
          </a:r>
          <a:r>
            <a:rPr lang="en-US" sz="1200" kern="1200" dirty="0" smtClean="0"/>
            <a:t>/DG-IR</a:t>
          </a:r>
          <a:endParaRPr lang="en-GB" sz="1200" kern="1200" dirty="0"/>
        </a:p>
      </dsp:txBody>
      <dsp:txXfrm rot="-5400000">
        <a:off x="1119508" y="55624"/>
        <a:ext cx="7757845" cy="938051"/>
      </dsp:txXfrm>
    </dsp:sp>
    <dsp:sp modelId="{C3323C09-87A6-4188-B0E5-8FE94B5866C0}">
      <dsp:nvSpPr>
        <dsp:cNvPr id="0" name=""/>
        <dsp:cNvSpPr/>
      </dsp:nvSpPr>
      <dsp:spPr>
        <a:xfrm rot="5400000">
          <a:off x="-239894" y="1700733"/>
          <a:ext cx="1599297" cy="1119508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Kontakt</a:t>
          </a:r>
          <a:r>
            <a:rPr lang="en-US" sz="1400" kern="1200" dirty="0" smtClean="0"/>
            <a:t> DAC</a:t>
          </a:r>
          <a:endParaRPr lang="en-GB" sz="1400" kern="1200" dirty="0"/>
        </a:p>
      </dsp:txBody>
      <dsp:txXfrm rot="-5400000">
        <a:off x="1" y="2020592"/>
        <a:ext cx="1119508" cy="479789"/>
      </dsp:txXfrm>
    </dsp:sp>
    <dsp:sp modelId="{23FD04ED-3FF6-4B8F-8F1C-BE1B691CC680}">
      <dsp:nvSpPr>
        <dsp:cNvPr id="0" name=""/>
        <dsp:cNvSpPr/>
      </dsp:nvSpPr>
      <dsp:spPr>
        <a:xfrm rot="5400000">
          <a:off x="4504032" y="-1923685"/>
          <a:ext cx="1039543" cy="780859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DG-PRT </a:t>
          </a:r>
          <a:r>
            <a:rPr lang="en-US" sz="1200" kern="1200" dirty="0" err="1" smtClean="0"/>
            <a:t>fragt</a:t>
          </a:r>
          <a:r>
            <a:rPr lang="en-US" sz="1200" kern="1200" dirty="0" smtClean="0"/>
            <a:t> an </a:t>
          </a:r>
          <a:r>
            <a:rPr lang="en-US" sz="1200" kern="1200" dirty="0" err="1" smtClean="0"/>
            <a:t>mit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Informationen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zum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Besuch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Entscheidung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über</a:t>
          </a:r>
          <a:r>
            <a:rPr lang="en-US" sz="1200" kern="1200" dirty="0" smtClean="0"/>
            <a:t> National Pilot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Kontakt</a:t>
          </a:r>
          <a:r>
            <a:rPr lang="en-US" sz="1200" kern="1200" dirty="0" smtClean="0"/>
            <a:t> und </a:t>
          </a:r>
          <a:r>
            <a:rPr lang="en-US" sz="1200" kern="1200" dirty="0" err="1" smtClean="0"/>
            <a:t>Terminierung</a:t>
          </a:r>
          <a:endParaRPr lang="en-GB" sz="1200" kern="1200" dirty="0"/>
        </a:p>
      </dsp:txBody>
      <dsp:txXfrm rot="-5400000">
        <a:off x="1119508" y="1511585"/>
        <a:ext cx="7757845" cy="938051"/>
      </dsp:txXfrm>
    </dsp:sp>
    <dsp:sp modelId="{B636C21D-1916-492F-9DCF-B242CDFE5156}">
      <dsp:nvSpPr>
        <dsp:cNvPr id="0" name=""/>
        <dsp:cNvSpPr/>
      </dsp:nvSpPr>
      <dsp:spPr>
        <a:xfrm rot="5400000">
          <a:off x="-239894" y="3156695"/>
          <a:ext cx="1599297" cy="1119508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Besuchs-organisation</a:t>
          </a:r>
          <a:endParaRPr lang="en-GB" sz="1400" kern="1200" dirty="0"/>
        </a:p>
      </dsp:txBody>
      <dsp:txXfrm rot="-5400000">
        <a:off x="1" y="3476554"/>
        <a:ext cx="1119508" cy="479789"/>
      </dsp:txXfrm>
    </dsp:sp>
    <dsp:sp modelId="{0BC09044-6B2E-46A5-A186-C7B193BFCDF1}">
      <dsp:nvSpPr>
        <dsp:cNvPr id="0" name=""/>
        <dsp:cNvSpPr/>
      </dsp:nvSpPr>
      <dsp:spPr>
        <a:xfrm rot="5400000">
          <a:off x="4504032" y="-467723"/>
          <a:ext cx="1039543" cy="780859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DG-PRT </a:t>
          </a:r>
          <a:r>
            <a:rPr lang="en-US" sz="1200" kern="1200" dirty="0" err="1" smtClean="0"/>
            <a:t>erstellt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Entwurf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National Pilot </a:t>
          </a:r>
          <a:r>
            <a:rPr lang="en-US" sz="1200" kern="1200" dirty="0" err="1" smtClean="0"/>
            <a:t>arbeitet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mit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Entwurf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Verfeinerung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Guides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DG-PRT und DAC </a:t>
          </a:r>
          <a:r>
            <a:rPr lang="en-US" sz="1200" kern="1200" dirty="0" err="1" smtClean="0"/>
            <a:t>unterstützen</a:t>
          </a:r>
          <a:endParaRPr lang="en-GB" sz="1200" kern="1200" dirty="0"/>
        </a:p>
      </dsp:txBody>
      <dsp:txXfrm rot="-5400000">
        <a:off x="1119508" y="2967547"/>
        <a:ext cx="7757845" cy="938051"/>
      </dsp:txXfrm>
    </dsp:sp>
    <dsp:sp modelId="{DAABBCF9-05D3-42A2-AC7C-6C7DEAD6ED11}">
      <dsp:nvSpPr>
        <dsp:cNvPr id="0" name=""/>
        <dsp:cNvSpPr/>
      </dsp:nvSpPr>
      <dsp:spPr>
        <a:xfrm rot="5400000">
          <a:off x="-239894" y="4612656"/>
          <a:ext cx="1599297" cy="1119508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Besuchs-durchführung</a:t>
          </a:r>
          <a:endParaRPr lang="en-GB" sz="1400" kern="1200" dirty="0"/>
        </a:p>
      </dsp:txBody>
      <dsp:txXfrm rot="-5400000">
        <a:off x="1" y="4932515"/>
        <a:ext cx="1119508" cy="479789"/>
      </dsp:txXfrm>
    </dsp:sp>
    <dsp:sp modelId="{C57FAB22-F3AA-4DA5-8A55-B3ABAAF1C9C1}">
      <dsp:nvSpPr>
        <dsp:cNvPr id="0" name=""/>
        <dsp:cNvSpPr/>
      </dsp:nvSpPr>
      <dsp:spPr>
        <a:xfrm rot="5400000">
          <a:off x="4504032" y="988237"/>
          <a:ext cx="1039543" cy="7808591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National Pilot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Hilfe</a:t>
          </a:r>
          <a:r>
            <a:rPr lang="en-US" sz="1200" kern="1200" dirty="0" smtClean="0"/>
            <a:t> von Guides, DG-PRT, Visits Service</a:t>
          </a:r>
          <a:endParaRPr lang="en-GB" sz="1200" kern="1200" dirty="0"/>
        </a:p>
      </dsp:txBody>
      <dsp:txXfrm rot="-5400000">
        <a:off x="1119508" y="4423507"/>
        <a:ext cx="7757845" cy="938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0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2293"/>
            <a:ext cx="8928992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49685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6237312"/>
            <a:ext cx="8208912" cy="5884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597666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2615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157663"/>
            <a:ext cx="9144000" cy="707202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" y="6220464"/>
            <a:ext cx="600969" cy="5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20464"/>
            <a:ext cx="64051" cy="5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Visits / National Pilots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23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Visits </a:t>
            </a:r>
            <a:r>
              <a:rPr lang="en-US" dirty="0" err="1" smtClean="0"/>
              <a:t>Programme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2013 in view of a large expected number of distinguished visitors, it was decided to have four different levels of visits </a:t>
            </a:r>
            <a:r>
              <a:rPr lang="en-US" dirty="0" err="1" smtClean="0"/>
              <a:t>programmes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VIP Visits, handled completely by DG-PRT</a:t>
            </a:r>
          </a:p>
          <a:p>
            <a:pPr lvl="1"/>
            <a:r>
              <a:rPr lang="en-US" dirty="0" smtClean="0"/>
              <a:t>National Visits</a:t>
            </a:r>
          </a:p>
          <a:p>
            <a:pPr lvl="1"/>
            <a:r>
              <a:rPr lang="en-US" dirty="0" smtClean="0"/>
              <a:t>Press Visits, handled completely by DG-CO</a:t>
            </a:r>
          </a:p>
          <a:p>
            <a:pPr lvl="1"/>
            <a:r>
              <a:rPr lang="en-US" dirty="0" smtClean="0"/>
              <a:t>Public Visits, handled by PH-EDU</a:t>
            </a:r>
          </a:p>
          <a:p>
            <a:r>
              <a:rPr lang="en-US" dirty="0" smtClean="0"/>
              <a:t>The category decision is prepared by DG-PRT and taken by the DG, the directorate, or DG-IR.</a:t>
            </a:r>
          </a:p>
          <a:p>
            <a:r>
              <a:rPr lang="en-US" dirty="0" smtClean="0"/>
              <a:t>A list of National Pilots has been drawn up and confirmed by the DG.</a:t>
            </a:r>
          </a:p>
        </p:txBody>
      </p:sp>
    </p:spTree>
    <p:extLst>
      <p:ext uri="{BB962C8B-B14F-4D97-AF65-F5344CB8AC3E}">
        <p14:creationId xmlns:p14="http://schemas.microsoft.com/office/powerpoint/2010/main" val="359982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Pilots (DE)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2"/>
            <a:ext cx="4320480" cy="5976664"/>
          </a:xfrm>
        </p:spPr>
        <p:txBody>
          <a:bodyPr>
            <a:normAutofit/>
          </a:bodyPr>
          <a:lstStyle/>
          <a:p>
            <a:r>
              <a:rPr lang="en-GB" dirty="0" smtClean="0"/>
              <a:t>Oliver </a:t>
            </a:r>
            <a:r>
              <a:rPr lang="en-GB" dirty="0" err="1" smtClean="0"/>
              <a:t>Bruning</a:t>
            </a:r>
            <a:endParaRPr lang="en-GB" dirty="0"/>
          </a:p>
          <a:p>
            <a:r>
              <a:rPr lang="en-GB" dirty="0" err="1"/>
              <a:t>Helfried</a:t>
            </a:r>
            <a:r>
              <a:rPr lang="en-GB" dirty="0"/>
              <a:t> </a:t>
            </a:r>
            <a:r>
              <a:rPr lang="en-GB" dirty="0" err="1" smtClean="0"/>
              <a:t>Burckhart</a:t>
            </a:r>
            <a:endParaRPr lang="en-GB" dirty="0"/>
          </a:p>
          <a:p>
            <a:r>
              <a:rPr lang="en-GB" dirty="0"/>
              <a:t>Dirk </a:t>
            </a:r>
            <a:r>
              <a:rPr lang="en-GB" dirty="0" err="1" smtClean="0"/>
              <a:t>Duellmann</a:t>
            </a:r>
            <a:endParaRPr lang="en-GB" dirty="0"/>
          </a:p>
          <a:p>
            <a:r>
              <a:rPr lang="en-GB" dirty="0"/>
              <a:t>Doris Forkel-</a:t>
            </a:r>
            <a:r>
              <a:rPr lang="en-GB" dirty="0" smtClean="0"/>
              <a:t>­Wirth</a:t>
            </a:r>
            <a:endParaRPr lang="en-GB" dirty="0"/>
          </a:p>
          <a:p>
            <a:r>
              <a:rPr lang="en-GB" dirty="0" err="1"/>
              <a:t>Erk</a:t>
            </a:r>
            <a:r>
              <a:rPr lang="en-GB" dirty="0"/>
              <a:t> </a:t>
            </a:r>
            <a:r>
              <a:rPr lang="en-GB" dirty="0" smtClean="0"/>
              <a:t>Jensen</a:t>
            </a:r>
            <a:endParaRPr lang="en-GB" dirty="0"/>
          </a:p>
          <a:p>
            <a:r>
              <a:rPr lang="en-GB" dirty="0"/>
              <a:t>Rolf </a:t>
            </a:r>
            <a:r>
              <a:rPr lang="en-GB" dirty="0" err="1" smtClean="0"/>
              <a:t>Landua</a:t>
            </a:r>
            <a:endParaRPr lang="en-GB" dirty="0"/>
          </a:p>
          <a:p>
            <a:r>
              <a:rPr lang="en-GB" dirty="0"/>
              <a:t>Stefan </a:t>
            </a:r>
            <a:r>
              <a:rPr lang="en-GB" dirty="0" err="1" smtClean="0"/>
              <a:t>Lueders</a:t>
            </a:r>
            <a:endParaRPr lang="en-GB" dirty="0"/>
          </a:p>
          <a:p>
            <a:r>
              <a:rPr lang="en-GB" dirty="0" err="1"/>
              <a:t>Helge</a:t>
            </a:r>
            <a:r>
              <a:rPr lang="en-GB" dirty="0"/>
              <a:t> </a:t>
            </a:r>
            <a:r>
              <a:rPr lang="en-GB" dirty="0" err="1" smtClean="0"/>
              <a:t>Meinhard</a:t>
            </a:r>
            <a:endParaRPr lang="en-GB" dirty="0"/>
          </a:p>
          <a:p>
            <a:r>
              <a:rPr lang="en-GB" dirty="0"/>
              <a:t>Volker </a:t>
            </a:r>
            <a:r>
              <a:rPr lang="en-GB" dirty="0" smtClean="0"/>
              <a:t>Mertens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16016" y="116632"/>
            <a:ext cx="4320480" cy="59766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Goran</a:t>
            </a:r>
            <a:r>
              <a:rPr lang="en-GB" dirty="0" smtClean="0"/>
              <a:t> </a:t>
            </a:r>
            <a:r>
              <a:rPr lang="en-GB" dirty="0" err="1" smtClean="0"/>
              <a:t>Perinic</a:t>
            </a:r>
            <a:endParaRPr lang="en-GB" dirty="0" smtClean="0"/>
          </a:p>
          <a:p>
            <a:r>
              <a:rPr lang="en-GB" dirty="0" smtClean="0"/>
              <a:t>Christoph Rembser</a:t>
            </a:r>
          </a:p>
          <a:p>
            <a:r>
              <a:rPr lang="en-GB" dirty="0" smtClean="0"/>
              <a:t>Stephan </a:t>
            </a:r>
            <a:r>
              <a:rPr lang="en-GB" dirty="0" err="1" smtClean="0"/>
              <a:t>Russenschuck</a:t>
            </a:r>
            <a:endParaRPr lang="en-GB" dirty="0" smtClean="0"/>
          </a:p>
          <a:p>
            <a:r>
              <a:rPr lang="en-GB" dirty="0" smtClean="0"/>
              <a:t>Sascha Schmeling</a:t>
            </a:r>
          </a:p>
          <a:p>
            <a:r>
              <a:rPr lang="en-GB" dirty="0" smtClean="0"/>
              <a:t>Andreas Schopper</a:t>
            </a:r>
          </a:p>
          <a:p>
            <a:r>
              <a:rPr lang="en-GB" dirty="0" smtClean="0"/>
              <a:t>Markus Schulz</a:t>
            </a:r>
          </a:p>
          <a:p>
            <a:r>
              <a:rPr lang="en-GB" dirty="0" smtClean="0"/>
              <a:t>Florian </a:t>
            </a:r>
            <a:r>
              <a:rPr lang="en-GB" dirty="0" err="1" smtClean="0"/>
              <a:t>Sonnemann</a:t>
            </a:r>
            <a:endParaRPr lang="en-GB" dirty="0" smtClean="0"/>
          </a:p>
          <a:p>
            <a:r>
              <a:rPr lang="en-GB" dirty="0" smtClean="0"/>
              <a:t>Ralf Trant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65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Ablauf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2294417"/>
              </p:ext>
            </p:extLst>
          </p:nvPr>
        </p:nvGraphicFramePr>
        <p:xfrm>
          <a:off x="107950" y="115888"/>
          <a:ext cx="8928100" cy="5976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05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Unterstützung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Webseiten</a:t>
            </a:r>
            <a:endParaRPr lang="en-US" dirty="0" smtClean="0"/>
          </a:p>
          <a:p>
            <a:pPr lvl="1"/>
            <a:r>
              <a:rPr lang="en-US" dirty="0" smtClean="0"/>
              <a:t>National Pilots </a:t>
            </a:r>
            <a:r>
              <a:rPr lang="en-US" dirty="0" err="1" smtClean="0"/>
              <a:t>allgemein</a:t>
            </a:r>
            <a:endParaRPr lang="en-US" dirty="0" smtClean="0"/>
          </a:p>
          <a:p>
            <a:pPr lvl="1"/>
            <a:r>
              <a:rPr lang="en-US" dirty="0" smtClean="0"/>
              <a:t>National Pilots (DE)</a:t>
            </a:r>
          </a:p>
          <a:p>
            <a:pPr marL="448056" lvl="1" indent="0">
              <a:buNone/>
            </a:pP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Informationen</a:t>
            </a:r>
            <a:r>
              <a:rPr lang="en-US" dirty="0" smtClean="0"/>
              <a:t>, </a:t>
            </a:r>
            <a:r>
              <a:rPr lang="en-US" dirty="0" err="1" smtClean="0"/>
              <a:t>Vorträgen</a:t>
            </a:r>
            <a:r>
              <a:rPr lang="en-US" dirty="0" smtClean="0"/>
              <a:t>, …</a:t>
            </a:r>
          </a:p>
          <a:p>
            <a:endParaRPr lang="en-US" dirty="0"/>
          </a:p>
          <a:p>
            <a:r>
              <a:rPr lang="en-US" dirty="0" smtClean="0"/>
              <a:t>1. </a:t>
            </a:r>
            <a:r>
              <a:rPr lang="en-US" dirty="0" err="1" smtClean="0"/>
              <a:t>geplante</a:t>
            </a:r>
            <a:r>
              <a:rPr lang="en-US" dirty="0" smtClean="0"/>
              <a:t> National Visit: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dirty="0" smtClean="0"/>
              <a:t>07.06.2013	Helmholtz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err="1" smtClean="0"/>
              <a:t>Wissenschaftsattachés</a:t>
            </a:r>
            <a:r>
              <a:rPr lang="en-US" dirty="0" smtClean="0"/>
              <a:t> an</a:t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err="1" smtClean="0"/>
              <a:t>Botschaften</a:t>
            </a:r>
            <a:r>
              <a:rPr lang="en-US" dirty="0" smtClean="0"/>
              <a:t> in Deutschland</a:t>
            </a:r>
          </a:p>
        </p:txBody>
      </p:sp>
    </p:spTree>
    <p:extLst>
      <p:ext uri="{BB962C8B-B14F-4D97-AF65-F5344CB8AC3E}">
        <p14:creationId xmlns:p14="http://schemas.microsoft.com/office/powerpoint/2010/main" val="22241857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DAC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CERNDAC</Template>
  <TotalTime>174</TotalTime>
  <Words>202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CERNDAC</vt:lpstr>
      <vt:lpstr>National Visits / National Pilots</vt:lpstr>
      <vt:lpstr>National Visits Programme</vt:lpstr>
      <vt:lpstr>National Pilots (DE)</vt:lpstr>
      <vt:lpstr>Ablauf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Sascha Marc Schmeling</dc:creator>
  <cp:lastModifiedBy>Sascha Marc Schmeling</cp:lastModifiedBy>
  <cp:revision>7</cp:revision>
  <dcterms:created xsi:type="dcterms:W3CDTF">2013-03-13T09:44:50Z</dcterms:created>
  <dcterms:modified xsi:type="dcterms:W3CDTF">2013-03-13T12:39:03Z</dcterms:modified>
</cp:coreProperties>
</file>