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86" r:id="rId2"/>
    <p:sldId id="289" r:id="rId3"/>
    <p:sldId id="292" r:id="rId4"/>
    <p:sldId id="290" r:id="rId5"/>
    <p:sldId id="29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47" autoAdjust="0"/>
    <p:restoredTop sz="94660"/>
  </p:normalViewPr>
  <p:slideViewPr>
    <p:cSldViewPr>
      <p:cViewPr varScale="1">
        <p:scale>
          <a:sx n="74" d="100"/>
          <a:sy n="74" d="100"/>
        </p:scale>
        <p:origin x="-5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22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5013176"/>
            <a:ext cx="1778496" cy="1778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7732"/>
            <a:ext cx="4392488" cy="956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11960" y="6428358"/>
            <a:ext cx="1584176" cy="365125"/>
          </a:xfrm>
          <a:prstGeom prst="rect">
            <a:avLst/>
          </a:prstGeo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854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3024336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3568" y="-27384"/>
            <a:ext cx="8460432" cy="836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600200"/>
            <a:ext cx="80648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0" y="1141610"/>
            <a:ext cx="611559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/>
        </p:nvSpPr>
        <p:spPr>
          <a:xfrm rot="16200000">
            <a:off x="-69563" y="83580"/>
            <a:ext cx="761107" cy="601136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16768" y="6469211"/>
            <a:ext cx="495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arallelogram 8"/>
          <p:cNvSpPr/>
          <p:nvPr userDrawn="1"/>
        </p:nvSpPr>
        <p:spPr>
          <a:xfrm>
            <a:off x="36000" y="854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670943"/>
            <a:ext cx="8208912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pitchFamily="34" charset="0"/>
                <a:cs typeface="Times New Roman" pitchFamily="18" charset="0"/>
              </a:rPr>
              <a:t>INTC matters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3356993"/>
            <a:ext cx="6400800" cy="2232247"/>
          </a:xfrm>
        </p:spPr>
        <p:txBody>
          <a:bodyPr>
            <a:normAutofit/>
          </a:bodyPr>
          <a:lstStyle/>
          <a:p>
            <a:r>
              <a:rPr lang="en-GB" dirty="0" smtClean="0"/>
              <a:t>.</a:t>
            </a:r>
            <a:endParaRPr lang="en-GB" dirty="0"/>
          </a:p>
          <a:p>
            <a:endParaRPr lang="en-US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995936" y="6093296"/>
            <a:ext cx="2149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GB" dirty="0">
                <a:solidFill>
                  <a:prstClr val="black"/>
                </a:solidFill>
              </a:rPr>
              <a:t>Magdalena </a:t>
            </a:r>
            <a:r>
              <a:rPr lang="en-GB" dirty="0" smtClean="0">
                <a:solidFill>
                  <a:prstClr val="black"/>
                </a:solidFill>
              </a:rPr>
              <a:t>Kowalska</a:t>
            </a:r>
          </a:p>
        </p:txBody>
      </p:sp>
    </p:spTree>
    <p:extLst>
      <p:ext uri="{BB962C8B-B14F-4D97-AF65-F5344CB8AC3E}">
        <p14:creationId xmlns:p14="http://schemas.microsoft.com/office/powerpoint/2010/main" val="1142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43" y="978892"/>
            <a:ext cx="8297476" cy="5618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Oct 2012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39044" y="1340768"/>
            <a:ext cx="7653536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Request for &gt; 800 HIE-ISOLDE shifts</a:t>
            </a:r>
          </a:p>
          <a:p>
            <a:pPr lvl="1"/>
            <a:r>
              <a:rPr lang="en-GB" dirty="0" smtClean="0"/>
              <a:t>30 proposals</a:t>
            </a:r>
          </a:p>
          <a:p>
            <a:pPr lvl="1"/>
            <a:r>
              <a:rPr lang="en-GB" dirty="0" smtClean="0"/>
              <a:t>MINIBALL + CD-only, + T-REX, + SPEDE </a:t>
            </a:r>
            <a:r>
              <a:rPr lang="en-GB" dirty="0" smtClean="0"/>
              <a:t>(15)</a:t>
            </a:r>
            <a:endParaRPr lang="en-GB" dirty="0" smtClean="0"/>
          </a:p>
          <a:p>
            <a:pPr lvl="1"/>
            <a:r>
              <a:rPr lang="en-GB" dirty="0" smtClean="0"/>
              <a:t>HELIOS (5)</a:t>
            </a:r>
          </a:p>
          <a:p>
            <a:pPr lvl="1"/>
            <a:r>
              <a:rPr lang="en-GB" dirty="0" smtClean="0"/>
              <a:t>Scattering experiments (3)</a:t>
            </a:r>
          </a:p>
          <a:p>
            <a:pPr lvl="1"/>
            <a:r>
              <a:rPr lang="en-GB" dirty="0" smtClean="0"/>
              <a:t>Active target (2)</a:t>
            </a:r>
          </a:p>
          <a:p>
            <a:pPr lvl="1"/>
            <a:r>
              <a:rPr lang="en-GB" dirty="0" smtClean="0"/>
              <a:t>Si+ SAND (1)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635896" y="5112568"/>
            <a:ext cx="5133256" cy="1484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429 shifts accepted (about 200 REX schedule per year)</a:t>
            </a:r>
          </a:p>
          <a:p>
            <a:r>
              <a:rPr lang="en-GB" dirty="0" smtClean="0"/>
              <a:t>Most other proposals asked for clarification letters (so they’ll probably come back)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6340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Statistics – Oct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5059363" cy="309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6300192" y="1989854"/>
            <a:ext cx="4443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000" dirty="0"/>
              <a:t>81</a:t>
            </a: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5336102" y="1485798"/>
            <a:ext cx="3428256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2000" b="1" dirty="0"/>
              <a:t>number of institutes per </a:t>
            </a:r>
            <a:r>
              <a:rPr lang="en-US" sz="2000" b="1" dirty="0" smtClean="0"/>
              <a:t>country</a:t>
            </a:r>
            <a:endParaRPr lang="en-US" sz="2000" b="1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39245" y="4869160"/>
            <a:ext cx="379724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Calibri" pitchFamily="34" charset="0"/>
              </a:rPr>
              <a:t>number of physicists per country of their </a:t>
            </a:r>
            <a:r>
              <a:rPr lang="en-US" sz="2000" b="1" dirty="0" smtClean="0">
                <a:latin typeface="Calibri" pitchFamily="34" charset="0"/>
              </a:rPr>
              <a:t>institute</a:t>
            </a:r>
            <a:endParaRPr lang="en-US" sz="2000" b="1" dirty="0">
              <a:latin typeface="Calibri" pitchFamily="34" charset="0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61048"/>
            <a:ext cx="5059363" cy="308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940404" y="4491858"/>
            <a:ext cx="5741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000" dirty="0"/>
              <a:t>344</a:t>
            </a:r>
          </a:p>
        </p:txBody>
      </p:sp>
    </p:spTree>
    <p:extLst>
      <p:ext uri="{BB962C8B-B14F-4D97-AF65-F5344CB8AC3E}">
        <p14:creationId xmlns:p14="http://schemas.microsoft.com/office/powerpoint/2010/main" val="256464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Shift status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39044" y="1340768"/>
            <a:ext cx="7653536" cy="2160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Low-energy IS experiments (including WITCH): 364.5 shifts</a:t>
            </a:r>
          </a:p>
          <a:p>
            <a:r>
              <a:rPr lang="en-GB" dirty="0" smtClean="0"/>
              <a:t>Post-accelerated REX experiments: 216.5 shifts</a:t>
            </a:r>
          </a:p>
          <a:p>
            <a:r>
              <a:rPr lang="en-GB" dirty="0" smtClean="0"/>
              <a:t>HIE-ISOLDE shifts: 429 shifts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120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39044" y="1340768"/>
            <a:ext cx="7653536" cy="4392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Ask low-energy collaborations for status reports (SR) and addenda (ADD):</a:t>
            </a:r>
          </a:p>
          <a:p>
            <a:pPr lvl="1"/>
            <a:r>
              <a:rPr lang="en-GB" dirty="0" smtClean="0"/>
              <a:t>1 SR per collaboration, e.g. COLLAPS, CRIS, SSP, …</a:t>
            </a:r>
          </a:p>
          <a:p>
            <a:pPr lvl="1"/>
            <a:r>
              <a:rPr lang="en-GB" dirty="0" smtClean="0"/>
              <a:t>ADD for each IS experiment if more shifts needed than available</a:t>
            </a:r>
          </a:p>
          <a:p>
            <a:pPr lvl="1"/>
            <a:r>
              <a:rPr lang="en-GB" dirty="0" smtClean="0"/>
              <a:t>If no SR -&gt; experiment closed, shifts at 0</a:t>
            </a:r>
          </a:p>
          <a:p>
            <a:endParaRPr lang="en-GB" dirty="0" smtClean="0"/>
          </a:p>
          <a:p>
            <a:r>
              <a:rPr lang="en-GB" dirty="0" smtClean="0"/>
              <a:t>Ask REX experiments for status </a:t>
            </a:r>
            <a:r>
              <a:rPr lang="en-GB" dirty="0"/>
              <a:t>reports (SR) </a:t>
            </a:r>
            <a:r>
              <a:rPr lang="en-GB" dirty="0" smtClean="0"/>
              <a:t>or </a:t>
            </a:r>
            <a:r>
              <a:rPr lang="en-GB" dirty="0"/>
              <a:t>addenda: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1 SR or ADD per IS experiment</a:t>
            </a:r>
          </a:p>
          <a:p>
            <a:pPr marL="742950" lvl="2" indent="-342900">
              <a:buBlip>
                <a:blip r:embed="rId2"/>
              </a:buBlip>
            </a:pPr>
            <a:r>
              <a:rPr lang="en-GB" dirty="0" smtClean="0"/>
              <a:t>If no SR -&gt;  </a:t>
            </a:r>
            <a:r>
              <a:rPr lang="en-GB" dirty="0"/>
              <a:t>-&gt; experiment closed, shifts at </a:t>
            </a:r>
            <a:r>
              <a:rPr lang="en-GB" dirty="0" smtClean="0"/>
              <a:t>0</a:t>
            </a:r>
          </a:p>
          <a:p>
            <a:endParaRPr lang="en-GB" dirty="0"/>
          </a:p>
          <a:p>
            <a:r>
              <a:rPr lang="en-GB" dirty="0" smtClean="0"/>
              <a:t>Timing:</a:t>
            </a:r>
          </a:p>
          <a:p>
            <a:pPr lvl="1"/>
            <a:r>
              <a:rPr lang="en-GB" dirty="0" smtClean="0"/>
              <a:t>June and October 2013 – INTC open to low-energy and HIE-ISOLDE proposals, LOIs, SR, addenda</a:t>
            </a:r>
          </a:p>
          <a:p>
            <a:pPr lvl="1"/>
            <a:r>
              <a:rPr lang="en-GB" dirty="0" smtClean="0"/>
              <a:t>January/February 2014 – only low-energy SR and ADD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598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947</TotalTime>
  <Words>226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INTC matters</vt:lpstr>
      <vt:lpstr>Oct 2012 meeting</vt:lpstr>
      <vt:lpstr>Statistics – Oct 2012</vt:lpstr>
      <vt:lpstr>Shift status</vt:lpstr>
      <vt:lpstr>Strategy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Magdalena Kowalska</cp:lastModifiedBy>
  <cp:revision>549</cp:revision>
  <dcterms:created xsi:type="dcterms:W3CDTF">2012-03-08T16:06:15Z</dcterms:created>
  <dcterms:modified xsi:type="dcterms:W3CDTF">2013-01-29T11:18:27Z</dcterms:modified>
</cp:coreProperties>
</file>