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7" autoAdjust="0"/>
    <p:restoredTop sz="94660"/>
  </p:normalViewPr>
  <p:slideViewPr>
    <p:cSldViewPr>
      <p:cViewPr>
        <p:scale>
          <a:sx n="70" d="100"/>
          <a:sy n="70" d="100"/>
        </p:scale>
        <p:origin x="-1092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D1FD3B-ADCA-4035-A0F7-E34C5D31CF75}" type="datetime1">
              <a:rPr lang="en-US" smtClean="0"/>
              <a:t>2/5/2013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6D09F-E286-46E1-BF01-53E57F415630}" type="datetime1">
              <a:rPr lang="en-US" smtClean="0"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CBF292-3C51-4AFF-9777-F30CD8B48E5F}" type="datetime1">
              <a:rPr lang="en-US" smtClean="0"/>
              <a:t>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F8C5CF-665C-42C1-9EE4-1192DA6F6375}" type="datetime1">
              <a:rPr lang="en-US" smtClean="0"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19672" y="1988840"/>
            <a:ext cx="7200800" cy="1470025"/>
          </a:xfrm>
        </p:spPr>
        <p:txBody>
          <a:bodyPr/>
          <a:lstStyle/>
          <a:p>
            <a:r>
              <a:rPr lang="en-GB" dirty="0" smtClean="0"/>
              <a:t>GGUS user authentication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67744" y="4221088"/>
            <a:ext cx="5832648" cy="1343000"/>
          </a:xfrm>
        </p:spPr>
        <p:txBody>
          <a:bodyPr/>
          <a:lstStyle/>
          <a:p>
            <a:r>
              <a:rPr lang="en-GB" dirty="0" smtClean="0"/>
              <a:t>Helmut Dres (GGUS)</a:t>
            </a:r>
            <a:endParaRPr lang="en-GB" dirty="0" smtClean="0"/>
          </a:p>
          <a:p>
            <a:r>
              <a:rPr lang="en-GB" dirty="0" smtClean="0"/>
              <a:t>Guenter Grein (GGUS)</a:t>
            </a:r>
            <a:endParaRPr lang="en-GB" dirty="0" smtClean="0"/>
          </a:p>
          <a:p>
            <a:endParaRPr lang="en-GB" sz="2400" dirty="0" smtClean="0"/>
          </a:p>
          <a:p>
            <a:r>
              <a:rPr lang="en-GB" sz="2400" dirty="0" smtClean="0"/>
              <a:t>05-02-2013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0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F096EC-15E1-45F9-B167-FBE36F0982FF}" type="slidenum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4" y="1124744"/>
            <a:ext cx="8856984" cy="4968552"/>
          </a:xfrm>
        </p:spPr>
        <p:txBody>
          <a:bodyPr/>
          <a:lstStyle/>
          <a:p>
            <a:r>
              <a:rPr lang="en-GB" dirty="0" smtClean="0">
                <a:sym typeface="Wingdings" pitchFamily="2" charset="2"/>
              </a:rPr>
              <a:t>Registration with username and password possible since beginning of GGUS</a:t>
            </a:r>
          </a:p>
          <a:p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Certificate required for registration since January 2012 after recognizing several spam accounts in the system</a:t>
            </a:r>
          </a:p>
          <a:p>
            <a:pPr lvl="1"/>
            <a:r>
              <a:rPr lang="en-GB" sz="2400" dirty="0">
                <a:sym typeface="Wingdings" pitchFamily="2" charset="2"/>
              </a:rPr>
              <a:t>https://savannah.cern.ch/support/?func=detailitem&amp;item_id=125360</a:t>
            </a:r>
            <a:endParaRPr lang="en-GB" sz="2400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Access with username/password still possible</a:t>
            </a:r>
            <a:endParaRPr lang="en-GB" dirty="0" smtClean="0"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5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4968552"/>
          </a:xfrm>
        </p:spPr>
        <p:txBody>
          <a:bodyPr/>
          <a:lstStyle/>
          <a:p>
            <a:r>
              <a:rPr lang="en-GB" sz="2800" dirty="0" smtClean="0"/>
              <a:t> </a:t>
            </a:r>
            <a:r>
              <a:rPr lang="en-GB" dirty="0" smtClean="0">
                <a:sym typeface="Wingdings" pitchFamily="2" charset="2"/>
              </a:rPr>
              <a:t>Users </a:t>
            </a:r>
            <a:r>
              <a:rPr lang="en-GB" dirty="0" smtClean="0">
                <a:sym typeface="Wingdings" pitchFamily="2" charset="2"/>
              </a:rPr>
              <a:t>must be </a:t>
            </a: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authenticated</a:t>
            </a:r>
            <a:r>
              <a:rPr lang="en-GB" dirty="0" smtClean="0">
                <a:sym typeface="Wingdings" pitchFamily="2" charset="2"/>
              </a:rPr>
              <a:t>!</a:t>
            </a:r>
            <a:endParaRPr lang="en-GB" dirty="0" smtClean="0">
              <a:sym typeface="Wingdings" pitchFamily="2" charset="2"/>
            </a:endParaRPr>
          </a:p>
          <a:p>
            <a:pPr lvl="1"/>
            <a:r>
              <a:rPr lang="en-GB" sz="2400" dirty="0" smtClean="0">
                <a:sym typeface="Wingdings" pitchFamily="2" charset="2"/>
              </a:rPr>
              <a:t>SSO account and </a:t>
            </a:r>
            <a:r>
              <a:rPr lang="en-GB" sz="2400" dirty="0" smtClean="0">
                <a:sym typeface="Wingdings" pitchFamily="2" charset="2"/>
              </a:rPr>
              <a:t>membership of </a:t>
            </a:r>
            <a:r>
              <a:rPr lang="en-GB" sz="2400" dirty="0" smtClean="0">
                <a:sym typeface="Wingdings" pitchFamily="2" charset="2"/>
              </a:rPr>
              <a:t>SSO groups is not sufficient and not comfortable</a:t>
            </a:r>
          </a:p>
          <a:p>
            <a:pPr lvl="1"/>
            <a:endParaRPr lang="en-GB" sz="2400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Keep </a:t>
            </a:r>
            <a:r>
              <a:rPr lang="en-GB" dirty="0" smtClean="0">
                <a:sym typeface="Wingdings" pitchFamily="2" charset="2"/>
              </a:rPr>
              <a:t>X.509 </a:t>
            </a:r>
            <a:r>
              <a:rPr lang="en-GB" dirty="0" smtClean="0">
                <a:sym typeface="Wingdings" pitchFamily="2" charset="2"/>
              </a:rPr>
              <a:t>authentication </a:t>
            </a:r>
            <a:r>
              <a:rPr lang="en-GB" dirty="0" smtClean="0">
                <a:sym typeface="Wingdings" pitchFamily="2" charset="2"/>
              </a:rPr>
              <a:t>for WLCG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smtClean="0">
                <a:sym typeface="Wingdings" pitchFamily="2" charset="2"/>
              </a:rPr>
              <a:t>users</a:t>
            </a:r>
            <a:endParaRPr lang="en-GB" dirty="0" smtClean="0">
              <a:sym typeface="Wingdings" pitchFamily="2" charset="2"/>
            </a:endParaRPr>
          </a:p>
          <a:p>
            <a:pPr lvl="1"/>
            <a:endParaRPr lang="en-GB" sz="2400" dirty="0" smtClean="0">
              <a:sym typeface="Wingdings" pitchFamily="2" charset="2"/>
            </a:endParaRPr>
          </a:p>
          <a:p>
            <a:r>
              <a:rPr lang="en-GB" dirty="0" smtClean="0"/>
              <a:t>Other authentication processes as an alternative to X.509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0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184576"/>
          </a:xfrm>
        </p:spPr>
        <p:txBody>
          <a:bodyPr/>
          <a:lstStyle/>
          <a:p>
            <a:r>
              <a:rPr lang="en-GB" dirty="0" smtClean="0"/>
              <a:t>Shibboleth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Already implemented in </a:t>
            </a:r>
            <a:r>
              <a:rPr lang="en-GB" dirty="0" err="1" smtClean="0">
                <a:sym typeface="Wingdings" pitchFamily="2" charset="2"/>
              </a:rPr>
              <a:t>xGUS</a:t>
            </a:r>
            <a:r>
              <a:rPr lang="en-GB" dirty="0" smtClean="0">
                <a:sym typeface="Wingdings" pitchFamily="2" charset="2"/>
              </a:rPr>
              <a:t> for the SWISS instance</a:t>
            </a:r>
          </a:p>
          <a:p>
            <a:pPr lvl="1"/>
            <a:endParaRPr lang="en-GB" sz="2000" dirty="0" smtClean="0">
              <a:sym typeface="Wingdings" pitchFamily="2" charset="2"/>
            </a:endParaRPr>
          </a:p>
          <a:p>
            <a:r>
              <a:rPr lang="de-DE" dirty="0" err="1" smtClean="0">
                <a:sym typeface="Wingdings" pitchFamily="2" charset="2"/>
              </a:rPr>
              <a:t>Any</a:t>
            </a:r>
            <a:r>
              <a:rPr lang="de-DE" dirty="0" smtClean="0">
                <a:sym typeface="Wingdings" pitchFamily="2" charset="2"/>
              </a:rPr>
              <a:t> other (</a:t>
            </a:r>
            <a:r>
              <a:rPr lang="de-DE" dirty="0" err="1" smtClean="0">
                <a:sym typeface="Wingdings" pitchFamily="2" charset="2"/>
              </a:rPr>
              <a:t>federated</a:t>
            </a:r>
            <a:r>
              <a:rPr lang="de-DE" dirty="0" smtClean="0">
                <a:sym typeface="Wingdings" pitchFamily="2" charset="2"/>
              </a:rPr>
              <a:t>) </a:t>
            </a:r>
            <a:r>
              <a:rPr lang="de-DE" dirty="0" err="1" smtClean="0">
                <a:sym typeface="Wingdings" pitchFamily="2" charset="2"/>
              </a:rPr>
              <a:t>authentication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process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that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is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trustworthy</a:t>
            </a:r>
            <a:endParaRPr lang="en-GB" dirty="0" smtClean="0"/>
          </a:p>
          <a:p>
            <a:pPr lvl="1"/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99839"/>
      </p:ext>
    </p:extLst>
  </p:cSld>
  <p:clrMapOvr>
    <a:masterClrMapping/>
  </p:clrMapOvr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</Template>
  <TotalTime>0</TotalTime>
  <Words>120</Words>
  <Application>Microsoft Office PowerPoint</Application>
  <PresentationFormat>Bildschirmpräsentation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EGI-InSPIRE-Slide-Template_v4</vt:lpstr>
      <vt:lpstr>GGUS user authentication </vt:lpstr>
      <vt:lpstr>History</vt:lpstr>
      <vt:lpstr>Requirements</vt:lpstr>
      <vt:lpstr>Ideas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Tiziana Ferrari</dc:creator>
  <cp:lastModifiedBy>Grein</cp:lastModifiedBy>
  <cp:revision>52</cp:revision>
  <dcterms:created xsi:type="dcterms:W3CDTF">2013-01-28T22:45:32Z</dcterms:created>
  <dcterms:modified xsi:type="dcterms:W3CDTF">2013-02-05T08:39:15Z</dcterms:modified>
</cp:coreProperties>
</file>