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73" r:id="rId3"/>
    <p:sldId id="262" r:id="rId4"/>
    <p:sldId id="259" r:id="rId5"/>
    <p:sldId id="261" r:id="rId6"/>
    <p:sldId id="256" r:id="rId7"/>
    <p:sldId id="266" r:id="rId8"/>
    <p:sldId id="267" r:id="rId9"/>
    <p:sldId id="268" r:id="rId10"/>
    <p:sldId id="269" r:id="rId11"/>
    <p:sldId id="272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2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c\cmoraisp\Documents\Presentations\18%20April\Bode%20Plot%20-%20Wire%20resistance%20measuring%20circuit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cern.ch\dfs\Users\c\cmoraisp\Documents\Reports\Wire\Wire%20Power%20Vs%20VDACB%20Vs%20Resistanc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pt-PT" sz="1200" b="1" i="0" u="none" strike="noStrike" baseline="0" dirty="0" smtClean="0">
                <a:effectLst/>
              </a:rPr>
              <a:t>Frequency Response of </a:t>
            </a:r>
            <a:r>
              <a:rPr lang="pt-PT" sz="1200" dirty="0" smtClean="0"/>
              <a:t>V</a:t>
            </a:r>
            <a:r>
              <a:rPr lang="pt-PT" sz="1200" baseline="-25000" dirty="0" smtClean="0"/>
              <a:t>ITH</a:t>
            </a:r>
            <a:r>
              <a:rPr lang="pt-PT" sz="1200" baseline="0" dirty="0" smtClean="0"/>
              <a:t>, V</a:t>
            </a:r>
            <a:r>
              <a:rPr lang="pt-PT" sz="1200" baseline="-25000" dirty="0" smtClean="0"/>
              <a:t>I</a:t>
            </a:r>
            <a:r>
              <a:rPr lang="pt-PT" sz="1200" baseline="0" dirty="0" smtClean="0"/>
              <a:t> and V</a:t>
            </a:r>
            <a:r>
              <a:rPr lang="pt-PT" sz="1200" baseline="-25000" dirty="0" smtClean="0"/>
              <a:t>Wire</a:t>
            </a:r>
            <a:endParaRPr lang="fr-FR" sz="1200" dirty="0"/>
          </a:p>
        </c:rich>
      </c:tx>
      <c:layout>
        <c:manualLayout>
          <c:xMode val="edge"/>
          <c:yMode val="edge"/>
          <c:x val="0.31756684395535895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8.5420273914302305E-2"/>
          <c:y val="0.15154961682525925"/>
          <c:w val="0.73994630229061298"/>
          <c:h val="0.68260903117041927"/>
        </c:manualLayout>
      </c:layout>
      <c:scatterChart>
        <c:scatterStyle val="smoothMarker"/>
        <c:varyColors val="0"/>
        <c:ser>
          <c:idx val="0"/>
          <c:order val="0"/>
          <c:tx>
            <c:strRef>
              <c:f>teste!$B$1</c:f>
              <c:strCache>
                <c:ptCount val="1"/>
                <c:pt idx="0">
                  <c:v>VITH</c:v>
                </c:pt>
              </c:strCache>
            </c:strRef>
          </c:tx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teste!$A$2:$A$1331</c:f>
              <c:numCache>
                <c:formatCode>0.00E+00</c:formatCode>
                <c:ptCount val="1330"/>
                <c:pt idx="0">
                  <c:v>1</c:v>
                </c:pt>
                <c:pt idx="1">
                  <c:v>1.01395947979</c:v>
                </c:pt>
                <c:pt idx="2">
                  <c:v>1.0281138266559999</c:v>
                </c:pt>
                <c:pt idx="3">
                  <c:v>1.042465760841</c:v>
                </c:pt>
                <c:pt idx="4">
                  <c:v>1.0570180405609999</c:v>
                </c:pt>
                <c:pt idx="5">
                  <c:v>1.071773462536</c:v>
                </c:pt>
                <c:pt idx="6">
                  <c:v>1.086734862526</c:v>
                </c:pt>
                <c:pt idx="7">
                  <c:v>1.1019051158769999</c:v>
                </c:pt>
                <c:pt idx="8">
                  <c:v>1.117287138072</c:v>
                </c:pt>
                <c:pt idx="9">
                  <c:v>1.1328838852959999</c:v>
                </c:pt>
                <c:pt idx="10">
                  <c:v>1.148698354997</c:v>
                </c:pt>
                <c:pt idx="11">
                  <c:v>1.164733586468</c:v>
                </c:pt>
                <c:pt idx="12">
                  <c:v>1.1809926614299999</c:v>
                </c:pt>
                <c:pt idx="13">
                  <c:v>1.1974787046190001</c:v>
                </c:pt>
                <c:pt idx="14">
                  <c:v>1.2141948843949999</c:v>
                </c:pt>
                <c:pt idx="15">
                  <c:v>1.231144413345</c:v>
                </c:pt>
                <c:pt idx="16">
                  <c:v>1.248330548902</c:v>
                </c:pt>
                <c:pt idx="17">
                  <c:v>1.26575659397</c:v>
                </c:pt>
                <c:pt idx="18">
                  <c:v>1.283425897563</c:v>
                </c:pt>
                <c:pt idx="19">
                  <c:v>1.301341855442</c:v>
                </c:pt>
                <c:pt idx="20">
                  <c:v>1.3195079107729999</c:v>
                </c:pt>
                <c:pt idx="21">
                  <c:v>1.3379275547859999</c:v>
                </c:pt>
                <c:pt idx="22">
                  <c:v>1.356604327448</c:v>
                </c:pt>
                <c:pt idx="23">
                  <c:v>1.3755418181400001</c:v>
                </c:pt>
                <c:pt idx="24">
                  <c:v>1.3947436663499999</c:v>
                </c:pt>
                <c:pt idx="25">
                  <c:v>1.4142135623730001</c:v>
                </c:pt>
                <c:pt idx="26">
                  <c:v>1.4339552480160001</c:v>
                </c:pt>
                <c:pt idx="27">
                  <c:v>1.45397251732</c:v>
                </c:pt>
                <c:pt idx="28">
                  <c:v>1.4742692172909999</c:v>
                </c:pt>
                <c:pt idx="29">
                  <c:v>1.494849248635</c:v>
                </c:pt>
                <c:pt idx="30">
                  <c:v>1.5157165665100001</c:v>
                </c:pt>
                <c:pt idx="31">
                  <c:v>1.5368751812879999</c:v>
                </c:pt>
                <c:pt idx="32">
                  <c:v>1.558329159321</c:v>
                </c:pt>
                <c:pt idx="33">
                  <c:v>1.580082623727</c:v>
                </c:pt>
                <c:pt idx="34">
                  <c:v>1.602139755179</c:v>
                </c:pt>
                <c:pt idx="35">
                  <c:v>1.624504792712</c:v>
                </c:pt>
                <c:pt idx="36">
                  <c:v>1.6471820345349999</c:v>
                </c:pt>
                <c:pt idx="37">
                  <c:v>1.6701758388570001</c:v>
                </c:pt>
                <c:pt idx="38">
                  <c:v>1.6934906247249999</c:v>
                </c:pt>
                <c:pt idx="39">
                  <c:v>1.717130872876</c:v>
                </c:pt>
                <c:pt idx="40">
                  <c:v>1.741101126592</c:v>
                </c:pt>
                <c:pt idx="41">
                  <c:v>1.7654059925809999</c:v>
                </c:pt>
                <c:pt idx="42">
                  <c:v>1.790050141856</c:v>
                </c:pt>
                <c:pt idx="43">
                  <c:v>1.815038310634</c:v>
                </c:pt>
                <c:pt idx="44">
                  <c:v>1.8403753012499999</c:v>
                </c:pt>
                <c:pt idx="45">
                  <c:v>1.8660659830740001</c:v>
                </c:pt>
                <c:pt idx="46">
                  <c:v>1.8921152934509999</c:v>
                </c:pt>
                <c:pt idx="47">
                  <c:v>1.9185282386510001</c:v>
                </c:pt>
                <c:pt idx="48">
                  <c:v>1.9453098948250001</c:v>
                </c:pt>
                <c:pt idx="49">
                  <c:v>1.972465408987</c:v>
                </c:pt>
                <c:pt idx="50">
                  <c:v>2</c:v>
                </c:pt>
                <c:pt idx="51">
                  <c:v>2.02791895958</c:v>
                </c:pt>
                <c:pt idx="52">
                  <c:v>2.0562276533119999</c:v>
                </c:pt>
                <c:pt idx="53">
                  <c:v>2.0849315216819999</c:v>
                </c:pt>
                <c:pt idx="54">
                  <c:v>2.1140360811229999</c:v>
                </c:pt>
                <c:pt idx="55">
                  <c:v>2.1435469250730002</c:v>
                </c:pt>
                <c:pt idx="56">
                  <c:v>2.1734697250520001</c:v>
                </c:pt>
                <c:pt idx="57">
                  <c:v>2.2038102317530002</c:v>
                </c:pt>
                <c:pt idx="58">
                  <c:v>2.2345742761439999</c:v>
                </c:pt>
                <c:pt idx="59">
                  <c:v>2.2657677705919999</c:v>
                </c:pt>
                <c:pt idx="60">
                  <c:v>2.297396709994</c:v>
                </c:pt>
                <c:pt idx="61">
                  <c:v>2.329467172937</c:v>
                </c:pt>
                <c:pt idx="62">
                  <c:v>2.3619853228590002</c:v>
                </c:pt>
                <c:pt idx="63">
                  <c:v>2.3949574092380002</c:v>
                </c:pt>
                <c:pt idx="64">
                  <c:v>2.4283897687899998</c:v>
                </c:pt>
                <c:pt idx="65">
                  <c:v>2.46228882669</c:v>
                </c:pt>
                <c:pt idx="66">
                  <c:v>2.4966610978029999</c:v>
                </c:pt>
                <c:pt idx="67">
                  <c:v>2.531513187941</c:v>
                </c:pt>
                <c:pt idx="68">
                  <c:v>2.5668517951259999</c:v>
                </c:pt>
                <c:pt idx="69">
                  <c:v>2.602683710884</c:v>
                </c:pt>
                <c:pt idx="70">
                  <c:v>2.6390158215459998</c:v>
                </c:pt>
                <c:pt idx="71">
                  <c:v>2.6758551095719998</c:v>
                </c:pt>
                <c:pt idx="72">
                  <c:v>2.7132086548949998</c:v>
                </c:pt>
                <c:pt idx="73">
                  <c:v>2.7510836362790001</c:v>
                </c:pt>
                <c:pt idx="74">
                  <c:v>2.7894873327009999</c:v>
                </c:pt>
                <c:pt idx="75">
                  <c:v>2.8284271247460002</c:v>
                </c:pt>
                <c:pt idx="76">
                  <c:v>2.8679104960320001</c:v>
                </c:pt>
                <c:pt idx="77">
                  <c:v>2.9079450346410001</c:v>
                </c:pt>
                <c:pt idx="78">
                  <c:v>2.9485384345819998</c:v>
                </c:pt>
                <c:pt idx="79">
                  <c:v>2.98969849727</c:v>
                </c:pt>
                <c:pt idx="80">
                  <c:v>3.0314331330209998</c:v>
                </c:pt>
                <c:pt idx="81">
                  <c:v>3.0737503625759999</c:v>
                </c:pt>
                <c:pt idx="82">
                  <c:v>3.116658318642</c:v>
                </c:pt>
                <c:pt idx="83">
                  <c:v>3.160165247453</c:v>
                </c:pt>
                <c:pt idx="84">
                  <c:v>3.204279510358</c:v>
                </c:pt>
                <c:pt idx="85">
                  <c:v>3.2490095854250001</c:v>
                </c:pt>
                <c:pt idx="86">
                  <c:v>3.2943640690699998</c:v>
                </c:pt>
                <c:pt idx="87">
                  <c:v>3.340351677713</c:v>
                </c:pt>
                <c:pt idx="88">
                  <c:v>3.3869812494499998</c:v>
                </c:pt>
                <c:pt idx="89">
                  <c:v>3.4342617457509999</c:v>
                </c:pt>
                <c:pt idx="90">
                  <c:v>3.482202253184</c:v>
                </c:pt>
                <c:pt idx="91">
                  <c:v>3.530811985163</c:v>
                </c:pt>
                <c:pt idx="92">
                  <c:v>3.580100283712</c:v>
                </c:pt>
                <c:pt idx="93">
                  <c:v>3.6300766212690001</c:v>
                </c:pt>
                <c:pt idx="94">
                  <c:v>3.6807506024990002</c:v>
                </c:pt>
                <c:pt idx="95">
                  <c:v>3.732131966147</c:v>
                </c:pt>
                <c:pt idx="96">
                  <c:v>3.7842305869019999</c:v>
                </c:pt>
                <c:pt idx="97">
                  <c:v>3.8370564773010001</c:v>
                </c:pt>
                <c:pt idx="98">
                  <c:v>3.890619789649</c:v>
                </c:pt>
                <c:pt idx="99">
                  <c:v>3.9449308179729998</c:v>
                </c:pt>
                <c:pt idx="100">
                  <c:v>4</c:v>
                </c:pt>
                <c:pt idx="101">
                  <c:v>4.05583791916</c:v>
                </c:pt>
                <c:pt idx="102">
                  <c:v>4.1124553066239997</c:v>
                </c:pt>
                <c:pt idx="103">
                  <c:v>4.1698630433639998</c:v>
                </c:pt>
                <c:pt idx="104">
                  <c:v>4.2280721622449997</c:v>
                </c:pt>
                <c:pt idx="105">
                  <c:v>4.2870938501450002</c:v>
                </c:pt>
                <c:pt idx="106">
                  <c:v>4.3469394501040002</c:v>
                </c:pt>
                <c:pt idx="107">
                  <c:v>4.4076204635060003</c:v>
                </c:pt>
                <c:pt idx="108">
                  <c:v>4.469148552289</c:v>
                </c:pt>
                <c:pt idx="109">
                  <c:v>4.5315355411829996</c:v>
                </c:pt>
                <c:pt idx="110">
                  <c:v>4.5947934199880001</c:v>
                </c:pt>
                <c:pt idx="111">
                  <c:v>4.658934345874</c:v>
                </c:pt>
                <c:pt idx="112">
                  <c:v>4.7239706457180004</c:v>
                </c:pt>
                <c:pt idx="113">
                  <c:v>4.7899148184760003</c:v>
                </c:pt>
                <c:pt idx="114">
                  <c:v>4.8567795375799996</c:v>
                </c:pt>
                <c:pt idx="115">
                  <c:v>4.9245776533800001</c:v>
                </c:pt>
                <c:pt idx="116">
                  <c:v>4.9933221956059999</c:v>
                </c:pt>
                <c:pt idx="117">
                  <c:v>5.0630263758809999</c:v>
                </c:pt>
                <c:pt idx="118">
                  <c:v>5.1337035902519998</c:v>
                </c:pt>
                <c:pt idx="119">
                  <c:v>5.2053674217679999</c:v>
                </c:pt>
                <c:pt idx="120">
                  <c:v>5.2780316430919996</c:v>
                </c:pt>
                <c:pt idx="121">
                  <c:v>5.3517102191439996</c:v>
                </c:pt>
                <c:pt idx="122">
                  <c:v>5.4264173097909998</c:v>
                </c:pt>
                <c:pt idx="123">
                  <c:v>5.5021672725590003</c:v>
                </c:pt>
                <c:pt idx="124">
                  <c:v>5.5789746654019998</c:v>
                </c:pt>
                <c:pt idx="125">
                  <c:v>5.6568542494920004</c:v>
                </c:pt>
                <c:pt idx="126">
                  <c:v>5.7358209920630001</c:v>
                </c:pt>
                <c:pt idx="127">
                  <c:v>5.8158900692810001</c:v>
                </c:pt>
                <c:pt idx="128">
                  <c:v>5.8970768691639996</c:v>
                </c:pt>
                <c:pt idx="129">
                  <c:v>5.9793969945400001</c:v>
                </c:pt>
                <c:pt idx="130">
                  <c:v>6.0628662660419996</c:v>
                </c:pt>
                <c:pt idx="131">
                  <c:v>6.1475007251519997</c:v>
                </c:pt>
                <c:pt idx="132">
                  <c:v>6.2333166372840001</c:v>
                </c:pt>
                <c:pt idx="133">
                  <c:v>6.3203304949070001</c:v>
                </c:pt>
                <c:pt idx="134">
                  <c:v>6.408559020717</c:v>
                </c:pt>
                <c:pt idx="135">
                  <c:v>6.4980191708500001</c:v>
                </c:pt>
                <c:pt idx="136">
                  <c:v>6.5887281381409997</c:v>
                </c:pt>
                <c:pt idx="137">
                  <c:v>6.6807033554270001</c:v>
                </c:pt>
                <c:pt idx="138">
                  <c:v>6.7739624988999996</c:v>
                </c:pt>
                <c:pt idx="139">
                  <c:v>6.8685234915019997</c:v>
                </c:pt>
                <c:pt idx="140">
                  <c:v>6.9644045063690001</c:v>
                </c:pt>
                <c:pt idx="141">
                  <c:v>7.0616239703249999</c:v>
                </c:pt>
                <c:pt idx="142">
                  <c:v>7.1602005674239999</c:v>
                </c:pt>
                <c:pt idx="143">
                  <c:v>7.2601532425370001</c:v>
                </c:pt>
                <c:pt idx="144">
                  <c:v>7.3615012049989996</c:v>
                </c:pt>
                <c:pt idx="145">
                  <c:v>7.4642639322940001</c:v>
                </c:pt>
                <c:pt idx="146">
                  <c:v>7.5684611738049998</c:v>
                </c:pt>
                <c:pt idx="147">
                  <c:v>7.6741129546020002</c:v>
                </c:pt>
                <c:pt idx="148">
                  <c:v>7.781239579298</c:v>
                </c:pt>
                <c:pt idx="149">
                  <c:v>7.8898616359469997</c:v>
                </c:pt>
                <c:pt idx="150">
                  <c:v>8</c:v>
                </c:pt>
                <c:pt idx="151">
                  <c:v>8.1116758383200001</c:v>
                </c:pt>
                <c:pt idx="152">
                  <c:v>8.2249106132479994</c:v>
                </c:pt>
                <c:pt idx="153">
                  <c:v>8.3397260867289997</c:v>
                </c:pt>
                <c:pt idx="154">
                  <c:v>8.4561443244909995</c:v>
                </c:pt>
                <c:pt idx="155">
                  <c:v>8.5741877002900004</c:v>
                </c:pt>
                <c:pt idx="156">
                  <c:v>8.6938789002080004</c:v>
                </c:pt>
                <c:pt idx="157">
                  <c:v>8.8152409270130008</c:v>
                </c:pt>
                <c:pt idx="158">
                  <c:v>8.938297104578</c:v>
                </c:pt>
                <c:pt idx="159">
                  <c:v>9.0630710823659992</c:v>
                </c:pt>
                <c:pt idx="160">
                  <c:v>9.1895868399760001</c:v>
                </c:pt>
                <c:pt idx="161">
                  <c:v>9.317868691748</c:v>
                </c:pt>
                <c:pt idx="162">
                  <c:v>9.4479412914360008</c:v>
                </c:pt>
                <c:pt idx="163">
                  <c:v>9.5798296369510005</c:v>
                </c:pt>
                <c:pt idx="164">
                  <c:v>9.7135590751599992</c:v>
                </c:pt>
                <c:pt idx="165">
                  <c:v>9.8491553067590001</c:v>
                </c:pt>
                <c:pt idx="166">
                  <c:v>9.9866443912129998</c:v>
                </c:pt>
                <c:pt idx="167">
                  <c:v>10.12605275176</c:v>
                </c:pt>
                <c:pt idx="168">
                  <c:v>10.267407180499999</c:v>
                </c:pt>
                <c:pt idx="169">
                  <c:v>10.41073484354</c:v>
                </c:pt>
                <c:pt idx="170">
                  <c:v>10.556063286180001</c:v>
                </c:pt>
                <c:pt idx="171">
                  <c:v>10.703420438289999</c:v>
                </c:pt>
                <c:pt idx="172">
                  <c:v>10.852834619579999</c:v>
                </c:pt>
                <c:pt idx="173">
                  <c:v>11.004334545120001</c:v>
                </c:pt>
                <c:pt idx="174">
                  <c:v>11.157949330799999</c:v>
                </c:pt>
                <c:pt idx="175">
                  <c:v>11.313708498980001</c:v>
                </c:pt>
                <c:pt idx="176">
                  <c:v>11.471641984130001</c:v>
                </c:pt>
                <c:pt idx="177">
                  <c:v>11.63178013856</c:v>
                </c:pt>
                <c:pt idx="178">
                  <c:v>11.794153738329999</c:v>
                </c:pt>
                <c:pt idx="179">
                  <c:v>11.95879398908</c:v>
                </c:pt>
                <c:pt idx="180">
                  <c:v>12.125732532080001</c:v>
                </c:pt>
                <c:pt idx="181">
                  <c:v>12.295001450299999</c:v>
                </c:pt>
                <c:pt idx="182">
                  <c:v>12.46663327457</c:v>
                </c:pt>
                <c:pt idx="183">
                  <c:v>12.64066098981</c:v>
                </c:pt>
                <c:pt idx="184">
                  <c:v>12.81711804143</c:v>
                </c:pt>
                <c:pt idx="185">
                  <c:v>12.9960383417</c:v>
                </c:pt>
                <c:pt idx="186">
                  <c:v>13.177456276279999</c:v>
                </c:pt>
                <c:pt idx="187">
                  <c:v>13.36140671085</c:v>
                </c:pt>
                <c:pt idx="188">
                  <c:v>13.547924997799999</c:v>
                </c:pt>
                <c:pt idx="189">
                  <c:v>13.737046983000001</c:v>
                </c:pt>
                <c:pt idx="190">
                  <c:v>13.92880901274</c:v>
                </c:pt>
                <c:pt idx="191">
                  <c:v>14.12324794065</c:v>
                </c:pt>
                <c:pt idx="192">
                  <c:v>14.32040113485</c:v>
                </c:pt>
                <c:pt idx="193">
                  <c:v>14.52030648507</c:v>
                </c:pt>
                <c:pt idx="194">
                  <c:v>14.723002409999999</c:v>
                </c:pt>
                <c:pt idx="195">
                  <c:v>14.92852786459</c:v>
                </c:pt>
                <c:pt idx="196">
                  <c:v>15.13692234761</c:v>
                </c:pt>
                <c:pt idx="197">
                  <c:v>15.3482259092</c:v>
                </c:pt>
                <c:pt idx="198">
                  <c:v>15.5624791586</c:v>
                </c:pt>
                <c:pt idx="199">
                  <c:v>15.779723271889999</c:v>
                </c:pt>
                <c:pt idx="200">
                  <c:v>16</c:v>
                </c:pt>
                <c:pt idx="201">
                  <c:v>16.22335167664</c:v>
                </c:pt>
                <c:pt idx="202">
                  <c:v>16.449821226499999</c:v>
                </c:pt>
                <c:pt idx="203">
                  <c:v>16.67945217346</c:v>
                </c:pt>
                <c:pt idx="204">
                  <c:v>16.912288648979999</c:v>
                </c:pt>
                <c:pt idx="205">
                  <c:v>17.148375400580001</c:v>
                </c:pt>
                <c:pt idx="206">
                  <c:v>17.387757800420001</c:v>
                </c:pt>
                <c:pt idx="207">
                  <c:v>17.630481854029998</c:v>
                </c:pt>
                <c:pt idx="208">
                  <c:v>17.87659420916</c:v>
                </c:pt>
                <c:pt idx="209">
                  <c:v>18.126142164729998</c:v>
                </c:pt>
                <c:pt idx="210">
                  <c:v>18.37917367995</c:v>
                </c:pt>
                <c:pt idx="211">
                  <c:v>18.6357373835</c:v>
                </c:pt>
                <c:pt idx="212">
                  <c:v>18.895882582870001</c:v>
                </c:pt>
                <c:pt idx="213">
                  <c:v>19.159659273900001</c:v>
                </c:pt>
                <c:pt idx="214">
                  <c:v>19.427118150319998</c:v>
                </c:pt>
                <c:pt idx="215">
                  <c:v>19.69831061352</c:v>
                </c:pt>
                <c:pt idx="216">
                  <c:v>19.97328878243</c:v>
                </c:pt>
                <c:pt idx="217">
                  <c:v>20.252105503519999</c:v>
                </c:pt>
                <c:pt idx="218">
                  <c:v>20.53481436101</c:v>
                </c:pt>
                <c:pt idx="219">
                  <c:v>20.82146968707</c:v>
                </c:pt>
                <c:pt idx="220">
                  <c:v>21.112126572369998</c:v>
                </c:pt>
                <c:pt idx="221">
                  <c:v>21.406840876579999</c:v>
                </c:pt>
                <c:pt idx="222">
                  <c:v>21.705669239159999</c:v>
                </c:pt>
                <c:pt idx="223">
                  <c:v>22.008669090240002</c:v>
                </c:pt>
                <c:pt idx="224">
                  <c:v>22.315898661609999</c:v>
                </c:pt>
                <c:pt idx="225">
                  <c:v>22.627416997969998</c:v>
                </c:pt>
                <c:pt idx="226">
                  <c:v>22.94328396825</c:v>
                </c:pt>
                <c:pt idx="227">
                  <c:v>23.26356027712</c:v>
                </c:pt>
                <c:pt idx="228">
                  <c:v>23.588307476659999</c:v>
                </c:pt>
                <c:pt idx="229">
                  <c:v>23.91758797816</c:v>
                </c:pt>
                <c:pt idx="230">
                  <c:v>24.251465064169999</c:v>
                </c:pt>
                <c:pt idx="231">
                  <c:v>24.590002900609999</c:v>
                </c:pt>
                <c:pt idx="232">
                  <c:v>24.933266549140001</c:v>
                </c:pt>
                <c:pt idx="233">
                  <c:v>25.28132197963</c:v>
                </c:pt>
                <c:pt idx="234">
                  <c:v>25.63423608287</c:v>
                </c:pt>
                <c:pt idx="235">
                  <c:v>25.992076683400001</c:v>
                </c:pt>
                <c:pt idx="236">
                  <c:v>26.354912552559998</c:v>
                </c:pt>
                <c:pt idx="237">
                  <c:v>26.722813421710001</c:v>
                </c:pt>
                <c:pt idx="238">
                  <c:v>27.095849995599998</c:v>
                </c:pt>
                <c:pt idx="239">
                  <c:v>27.474093966009999</c:v>
                </c:pt>
                <c:pt idx="240">
                  <c:v>27.857618025480001</c:v>
                </c:pt>
                <c:pt idx="241">
                  <c:v>28.2464958813</c:v>
                </c:pt>
                <c:pt idx="242">
                  <c:v>28.640802269689999</c:v>
                </c:pt>
                <c:pt idx="243">
                  <c:v>29.040612970150001</c:v>
                </c:pt>
                <c:pt idx="244">
                  <c:v>29.446004819999999</c:v>
                </c:pt>
                <c:pt idx="245">
                  <c:v>29.857055729180001</c:v>
                </c:pt>
                <c:pt idx="246">
                  <c:v>30.273844695219999</c:v>
                </c:pt>
                <c:pt idx="247">
                  <c:v>30.696451818410001</c:v>
                </c:pt>
                <c:pt idx="248">
                  <c:v>31.12495831719</c:v>
                </c:pt>
                <c:pt idx="249">
                  <c:v>31.559446543789999</c:v>
                </c:pt>
                <c:pt idx="250">
                  <c:v>32</c:v>
                </c:pt>
                <c:pt idx="251">
                  <c:v>32.44670335328</c:v>
                </c:pt>
                <c:pt idx="252">
                  <c:v>32.899642452990001</c:v>
                </c:pt>
                <c:pt idx="253">
                  <c:v>33.358904346919999</c:v>
                </c:pt>
                <c:pt idx="254">
                  <c:v>33.824577297959998</c:v>
                </c:pt>
                <c:pt idx="255">
                  <c:v>34.296750801160002</c:v>
                </c:pt>
                <c:pt idx="256">
                  <c:v>34.775515600829998</c:v>
                </c:pt>
                <c:pt idx="257">
                  <c:v>35.260963708049999</c:v>
                </c:pt>
                <c:pt idx="258">
                  <c:v>35.753188418310003</c:v>
                </c:pt>
                <c:pt idx="259">
                  <c:v>36.252284329470001</c:v>
                </c:pt>
                <c:pt idx="260">
                  <c:v>36.7583473599</c:v>
                </c:pt>
                <c:pt idx="261">
                  <c:v>37.271474766990004</c:v>
                </c:pt>
                <c:pt idx="262">
                  <c:v>37.791765165740003</c:v>
                </c:pt>
                <c:pt idx="263">
                  <c:v>38.319318547809999</c:v>
                </c:pt>
                <c:pt idx="264">
                  <c:v>38.854236300639997</c:v>
                </c:pt>
                <c:pt idx="265">
                  <c:v>39.396621227040001</c:v>
                </c:pt>
                <c:pt idx="266">
                  <c:v>39.946577564850003</c:v>
                </c:pt>
                <c:pt idx="267">
                  <c:v>40.504211007050003</c:v>
                </c:pt>
                <c:pt idx="268">
                  <c:v>41.069628722010002</c:v>
                </c:pt>
                <c:pt idx="269">
                  <c:v>41.642939374139999</c:v>
                </c:pt>
                <c:pt idx="270">
                  <c:v>42.22425314473</c:v>
                </c:pt>
                <c:pt idx="271">
                  <c:v>42.813681753159997</c:v>
                </c:pt>
                <c:pt idx="272">
                  <c:v>43.411338478319998</c:v>
                </c:pt>
                <c:pt idx="273">
                  <c:v>44.017338180469999</c:v>
                </c:pt>
                <c:pt idx="274">
                  <c:v>44.631797323210002</c:v>
                </c:pt>
                <c:pt idx="275">
                  <c:v>45.254833995939997</c:v>
                </c:pt>
                <c:pt idx="276">
                  <c:v>45.886567936509998</c:v>
                </c:pt>
                <c:pt idx="277">
                  <c:v>46.527120554249997</c:v>
                </c:pt>
                <c:pt idx="278">
                  <c:v>47.176614953310001</c:v>
                </c:pt>
                <c:pt idx="279">
                  <c:v>47.835175956320001</c:v>
                </c:pt>
                <c:pt idx="280">
                  <c:v>48.50293012833</c:v>
                </c:pt>
                <c:pt idx="281">
                  <c:v>49.180005801219998</c:v>
                </c:pt>
                <c:pt idx="282">
                  <c:v>49.866533098269997</c:v>
                </c:pt>
                <c:pt idx="283">
                  <c:v>50.562643959260001</c:v>
                </c:pt>
                <c:pt idx="284">
                  <c:v>51.26847216574</c:v>
                </c:pt>
                <c:pt idx="285">
                  <c:v>51.984153366800001</c:v>
                </c:pt>
                <c:pt idx="286">
                  <c:v>52.709825105119997</c:v>
                </c:pt>
                <c:pt idx="287">
                  <c:v>53.445626843409997</c:v>
                </c:pt>
                <c:pt idx="288">
                  <c:v>54.191699991199997</c:v>
                </c:pt>
                <c:pt idx="289">
                  <c:v>54.948187932019998</c:v>
                </c:pt>
                <c:pt idx="290">
                  <c:v>55.715236050949997</c:v>
                </c:pt>
                <c:pt idx="291">
                  <c:v>56.492991762599999</c:v>
                </c:pt>
                <c:pt idx="292">
                  <c:v>57.281604539390003</c:v>
                </c:pt>
                <c:pt idx="293">
                  <c:v>58.081225940300001</c:v>
                </c:pt>
                <c:pt idx="294">
                  <c:v>58.89200963999</c:v>
                </c:pt>
                <c:pt idx="295">
                  <c:v>59.714111458349997</c:v>
                </c:pt>
                <c:pt idx="296">
                  <c:v>60.547689390439999</c:v>
                </c:pt>
                <c:pt idx="297">
                  <c:v>61.392903636820002</c:v>
                </c:pt>
                <c:pt idx="298">
                  <c:v>62.249916634389997</c:v>
                </c:pt>
                <c:pt idx="299">
                  <c:v>63.118893087570001</c:v>
                </c:pt>
                <c:pt idx="300">
                  <c:v>64</c:v>
                </c:pt>
                <c:pt idx="301">
                  <c:v>64.89340670656</c:v>
                </c:pt>
                <c:pt idx="302">
                  <c:v>65.799284905990007</c:v>
                </c:pt>
                <c:pt idx="303">
                  <c:v>66.717808693829994</c:v>
                </c:pt>
                <c:pt idx="304">
                  <c:v>67.64915459593</c:v>
                </c:pt>
                <c:pt idx="305">
                  <c:v>68.593501602320003</c:v>
                </c:pt>
                <c:pt idx="306">
                  <c:v>69.55103120167</c:v>
                </c:pt>
                <c:pt idx="307">
                  <c:v>70.521927416099999</c:v>
                </c:pt>
                <c:pt idx="308">
                  <c:v>71.506376836620007</c:v>
                </c:pt>
                <c:pt idx="309">
                  <c:v>72.504568658929998</c:v>
                </c:pt>
                <c:pt idx="310">
                  <c:v>73.516694719810005</c:v>
                </c:pt>
                <c:pt idx="311">
                  <c:v>74.542949533980007</c:v>
                </c:pt>
                <c:pt idx="312">
                  <c:v>75.583530331489996</c:v>
                </c:pt>
                <c:pt idx="313">
                  <c:v>76.638637095609994</c:v>
                </c:pt>
                <c:pt idx="314">
                  <c:v>77.708472601279993</c:v>
                </c:pt>
                <c:pt idx="315">
                  <c:v>78.793242454069997</c:v>
                </c:pt>
                <c:pt idx="316">
                  <c:v>79.893155129700006</c:v>
                </c:pt>
                <c:pt idx="317">
                  <c:v>81.008422014100006</c:v>
                </c:pt>
                <c:pt idx="318">
                  <c:v>82.139257444020004</c:v>
                </c:pt>
                <c:pt idx="319">
                  <c:v>83.285878748279998</c:v>
                </c:pt>
                <c:pt idx="320">
                  <c:v>84.448506289459999</c:v>
                </c:pt>
                <c:pt idx="321">
                  <c:v>85.627363506310004</c:v>
                </c:pt>
                <c:pt idx="322">
                  <c:v>86.82267695665</c:v>
                </c:pt>
                <c:pt idx="323">
                  <c:v>88.034676360939997</c:v>
                </c:pt>
                <c:pt idx="324">
                  <c:v>89.263594646420003</c:v>
                </c:pt>
                <c:pt idx="325">
                  <c:v>90.509667991879994</c:v>
                </c:pt>
                <c:pt idx="326">
                  <c:v>91.773135873010006</c:v>
                </c:pt>
                <c:pt idx="327">
                  <c:v>93.054241108499994</c:v>
                </c:pt>
                <c:pt idx="328">
                  <c:v>94.353229906630006</c:v>
                </c:pt>
                <c:pt idx="329">
                  <c:v>95.670351912629997</c:v>
                </c:pt>
                <c:pt idx="330">
                  <c:v>97.00586025666</c:v>
                </c:pt>
                <c:pt idx="331">
                  <c:v>98.360011602430006</c:v>
                </c:pt>
                <c:pt idx="332">
                  <c:v>99.733066196539994</c:v>
                </c:pt>
                <c:pt idx="333">
                  <c:v>101.12528791850001</c:v>
                </c:pt>
                <c:pt idx="334">
                  <c:v>102.5369443315</c:v>
                </c:pt>
                <c:pt idx="335">
                  <c:v>103.9683067336</c:v>
                </c:pt>
                <c:pt idx="336">
                  <c:v>105.4196502102</c:v>
                </c:pt>
                <c:pt idx="337">
                  <c:v>106.8912536868</c:v>
                </c:pt>
                <c:pt idx="338">
                  <c:v>108.38339998239999</c:v>
                </c:pt>
                <c:pt idx="339">
                  <c:v>109.89637586400001</c:v>
                </c:pt>
                <c:pt idx="340">
                  <c:v>111.43047210189999</c:v>
                </c:pt>
                <c:pt idx="341">
                  <c:v>112.9859835252</c:v>
                </c:pt>
                <c:pt idx="342">
                  <c:v>114.5632090788</c:v>
                </c:pt>
                <c:pt idx="343">
                  <c:v>116.1624518806</c:v>
                </c:pt>
                <c:pt idx="344">
                  <c:v>117.78401928</c:v>
                </c:pt>
                <c:pt idx="345">
                  <c:v>119.42822291669999</c:v>
                </c:pt>
                <c:pt idx="346">
                  <c:v>121.09537878090001</c:v>
                </c:pt>
                <c:pt idx="347">
                  <c:v>122.7858072736</c:v>
                </c:pt>
                <c:pt idx="348">
                  <c:v>124.4998332688</c:v>
                </c:pt>
                <c:pt idx="349">
                  <c:v>126.2377861751</c:v>
                </c:pt>
                <c:pt idx="350">
                  <c:v>128</c:v>
                </c:pt>
                <c:pt idx="351">
                  <c:v>129.78681341309999</c:v>
                </c:pt>
                <c:pt idx="352">
                  <c:v>131.59856981199999</c:v>
                </c:pt>
                <c:pt idx="353">
                  <c:v>133.43561738770001</c:v>
                </c:pt>
                <c:pt idx="354">
                  <c:v>135.29830919189999</c:v>
                </c:pt>
                <c:pt idx="355">
                  <c:v>137.18700320459999</c:v>
                </c:pt>
                <c:pt idx="356">
                  <c:v>139.10206240330001</c:v>
                </c:pt>
                <c:pt idx="357">
                  <c:v>141.0438548322</c:v>
                </c:pt>
                <c:pt idx="358">
                  <c:v>143.0127536732</c:v>
                </c:pt>
                <c:pt idx="359">
                  <c:v>145.00913731790001</c:v>
                </c:pt>
                <c:pt idx="360">
                  <c:v>147.0333894396</c:v>
                </c:pt>
                <c:pt idx="361">
                  <c:v>149.085899068</c:v>
                </c:pt>
                <c:pt idx="362">
                  <c:v>151.167060663</c:v>
                </c:pt>
                <c:pt idx="363">
                  <c:v>153.27727419120001</c:v>
                </c:pt>
                <c:pt idx="364">
                  <c:v>155.4169452026</c:v>
                </c:pt>
                <c:pt idx="365">
                  <c:v>157.5864849081</c:v>
                </c:pt>
                <c:pt idx="366">
                  <c:v>159.78631025940001</c:v>
                </c:pt>
                <c:pt idx="367">
                  <c:v>162.01684402820001</c:v>
                </c:pt>
                <c:pt idx="368">
                  <c:v>164.27851488799999</c:v>
                </c:pt>
                <c:pt idx="369">
                  <c:v>166.57175749659999</c:v>
                </c:pt>
                <c:pt idx="370">
                  <c:v>168.89701257889999</c:v>
                </c:pt>
                <c:pt idx="371">
                  <c:v>171.2547270126</c:v>
                </c:pt>
                <c:pt idx="372">
                  <c:v>173.6453539133</c:v>
                </c:pt>
                <c:pt idx="373">
                  <c:v>176.0693527219</c:v>
                </c:pt>
                <c:pt idx="374">
                  <c:v>178.52718929279999</c:v>
                </c:pt>
                <c:pt idx="375">
                  <c:v>181.0193359838</c:v>
                </c:pt>
                <c:pt idx="376">
                  <c:v>183.546271746</c:v>
                </c:pt>
                <c:pt idx="377">
                  <c:v>186.10848221699999</c:v>
                </c:pt>
                <c:pt idx="378">
                  <c:v>188.7064598133</c:v>
                </c:pt>
                <c:pt idx="379">
                  <c:v>191.34070382530001</c:v>
                </c:pt>
                <c:pt idx="380">
                  <c:v>194.01172051329999</c:v>
                </c:pt>
                <c:pt idx="381">
                  <c:v>196.7200232049</c:v>
                </c:pt>
                <c:pt idx="382">
                  <c:v>199.4661323931</c:v>
                </c:pt>
                <c:pt idx="383">
                  <c:v>202.25057583700001</c:v>
                </c:pt>
                <c:pt idx="384">
                  <c:v>205.0738886629</c:v>
                </c:pt>
                <c:pt idx="385">
                  <c:v>207.9366134672</c:v>
                </c:pt>
                <c:pt idx="386">
                  <c:v>210.8393004205</c:v>
                </c:pt>
                <c:pt idx="387">
                  <c:v>213.78250737370001</c:v>
                </c:pt>
                <c:pt idx="388">
                  <c:v>216.76679996479999</c:v>
                </c:pt>
                <c:pt idx="389">
                  <c:v>219.7927517281</c:v>
                </c:pt>
                <c:pt idx="390">
                  <c:v>222.86094420379999</c:v>
                </c:pt>
                <c:pt idx="391">
                  <c:v>225.9719670504</c:v>
                </c:pt>
                <c:pt idx="392">
                  <c:v>229.1264181576</c:v>
                </c:pt>
                <c:pt idx="393">
                  <c:v>232.32490376120001</c:v>
                </c:pt>
                <c:pt idx="394">
                  <c:v>235.56803855999999</c:v>
                </c:pt>
                <c:pt idx="395">
                  <c:v>238.85644583339999</c:v>
                </c:pt>
                <c:pt idx="396">
                  <c:v>242.1907575617</c:v>
                </c:pt>
                <c:pt idx="397">
                  <c:v>245.57161454729999</c:v>
                </c:pt>
                <c:pt idx="398">
                  <c:v>248.99966653749999</c:v>
                </c:pt>
                <c:pt idx="399">
                  <c:v>252.47557235030001</c:v>
                </c:pt>
                <c:pt idx="400">
                  <c:v>256</c:v>
                </c:pt>
                <c:pt idx="401">
                  <c:v>259.57362682619998</c:v>
                </c:pt>
                <c:pt idx="402">
                  <c:v>263.1971396239</c:v>
                </c:pt>
                <c:pt idx="403">
                  <c:v>266.87123477530002</c:v>
                </c:pt>
                <c:pt idx="404">
                  <c:v>270.59661838369999</c:v>
                </c:pt>
                <c:pt idx="405">
                  <c:v>274.37400640930002</c:v>
                </c:pt>
                <c:pt idx="406">
                  <c:v>278.20412480670001</c:v>
                </c:pt>
                <c:pt idx="407">
                  <c:v>282.08770966439999</c:v>
                </c:pt>
                <c:pt idx="408">
                  <c:v>286.02550734649998</c:v>
                </c:pt>
                <c:pt idx="409">
                  <c:v>290.01827463569998</c:v>
                </c:pt>
                <c:pt idx="410">
                  <c:v>294.0667788792</c:v>
                </c:pt>
                <c:pt idx="411">
                  <c:v>298.17179813590002</c:v>
                </c:pt>
                <c:pt idx="412">
                  <c:v>302.334121326</c:v>
                </c:pt>
                <c:pt idx="413">
                  <c:v>306.55454838240001</c:v>
                </c:pt>
                <c:pt idx="414">
                  <c:v>310.83389040510002</c:v>
                </c:pt>
                <c:pt idx="415">
                  <c:v>315.1729698163</c:v>
                </c:pt>
                <c:pt idx="416">
                  <c:v>319.57262051880002</c:v>
                </c:pt>
                <c:pt idx="417">
                  <c:v>324.03368805640002</c:v>
                </c:pt>
                <c:pt idx="418">
                  <c:v>328.55702977610002</c:v>
                </c:pt>
                <c:pt idx="419">
                  <c:v>333.14351499309998</c:v>
                </c:pt>
                <c:pt idx="420">
                  <c:v>337.79402515790002</c:v>
                </c:pt>
                <c:pt idx="421">
                  <c:v>342.5094540252</c:v>
                </c:pt>
                <c:pt idx="422">
                  <c:v>347.2907078266</c:v>
                </c:pt>
                <c:pt idx="423">
                  <c:v>352.13870544380001</c:v>
                </c:pt>
                <c:pt idx="424">
                  <c:v>357.05437858570002</c:v>
                </c:pt>
                <c:pt idx="425">
                  <c:v>362.03867196750002</c:v>
                </c:pt>
                <c:pt idx="426">
                  <c:v>367.092543492</c:v>
                </c:pt>
                <c:pt idx="427">
                  <c:v>372.21696443399998</c:v>
                </c:pt>
                <c:pt idx="428">
                  <c:v>377.41291962650001</c:v>
                </c:pt>
                <c:pt idx="429">
                  <c:v>382.68140765049998</c:v>
                </c:pt>
                <c:pt idx="430">
                  <c:v>388.02344102670003</c:v>
                </c:pt>
                <c:pt idx="431">
                  <c:v>393.44004640970002</c:v>
                </c:pt>
                <c:pt idx="432">
                  <c:v>398.93226478619999</c:v>
                </c:pt>
                <c:pt idx="433">
                  <c:v>404.50115167400003</c:v>
                </c:pt>
                <c:pt idx="434">
                  <c:v>410.14777732589999</c:v>
                </c:pt>
                <c:pt idx="435">
                  <c:v>415.87322693440001</c:v>
                </c:pt>
                <c:pt idx="436">
                  <c:v>421.67860084099999</c:v>
                </c:pt>
                <c:pt idx="437">
                  <c:v>427.56501474729998</c:v>
                </c:pt>
                <c:pt idx="438">
                  <c:v>433.53359992959997</c:v>
                </c:pt>
                <c:pt idx="439">
                  <c:v>439.58550345610001</c:v>
                </c:pt>
                <c:pt idx="440">
                  <c:v>445.72188840759998</c:v>
                </c:pt>
                <c:pt idx="441">
                  <c:v>451.94393410079999</c:v>
                </c:pt>
                <c:pt idx="442">
                  <c:v>458.25283631510001</c:v>
                </c:pt>
                <c:pt idx="443">
                  <c:v>464.64980752240001</c:v>
                </c:pt>
                <c:pt idx="444">
                  <c:v>471.13607711989999</c:v>
                </c:pt>
                <c:pt idx="445">
                  <c:v>477.71289166679998</c:v>
                </c:pt>
                <c:pt idx="446">
                  <c:v>484.38151512349998</c:v>
                </c:pt>
                <c:pt idx="447">
                  <c:v>491.14322909449999</c:v>
                </c:pt>
                <c:pt idx="448">
                  <c:v>497.99933307510003</c:v>
                </c:pt>
                <c:pt idx="449">
                  <c:v>504.95114470060003</c:v>
                </c:pt>
                <c:pt idx="450">
                  <c:v>512</c:v>
                </c:pt>
                <c:pt idx="451">
                  <c:v>519.14725365250001</c:v>
                </c:pt>
                <c:pt idx="452">
                  <c:v>526.39427924790004</c:v>
                </c:pt>
                <c:pt idx="453">
                  <c:v>533.74246955060005</c:v>
                </c:pt>
                <c:pt idx="454">
                  <c:v>541.19323676739998</c:v>
                </c:pt>
                <c:pt idx="455">
                  <c:v>548.74801281860005</c:v>
                </c:pt>
                <c:pt idx="456">
                  <c:v>556.40824961329997</c:v>
                </c:pt>
                <c:pt idx="457">
                  <c:v>564.17541932879999</c:v>
                </c:pt>
                <c:pt idx="458">
                  <c:v>572.05101469299996</c:v>
                </c:pt>
                <c:pt idx="459">
                  <c:v>580.03654927139996</c:v>
                </c:pt>
                <c:pt idx="460">
                  <c:v>588.13355775850005</c:v>
                </c:pt>
                <c:pt idx="461">
                  <c:v>596.34359627180004</c:v>
                </c:pt>
                <c:pt idx="462">
                  <c:v>604.66824265189996</c:v>
                </c:pt>
                <c:pt idx="463">
                  <c:v>613.10909676489996</c:v>
                </c:pt>
                <c:pt idx="464">
                  <c:v>621.66778081029997</c:v>
                </c:pt>
                <c:pt idx="465">
                  <c:v>630.34593963259999</c:v>
                </c:pt>
                <c:pt idx="466">
                  <c:v>639.14524103760004</c:v>
                </c:pt>
                <c:pt idx="467">
                  <c:v>648.06737611280005</c:v>
                </c:pt>
                <c:pt idx="468">
                  <c:v>657.11405955220005</c:v>
                </c:pt>
                <c:pt idx="469">
                  <c:v>666.28702998630001</c:v>
                </c:pt>
                <c:pt idx="470">
                  <c:v>675.5880503157</c:v>
                </c:pt>
                <c:pt idx="471">
                  <c:v>685.01890805050004</c:v>
                </c:pt>
                <c:pt idx="472">
                  <c:v>694.5814156532</c:v>
                </c:pt>
                <c:pt idx="473">
                  <c:v>704.27741088749997</c:v>
                </c:pt>
                <c:pt idx="474">
                  <c:v>714.10875717140004</c:v>
                </c:pt>
                <c:pt idx="475">
                  <c:v>724.07734393500004</c:v>
                </c:pt>
                <c:pt idx="476">
                  <c:v>734.18508698410005</c:v>
                </c:pt>
                <c:pt idx="477">
                  <c:v>744.43392886799995</c:v>
                </c:pt>
                <c:pt idx="478">
                  <c:v>754.82583925300003</c:v>
                </c:pt>
                <c:pt idx="479">
                  <c:v>765.3628153011</c:v>
                </c:pt>
                <c:pt idx="480">
                  <c:v>776.04688205330001</c:v>
                </c:pt>
                <c:pt idx="481">
                  <c:v>786.88009281940003</c:v>
                </c:pt>
                <c:pt idx="482">
                  <c:v>797.86452957229994</c:v>
                </c:pt>
                <c:pt idx="483">
                  <c:v>809.00230334809999</c:v>
                </c:pt>
                <c:pt idx="484">
                  <c:v>820.29555465179999</c:v>
                </c:pt>
                <c:pt idx="485">
                  <c:v>831.74645386880002</c:v>
                </c:pt>
                <c:pt idx="486">
                  <c:v>843.35720168199998</c:v>
                </c:pt>
                <c:pt idx="487">
                  <c:v>855.13002949459997</c:v>
                </c:pt>
                <c:pt idx="488">
                  <c:v>867.06719985919995</c:v>
                </c:pt>
                <c:pt idx="489">
                  <c:v>879.17100691220003</c:v>
                </c:pt>
                <c:pt idx="490">
                  <c:v>891.44377681519995</c:v>
                </c:pt>
                <c:pt idx="491">
                  <c:v>903.88786820159999</c:v>
                </c:pt>
                <c:pt idx="492">
                  <c:v>916.50567263020002</c:v>
                </c:pt>
                <c:pt idx="493">
                  <c:v>929.29961504480002</c:v>
                </c:pt>
                <c:pt idx="494">
                  <c:v>942.27215423990003</c:v>
                </c:pt>
                <c:pt idx="495">
                  <c:v>955.4257833337</c:v>
                </c:pt>
                <c:pt idx="496">
                  <c:v>968.76303024699996</c:v>
                </c:pt>
                <c:pt idx="497">
                  <c:v>982.28645818899997</c:v>
                </c:pt>
                <c:pt idx="498">
                  <c:v>995.99866615020005</c:v>
                </c:pt>
                <c:pt idx="499">
                  <c:v>1009.902289401</c:v>
                </c:pt>
                <c:pt idx="500">
                  <c:v>1024</c:v>
                </c:pt>
                <c:pt idx="501">
                  <c:v>1038.294507305</c:v>
                </c:pt>
                <c:pt idx="502">
                  <c:v>1052.788558496</c:v>
                </c:pt>
                <c:pt idx="503">
                  <c:v>1067.484939101</c:v>
                </c:pt>
                <c:pt idx="504">
                  <c:v>1082.3864735350001</c:v>
                </c:pt>
                <c:pt idx="505">
                  <c:v>1097.496025637</c:v>
                </c:pt>
                <c:pt idx="506">
                  <c:v>1112.8164992269999</c:v>
                </c:pt>
                <c:pt idx="507">
                  <c:v>1128.3508386579999</c:v>
                </c:pt>
                <c:pt idx="508">
                  <c:v>1144.1020293859999</c:v>
                </c:pt>
                <c:pt idx="509">
                  <c:v>1160.073098543</c:v>
                </c:pt>
                <c:pt idx="510">
                  <c:v>1176.2671155170001</c:v>
                </c:pt>
                <c:pt idx="511">
                  <c:v>1192.687192544</c:v>
                </c:pt>
                <c:pt idx="512">
                  <c:v>1209.336485304</c:v>
                </c:pt>
                <c:pt idx="513">
                  <c:v>1226.21819353</c:v>
                </c:pt>
                <c:pt idx="514">
                  <c:v>1243.3355616199999</c:v>
                </c:pt>
                <c:pt idx="515">
                  <c:v>1260.6918792649999</c:v>
                </c:pt>
                <c:pt idx="516">
                  <c:v>1278.290482075</c:v>
                </c:pt>
                <c:pt idx="517">
                  <c:v>1296.134752226</c:v>
                </c:pt>
                <c:pt idx="518">
                  <c:v>1314.2281191039999</c:v>
                </c:pt>
                <c:pt idx="519">
                  <c:v>1332.574059973</c:v>
                </c:pt>
                <c:pt idx="520">
                  <c:v>1351.1761006310001</c:v>
                </c:pt>
                <c:pt idx="521">
                  <c:v>1370.0378161010001</c:v>
                </c:pt>
                <c:pt idx="522">
                  <c:v>1389.162831306</c:v>
                </c:pt>
                <c:pt idx="523">
                  <c:v>1408.5548217749999</c:v>
                </c:pt>
                <c:pt idx="524">
                  <c:v>1428.2175143429999</c:v>
                </c:pt>
                <c:pt idx="525">
                  <c:v>1448.1546878700001</c:v>
                </c:pt>
                <c:pt idx="526">
                  <c:v>1468.370173968</c:v>
                </c:pt>
                <c:pt idx="527">
                  <c:v>1488.8678577359999</c:v>
                </c:pt>
                <c:pt idx="528">
                  <c:v>1509.6516785060001</c:v>
                </c:pt>
                <c:pt idx="529">
                  <c:v>1530.7256306019999</c:v>
                </c:pt>
                <c:pt idx="530">
                  <c:v>1552.093764107</c:v>
                </c:pt>
                <c:pt idx="531">
                  <c:v>1573.7601856389999</c:v>
                </c:pt>
                <c:pt idx="532">
                  <c:v>1595.7290591450001</c:v>
                </c:pt>
                <c:pt idx="533">
                  <c:v>1618.0046066960001</c:v>
                </c:pt>
                <c:pt idx="534">
                  <c:v>1640.5911093039999</c:v>
                </c:pt>
                <c:pt idx="535">
                  <c:v>1663.492907738</c:v>
                </c:pt>
                <c:pt idx="536">
                  <c:v>1686.714403364</c:v>
                </c:pt>
                <c:pt idx="537">
                  <c:v>1710.2600589890001</c:v>
                </c:pt>
                <c:pt idx="538">
                  <c:v>1734.1343997179999</c:v>
                </c:pt>
                <c:pt idx="539">
                  <c:v>1758.3420138240001</c:v>
                </c:pt>
                <c:pt idx="540">
                  <c:v>1782.88755363</c:v>
                </c:pt>
                <c:pt idx="541">
                  <c:v>1807.7757364030001</c:v>
                </c:pt>
                <c:pt idx="542">
                  <c:v>1833.0113452600001</c:v>
                </c:pt>
                <c:pt idx="543">
                  <c:v>1858.59923009</c:v>
                </c:pt>
                <c:pt idx="544">
                  <c:v>1884.5443084799999</c:v>
                </c:pt>
                <c:pt idx="545">
                  <c:v>1910.851566667</c:v>
                </c:pt>
                <c:pt idx="546">
                  <c:v>1937.5260604939999</c:v>
                </c:pt>
                <c:pt idx="547">
                  <c:v>1964.5729163779999</c:v>
                </c:pt>
                <c:pt idx="548">
                  <c:v>1991.9973322999999</c:v>
                </c:pt>
                <c:pt idx="549">
                  <c:v>2019.8045788019999</c:v>
                </c:pt>
                <c:pt idx="550">
                  <c:v>2048</c:v>
                </c:pt>
                <c:pt idx="551">
                  <c:v>2076.58901461</c:v>
                </c:pt>
                <c:pt idx="552">
                  <c:v>2105.5771169919999</c:v>
                </c:pt>
                <c:pt idx="553">
                  <c:v>2134.969878203</c:v>
                </c:pt>
                <c:pt idx="554">
                  <c:v>2164.7729470700001</c:v>
                </c:pt>
                <c:pt idx="555">
                  <c:v>2194.992051274</c:v>
                </c:pt>
                <c:pt idx="556">
                  <c:v>2225.6329984529998</c:v>
                </c:pt>
                <c:pt idx="557">
                  <c:v>2256.7016773149999</c:v>
                </c:pt>
                <c:pt idx="558">
                  <c:v>2288.2040587719998</c:v>
                </c:pt>
                <c:pt idx="559">
                  <c:v>2320.146197086</c:v>
                </c:pt>
                <c:pt idx="560">
                  <c:v>2352.5342310340002</c:v>
                </c:pt>
                <c:pt idx="561">
                  <c:v>2385.3743850870001</c:v>
                </c:pt>
                <c:pt idx="562">
                  <c:v>2418.672970608</c:v>
                </c:pt>
                <c:pt idx="563">
                  <c:v>2452.43638706</c:v>
                </c:pt>
                <c:pt idx="564">
                  <c:v>2486.6711232409998</c:v>
                </c:pt>
                <c:pt idx="565">
                  <c:v>2521.3837585299998</c:v>
                </c:pt>
                <c:pt idx="566">
                  <c:v>2556.58096415</c:v>
                </c:pt>
                <c:pt idx="567">
                  <c:v>2592.2695044510001</c:v>
                </c:pt>
                <c:pt idx="568">
                  <c:v>2628.4562382089998</c:v>
                </c:pt>
                <c:pt idx="569">
                  <c:v>2665.148119945</c:v>
                </c:pt>
                <c:pt idx="570">
                  <c:v>2702.3522012630001</c:v>
                </c:pt>
                <c:pt idx="571">
                  <c:v>2740.0756322020002</c:v>
                </c:pt>
                <c:pt idx="572">
                  <c:v>2778.3256626130001</c:v>
                </c:pt>
                <c:pt idx="573">
                  <c:v>2817.1096435499999</c:v>
                </c:pt>
                <c:pt idx="574">
                  <c:v>2856.4350286859999</c:v>
                </c:pt>
                <c:pt idx="575">
                  <c:v>2896.3093757400002</c:v>
                </c:pt>
                <c:pt idx="576">
                  <c:v>2936.740347936</c:v>
                </c:pt>
                <c:pt idx="577">
                  <c:v>2977.7357154719998</c:v>
                </c:pt>
                <c:pt idx="578">
                  <c:v>3019.3033570120001</c:v>
                </c:pt>
                <c:pt idx="579">
                  <c:v>3061.4512612039998</c:v>
                </c:pt>
                <c:pt idx="580">
                  <c:v>3104.187528213</c:v>
                </c:pt>
                <c:pt idx="581">
                  <c:v>3147.5203712779999</c:v>
                </c:pt>
                <c:pt idx="582">
                  <c:v>3191.4581182890001</c:v>
                </c:pt>
                <c:pt idx="583">
                  <c:v>3236.0092133920002</c:v>
                </c:pt>
                <c:pt idx="584">
                  <c:v>3281.1822186069999</c:v>
                </c:pt>
                <c:pt idx="585">
                  <c:v>3326.985815475</c:v>
                </c:pt>
                <c:pt idx="586">
                  <c:v>3373.4288067279999</c:v>
                </c:pt>
                <c:pt idx="587">
                  <c:v>3420.5201179790001</c:v>
                </c:pt>
                <c:pt idx="588">
                  <c:v>3468.2687994369999</c:v>
                </c:pt>
                <c:pt idx="589">
                  <c:v>3516.6840276490002</c:v>
                </c:pt>
                <c:pt idx="590">
                  <c:v>3565.7751072609999</c:v>
                </c:pt>
                <c:pt idx="591">
                  <c:v>3615.5514728060002</c:v>
                </c:pt>
                <c:pt idx="592">
                  <c:v>3666.0226905210002</c:v>
                </c:pt>
                <c:pt idx="593">
                  <c:v>3717.198460179</c:v>
                </c:pt>
                <c:pt idx="594">
                  <c:v>3769.0886169589999</c:v>
                </c:pt>
                <c:pt idx="595">
                  <c:v>3821.7031333350001</c:v>
                </c:pt>
                <c:pt idx="596">
                  <c:v>3875.0521209879998</c:v>
                </c:pt>
                <c:pt idx="597">
                  <c:v>3929.1458327559999</c:v>
                </c:pt>
                <c:pt idx="598">
                  <c:v>3983.9946646009998</c:v>
                </c:pt>
                <c:pt idx="599">
                  <c:v>4039.6091576049998</c:v>
                </c:pt>
                <c:pt idx="600">
                  <c:v>4096</c:v>
                </c:pt>
                <c:pt idx="601">
                  <c:v>4153.1780292200001</c:v>
                </c:pt>
                <c:pt idx="602">
                  <c:v>4211.1542339830003</c:v>
                </c:pt>
                <c:pt idx="603">
                  <c:v>4269.9397564049996</c:v>
                </c:pt>
                <c:pt idx="604">
                  <c:v>4329.5458941389998</c:v>
                </c:pt>
                <c:pt idx="605">
                  <c:v>4389.9841025490005</c:v>
                </c:pt>
                <c:pt idx="606">
                  <c:v>4451.265996907</c:v>
                </c:pt>
                <c:pt idx="607">
                  <c:v>4513.4033546299997</c:v>
                </c:pt>
                <c:pt idx="608">
                  <c:v>4576.4081175439997</c:v>
                </c:pt>
                <c:pt idx="609">
                  <c:v>4640.2923941709996</c:v>
                </c:pt>
                <c:pt idx="610">
                  <c:v>4705.0684620680004</c:v>
                </c:pt>
                <c:pt idx="611">
                  <c:v>4770.7487701749997</c:v>
                </c:pt>
                <c:pt idx="612">
                  <c:v>4837.3459412149996</c:v>
                </c:pt>
                <c:pt idx="613">
                  <c:v>4904.8727741189996</c:v>
                </c:pt>
                <c:pt idx="614">
                  <c:v>4973.3422464819996</c:v>
                </c:pt>
                <c:pt idx="615">
                  <c:v>5042.767517061</c:v>
                </c:pt>
                <c:pt idx="616">
                  <c:v>5113.1619283010004</c:v>
                </c:pt>
                <c:pt idx="617">
                  <c:v>5184.5390089020002</c:v>
                </c:pt>
                <c:pt idx="618">
                  <c:v>5256.9124764179996</c:v>
                </c:pt>
                <c:pt idx="619">
                  <c:v>5330.2962398899999</c:v>
                </c:pt>
                <c:pt idx="620">
                  <c:v>5404.7044025260002</c:v>
                </c:pt>
                <c:pt idx="621">
                  <c:v>5480.1512644040004</c:v>
                </c:pt>
                <c:pt idx="622">
                  <c:v>5556.6513252260002</c:v>
                </c:pt>
                <c:pt idx="623">
                  <c:v>5634.2192870999997</c:v>
                </c:pt>
                <c:pt idx="624">
                  <c:v>5712.8700573710003</c:v>
                </c:pt>
                <c:pt idx="625">
                  <c:v>5792.6187514800004</c:v>
                </c:pt>
                <c:pt idx="626">
                  <c:v>5873.4806958729996</c:v>
                </c:pt>
                <c:pt idx="627">
                  <c:v>5955.4714309439996</c:v>
                </c:pt>
                <c:pt idx="628">
                  <c:v>6038.6067140240002</c:v>
                </c:pt>
                <c:pt idx="629">
                  <c:v>6122.9025224090001</c:v>
                </c:pt>
                <c:pt idx="630">
                  <c:v>6208.3750564259999</c:v>
                </c:pt>
                <c:pt idx="631">
                  <c:v>6295.0407425559997</c:v>
                </c:pt>
                <c:pt idx="632">
                  <c:v>6382.9162365789998</c:v>
                </c:pt>
                <c:pt idx="633">
                  <c:v>6472.018426785</c:v>
                </c:pt>
                <c:pt idx="634">
                  <c:v>6562.3644372139997</c:v>
                </c:pt>
                <c:pt idx="635">
                  <c:v>6653.97163095</c:v>
                </c:pt>
                <c:pt idx="636">
                  <c:v>6746.8576134559999</c:v>
                </c:pt>
                <c:pt idx="637">
                  <c:v>6841.0402359569998</c:v>
                </c:pt>
                <c:pt idx="638">
                  <c:v>6936.5375988739997</c:v>
                </c:pt>
                <c:pt idx="639">
                  <c:v>7033.3680552980004</c:v>
                </c:pt>
                <c:pt idx="640">
                  <c:v>7131.5502145219998</c:v>
                </c:pt>
                <c:pt idx="641">
                  <c:v>7231.102945613</c:v>
                </c:pt>
                <c:pt idx="642">
                  <c:v>7332.0453810420004</c:v>
                </c:pt>
                <c:pt idx="643">
                  <c:v>7434.396920358</c:v>
                </c:pt>
                <c:pt idx="644">
                  <c:v>7538.1772339190002</c:v>
                </c:pt>
                <c:pt idx="645">
                  <c:v>7643.4062666689997</c:v>
                </c:pt>
                <c:pt idx="646">
                  <c:v>7750.1042419759997</c:v>
                </c:pt>
                <c:pt idx="647">
                  <c:v>7858.2916655119998</c:v>
                </c:pt>
                <c:pt idx="648">
                  <c:v>7967.9893292010001</c:v>
                </c:pt>
                <c:pt idx="649">
                  <c:v>8079.2183152090001</c:v>
                </c:pt>
                <c:pt idx="650">
                  <c:v>8192</c:v>
                </c:pt>
                <c:pt idx="651">
                  <c:v>8306.3560584400002</c:v>
                </c:pt>
                <c:pt idx="652">
                  <c:v>8422.3084679660005</c:v>
                </c:pt>
                <c:pt idx="653">
                  <c:v>8539.8795128099991</c:v>
                </c:pt>
                <c:pt idx="654">
                  <c:v>8659.091788279</c:v>
                </c:pt>
                <c:pt idx="655">
                  <c:v>8779.9682050970005</c:v>
                </c:pt>
                <c:pt idx="656">
                  <c:v>8902.5319938129996</c:v>
                </c:pt>
                <c:pt idx="657">
                  <c:v>9026.8067092609999</c:v>
                </c:pt>
                <c:pt idx="658">
                  <c:v>9152.8162350870007</c:v>
                </c:pt>
                <c:pt idx="659">
                  <c:v>9280.5847883429997</c:v>
                </c:pt>
                <c:pt idx="660">
                  <c:v>9410.1369241350003</c:v>
                </c:pt>
                <c:pt idx="661">
                  <c:v>9541.4975403490007</c:v>
                </c:pt>
                <c:pt idx="662">
                  <c:v>9674.6918824299992</c:v>
                </c:pt>
                <c:pt idx="663">
                  <c:v>9809.7455482379992</c:v>
                </c:pt>
                <c:pt idx="664">
                  <c:v>9946.6844929639992</c:v>
                </c:pt>
                <c:pt idx="665">
                  <c:v>10085.535034119999</c:v>
                </c:pt>
                <c:pt idx="666">
                  <c:v>10226.3238566</c:v>
                </c:pt>
                <c:pt idx="667">
                  <c:v>10369.0780178</c:v>
                </c:pt>
                <c:pt idx="668">
                  <c:v>10513.824952839999</c:v>
                </c:pt>
                <c:pt idx="669">
                  <c:v>10660.59247978</c:v>
                </c:pt>
                <c:pt idx="670">
                  <c:v>10809.40880505</c:v>
                </c:pt>
                <c:pt idx="671">
                  <c:v>10960.30252881</c:v>
                </c:pt>
                <c:pt idx="672">
                  <c:v>11113.302650449999</c:v>
                </c:pt>
                <c:pt idx="673">
                  <c:v>11268.438574199999</c:v>
                </c:pt>
                <c:pt idx="674">
                  <c:v>11425.74011474</c:v>
                </c:pt>
                <c:pt idx="675">
                  <c:v>11585.237502960001</c:v>
                </c:pt>
                <c:pt idx="676">
                  <c:v>11746.961391749999</c:v>
                </c:pt>
                <c:pt idx="677">
                  <c:v>11910.94286189</c:v>
                </c:pt>
                <c:pt idx="678">
                  <c:v>12077.213428049999</c:v>
                </c:pt>
                <c:pt idx="679">
                  <c:v>12245.805044819999</c:v>
                </c:pt>
                <c:pt idx="680">
                  <c:v>12416.750112850001</c:v>
                </c:pt>
                <c:pt idx="681">
                  <c:v>12590.08148511</c:v>
                </c:pt>
                <c:pt idx="682">
                  <c:v>12765.832473160001</c:v>
                </c:pt>
                <c:pt idx="683">
                  <c:v>12944.03685357</c:v>
                </c:pt>
                <c:pt idx="684">
                  <c:v>13124.72887443</c:v>
                </c:pt>
                <c:pt idx="685">
                  <c:v>13307.9432619</c:v>
                </c:pt>
                <c:pt idx="686">
                  <c:v>13493.715226910001</c:v>
                </c:pt>
                <c:pt idx="687">
                  <c:v>13682.08047191</c:v>
                </c:pt>
                <c:pt idx="688">
                  <c:v>13873.07519775</c:v>
                </c:pt>
                <c:pt idx="689">
                  <c:v>14066.736110600001</c:v>
                </c:pt>
                <c:pt idx="690">
                  <c:v>14263.10042904</c:v>
                </c:pt>
                <c:pt idx="691">
                  <c:v>14462.20589123</c:v>
                </c:pt>
                <c:pt idx="692">
                  <c:v>14664.090762080001</c:v>
                </c:pt>
                <c:pt idx="693">
                  <c:v>14868.79384072</c:v>
                </c:pt>
                <c:pt idx="694">
                  <c:v>15076.354467839999</c:v>
                </c:pt>
                <c:pt idx="695">
                  <c:v>15286.81253334</c:v>
                </c:pt>
                <c:pt idx="696">
                  <c:v>15500.20848395</c:v>
                </c:pt>
                <c:pt idx="697">
                  <c:v>15716.58333102</c:v>
                </c:pt>
                <c:pt idx="698">
                  <c:v>15935.978658399999</c:v>
                </c:pt>
                <c:pt idx="699">
                  <c:v>16158.436630419999</c:v>
                </c:pt>
                <c:pt idx="700">
                  <c:v>16384</c:v>
                </c:pt>
                <c:pt idx="701">
                  <c:v>16612.71211688</c:v>
                </c:pt>
                <c:pt idx="702">
                  <c:v>16844.61693593</c:v>
                </c:pt>
                <c:pt idx="703">
                  <c:v>17079.759025619998</c:v>
                </c:pt>
                <c:pt idx="704">
                  <c:v>17318.183576560001</c:v>
                </c:pt>
                <c:pt idx="705">
                  <c:v>17559.936410189999</c:v>
                </c:pt>
                <c:pt idx="706">
                  <c:v>17805.063987630001</c:v>
                </c:pt>
                <c:pt idx="707">
                  <c:v>18053.613418519999</c:v>
                </c:pt>
                <c:pt idx="708">
                  <c:v>18305.63247017</c:v>
                </c:pt>
                <c:pt idx="709">
                  <c:v>18561.169576690001</c:v>
                </c:pt>
                <c:pt idx="710">
                  <c:v>18820.273848270001</c:v>
                </c:pt>
                <c:pt idx="711">
                  <c:v>19082.995080699999</c:v>
                </c:pt>
                <c:pt idx="712">
                  <c:v>19349.383764859998</c:v>
                </c:pt>
                <c:pt idx="713">
                  <c:v>19619.49109648</c:v>
                </c:pt>
                <c:pt idx="714">
                  <c:v>19893.368985929999</c:v>
                </c:pt>
                <c:pt idx="715">
                  <c:v>20171.070068239998</c:v>
                </c:pt>
                <c:pt idx="716">
                  <c:v>20452.6477132</c:v>
                </c:pt>
                <c:pt idx="717">
                  <c:v>20738.156035610002</c:v>
                </c:pt>
                <c:pt idx="718">
                  <c:v>21027.649905670001</c:v>
                </c:pt>
                <c:pt idx="719">
                  <c:v>21321.18495956</c:v>
                </c:pt>
                <c:pt idx="720">
                  <c:v>21618.817610099999</c:v>
                </c:pt>
                <c:pt idx="721">
                  <c:v>21920.605057609999</c:v>
                </c:pt>
                <c:pt idx="722">
                  <c:v>22226.605300899999</c:v>
                </c:pt>
                <c:pt idx="723">
                  <c:v>22536.877148399999</c:v>
                </c:pt>
                <c:pt idx="724">
                  <c:v>22851.480229479999</c:v>
                </c:pt>
                <c:pt idx="725">
                  <c:v>23170.475005920001</c:v>
                </c:pt>
                <c:pt idx="726">
                  <c:v>23493.922783490001</c:v>
                </c:pt>
                <c:pt idx="727">
                  <c:v>23821.88572378</c:v>
                </c:pt>
                <c:pt idx="728">
                  <c:v>24154.426856099999</c:v>
                </c:pt>
                <c:pt idx="729">
                  <c:v>24491.610089630001</c:v>
                </c:pt>
                <c:pt idx="730">
                  <c:v>24833.500225709999</c:v>
                </c:pt>
                <c:pt idx="731">
                  <c:v>25180.162970220001</c:v>
                </c:pt>
                <c:pt idx="732">
                  <c:v>25531.66494631</c:v>
                </c:pt>
                <c:pt idx="733">
                  <c:v>25888.07370714</c:v>
                </c:pt>
                <c:pt idx="734">
                  <c:v>26249.457748860001</c:v>
                </c:pt>
                <c:pt idx="735">
                  <c:v>26615.8865238</c:v>
                </c:pt>
                <c:pt idx="736">
                  <c:v>26987.430453820001</c:v>
                </c:pt>
                <c:pt idx="737">
                  <c:v>27364.16094383</c:v>
                </c:pt>
                <c:pt idx="738">
                  <c:v>27746.15039549</c:v>
                </c:pt>
                <c:pt idx="739">
                  <c:v>28133.472221190001</c:v>
                </c:pt>
                <c:pt idx="740">
                  <c:v>28526.20085809</c:v>
                </c:pt>
                <c:pt idx="741">
                  <c:v>28924.411782449999</c:v>
                </c:pt>
                <c:pt idx="742">
                  <c:v>29328.181524169999</c:v>
                </c:pt>
                <c:pt idx="743">
                  <c:v>29737.587681429999</c:v>
                </c:pt>
                <c:pt idx="744">
                  <c:v>30152.708935670002</c:v>
                </c:pt>
                <c:pt idx="745">
                  <c:v>30573.625066680001</c:v>
                </c:pt>
                <c:pt idx="746">
                  <c:v>31000.416967900001</c:v>
                </c:pt>
                <c:pt idx="747">
                  <c:v>31433.16666205</c:v>
                </c:pt>
                <c:pt idx="748">
                  <c:v>31871.957316799999</c:v>
                </c:pt>
                <c:pt idx="749">
                  <c:v>32316.873260839999</c:v>
                </c:pt>
                <c:pt idx="750">
                  <c:v>32768</c:v>
                </c:pt>
                <c:pt idx="751">
                  <c:v>33225.424233760001</c:v>
                </c:pt>
                <c:pt idx="752">
                  <c:v>33689.23387186</c:v>
                </c:pt>
                <c:pt idx="753">
                  <c:v>34159.518051239997</c:v>
                </c:pt>
                <c:pt idx="754">
                  <c:v>34636.367153109997</c:v>
                </c:pt>
                <c:pt idx="755">
                  <c:v>35119.872820390003</c:v>
                </c:pt>
                <c:pt idx="756">
                  <c:v>35610.127975249998</c:v>
                </c:pt>
                <c:pt idx="757">
                  <c:v>36107.226837039998</c:v>
                </c:pt>
                <c:pt idx="758">
                  <c:v>36611.264940350004</c:v>
                </c:pt>
                <c:pt idx="759">
                  <c:v>37122.339153369998</c:v>
                </c:pt>
                <c:pt idx="760">
                  <c:v>37640.547696540001</c:v>
                </c:pt>
                <c:pt idx="761">
                  <c:v>38165.990161399997</c:v>
                </c:pt>
                <c:pt idx="762">
                  <c:v>38698.767529719997</c:v>
                </c:pt>
                <c:pt idx="763">
                  <c:v>39238.982192950003</c:v>
                </c:pt>
                <c:pt idx="764">
                  <c:v>39786.737971859999</c:v>
                </c:pt>
                <c:pt idx="765">
                  <c:v>40342.140136479997</c:v>
                </c:pt>
                <c:pt idx="766">
                  <c:v>40905.295426409997</c:v>
                </c:pt>
                <c:pt idx="767">
                  <c:v>41476.312071220003</c:v>
                </c:pt>
                <c:pt idx="768">
                  <c:v>42055.299811340003</c:v>
                </c:pt>
                <c:pt idx="769">
                  <c:v>42642.369919119999</c:v>
                </c:pt>
                <c:pt idx="770">
                  <c:v>43237.635220199998</c:v>
                </c:pt>
                <c:pt idx="771">
                  <c:v>43841.210115230002</c:v>
                </c:pt>
                <c:pt idx="772">
                  <c:v>44453.210601799998</c:v>
                </c:pt>
                <c:pt idx="773">
                  <c:v>45073.754296799998</c:v>
                </c:pt>
                <c:pt idx="774">
                  <c:v>45702.960458970003</c:v>
                </c:pt>
                <c:pt idx="775">
                  <c:v>46340.950011840003</c:v>
                </c:pt>
                <c:pt idx="776">
                  <c:v>46987.845566980002</c:v>
                </c:pt>
                <c:pt idx="777">
                  <c:v>47643.771447550003</c:v>
                </c:pt>
                <c:pt idx="778">
                  <c:v>48308.853712190001</c:v>
                </c:pt>
                <c:pt idx="779">
                  <c:v>48983.22017927</c:v>
                </c:pt>
                <c:pt idx="780">
                  <c:v>49667.00045141</c:v>
                </c:pt>
                <c:pt idx="781">
                  <c:v>50360.325940440001</c:v>
                </c:pt>
                <c:pt idx="782">
                  <c:v>51063.329892629998</c:v>
                </c:pt>
                <c:pt idx="783">
                  <c:v>51776.14741428</c:v>
                </c:pt>
                <c:pt idx="784">
                  <c:v>52498.915497709997</c:v>
                </c:pt>
                <c:pt idx="785">
                  <c:v>53231.7730476</c:v>
                </c:pt>
                <c:pt idx="786">
                  <c:v>53974.86090765</c:v>
                </c:pt>
                <c:pt idx="787">
                  <c:v>54728.32188766</c:v>
                </c:pt>
                <c:pt idx="788">
                  <c:v>55492.300790989997</c:v>
                </c:pt>
                <c:pt idx="789">
                  <c:v>56266.944442380001</c:v>
                </c:pt>
                <c:pt idx="790">
                  <c:v>57052.401716170003</c:v>
                </c:pt>
                <c:pt idx="791">
                  <c:v>57848.823564899998</c:v>
                </c:pt>
                <c:pt idx="792">
                  <c:v>58656.36304833</c:v>
                </c:pt>
                <c:pt idx="793">
                  <c:v>59475.175362859998</c:v>
                </c:pt>
                <c:pt idx="794">
                  <c:v>60305.41787135</c:v>
                </c:pt>
                <c:pt idx="795">
                  <c:v>61147.250133349997</c:v>
                </c:pt>
                <c:pt idx="796">
                  <c:v>62000.833935809998</c:v>
                </c:pt>
                <c:pt idx="797">
                  <c:v>62866.3333241</c:v>
                </c:pt>
                <c:pt idx="798">
                  <c:v>63743.914633610002</c:v>
                </c:pt>
                <c:pt idx="799">
                  <c:v>64633.74652167</c:v>
                </c:pt>
                <c:pt idx="800">
                  <c:v>65536</c:v>
                </c:pt>
                <c:pt idx="801">
                  <c:v>66450.848467520002</c:v>
                </c:pt>
                <c:pt idx="802">
                  <c:v>67378.467743729998</c:v>
                </c:pt>
                <c:pt idx="803">
                  <c:v>68319.036102479993</c:v>
                </c:pt>
                <c:pt idx="804">
                  <c:v>69272.734306230006</c:v>
                </c:pt>
                <c:pt idx="805">
                  <c:v>70239.745640780005</c:v>
                </c:pt>
                <c:pt idx="806">
                  <c:v>71220.255950510007</c:v>
                </c:pt>
                <c:pt idx="807">
                  <c:v>72214.453674089993</c:v>
                </c:pt>
                <c:pt idx="808">
                  <c:v>73222.529880700007</c:v>
                </c:pt>
                <c:pt idx="809">
                  <c:v>74244.678306739996</c:v>
                </c:pt>
                <c:pt idx="810">
                  <c:v>75281.095393080002</c:v>
                </c:pt>
                <c:pt idx="811">
                  <c:v>76331.980322789997</c:v>
                </c:pt>
                <c:pt idx="812">
                  <c:v>77397.535059439993</c:v>
                </c:pt>
                <c:pt idx="813">
                  <c:v>78477.964385900006</c:v>
                </c:pt>
                <c:pt idx="814">
                  <c:v>79573.47594371</c:v>
                </c:pt>
                <c:pt idx="815">
                  <c:v>80684.280272970005</c:v>
                </c:pt>
                <c:pt idx="816">
                  <c:v>81810.590852809997</c:v>
                </c:pt>
                <c:pt idx="817">
                  <c:v>82952.624142429995</c:v>
                </c:pt>
                <c:pt idx="818">
                  <c:v>84110.599622680005</c:v>
                </c:pt>
                <c:pt idx="819">
                  <c:v>85284.739838239999</c:v>
                </c:pt>
                <c:pt idx="820">
                  <c:v>86475.270440409993</c:v>
                </c:pt>
                <c:pt idx="821">
                  <c:v>87682.420230460004</c:v>
                </c:pt>
                <c:pt idx="822">
                  <c:v>88906.421203610007</c:v>
                </c:pt>
                <c:pt idx="823">
                  <c:v>90147.508593599996</c:v>
                </c:pt>
                <c:pt idx="824">
                  <c:v>91405.920917940006</c:v>
                </c:pt>
                <c:pt idx="825">
                  <c:v>92681.900023680006</c:v>
                </c:pt>
                <c:pt idx="826">
                  <c:v>93975.691133960005</c:v>
                </c:pt>
                <c:pt idx="827">
                  <c:v>95287.542895100007</c:v>
                </c:pt>
                <c:pt idx="828">
                  <c:v>96617.707424389999</c:v>
                </c:pt>
                <c:pt idx="829">
                  <c:v>97966.44035854</c:v>
                </c:pt>
                <c:pt idx="830">
                  <c:v>99334.00090282</c:v>
                </c:pt>
                <c:pt idx="831">
                  <c:v>100720.6518809</c:v>
                </c:pt>
                <c:pt idx="832">
                  <c:v>102126.6597853</c:v>
                </c:pt>
                <c:pt idx="833">
                  <c:v>103552.2948286</c:v>
                </c:pt>
                <c:pt idx="834">
                  <c:v>104997.8309954</c:v>
                </c:pt>
                <c:pt idx="835">
                  <c:v>106463.5460952</c:v>
                </c:pt>
                <c:pt idx="836">
                  <c:v>107949.7218153</c:v>
                </c:pt>
                <c:pt idx="837">
                  <c:v>109456.64377530001</c:v>
                </c:pt>
                <c:pt idx="838">
                  <c:v>110984.601582</c:v>
                </c:pt>
                <c:pt idx="839">
                  <c:v>112533.88888480001</c:v>
                </c:pt>
                <c:pt idx="840">
                  <c:v>114104.8034323</c:v>
                </c:pt>
                <c:pt idx="841">
                  <c:v>115697.6471298</c:v>
                </c:pt>
                <c:pt idx="842">
                  <c:v>117312.7260967</c:v>
                </c:pt>
                <c:pt idx="843">
                  <c:v>118950.3507257</c:v>
                </c:pt>
                <c:pt idx="844">
                  <c:v>120610.8357427</c:v>
                </c:pt>
                <c:pt idx="845">
                  <c:v>122294.50026669999</c:v>
                </c:pt>
                <c:pt idx="846">
                  <c:v>124001.6678716</c:v>
                </c:pt>
                <c:pt idx="847">
                  <c:v>125732.6666482</c:v>
                </c:pt>
                <c:pt idx="848">
                  <c:v>127487.8292672</c:v>
                </c:pt>
                <c:pt idx="849">
                  <c:v>129267.4930433</c:v>
                </c:pt>
                <c:pt idx="850">
                  <c:v>131072</c:v>
                </c:pt>
                <c:pt idx="851">
                  <c:v>132901.69693500001</c:v>
                </c:pt>
                <c:pt idx="852">
                  <c:v>134756.93548750001</c:v>
                </c:pt>
                <c:pt idx="853">
                  <c:v>136638.072205</c:v>
                </c:pt>
                <c:pt idx="854">
                  <c:v>138545.4686125</c:v>
                </c:pt>
                <c:pt idx="855">
                  <c:v>140479.4912816</c:v>
                </c:pt>
                <c:pt idx="856">
                  <c:v>142440.51190099999</c:v>
                </c:pt>
                <c:pt idx="857">
                  <c:v>144428.90734820001</c:v>
                </c:pt>
                <c:pt idx="858">
                  <c:v>146445.05976140001</c:v>
                </c:pt>
                <c:pt idx="859">
                  <c:v>148489.35661349999</c:v>
                </c:pt>
                <c:pt idx="860">
                  <c:v>150562.19078619999</c:v>
                </c:pt>
                <c:pt idx="861">
                  <c:v>152663.96064559999</c:v>
                </c:pt>
                <c:pt idx="862">
                  <c:v>154795.07011890001</c:v>
                </c:pt>
                <c:pt idx="863">
                  <c:v>156955.92877180001</c:v>
                </c:pt>
                <c:pt idx="864">
                  <c:v>159146.95188740001</c:v>
                </c:pt>
                <c:pt idx="865">
                  <c:v>161368.56054589999</c:v>
                </c:pt>
                <c:pt idx="866">
                  <c:v>163621.1817056</c:v>
                </c:pt>
                <c:pt idx="867">
                  <c:v>165905.24828490001</c:v>
                </c:pt>
                <c:pt idx="868">
                  <c:v>168221.1992454</c:v>
                </c:pt>
                <c:pt idx="869">
                  <c:v>170569.47967649999</c:v>
                </c:pt>
                <c:pt idx="870">
                  <c:v>172950.54088079999</c:v>
                </c:pt>
                <c:pt idx="871">
                  <c:v>175364.84046090001</c:v>
                </c:pt>
                <c:pt idx="872">
                  <c:v>177812.84240719999</c:v>
                </c:pt>
                <c:pt idx="873">
                  <c:v>180295.01718719999</c:v>
                </c:pt>
                <c:pt idx="874">
                  <c:v>182811.84183590001</c:v>
                </c:pt>
                <c:pt idx="875">
                  <c:v>185363.8000474</c:v>
                </c:pt>
                <c:pt idx="876">
                  <c:v>187951.38226789999</c:v>
                </c:pt>
                <c:pt idx="877">
                  <c:v>190575.08579020001</c:v>
                </c:pt>
                <c:pt idx="878">
                  <c:v>193235.41484879999</c:v>
                </c:pt>
                <c:pt idx="879">
                  <c:v>195932.88071709999</c:v>
                </c:pt>
                <c:pt idx="880">
                  <c:v>198668.00180560001</c:v>
                </c:pt>
                <c:pt idx="881">
                  <c:v>201441.30376179999</c:v>
                </c:pt>
                <c:pt idx="882">
                  <c:v>204253.3195705</c:v>
                </c:pt>
                <c:pt idx="883">
                  <c:v>207104.5896571</c:v>
                </c:pt>
                <c:pt idx="884">
                  <c:v>209995.6619908</c:v>
                </c:pt>
                <c:pt idx="885">
                  <c:v>212927.0921904</c:v>
                </c:pt>
                <c:pt idx="886">
                  <c:v>215899.4436306</c:v>
                </c:pt>
                <c:pt idx="887">
                  <c:v>218913.28755060001</c:v>
                </c:pt>
                <c:pt idx="888">
                  <c:v>221969.20316400001</c:v>
                </c:pt>
                <c:pt idx="889">
                  <c:v>225067.77776950001</c:v>
                </c:pt>
                <c:pt idx="890">
                  <c:v>228209.60686470001</c:v>
                </c:pt>
                <c:pt idx="891">
                  <c:v>231395.29425959999</c:v>
                </c:pt>
                <c:pt idx="892">
                  <c:v>234625.45219330001</c:v>
                </c:pt>
                <c:pt idx="893">
                  <c:v>237900.7014515</c:v>
                </c:pt>
                <c:pt idx="894">
                  <c:v>241221.6714854</c:v>
                </c:pt>
                <c:pt idx="895">
                  <c:v>244589.00053339999</c:v>
                </c:pt>
                <c:pt idx="896">
                  <c:v>248003.3357432</c:v>
                </c:pt>
                <c:pt idx="897">
                  <c:v>251465.3332964</c:v>
                </c:pt>
                <c:pt idx="898">
                  <c:v>254975.65853439999</c:v>
                </c:pt>
                <c:pt idx="899">
                  <c:v>258534.9860867</c:v>
                </c:pt>
                <c:pt idx="900">
                  <c:v>262144</c:v>
                </c:pt>
                <c:pt idx="901">
                  <c:v>265803.39387009997</c:v>
                </c:pt>
                <c:pt idx="902">
                  <c:v>269513.87097490003</c:v>
                </c:pt>
                <c:pt idx="903">
                  <c:v>273276.14440990001</c:v>
                </c:pt>
                <c:pt idx="904">
                  <c:v>277090.9372249</c:v>
                </c:pt>
                <c:pt idx="905">
                  <c:v>280958.9825631</c:v>
                </c:pt>
                <c:pt idx="906">
                  <c:v>284881.02380199998</c:v>
                </c:pt>
                <c:pt idx="907">
                  <c:v>288857.81469630002</c:v>
                </c:pt>
                <c:pt idx="908">
                  <c:v>292890.11952280003</c:v>
                </c:pt>
                <c:pt idx="909">
                  <c:v>296978.71322699997</c:v>
                </c:pt>
                <c:pt idx="910">
                  <c:v>301124.38157229999</c:v>
                </c:pt>
                <c:pt idx="911">
                  <c:v>305327.92129119998</c:v>
                </c:pt>
                <c:pt idx="912">
                  <c:v>309590.14023780002</c:v>
                </c:pt>
                <c:pt idx="913">
                  <c:v>313911.85754360002</c:v>
                </c:pt>
                <c:pt idx="914">
                  <c:v>318293.90377480001</c:v>
                </c:pt>
                <c:pt idx="915">
                  <c:v>322737.12109189999</c:v>
                </c:pt>
                <c:pt idx="916">
                  <c:v>327242.3634113</c:v>
                </c:pt>
                <c:pt idx="917">
                  <c:v>331810.49656970002</c:v>
                </c:pt>
                <c:pt idx="918">
                  <c:v>336442.3984907</c:v>
                </c:pt>
                <c:pt idx="919">
                  <c:v>341138.95935299998</c:v>
                </c:pt>
                <c:pt idx="920">
                  <c:v>345901.08176159998</c:v>
                </c:pt>
                <c:pt idx="921">
                  <c:v>350729.68092180003</c:v>
                </c:pt>
                <c:pt idx="922">
                  <c:v>355625.68481439998</c:v>
                </c:pt>
                <c:pt idx="923">
                  <c:v>360590.03437439998</c:v>
                </c:pt>
                <c:pt idx="924">
                  <c:v>365623.68367170001</c:v>
                </c:pt>
                <c:pt idx="925">
                  <c:v>370727.6000947</c:v>
                </c:pt>
                <c:pt idx="926">
                  <c:v>375902.76453579997</c:v>
                </c:pt>
                <c:pt idx="927">
                  <c:v>381150.17158040003</c:v>
                </c:pt>
                <c:pt idx="928">
                  <c:v>386470.82969749998</c:v>
                </c:pt>
                <c:pt idx="929">
                  <c:v>391865.76143409999</c:v>
                </c:pt>
                <c:pt idx="930">
                  <c:v>397336.00361130002</c:v>
                </c:pt>
                <c:pt idx="931">
                  <c:v>402882.60752349999</c:v>
                </c:pt>
                <c:pt idx="932">
                  <c:v>408506.63914099999</c:v>
                </c:pt>
                <c:pt idx="933">
                  <c:v>414209.17931420001</c:v>
                </c:pt>
                <c:pt idx="934">
                  <c:v>419991.3239817</c:v>
                </c:pt>
                <c:pt idx="935">
                  <c:v>425854.1843808</c:v>
                </c:pt>
                <c:pt idx="936">
                  <c:v>431798.8872612</c:v>
                </c:pt>
                <c:pt idx="937">
                  <c:v>437826.57510120003</c:v>
                </c:pt>
                <c:pt idx="938">
                  <c:v>443938.40632790001</c:v>
                </c:pt>
                <c:pt idx="939">
                  <c:v>450135.55553910002</c:v>
                </c:pt>
                <c:pt idx="940">
                  <c:v>456419.21372940001</c:v>
                </c:pt>
                <c:pt idx="941">
                  <c:v>462790.58851919998</c:v>
                </c:pt>
                <c:pt idx="942">
                  <c:v>469250.90438670001</c:v>
                </c:pt>
                <c:pt idx="943">
                  <c:v>475801.40290290001</c:v>
                </c:pt>
                <c:pt idx="944">
                  <c:v>482443.3429708</c:v>
                </c:pt>
                <c:pt idx="945">
                  <c:v>489178.00106679997</c:v>
                </c:pt>
                <c:pt idx="946">
                  <c:v>496006.67148640001</c:v>
                </c:pt>
                <c:pt idx="947">
                  <c:v>502930.6665928</c:v>
                </c:pt>
                <c:pt idx="948">
                  <c:v>509951.31706889998</c:v>
                </c:pt>
                <c:pt idx="949">
                  <c:v>517069.97217339999</c:v>
                </c:pt>
                <c:pt idx="950">
                  <c:v>524288</c:v>
                </c:pt>
                <c:pt idx="951">
                  <c:v>531606.78774009994</c:v>
                </c:pt>
                <c:pt idx="952">
                  <c:v>539027.74194980005</c:v>
                </c:pt>
                <c:pt idx="953">
                  <c:v>546552.28881980001</c:v>
                </c:pt>
                <c:pt idx="954">
                  <c:v>554181.8744498</c:v>
                </c:pt>
                <c:pt idx="955">
                  <c:v>561917.9651262</c:v>
                </c:pt>
                <c:pt idx="956">
                  <c:v>569762.04760399996</c:v>
                </c:pt>
                <c:pt idx="957">
                  <c:v>577715.62939270004</c:v>
                </c:pt>
                <c:pt idx="958">
                  <c:v>585780.23904560006</c:v>
                </c:pt>
                <c:pt idx="959">
                  <c:v>593957.42645390006</c:v>
                </c:pt>
                <c:pt idx="960">
                  <c:v>602248.76314469997</c:v>
                </c:pt>
                <c:pt idx="961">
                  <c:v>610655.84258229996</c:v>
                </c:pt>
                <c:pt idx="962">
                  <c:v>619180.28047550004</c:v>
                </c:pt>
                <c:pt idx="963">
                  <c:v>627823.71508720005</c:v>
                </c:pt>
                <c:pt idx="964">
                  <c:v>636587.80754970002</c:v>
                </c:pt>
                <c:pt idx="965">
                  <c:v>645474.24218379997</c:v>
                </c:pt>
                <c:pt idx="966">
                  <c:v>654484.7268225</c:v>
                </c:pt>
                <c:pt idx="967">
                  <c:v>663620.99313950003</c:v>
                </c:pt>
                <c:pt idx="968">
                  <c:v>672884.7969814</c:v>
                </c:pt>
                <c:pt idx="969">
                  <c:v>682277.91870589997</c:v>
                </c:pt>
                <c:pt idx="970">
                  <c:v>691802.16352329997</c:v>
                </c:pt>
                <c:pt idx="971">
                  <c:v>701459.36184370006</c:v>
                </c:pt>
                <c:pt idx="972">
                  <c:v>711251.36962889996</c:v>
                </c:pt>
                <c:pt idx="973">
                  <c:v>721180.06874879997</c:v>
                </c:pt>
                <c:pt idx="974">
                  <c:v>731247.36734350002</c:v>
                </c:pt>
                <c:pt idx="975">
                  <c:v>741455.2001894</c:v>
                </c:pt>
                <c:pt idx="976">
                  <c:v>751805.52907169994</c:v>
                </c:pt>
                <c:pt idx="977">
                  <c:v>762300.34316080005</c:v>
                </c:pt>
                <c:pt idx="978">
                  <c:v>772941.65939509997</c:v>
                </c:pt>
                <c:pt idx="979">
                  <c:v>783731.52286829997</c:v>
                </c:pt>
                <c:pt idx="980">
                  <c:v>794672.00722260005</c:v>
                </c:pt>
                <c:pt idx="981">
                  <c:v>805765.21504709998</c:v>
                </c:pt>
                <c:pt idx="982">
                  <c:v>817013.27828209999</c:v>
                </c:pt>
                <c:pt idx="983">
                  <c:v>828418.35862840002</c:v>
                </c:pt>
                <c:pt idx="984">
                  <c:v>839982.6479634</c:v>
                </c:pt>
                <c:pt idx="985">
                  <c:v>851708.3687616</c:v>
                </c:pt>
                <c:pt idx="986">
                  <c:v>863597.77452229999</c:v>
                </c:pt>
                <c:pt idx="987">
                  <c:v>875653.15020250005</c:v>
                </c:pt>
                <c:pt idx="988">
                  <c:v>887876.81265580002</c:v>
                </c:pt>
                <c:pt idx="989">
                  <c:v>900271.11107810005</c:v>
                </c:pt>
                <c:pt idx="990">
                  <c:v>912838.42745880003</c:v>
                </c:pt>
                <c:pt idx="991">
                  <c:v>925581.17703839997</c:v>
                </c:pt>
                <c:pt idx="992">
                  <c:v>938501.80877330003</c:v>
                </c:pt>
                <c:pt idx="993">
                  <c:v>951602.80580580002</c:v>
                </c:pt>
                <c:pt idx="994">
                  <c:v>964886.68594160001</c:v>
                </c:pt>
                <c:pt idx="995">
                  <c:v>978356.00213369995</c:v>
                </c:pt>
                <c:pt idx="996">
                  <c:v>992013.34297290002</c:v>
                </c:pt>
                <c:pt idx="997">
                  <c:v>1005861.333186</c:v>
                </c:pt>
                <c:pt idx="998">
                  <c:v>1019902.634138</c:v>
                </c:pt>
                <c:pt idx="999">
                  <c:v>1034139.944347</c:v>
                </c:pt>
                <c:pt idx="1000">
                  <c:v>1048576</c:v>
                </c:pt>
                <c:pt idx="1001">
                  <c:v>1063213.5754800001</c:v>
                </c:pt>
                <c:pt idx="1002">
                  <c:v>1078055.4839000001</c:v>
                </c:pt>
                <c:pt idx="1003">
                  <c:v>1093104.57764</c:v>
                </c:pt>
                <c:pt idx="1004">
                  <c:v>1108363.7489</c:v>
                </c:pt>
                <c:pt idx="1005">
                  <c:v>1123835.930252</c:v>
                </c:pt>
                <c:pt idx="1006">
                  <c:v>1139524.0952079999</c:v>
                </c:pt>
                <c:pt idx="1007">
                  <c:v>1155431.2587850001</c:v>
                </c:pt>
                <c:pt idx="1008">
                  <c:v>1171560.4780910001</c:v>
                </c:pt>
                <c:pt idx="1009">
                  <c:v>1187914.8529079999</c:v>
                </c:pt>
                <c:pt idx="1010">
                  <c:v>1204497.5262889999</c:v>
                </c:pt>
                <c:pt idx="1011">
                  <c:v>1221311.6851649999</c:v>
                </c:pt>
                <c:pt idx="1012">
                  <c:v>1238360.5609510001</c:v>
                </c:pt>
                <c:pt idx="1013">
                  <c:v>1255647.4301740001</c:v>
                </c:pt>
                <c:pt idx="1014">
                  <c:v>1273175.615099</c:v>
                </c:pt>
                <c:pt idx="1015">
                  <c:v>1290948.4843679999</c:v>
                </c:pt>
                <c:pt idx="1016">
                  <c:v>1308969.453645</c:v>
                </c:pt>
                <c:pt idx="1017">
                  <c:v>1327241.9862790001</c:v>
                </c:pt>
                <c:pt idx="1018">
                  <c:v>1345769.593963</c:v>
                </c:pt>
                <c:pt idx="1019">
                  <c:v>1364555.8374119999</c:v>
                </c:pt>
                <c:pt idx="1020">
                  <c:v>1383604.3270469999</c:v>
                </c:pt>
                <c:pt idx="1021">
                  <c:v>1402918.7236870001</c:v>
                </c:pt>
                <c:pt idx="1022">
                  <c:v>1422502.7392579999</c:v>
                </c:pt>
                <c:pt idx="1023">
                  <c:v>1442360.1374979999</c:v>
                </c:pt>
                <c:pt idx="1024">
                  <c:v>1462494.734687</c:v>
                </c:pt>
                <c:pt idx="1025">
                  <c:v>1482910.400379</c:v>
                </c:pt>
                <c:pt idx="1026">
                  <c:v>1503611.0581429999</c:v>
                </c:pt>
                <c:pt idx="1027">
                  <c:v>1524600.6863220001</c:v>
                </c:pt>
                <c:pt idx="1028">
                  <c:v>1545883.3187899999</c:v>
                </c:pt>
                <c:pt idx="1029">
                  <c:v>1567463.0457369999</c:v>
                </c:pt>
                <c:pt idx="1030">
                  <c:v>1589344.0144450001</c:v>
                </c:pt>
                <c:pt idx="1031">
                  <c:v>1611530.430094</c:v>
                </c:pt>
                <c:pt idx="1032">
                  <c:v>1634026.556564</c:v>
                </c:pt>
                <c:pt idx="1033">
                  <c:v>1656836.717257</c:v>
                </c:pt>
                <c:pt idx="1034">
                  <c:v>1679965.295927</c:v>
                </c:pt>
                <c:pt idx="1035">
                  <c:v>1703416.737523</c:v>
                </c:pt>
                <c:pt idx="1036">
                  <c:v>1727195.549045</c:v>
                </c:pt>
                <c:pt idx="1037">
                  <c:v>1751306.3004050001</c:v>
                </c:pt>
                <c:pt idx="1038">
                  <c:v>1775753.625312</c:v>
                </c:pt>
                <c:pt idx="1039">
                  <c:v>1800542.2221560001</c:v>
                </c:pt>
                <c:pt idx="1040">
                  <c:v>1825676.8549180001</c:v>
                </c:pt>
                <c:pt idx="1041">
                  <c:v>1851162.3540769999</c:v>
                </c:pt>
                <c:pt idx="1042">
                  <c:v>1877003.6175470001</c:v>
                </c:pt>
                <c:pt idx="1043">
                  <c:v>1903205.611612</c:v>
                </c:pt>
                <c:pt idx="1044">
                  <c:v>1929773.371883</c:v>
                </c:pt>
                <c:pt idx="1045">
                  <c:v>1956712.0042669999</c:v>
                </c:pt>
                <c:pt idx="1046">
                  <c:v>1984026.685946</c:v>
                </c:pt>
                <c:pt idx="1047">
                  <c:v>2011722.666371</c:v>
                </c:pt>
                <c:pt idx="1048">
                  <c:v>2039805.2682749999</c:v>
                </c:pt>
                <c:pt idx="1049">
                  <c:v>2068279.888694</c:v>
                </c:pt>
                <c:pt idx="1050">
                  <c:v>2097152</c:v>
                </c:pt>
                <c:pt idx="1051">
                  <c:v>2126427.150961</c:v>
                </c:pt>
                <c:pt idx="1052">
                  <c:v>2156110.967799</c:v>
                </c:pt>
                <c:pt idx="1053">
                  <c:v>2186209.1552789998</c:v>
                </c:pt>
                <c:pt idx="1054">
                  <c:v>2216727.4977989998</c:v>
                </c:pt>
                <c:pt idx="1055">
                  <c:v>2247671.8605050002</c:v>
                </c:pt>
                <c:pt idx="1056">
                  <c:v>2279048.1904159999</c:v>
                </c:pt>
                <c:pt idx="1057">
                  <c:v>2310862.5175709999</c:v>
                </c:pt>
                <c:pt idx="1058">
                  <c:v>2343120.9561820002</c:v>
                </c:pt>
                <c:pt idx="1059">
                  <c:v>2375829.7058159998</c:v>
                </c:pt>
                <c:pt idx="1060">
                  <c:v>2408995.0525790001</c:v>
                </c:pt>
                <c:pt idx="1061">
                  <c:v>2442623.3703290001</c:v>
                </c:pt>
                <c:pt idx="1062">
                  <c:v>2476721.1219020002</c:v>
                </c:pt>
                <c:pt idx="1063">
                  <c:v>2511294.860349</c:v>
                </c:pt>
                <c:pt idx="1064">
                  <c:v>2546351.2301989999</c:v>
                </c:pt>
                <c:pt idx="1065">
                  <c:v>2581896.9687350001</c:v>
                </c:pt>
                <c:pt idx="1066">
                  <c:v>2617938.90729</c:v>
                </c:pt>
                <c:pt idx="1067">
                  <c:v>2654483.9725580001</c:v>
                </c:pt>
                <c:pt idx="1068">
                  <c:v>2691539.187926</c:v>
                </c:pt>
                <c:pt idx="1069">
                  <c:v>2729111.6748239999</c:v>
                </c:pt>
                <c:pt idx="1070">
                  <c:v>2767208.6540930001</c:v>
                </c:pt>
                <c:pt idx="1071">
                  <c:v>2805837.447375</c:v>
                </c:pt>
                <c:pt idx="1072">
                  <c:v>2845005.4785150001</c:v>
                </c:pt>
                <c:pt idx="1073">
                  <c:v>2884720.2749950001</c:v>
                </c:pt>
                <c:pt idx="1074">
                  <c:v>2924989.4693740001</c:v>
                </c:pt>
                <c:pt idx="1075">
                  <c:v>2965820.800758</c:v>
                </c:pt>
                <c:pt idx="1076">
                  <c:v>3007222.116287</c:v>
                </c:pt>
                <c:pt idx="1077">
                  <c:v>3049201.372643</c:v>
                </c:pt>
                <c:pt idx="1078">
                  <c:v>3091766.6375799999</c:v>
                </c:pt>
                <c:pt idx="1079">
                  <c:v>3134926.0914730001</c:v>
                </c:pt>
                <c:pt idx="1080">
                  <c:v>3178688.0288900002</c:v>
                </c:pt>
                <c:pt idx="1081">
                  <c:v>3223060.8601879999</c:v>
                </c:pt>
                <c:pt idx="1082">
                  <c:v>3268053.1131279999</c:v>
                </c:pt>
                <c:pt idx="1083">
                  <c:v>3313673.4345140001</c:v>
                </c:pt>
                <c:pt idx="1084">
                  <c:v>3359930.591854</c:v>
                </c:pt>
                <c:pt idx="1085">
                  <c:v>3406833.475046</c:v>
                </c:pt>
                <c:pt idx="1086">
                  <c:v>3454391.0980890002</c:v>
                </c:pt>
                <c:pt idx="1087">
                  <c:v>3502612.6008100002</c:v>
                </c:pt>
                <c:pt idx="1088">
                  <c:v>3551507.2506229999</c:v>
                </c:pt>
                <c:pt idx="1089">
                  <c:v>3601084.4443120002</c:v>
                </c:pt>
                <c:pt idx="1090">
                  <c:v>3651353.7098349999</c:v>
                </c:pt>
                <c:pt idx="1091">
                  <c:v>3702324.7081539999</c:v>
                </c:pt>
                <c:pt idx="1092">
                  <c:v>3754007.2350929999</c:v>
                </c:pt>
                <c:pt idx="1093">
                  <c:v>3806411.2232229998</c:v>
                </c:pt>
                <c:pt idx="1094">
                  <c:v>3859546.743766</c:v>
                </c:pt>
                <c:pt idx="1095">
                  <c:v>3913424.008535</c:v>
                </c:pt>
                <c:pt idx="1096">
                  <c:v>3968053.3718920001</c:v>
                </c:pt>
                <c:pt idx="1097">
                  <c:v>4023445.332742</c:v>
                </c:pt>
                <c:pt idx="1098">
                  <c:v>4079610.5365510001</c:v>
                </c:pt>
                <c:pt idx="1099">
                  <c:v>4136559.7773870002</c:v>
                </c:pt>
                <c:pt idx="1100">
                  <c:v>4194304</c:v>
                </c:pt>
                <c:pt idx="1101">
                  <c:v>4252854.3019209998</c:v>
                </c:pt>
                <c:pt idx="1102">
                  <c:v>4312221.9355990002</c:v>
                </c:pt>
                <c:pt idx="1103">
                  <c:v>4372418.3105589999</c:v>
                </c:pt>
                <c:pt idx="1104">
                  <c:v>4433454.9955989998</c:v>
                </c:pt>
                <c:pt idx="1105">
                  <c:v>4495343.7210100004</c:v>
                </c:pt>
                <c:pt idx="1106">
                  <c:v>4558096.3808319997</c:v>
                </c:pt>
                <c:pt idx="1107">
                  <c:v>4621725.0351419998</c:v>
                </c:pt>
                <c:pt idx="1108">
                  <c:v>4686241.9123649998</c:v>
                </c:pt>
                <c:pt idx="1109">
                  <c:v>4751659.4116310002</c:v>
                </c:pt>
                <c:pt idx="1110">
                  <c:v>4817990.105157</c:v>
                </c:pt>
                <c:pt idx="1111">
                  <c:v>4885246.7406590004</c:v>
                </c:pt>
                <c:pt idx="1112">
                  <c:v>4953442.2438040003</c:v>
                </c:pt>
                <c:pt idx="1113">
                  <c:v>5022589.7206979999</c:v>
                </c:pt>
                <c:pt idx="1114">
                  <c:v>5092702.4603970004</c:v>
                </c:pt>
                <c:pt idx="1115">
                  <c:v>5163793.9374700002</c:v>
                </c:pt>
                <c:pt idx="1116">
                  <c:v>5235877.81458</c:v>
                </c:pt>
                <c:pt idx="1117">
                  <c:v>5308967.9451160002</c:v>
                </c:pt>
                <c:pt idx="1118">
                  <c:v>5383078.3758509997</c:v>
                </c:pt>
                <c:pt idx="1119">
                  <c:v>5458223.3496470004</c:v>
                </c:pt>
                <c:pt idx="1120">
                  <c:v>5534417.3081860002</c:v>
                </c:pt>
                <c:pt idx="1121">
                  <c:v>5611674.8947489997</c:v>
                </c:pt>
                <c:pt idx="1122">
                  <c:v>5690010.9570310004</c:v>
                </c:pt>
                <c:pt idx="1123">
                  <c:v>5769440.5499910004</c:v>
                </c:pt>
                <c:pt idx="1124">
                  <c:v>5849978.9387480002</c:v>
                </c:pt>
                <c:pt idx="1125">
                  <c:v>5931641.6015149998</c:v>
                </c:pt>
                <c:pt idx="1126">
                  <c:v>6014444.2325729998</c:v>
                </c:pt>
                <c:pt idx="1127">
                  <c:v>6098402.745286</c:v>
                </c:pt>
                <c:pt idx="1128">
                  <c:v>6183533.275161</c:v>
                </c:pt>
                <c:pt idx="1129">
                  <c:v>6269852.1829460002</c:v>
                </c:pt>
                <c:pt idx="1130">
                  <c:v>6357376.0577809997</c:v>
                </c:pt>
                <c:pt idx="1131">
                  <c:v>6446121.720377</c:v>
                </c:pt>
                <c:pt idx="1132">
                  <c:v>6536106.2262559999</c:v>
                </c:pt>
                <c:pt idx="1133">
                  <c:v>6627346.8690269999</c:v>
                </c:pt>
                <c:pt idx="1134">
                  <c:v>6719861.1837069998</c:v>
                </c:pt>
                <c:pt idx="1135">
                  <c:v>6813666.9500930002</c:v>
                </c:pt>
                <c:pt idx="1136">
                  <c:v>6908782.1961789997</c:v>
                </c:pt>
                <c:pt idx="1137">
                  <c:v>7005225.2016200004</c:v>
                </c:pt>
                <c:pt idx="1138">
                  <c:v>7103014.5012459997</c:v>
                </c:pt>
                <c:pt idx="1139">
                  <c:v>7202168.8886249997</c:v>
                </c:pt>
                <c:pt idx="1140">
                  <c:v>7302707.4196699997</c:v>
                </c:pt>
                <c:pt idx="1141">
                  <c:v>7404649.4163070004</c:v>
                </c:pt>
                <c:pt idx="1142">
                  <c:v>7508014.470187</c:v>
                </c:pt>
                <c:pt idx="1143">
                  <c:v>7612822.4464459997</c:v>
                </c:pt>
                <c:pt idx="1144">
                  <c:v>7719093.4875330003</c:v>
                </c:pt>
                <c:pt idx="1145">
                  <c:v>7826848.0170689998</c:v>
                </c:pt>
                <c:pt idx="1146">
                  <c:v>7936106.7437829999</c:v>
                </c:pt>
                <c:pt idx="1147">
                  <c:v>8046890.665484</c:v>
                </c:pt>
                <c:pt idx="1148">
                  <c:v>8159221.0731020002</c:v>
                </c:pt>
                <c:pt idx="1149">
                  <c:v>8273119.5547740003</c:v>
                </c:pt>
                <c:pt idx="1150">
                  <c:v>8388608</c:v>
                </c:pt>
                <c:pt idx="1151">
                  <c:v>8505708.6038419995</c:v>
                </c:pt>
                <c:pt idx="1152">
                  <c:v>8624443.8711970001</c:v>
                </c:pt>
                <c:pt idx="1153">
                  <c:v>8744836.6211169995</c:v>
                </c:pt>
                <c:pt idx="1154">
                  <c:v>8866909.9911969993</c:v>
                </c:pt>
                <c:pt idx="1155">
                  <c:v>8990687.4420190006</c:v>
                </c:pt>
                <c:pt idx="1156">
                  <c:v>9116192.7616649996</c:v>
                </c:pt>
                <c:pt idx="1157">
                  <c:v>9243450.0702829994</c:v>
                </c:pt>
                <c:pt idx="1158">
                  <c:v>9372483.8247289993</c:v>
                </c:pt>
                <c:pt idx="1159">
                  <c:v>9503318.8232630007</c:v>
                </c:pt>
                <c:pt idx="1160">
                  <c:v>9635980.210314</c:v>
                </c:pt>
                <c:pt idx="1161">
                  <c:v>9770493.4813170005</c:v>
                </c:pt>
                <c:pt idx="1162">
                  <c:v>9906884.4876090009</c:v>
                </c:pt>
                <c:pt idx="1163">
                  <c:v>10045179.441400001</c:v>
                </c:pt>
                <c:pt idx="1164">
                  <c:v>10185404.92079</c:v>
                </c:pt>
                <c:pt idx="1165">
                  <c:v>10327587.87494</c:v>
                </c:pt>
                <c:pt idx="1166">
                  <c:v>10471755.62916</c:v>
                </c:pt>
                <c:pt idx="1167">
                  <c:v>10617935.89023</c:v>
                </c:pt>
                <c:pt idx="1168">
                  <c:v>10766156.751700001</c:v>
                </c:pt>
                <c:pt idx="1169">
                  <c:v>10916446.69929</c:v>
                </c:pt>
                <c:pt idx="1170">
                  <c:v>11068834.61637</c:v>
                </c:pt>
                <c:pt idx="1171">
                  <c:v>11223349.7895</c:v>
                </c:pt>
                <c:pt idx="1172">
                  <c:v>11380021.91406</c:v>
                </c:pt>
                <c:pt idx="1173">
                  <c:v>11538881.09998</c:v>
                </c:pt>
                <c:pt idx="1174">
                  <c:v>11699957.877499999</c:v>
                </c:pt>
                <c:pt idx="1175">
                  <c:v>11863283.20303</c:v>
                </c:pt>
                <c:pt idx="1176">
                  <c:v>12028888.465150001</c:v>
                </c:pt>
                <c:pt idx="1177">
                  <c:v>12196805.490569999</c:v>
                </c:pt>
                <c:pt idx="1178">
                  <c:v>12367066.550319999</c:v>
                </c:pt>
                <c:pt idx="1179">
                  <c:v>12539704.36589</c:v>
                </c:pt>
                <c:pt idx="1180">
                  <c:v>12714752.115560001</c:v>
                </c:pt>
                <c:pt idx="1181">
                  <c:v>12892243.440749999</c:v>
                </c:pt>
                <c:pt idx="1182">
                  <c:v>13072212.452509999</c:v>
                </c:pt>
                <c:pt idx="1183">
                  <c:v>13254693.738050001</c:v>
                </c:pt>
                <c:pt idx="1184">
                  <c:v>13439722.36741</c:v>
                </c:pt>
                <c:pt idx="1185">
                  <c:v>13627333.900189999</c:v>
                </c:pt>
                <c:pt idx="1186">
                  <c:v>13817564.39236</c:v>
                </c:pt>
                <c:pt idx="1187">
                  <c:v>14010450.403240001</c:v>
                </c:pt>
                <c:pt idx="1188">
                  <c:v>14206029.002490001</c:v>
                </c:pt>
                <c:pt idx="1189">
                  <c:v>14404337.777249999</c:v>
                </c:pt>
                <c:pt idx="1190">
                  <c:v>14605414.839339999</c:v>
                </c:pt>
                <c:pt idx="1191">
                  <c:v>14809298.83261</c:v>
                </c:pt>
                <c:pt idx="1192">
                  <c:v>15016028.940370001</c:v>
                </c:pt>
                <c:pt idx="1193">
                  <c:v>15225644.892890001</c:v>
                </c:pt>
                <c:pt idx="1194">
                  <c:v>15438186.97507</c:v>
                </c:pt>
                <c:pt idx="1195">
                  <c:v>15653696.03414</c:v>
                </c:pt>
                <c:pt idx="1196">
                  <c:v>15872213.487570001</c:v>
                </c:pt>
                <c:pt idx="1197">
                  <c:v>16093781.33097</c:v>
                </c:pt>
                <c:pt idx="1198">
                  <c:v>16318442.146199999</c:v>
                </c:pt>
                <c:pt idx="1199">
                  <c:v>16546239.109549999</c:v>
                </c:pt>
                <c:pt idx="1200">
                  <c:v>16777216</c:v>
                </c:pt>
                <c:pt idx="1201">
                  <c:v>17011417.207680002</c:v>
                </c:pt>
                <c:pt idx="1202">
                  <c:v>17248887.742389999</c:v>
                </c:pt>
                <c:pt idx="1203">
                  <c:v>17489673.242230002</c:v>
                </c:pt>
                <c:pt idx="1204">
                  <c:v>17733819.982390001</c:v>
                </c:pt>
                <c:pt idx="1205">
                  <c:v>17981374.884040002</c:v>
                </c:pt>
                <c:pt idx="1206">
                  <c:v>18232385.523329999</c:v>
                </c:pt>
                <c:pt idx="1207">
                  <c:v>18486900.14057</c:v>
                </c:pt>
                <c:pt idx="1208">
                  <c:v>18744967.649459999</c:v>
                </c:pt>
                <c:pt idx="1209">
                  <c:v>19006637.646529999</c:v>
                </c:pt>
                <c:pt idx="1210">
                  <c:v>19271960.420630001</c:v>
                </c:pt>
                <c:pt idx="1211">
                  <c:v>19540986.96263</c:v>
                </c:pt>
                <c:pt idx="1212">
                  <c:v>19813768.975219999</c:v>
                </c:pt>
                <c:pt idx="1213">
                  <c:v>20090358.882789999</c:v>
                </c:pt>
                <c:pt idx="1214">
                  <c:v>20370809.841589998</c:v>
                </c:pt>
                <c:pt idx="1215">
                  <c:v>20655175.749880001</c:v>
                </c:pt>
                <c:pt idx="1216">
                  <c:v>20943511.25832</c:v>
                </c:pt>
                <c:pt idx="1217">
                  <c:v>21235871.78046</c:v>
                </c:pt>
                <c:pt idx="1218">
                  <c:v>21532313.50341</c:v>
                </c:pt>
                <c:pt idx="1219">
                  <c:v>21832893.398589998</c:v>
                </c:pt>
                <c:pt idx="1220">
                  <c:v>22137669.23274</c:v>
                </c:pt>
                <c:pt idx="1221">
                  <c:v>22446699.579</c:v>
                </c:pt>
                <c:pt idx="1222">
                  <c:v>22760043.828120001</c:v>
                </c:pt>
                <c:pt idx="1223">
                  <c:v>23077762.199960001</c:v>
                </c:pt>
                <c:pt idx="1224">
                  <c:v>23399915.75499</c:v>
                </c:pt>
                <c:pt idx="1225">
                  <c:v>23726566.406059999</c:v>
                </c:pt>
                <c:pt idx="1226">
                  <c:v>24057776.930289999</c:v>
                </c:pt>
                <c:pt idx="1227">
                  <c:v>24393610.981150001</c:v>
                </c:pt>
                <c:pt idx="1228">
                  <c:v>24734133.100639999</c:v>
                </c:pt>
                <c:pt idx="1229">
                  <c:v>25079408.73178</c:v>
                </c:pt>
                <c:pt idx="1230">
                  <c:v>25429504.231120002</c:v>
                </c:pt>
                <c:pt idx="1231">
                  <c:v>25784486.881510001</c:v>
                </c:pt>
                <c:pt idx="1232">
                  <c:v>26144424.905030001</c:v>
                </c:pt>
                <c:pt idx="1233">
                  <c:v>26509387.47611</c:v>
                </c:pt>
                <c:pt idx="1234">
                  <c:v>26879444.73483</c:v>
                </c:pt>
                <c:pt idx="1235">
                  <c:v>27254667.80037</c:v>
                </c:pt>
                <c:pt idx="1236">
                  <c:v>27635128.784710001</c:v>
                </c:pt>
                <c:pt idx="1237">
                  <c:v>28020900.806480002</c:v>
                </c:pt>
                <c:pt idx="1238">
                  <c:v>28412058.00499</c:v>
                </c:pt>
                <c:pt idx="1239">
                  <c:v>28808675.554499999</c:v>
                </c:pt>
                <c:pt idx="1240">
                  <c:v>29210829.678679999</c:v>
                </c:pt>
                <c:pt idx="1241">
                  <c:v>29618597.665229999</c:v>
                </c:pt>
                <c:pt idx="1242">
                  <c:v>30032057.88075</c:v>
                </c:pt>
                <c:pt idx="1243">
                  <c:v>30451289.78579</c:v>
                </c:pt>
                <c:pt idx="1244">
                  <c:v>30876373.950130001</c:v>
                </c:pt>
                <c:pt idx="1245">
                  <c:v>31307392.06828</c:v>
                </c:pt>
                <c:pt idx="1246">
                  <c:v>31744426.975129999</c:v>
                </c:pt>
                <c:pt idx="1247">
                  <c:v>32187562.661940001</c:v>
                </c:pt>
                <c:pt idx="1248">
                  <c:v>32636884.292410001</c:v>
                </c:pt>
                <c:pt idx="1249">
                  <c:v>33092478.219099998</c:v>
                </c:pt>
                <c:pt idx="1250">
                  <c:v>33554432</c:v>
                </c:pt>
                <c:pt idx="1251">
                  <c:v>34022834.415370002</c:v>
                </c:pt>
                <c:pt idx="1252">
                  <c:v>34497775.484789997</c:v>
                </c:pt>
                <c:pt idx="1253">
                  <c:v>34979346.484470002</c:v>
                </c:pt>
                <c:pt idx="1254">
                  <c:v>35467639.964790002</c:v>
                </c:pt>
                <c:pt idx="1255">
                  <c:v>35962749.768080004</c:v>
                </c:pt>
                <c:pt idx="1256">
                  <c:v>36464771.046659999</c:v>
                </c:pt>
                <c:pt idx="1257">
                  <c:v>36973800.281130001</c:v>
                </c:pt>
                <c:pt idx="1258">
                  <c:v>37489935.298919998</c:v>
                </c:pt>
                <c:pt idx="1259">
                  <c:v>38013275.293049999</c:v>
                </c:pt>
                <c:pt idx="1260">
                  <c:v>38543920.841260001</c:v>
                </c:pt>
                <c:pt idx="1261">
                  <c:v>39081973.925269999</c:v>
                </c:pt>
                <c:pt idx="1262">
                  <c:v>39627537.950429998</c:v>
                </c:pt>
                <c:pt idx="1263">
                  <c:v>40180717.765579998</c:v>
                </c:pt>
                <c:pt idx="1264">
                  <c:v>40741619.683179997</c:v>
                </c:pt>
                <c:pt idx="1265">
                  <c:v>41310351.499760002</c:v>
                </c:pt>
                <c:pt idx="1266">
                  <c:v>41887022.51664</c:v>
                </c:pt>
                <c:pt idx="1267">
                  <c:v>42471743.560929999</c:v>
                </c:pt>
                <c:pt idx="1268">
                  <c:v>43064627.006810002</c:v>
                </c:pt>
                <c:pt idx="1269">
                  <c:v>43665786.797179997</c:v>
                </c:pt>
                <c:pt idx="1270">
                  <c:v>44275338.465489998</c:v>
                </c:pt>
                <c:pt idx="1271">
                  <c:v>44893399.157990001</c:v>
                </c:pt>
                <c:pt idx="1272">
                  <c:v>45520087.65625</c:v>
                </c:pt>
                <c:pt idx="1273">
                  <c:v>46155524.399920002</c:v>
                </c:pt>
                <c:pt idx="1274">
                  <c:v>46799831.509980001</c:v>
                </c:pt>
                <c:pt idx="1275">
                  <c:v>47453132.812119998</c:v>
                </c:pt>
                <c:pt idx="1276">
                  <c:v>48115553.860590003</c:v>
                </c:pt>
                <c:pt idx="1277">
                  <c:v>48787221.962289996</c:v>
                </c:pt>
                <c:pt idx="1278">
                  <c:v>49468266.201279998</c:v>
                </c:pt>
                <c:pt idx="1279">
                  <c:v>50158817.463569999</c:v>
                </c:pt>
                <c:pt idx="1280">
                  <c:v>50859008.462240003</c:v>
                </c:pt>
                <c:pt idx="1281">
                  <c:v>51568973.763010003</c:v>
                </c:pt>
                <c:pt idx="1282">
                  <c:v>52288849.810050003</c:v>
                </c:pt>
                <c:pt idx="1283">
                  <c:v>53018774.95222</c:v>
                </c:pt>
                <c:pt idx="1284">
                  <c:v>53758889.469659999</c:v>
                </c:pt>
                <c:pt idx="1285">
                  <c:v>54509335.600740001</c:v>
                </c:pt>
                <c:pt idx="1286">
                  <c:v>55270257.569430001</c:v>
                </c:pt>
                <c:pt idx="1287">
                  <c:v>56041801.612960003</c:v>
                </c:pt>
                <c:pt idx="1288">
                  <c:v>56824116.009970002</c:v>
                </c:pt>
                <c:pt idx="1289">
                  <c:v>57617351.108999997</c:v>
                </c:pt>
                <c:pt idx="1290">
                  <c:v>58421659.357359998</c:v>
                </c:pt>
                <c:pt idx="1291">
                  <c:v>59237195.330459997</c:v>
                </c:pt>
                <c:pt idx="1292">
                  <c:v>60064115.761490002</c:v>
                </c:pt>
                <c:pt idx="1293">
                  <c:v>60902579.571570002</c:v>
                </c:pt>
                <c:pt idx="1294">
                  <c:v>61752747.900260001</c:v>
                </c:pt>
                <c:pt idx="1295">
                  <c:v>62614784.136550002</c:v>
                </c:pt>
                <c:pt idx="1296">
                  <c:v>63488853.950259998</c:v>
                </c:pt>
                <c:pt idx="1297">
                  <c:v>64375125.323880002</c:v>
                </c:pt>
                <c:pt idx="1298">
                  <c:v>65273768.584810004</c:v>
                </c:pt>
                <c:pt idx="1299">
                  <c:v>66184956.438189998</c:v>
                </c:pt>
                <c:pt idx="1300">
                  <c:v>67108864</c:v>
                </c:pt>
                <c:pt idx="1301">
                  <c:v>68045668.830740005</c:v>
                </c:pt>
                <c:pt idx="1302">
                  <c:v>68995550.969579995</c:v>
                </c:pt>
                <c:pt idx="1303">
                  <c:v>69958692.968940005</c:v>
                </c:pt>
                <c:pt idx="1304">
                  <c:v>70935279.929580003</c:v>
                </c:pt>
                <c:pt idx="1305">
                  <c:v>71925499.536149994</c:v>
                </c:pt>
                <c:pt idx="1306">
                  <c:v>72929542.093319997</c:v>
                </c:pt>
                <c:pt idx="1307">
                  <c:v>73947600.562260002</c:v>
                </c:pt>
                <c:pt idx="1308">
                  <c:v>74979870.597829998</c:v>
                </c:pt>
                <c:pt idx="1309">
                  <c:v>76026550.586099997</c:v>
                </c:pt>
                <c:pt idx="1310">
                  <c:v>77087841.682520002</c:v>
                </c:pt>
                <c:pt idx="1311">
                  <c:v>78163947.850539997</c:v>
                </c:pt>
                <c:pt idx="1312">
                  <c:v>79255075.900869995</c:v>
                </c:pt>
                <c:pt idx="1313">
                  <c:v>80361435.531159997</c:v>
                </c:pt>
                <c:pt idx="1314">
                  <c:v>81483239.366359994</c:v>
                </c:pt>
                <c:pt idx="1315">
                  <c:v>82620702.999520004</c:v>
                </c:pt>
                <c:pt idx="1316">
                  <c:v>83774045.03328</c:v>
                </c:pt>
                <c:pt idx="1317">
                  <c:v>84943487.121849999</c:v>
                </c:pt>
                <c:pt idx="1318">
                  <c:v>86129254.013620004</c:v>
                </c:pt>
                <c:pt idx="1319">
                  <c:v>87331573.594359994</c:v>
                </c:pt>
                <c:pt idx="1320">
                  <c:v>88550676.930979997</c:v>
                </c:pt>
                <c:pt idx="1321">
                  <c:v>89786798.315990001</c:v>
                </c:pt>
                <c:pt idx="1322">
                  <c:v>91040175.312490001</c:v>
                </c:pt>
                <c:pt idx="1323">
                  <c:v>92311048.799850002</c:v>
                </c:pt>
                <c:pt idx="1324">
                  <c:v>93599663.01997</c:v>
                </c:pt>
                <c:pt idx="1325">
                  <c:v>94906265.624249995</c:v>
                </c:pt>
                <c:pt idx="1326">
                  <c:v>96231107.721169993</c:v>
                </c:pt>
                <c:pt idx="1327">
                  <c:v>97574443.924579993</c:v>
                </c:pt>
                <c:pt idx="1328">
                  <c:v>98936532.402569994</c:v>
                </c:pt>
                <c:pt idx="1329">
                  <c:v>100317634.9271</c:v>
                </c:pt>
              </c:numCache>
            </c:numRef>
          </c:xVal>
          <c:yVal>
            <c:numRef>
              <c:f>teste!$B$2:$B$1331</c:f>
              <c:numCache>
                <c:formatCode>0.00E+00</c:formatCode>
                <c:ptCount val="1330"/>
                <c:pt idx="0">
                  <c:v>6.0206858542689998</c:v>
                </c:pt>
                <c:pt idx="1">
                  <c:v>6.0206858542689998</c:v>
                </c:pt>
                <c:pt idx="2">
                  <c:v>6.0206858542689998</c:v>
                </c:pt>
                <c:pt idx="3">
                  <c:v>6.0206858542689998</c:v>
                </c:pt>
                <c:pt idx="4">
                  <c:v>6.0206858542689998</c:v>
                </c:pt>
                <c:pt idx="5">
                  <c:v>6.0206858542689998</c:v>
                </c:pt>
                <c:pt idx="6">
                  <c:v>6.0206858542689998</c:v>
                </c:pt>
                <c:pt idx="7">
                  <c:v>6.0206858542689998</c:v>
                </c:pt>
                <c:pt idx="8">
                  <c:v>6.0206858542689998</c:v>
                </c:pt>
                <c:pt idx="9">
                  <c:v>6.0206858542699999</c:v>
                </c:pt>
                <c:pt idx="10">
                  <c:v>6.0206858542699999</c:v>
                </c:pt>
                <c:pt idx="11">
                  <c:v>6.0206858542699999</c:v>
                </c:pt>
                <c:pt idx="12">
                  <c:v>6.0206858542699999</c:v>
                </c:pt>
                <c:pt idx="13">
                  <c:v>6.0206858542699999</c:v>
                </c:pt>
                <c:pt idx="14">
                  <c:v>6.0206858542699999</c:v>
                </c:pt>
                <c:pt idx="15">
                  <c:v>6.0206858542699999</c:v>
                </c:pt>
                <c:pt idx="16">
                  <c:v>6.0206858542699999</c:v>
                </c:pt>
                <c:pt idx="17">
                  <c:v>6.0206858542699999</c:v>
                </c:pt>
                <c:pt idx="18">
                  <c:v>6.0206858542699999</c:v>
                </c:pt>
                <c:pt idx="19">
                  <c:v>6.0206858542699999</c:v>
                </c:pt>
                <c:pt idx="20">
                  <c:v>6.0206858542699999</c:v>
                </c:pt>
                <c:pt idx="21">
                  <c:v>6.0206858542699999</c:v>
                </c:pt>
                <c:pt idx="22">
                  <c:v>6.0206858542699999</c:v>
                </c:pt>
                <c:pt idx="23">
                  <c:v>6.0206858542699999</c:v>
                </c:pt>
                <c:pt idx="24">
                  <c:v>6.0206858542699999</c:v>
                </c:pt>
                <c:pt idx="25">
                  <c:v>6.0206858542699999</c:v>
                </c:pt>
                <c:pt idx="26">
                  <c:v>6.0206858542699999</c:v>
                </c:pt>
                <c:pt idx="27">
                  <c:v>6.0206858542699999</c:v>
                </c:pt>
                <c:pt idx="28">
                  <c:v>6.0206858542699999</c:v>
                </c:pt>
                <c:pt idx="29">
                  <c:v>6.0206858542699999</c:v>
                </c:pt>
                <c:pt idx="30">
                  <c:v>6.0206858542699999</c:v>
                </c:pt>
                <c:pt idx="31">
                  <c:v>6.0206858542699999</c:v>
                </c:pt>
                <c:pt idx="32">
                  <c:v>6.0206858542699999</c:v>
                </c:pt>
                <c:pt idx="33">
                  <c:v>6.0206858542699999</c:v>
                </c:pt>
                <c:pt idx="34">
                  <c:v>6.0206858542699999</c:v>
                </c:pt>
                <c:pt idx="35">
                  <c:v>6.0206858542699999</c:v>
                </c:pt>
                <c:pt idx="36">
                  <c:v>6.0206858542699999</c:v>
                </c:pt>
                <c:pt idx="37">
                  <c:v>6.0206858542699999</c:v>
                </c:pt>
                <c:pt idx="38">
                  <c:v>6.0206858542699999</c:v>
                </c:pt>
                <c:pt idx="39">
                  <c:v>6.0206858542699999</c:v>
                </c:pt>
                <c:pt idx="40">
                  <c:v>6.0206858542699999</c:v>
                </c:pt>
                <c:pt idx="41">
                  <c:v>6.0206858542699999</c:v>
                </c:pt>
                <c:pt idx="42">
                  <c:v>6.0206858542699999</c:v>
                </c:pt>
                <c:pt idx="43">
                  <c:v>6.0206858542699999</c:v>
                </c:pt>
                <c:pt idx="44">
                  <c:v>6.0206858542699999</c:v>
                </c:pt>
                <c:pt idx="45">
                  <c:v>6.0206858542699999</c:v>
                </c:pt>
                <c:pt idx="46">
                  <c:v>6.0206858542699999</c:v>
                </c:pt>
                <c:pt idx="47">
                  <c:v>6.0206858542699999</c:v>
                </c:pt>
                <c:pt idx="48">
                  <c:v>6.0206858542699999</c:v>
                </c:pt>
                <c:pt idx="49">
                  <c:v>6.0206858542699999</c:v>
                </c:pt>
                <c:pt idx="50">
                  <c:v>6.0206858542699999</c:v>
                </c:pt>
                <c:pt idx="51">
                  <c:v>6.0206858542699999</c:v>
                </c:pt>
                <c:pt idx="52">
                  <c:v>6.0206858542699999</c:v>
                </c:pt>
                <c:pt idx="53">
                  <c:v>6.0206858542699999</c:v>
                </c:pt>
                <c:pt idx="54">
                  <c:v>6.0206858542699999</c:v>
                </c:pt>
                <c:pt idx="55">
                  <c:v>6.0206858542699999</c:v>
                </c:pt>
                <c:pt idx="56">
                  <c:v>6.0206858542699999</c:v>
                </c:pt>
                <c:pt idx="57">
                  <c:v>6.0206858542699999</c:v>
                </c:pt>
                <c:pt idx="58">
                  <c:v>6.0206858542699999</c:v>
                </c:pt>
                <c:pt idx="59">
                  <c:v>6.0206858542699999</c:v>
                </c:pt>
                <c:pt idx="60">
                  <c:v>6.0206858542699999</c:v>
                </c:pt>
                <c:pt idx="61">
                  <c:v>6.0206858542699999</c:v>
                </c:pt>
                <c:pt idx="62">
                  <c:v>6.0206858542699999</c:v>
                </c:pt>
                <c:pt idx="63">
                  <c:v>6.0206858542699999</c:v>
                </c:pt>
                <c:pt idx="64">
                  <c:v>6.0206858542699999</c:v>
                </c:pt>
                <c:pt idx="65">
                  <c:v>6.0206858542699999</c:v>
                </c:pt>
                <c:pt idx="66">
                  <c:v>6.0206858542699999</c:v>
                </c:pt>
                <c:pt idx="67">
                  <c:v>6.0206858542699999</c:v>
                </c:pt>
                <c:pt idx="68">
                  <c:v>6.0206858542699999</c:v>
                </c:pt>
                <c:pt idx="69">
                  <c:v>6.0206858542699999</c:v>
                </c:pt>
                <c:pt idx="70">
                  <c:v>6.0206858542699999</c:v>
                </c:pt>
                <c:pt idx="71">
                  <c:v>6.0206858542699999</c:v>
                </c:pt>
                <c:pt idx="72">
                  <c:v>6.020685854271</c:v>
                </c:pt>
                <c:pt idx="73">
                  <c:v>6.020685854271</c:v>
                </c:pt>
                <c:pt idx="74">
                  <c:v>6.020685854271</c:v>
                </c:pt>
                <c:pt idx="75">
                  <c:v>6.020685854271</c:v>
                </c:pt>
                <c:pt idx="76">
                  <c:v>6.020685854271</c:v>
                </c:pt>
                <c:pt idx="77">
                  <c:v>6.020685854271</c:v>
                </c:pt>
                <c:pt idx="78">
                  <c:v>6.020685854271</c:v>
                </c:pt>
                <c:pt idx="79">
                  <c:v>6.020685854271</c:v>
                </c:pt>
                <c:pt idx="80">
                  <c:v>6.020685854271</c:v>
                </c:pt>
                <c:pt idx="81">
                  <c:v>6.020685854271</c:v>
                </c:pt>
                <c:pt idx="82">
                  <c:v>6.020685854271</c:v>
                </c:pt>
                <c:pt idx="83">
                  <c:v>6.020685854271</c:v>
                </c:pt>
                <c:pt idx="84">
                  <c:v>6.020685854271</c:v>
                </c:pt>
                <c:pt idx="85">
                  <c:v>6.020685854271</c:v>
                </c:pt>
                <c:pt idx="86">
                  <c:v>6.020685854271</c:v>
                </c:pt>
                <c:pt idx="87">
                  <c:v>6.020685854271</c:v>
                </c:pt>
                <c:pt idx="88">
                  <c:v>6.020685854271</c:v>
                </c:pt>
                <c:pt idx="89">
                  <c:v>6.020685854271</c:v>
                </c:pt>
                <c:pt idx="90">
                  <c:v>6.020685854271</c:v>
                </c:pt>
                <c:pt idx="91">
                  <c:v>6.020685854271</c:v>
                </c:pt>
                <c:pt idx="92">
                  <c:v>6.020685854271</c:v>
                </c:pt>
                <c:pt idx="93">
                  <c:v>6.0206858542720001</c:v>
                </c:pt>
                <c:pt idx="94">
                  <c:v>6.0206858542720001</c:v>
                </c:pt>
                <c:pt idx="95">
                  <c:v>6.0206858542720001</c:v>
                </c:pt>
                <c:pt idx="96">
                  <c:v>6.0206858542720001</c:v>
                </c:pt>
                <c:pt idx="97">
                  <c:v>6.0206858542720001</c:v>
                </c:pt>
                <c:pt idx="98">
                  <c:v>6.0206858542720001</c:v>
                </c:pt>
                <c:pt idx="99">
                  <c:v>6.0206858542720001</c:v>
                </c:pt>
                <c:pt idx="100">
                  <c:v>6.0206858542720001</c:v>
                </c:pt>
                <c:pt idx="101">
                  <c:v>6.0206858542720001</c:v>
                </c:pt>
                <c:pt idx="102">
                  <c:v>6.0206858542720001</c:v>
                </c:pt>
                <c:pt idx="103">
                  <c:v>6.0206858542720001</c:v>
                </c:pt>
                <c:pt idx="104">
                  <c:v>6.0206858542720001</c:v>
                </c:pt>
                <c:pt idx="105">
                  <c:v>6.0206858542720001</c:v>
                </c:pt>
                <c:pt idx="106">
                  <c:v>6.0206858542720001</c:v>
                </c:pt>
                <c:pt idx="107">
                  <c:v>6.0206858542730002</c:v>
                </c:pt>
                <c:pt idx="108">
                  <c:v>6.0206858542730002</c:v>
                </c:pt>
                <c:pt idx="109">
                  <c:v>6.0206858542730002</c:v>
                </c:pt>
                <c:pt idx="110">
                  <c:v>6.0206858542730002</c:v>
                </c:pt>
                <c:pt idx="111">
                  <c:v>6.0206858542730002</c:v>
                </c:pt>
                <c:pt idx="112">
                  <c:v>6.0206858542730002</c:v>
                </c:pt>
                <c:pt idx="113">
                  <c:v>6.0206858542730002</c:v>
                </c:pt>
                <c:pt idx="114">
                  <c:v>6.0206858542730002</c:v>
                </c:pt>
                <c:pt idx="115">
                  <c:v>6.0206858542730002</c:v>
                </c:pt>
                <c:pt idx="116">
                  <c:v>6.0206858542730002</c:v>
                </c:pt>
                <c:pt idx="117">
                  <c:v>6.0206858542740003</c:v>
                </c:pt>
                <c:pt idx="118">
                  <c:v>6.0206858542740003</c:v>
                </c:pt>
                <c:pt idx="119">
                  <c:v>6.0206858542740003</c:v>
                </c:pt>
                <c:pt idx="120">
                  <c:v>6.0206858542740003</c:v>
                </c:pt>
                <c:pt idx="121">
                  <c:v>6.0206858542740003</c:v>
                </c:pt>
                <c:pt idx="122">
                  <c:v>6.0206858542740003</c:v>
                </c:pt>
                <c:pt idx="123">
                  <c:v>6.0206858542740003</c:v>
                </c:pt>
                <c:pt idx="124">
                  <c:v>6.0206858542750004</c:v>
                </c:pt>
                <c:pt idx="125">
                  <c:v>6.0206858542750004</c:v>
                </c:pt>
                <c:pt idx="126">
                  <c:v>6.0206858542750004</c:v>
                </c:pt>
                <c:pt idx="127">
                  <c:v>6.0206858542750004</c:v>
                </c:pt>
                <c:pt idx="128">
                  <c:v>6.0206858542750004</c:v>
                </c:pt>
                <c:pt idx="129">
                  <c:v>6.0206858542750004</c:v>
                </c:pt>
                <c:pt idx="130">
                  <c:v>6.0206858542750004</c:v>
                </c:pt>
                <c:pt idx="131">
                  <c:v>6.0206858542759996</c:v>
                </c:pt>
                <c:pt idx="132">
                  <c:v>6.0206858542759996</c:v>
                </c:pt>
                <c:pt idx="133">
                  <c:v>6.0206858542759996</c:v>
                </c:pt>
                <c:pt idx="134">
                  <c:v>6.0206858542759996</c:v>
                </c:pt>
                <c:pt idx="135">
                  <c:v>6.0206858542759996</c:v>
                </c:pt>
                <c:pt idx="136">
                  <c:v>6.0206858542769996</c:v>
                </c:pt>
                <c:pt idx="137">
                  <c:v>6.0206858542769996</c:v>
                </c:pt>
                <c:pt idx="138">
                  <c:v>6.0206858542769996</c:v>
                </c:pt>
                <c:pt idx="139">
                  <c:v>6.0206858542769996</c:v>
                </c:pt>
                <c:pt idx="140">
                  <c:v>6.0206858542769996</c:v>
                </c:pt>
                <c:pt idx="141">
                  <c:v>6.0206858542779997</c:v>
                </c:pt>
                <c:pt idx="142">
                  <c:v>6.0206858542779997</c:v>
                </c:pt>
                <c:pt idx="143">
                  <c:v>6.0206858542779997</c:v>
                </c:pt>
                <c:pt idx="144">
                  <c:v>6.0206858542779997</c:v>
                </c:pt>
                <c:pt idx="145">
                  <c:v>6.0206858542789998</c:v>
                </c:pt>
                <c:pt idx="146">
                  <c:v>6.0206858542789998</c:v>
                </c:pt>
                <c:pt idx="147">
                  <c:v>6.0206858542789998</c:v>
                </c:pt>
                <c:pt idx="148">
                  <c:v>6.0206858542789998</c:v>
                </c:pt>
                <c:pt idx="149">
                  <c:v>6.0206858542799999</c:v>
                </c:pt>
                <c:pt idx="150">
                  <c:v>6.0206858542799999</c:v>
                </c:pt>
                <c:pt idx="151">
                  <c:v>6.0206858542799999</c:v>
                </c:pt>
                <c:pt idx="152">
                  <c:v>6.020685854281</c:v>
                </c:pt>
                <c:pt idx="153">
                  <c:v>6.020685854281</c:v>
                </c:pt>
                <c:pt idx="154">
                  <c:v>6.020685854281</c:v>
                </c:pt>
                <c:pt idx="155">
                  <c:v>6.0206858542820001</c:v>
                </c:pt>
                <c:pt idx="156">
                  <c:v>6.0206858542820001</c:v>
                </c:pt>
                <c:pt idx="157">
                  <c:v>6.0206858542820001</c:v>
                </c:pt>
                <c:pt idx="158">
                  <c:v>6.0206858542830002</c:v>
                </c:pt>
                <c:pt idx="159">
                  <c:v>6.0206858542830002</c:v>
                </c:pt>
                <c:pt idx="160">
                  <c:v>6.0206858542840003</c:v>
                </c:pt>
                <c:pt idx="161">
                  <c:v>6.0206858542840003</c:v>
                </c:pt>
                <c:pt idx="162">
                  <c:v>6.0206858542840003</c:v>
                </c:pt>
                <c:pt idx="163">
                  <c:v>6.0206858542850004</c:v>
                </c:pt>
                <c:pt idx="164">
                  <c:v>6.0206858542850004</c:v>
                </c:pt>
                <c:pt idx="165">
                  <c:v>6.0206858542859996</c:v>
                </c:pt>
                <c:pt idx="166">
                  <c:v>6.0206858542859996</c:v>
                </c:pt>
                <c:pt idx="167">
                  <c:v>6.0206858542869996</c:v>
                </c:pt>
                <c:pt idx="168">
                  <c:v>6.0206858542869996</c:v>
                </c:pt>
                <c:pt idx="169">
                  <c:v>6.0206858542879997</c:v>
                </c:pt>
                <c:pt idx="170">
                  <c:v>6.0206858542879997</c:v>
                </c:pt>
                <c:pt idx="171">
                  <c:v>6.0206858542889998</c:v>
                </c:pt>
                <c:pt idx="172">
                  <c:v>6.0206858542889998</c:v>
                </c:pt>
                <c:pt idx="173">
                  <c:v>6.0206858542899999</c:v>
                </c:pt>
                <c:pt idx="174">
                  <c:v>6.0206858542899999</c:v>
                </c:pt>
                <c:pt idx="175">
                  <c:v>6.020685854291</c:v>
                </c:pt>
                <c:pt idx="176">
                  <c:v>6.020685854291</c:v>
                </c:pt>
                <c:pt idx="177">
                  <c:v>6.0206858542920001</c:v>
                </c:pt>
                <c:pt idx="178">
                  <c:v>6.0206858542930002</c:v>
                </c:pt>
                <c:pt idx="179">
                  <c:v>6.0206858542930002</c:v>
                </c:pt>
                <c:pt idx="180">
                  <c:v>6.0206858542940003</c:v>
                </c:pt>
                <c:pt idx="181">
                  <c:v>6.0206858542950004</c:v>
                </c:pt>
                <c:pt idx="182">
                  <c:v>6.0206858542950004</c:v>
                </c:pt>
                <c:pt idx="183">
                  <c:v>6.0206858542959996</c:v>
                </c:pt>
                <c:pt idx="184">
                  <c:v>6.0206858542969997</c:v>
                </c:pt>
                <c:pt idx="185">
                  <c:v>6.0206858542979997</c:v>
                </c:pt>
                <c:pt idx="186">
                  <c:v>6.0206858542989998</c:v>
                </c:pt>
                <c:pt idx="187">
                  <c:v>6.0206858542989998</c:v>
                </c:pt>
                <c:pt idx="188">
                  <c:v>6.0206858542999999</c:v>
                </c:pt>
                <c:pt idx="189">
                  <c:v>6.020685854301</c:v>
                </c:pt>
                <c:pt idx="190">
                  <c:v>6.0206858543020001</c:v>
                </c:pt>
                <c:pt idx="191">
                  <c:v>6.0206858543030002</c:v>
                </c:pt>
                <c:pt idx="192">
                  <c:v>6.0206858543040003</c:v>
                </c:pt>
                <c:pt idx="193">
                  <c:v>6.0206858543050004</c:v>
                </c:pt>
                <c:pt idx="194">
                  <c:v>6.0206858543059996</c:v>
                </c:pt>
                <c:pt idx="195">
                  <c:v>6.0206858543069997</c:v>
                </c:pt>
                <c:pt idx="196">
                  <c:v>6.0206858543079997</c:v>
                </c:pt>
                <c:pt idx="197">
                  <c:v>6.0206858543089998</c:v>
                </c:pt>
                <c:pt idx="198">
                  <c:v>6.0206858543099999</c:v>
                </c:pt>
                <c:pt idx="199">
                  <c:v>6.020685854311</c:v>
                </c:pt>
                <c:pt idx="200">
                  <c:v>6.0206858543120001</c:v>
                </c:pt>
                <c:pt idx="201">
                  <c:v>6.0206858543140003</c:v>
                </c:pt>
                <c:pt idx="202">
                  <c:v>6.0206858543150004</c:v>
                </c:pt>
                <c:pt idx="203">
                  <c:v>6.0206858543159996</c:v>
                </c:pt>
                <c:pt idx="204">
                  <c:v>6.0206858543169997</c:v>
                </c:pt>
                <c:pt idx="205">
                  <c:v>6.0206858543189998</c:v>
                </c:pt>
                <c:pt idx="206">
                  <c:v>6.0206858543199999</c:v>
                </c:pt>
                <c:pt idx="207">
                  <c:v>6.0206858543220001</c:v>
                </c:pt>
                <c:pt idx="208">
                  <c:v>6.0206858543230002</c:v>
                </c:pt>
                <c:pt idx="209">
                  <c:v>6.0206858543250004</c:v>
                </c:pt>
                <c:pt idx="210">
                  <c:v>6.0206858543259996</c:v>
                </c:pt>
                <c:pt idx="211">
                  <c:v>6.0206858543279997</c:v>
                </c:pt>
                <c:pt idx="212">
                  <c:v>6.0206858543289998</c:v>
                </c:pt>
                <c:pt idx="213">
                  <c:v>6.020685854331</c:v>
                </c:pt>
                <c:pt idx="214">
                  <c:v>6.0206858543330002</c:v>
                </c:pt>
                <c:pt idx="215">
                  <c:v>6.0206858543350004</c:v>
                </c:pt>
                <c:pt idx="216">
                  <c:v>6.0206858543359996</c:v>
                </c:pt>
                <c:pt idx="217">
                  <c:v>6.0206858543379997</c:v>
                </c:pt>
                <c:pt idx="218">
                  <c:v>6.0206858543399999</c:v>
                </c:pt>
                <c:pt idx="219">
                  <c:v>6.0206858543420001</c:v>
                </c:pt>
                <c:pt idx="220">
                  <c:v>6.0206858543440003</c:v>
                </c:pt>
                <c:pt idx="221">
                  <c:v>6.0206858543459996</c:v>
                </c:pt>
                <c:pt idx="222">
                  <c:v>6.0206858543489998</c:v>
                </c:pt>
                <c:pt idx="223">
                  <c:v>6.020685854351</c:v>
                </c:pt>
                <c:pt idx="224">
                  <c:v>6.0206858543530002</c:v>
                </c:pt>
                <c:pt idx="225">
                  <c:v>6.0206858543550004</c:v>
                </c:pt>
                <c:pt idx="226">
                  <c:v>6.0206858543579997</c:v>
                </c:pt>
                <c:pt idx="227">
                  <c:v>6.0206858543599999</c:v>
                </c:pt>
                <c:pt idx="228">
                  <c:v>6.0206858543630002</c:v>
                </c:pt>
                <c:pt idx="229">
                  <c:v>6.0206858543659996</c:v>
                </c:pt>
                <c:pt idx="230">
                  <c:v>6.0206858543679997</c:v>
                </c:pt>
                <c:pt idx="231">
                  <c:v>6.020685854371</c:v>
                </c:pt>
                <c:pt idx="232">
                  <c:v>6.0206858543740003</c:v>
                </c:pt>
                <c:pt idx="233">
                  <c:v>6.0206858543769997</c:v>
                </c:pt>
                <c:pt idx="234">
                  <c:v>6.0206858543799999</c:v>
                </c:pt>
                <c:pt idx="235">
                  <c:v>6.0206858543830002</c:v>
                </c:pt>
                <c:pt idx="236">
                  <c:v>6.0206858543859996</c:v>
                </c:pt>
                <c:pt idx="237">
                  <c:v>6.0206858543889998</c:v>
                </c:pt>
                <c:pt idx="238">
                  <c:v>6.0206858543930002</c:v>
                </c:pt>
                <c:pt idx="239">
                  <c:v>6.0206858543959996</c:v>
                </c:pt>
                <c:pt idx="240">
                  <c:v>6.0206858543999999</c:v>
                </c:pt>
                <c:pt idx="241">
                  <c:v>6.0206858544040003</c:v>
                </c:pt>
                <c:pt idx="242">
                  <c:v>6.0206858544069997</c:v>
                </c:pt>
                <c:pt idx="243">
                  <c:v>6.020685854411</c:v>
                </c:pt>
                <c:pt idx="244">
                  <c:v>6.0206858544150004</c:v>
                </c:pt>
                <c:pt idx="245">
                  <c:v>6.0206858544189998</c:v>
                </c:pt>
                <c:pt idx="246">
                  <c:v>6.0206858544240003</c:v>
                </c:pt>
                <c:pt idx="247">
                  <c:v>6.0206858544279998</c:v>
                </c:pt>
                <c:pt idx="248">
                  <c:v>6.0206858544320001</c:v>
                </c:pt>
                <c:pt idx="249">
                  <c:v>6.0206858544369997</c:v>
                </c:pt>
                <c:pt idx="250">
                  <c:v>6.0206858544420001</c:v>
                </c:pt>
                <c:pt idx="251">
                  <c:v>6.0206858544459996</c:v>
                </c:pt>
                <c:pt idx="252">
                  <c:v>6.020685854451</c:v>
                </c:pt>
                <c:pt idx="253">
                  <c:v>6.0206858544569997</c:v>
                </c:pt>
                <c:pt idx="254">
                  <c:v>6.0206858544620001</c:v>
                </c:pt>
                <c:pt idx="255">
                  <c:v>6.0206858544669997</c:v>
                </c:pt>
                <c:pt idx="256">
                  <c:v>6.0206858544730002</c:v>
                </c:pt>
                <c:pt idx="257">
                  <c:v>6.0206858544789998</c:v>
                </c:pt>
                <c:pt idx="258">
                  <c:v>6.0206858544840003</c:v>
                </c:pt>
                <c:pt idx="259">
                  <c:v>6.020685854491</c:v>
                </c:pt>
                <c:pt idx="260">
                  <c:v>6.0206858544969997</c:v>
                </c:pt>
                <c:pt idx="261">
                  <c:v>6.0206858545030002</c:v>
                </c:pt>
                <c:pt idx="262">
                  <c:v>6.0206858545099999</c:v>
                </c:pt>
                <c:pt idx="263">
                  <c:v>6.0206858545159996</c:v>
                </c:pt>
                <c:pt idx="264">
                  <c:v>6.0206858545230002</c:v>
                </c:pt>
                <c:pt idx="265">
                  <c:v>6.020685854531</c:v>
                </c:pt>
                <c:pt idx="266">
                  <c:v>6.0206858545379998</c:v>
                </c:pt>
                <c:pt idx="267">
                  <c:v>6.0206858545450004</c:v>
                </c:pt>
                <c:pt idx="268">
                  <c:v>6.0206858545530002</c:v>
                </c:pt>
                <c:pt idx="269">
                  <c:v>6.020685854561</c:v>
                </c:pt>
                <c:pt idx="270">
                  <c:v>6.0206858545689999</c:v>
                </c:pt>
                <c:pt idx="271">
                  <c:v>6.0206858545779998</c:v>
                </c:pt>
                <c:pt idx="272">
                  <c:v>6.0206858545869997</c:v>
                </c:pt>
                <c:pt idx="273">
                  <c:v>6.0206858545950004</c:v>
                </c:pt>
                <c:pt idx="274">
                  <c:v>6.0206858546050004</c:v>
                </c:pt>
                <c:pt idx="275">
                  <c:v>6.0206858546140003</c:v>
                </c:pt>
                <c:pt idx="276">
                  <c:v>6.0206858546240003</c:v>
                </c:pt>
                <c:pt idx="277">
                  <c:v>6.0206858546340003</c:v>
                </c:pt>
                <c:pt idx="278">
                  <c:v>6.0206858546440003</c:v>
                </c:pt>
                <c:pt idx="279">
                  <c:v>6.0206858546540003</c:v>
                </c:pt>
                <c:pt idx="280">
                  <c:v>6.0206858546650004</c:v>
                </c:pt>
                <c:pt idx="281">
                  <c:v>6.0206858546759996</c:v>
                </c:pt>
                <c:pt idx="282">
                  <c:v>6.0206858546879998</c:v>
                </c:pt>
                <c:pt idx="283">
                  <c:v>6.0206858547</c:v>
                </c:pt>
                <c:pt idx="284">
                  <c:v>6.0206858547120001</c:v>
                </c:pt>
                <c:pt idx="285">
                  <c:v>6.0206858547240003</c:v>
                </c:pt>
                <c:pt idx="286">
                  <c:v>6.0206858547369997</c:v>
                </c:pt>
                <c:pt idx="287">
                  <c:v>6.02068585475</c:v>
                </c:pt>
                <c:pt idx="288">
                  <c:v>6.0206858547640003</c:v>
                </c:pt>
                <c:pt idx="289">
                  <c:v>6.0206858547779998</c:v>
                </c:pt>
                <c:pt idx="290">
                  <c:v>6.0206858547920001</c:v>
                </c:pt>
                <c:pt idx="291">
                  <c:v>6.0206858548059996</c:v>
                </c:pt>
                <c:pt idx="292">
                  <c:v>6.0206858548220001</c:v>
                </c:pt>
                <c:pt idx="293">
                  <c:v>6.0206858548369997</c:v>
                </c:pt>
                <c:pt idx="294">
                  <c:v>6.0206858548530002</c:v>
                </c:pt>
                <c:pt idx="295">
                  <c:v>6.0206858548689999</c:v>
                </c:pt>
                <c:pt idx="296">
                  <c:v>6.0206858548859996</c:v>
                </c:pt>
                <c:pt idx="297">
                  <c:v>6.0206858549040003</c:v>
                </c:pt>
                <c:pt idx="298">
                  <c:v>6.0206858549220001</c:v>
                </c:pt>
                <c:pt idx="299">
                  <c:v>6.02068585494</c:v>
                </c:pt>
                <c:pt idx="300">
                  <c:v>6.0206858549589999</c:v>
                </c:pt>
                <c:pt idx="301">
                  <c:v>6.0206858549779998</c:v>
                </c:pt>
                <c:pt idx="302">
                  <c:v>6.0206858549979998</c:v>
                </c:pt>
                <c:pt idx="303">
                  <c:v>6.0206858550189999</c:v>
                </c:pt>
                <c:pt idx="304">
                  <c:v>6.02068585504</c:v>
                </c:pt>
                <c:pt idx="305">
                  <c:v>6.0206858550610001</c:v>
                </c:pt>
                <c:pt idx="306">
                  <c:v>6.0206858550840003</c:v>
                </c:pt>
                <c:pt idx="307">
                  <c:v>6.0206858551059996</c:v>
                </c:pt>
                <c:pt idx="308">
                  <c:v>6.02068585513</c:v>
                </c:pt>
                <c:pt idx="309">
                  <c:v>6.0206858551540003</c:v>
                </c:pt>
                <c:pt idx="310">
                  <c:v>6.0206858551789999</c:v>
                </c:pt>
                <c:pt idx="311">
                  <c:v>6.0206858552050004</c:v>
                </c:pt>
                <c:pt idx="312">
                  <c:v>6.0206858552310001</c:v>
                </c:pt>
                <c:pt idx="313">
                  <c:v>6.0206858552579998</c:v>
                </c:pt>
                <c:pt idx="314">
                  <c:v>6.0206858552859996</c:v>
                </c:pt>
                <c:pt idx="315">
                  <c:v>6.0206858553140004</c:v>
                </c:pt>
                <c:pt idx="316">
                  <c:v>6.0206858553440004</c:v>
                </c:pt>
                <c:pt idx="317">
                  <c:v>6.0206858553740004</c:v>
                </c:pt>
                <c:pt idx="318">
                  <c:v>6.0206858554049996</c:v>
                </c:pt>
                <c:pt idx="319">
                  <c:v>6.0206858554369997</c:v>
                </c:pt>
                <c:pt idx="320">
                  <c:v>6.02068585547</c:v>
                </c:pt>
                <c:pt idx="321">
                  <c:v>6.0206858555030003</c:v>
                </c:pt>
                <c:pt idx="322">
                  <c:v>6.0206858555379998</c:v>
                </c:pt>
                <c:pt idx="323">
                  <c:v>6.0206858555740004</c:v>
                </c:pt>
                <c:pt idx="324">
                  <c:v>6.0206858556110001</c:v>
                </c:pt>
                <c:pt idx="325">
                  <c:v>6.0206858556479999</c:v>
                </c:pt>
                <c:pt idx="326">
                  <c:v>6.0206858556869998</c:v>
                </c:pt>
                <c:pt idx="327">
                  <c:v>6.0206858557269998</c:v>
                </c:pt>
                <c:pt idx="328">
                  <c:v>6.0206858557679999</c:v>
                </c:pt>
                <c:pt idx="329">
                  <c:v>6.02068585581</c:v>
                </c:pt>
                <c:pt idx="330">
                  <c:v>6.0206858558530003</c:v>
                </c:pt>
                <c:pt idx="331">
                  <c:v>6.0206858558979999</c:v>
                </c:pt>
                <c:pt idx="332">
                  <c:v>6.0206858559440004</c:v>
                </c:pt>
                <c:pt idx="333">
                  <c:v>6.0206858559910001</c:v>
                </c:pt>
                <c:pt idx="334">
                  <c:v>6.020685856039</c:v>
                </c:pt>
                <c:pt idx="335">
                  <c:v>6.020685856089</c:v>
                </c:pt>
                <c:pt idx="336">
                  <c:v>6.0206858561400001</c:v>
                </c:pt>
                <c:pt idx="337">
                  <c:v>6.0206858561930003</c:v>
                </c:pt>
                <c:pt idx="338">
                  <c:v>6.0206858562469998</c:v>
                </c:pt>
                <c:pt idx="339">
                  <c:v>6.0206858563020003</c:v>
                </c:pt>
                <c:pt idx="340">
                  <c:v>6.020685856359</c:v>
                </c:pt>
                <c:pt idx="341">
                  <c:v>6.0206858564179999</c:v>
                </c:pt>
                <c:pt idx="342">
                  <c:v>6.020685856479</c:v>
                </c:pt>
                <c:pt idx="343">
                  <c:v>6.0206858565410002</c:v>
                </c:pt>
                <c:pt idx="344">
                  <c:v>6.0206858566039996</c:v>
                </c:pt>
                <c:pt idx="345">
                  <c:v>6.0206858566700001</c:v>
                </c:pt>
                <c:pt idx="346">
                  <c:v>6.0206858567379999</c:v>
                </c:pt>
                <c:pt idx="347">
                  <c:v>6.0206858568069999</c:v>
                </c:pt>
                <c:pt idx="348">
                  <c:v>6.020685856878</c:v>
                </c:pt>
                <c:pt idx="349">
                  <c:v>6.0206858569520003</c:v>
                </c:pt>
                <c:pt idx="350">
                  <c:v>6.0206858570269999</c:v>
                </c:pt>
                <c:pt idx="351">
                  <c:v>6.0206858571049997</c:v>
                </c:pt>
                <c:pt idx="352">
                  <c:v>6.0206858571839996</c:v>
                </c:pt>
                <c:pt idx="353">
                  <c:v>6.0206858572659998</c:v>
                </c:pt>
                <c:pt idx="354">
                  <c:v>6.0206858573510003</c:v>
                </c:pt>
                <c:pt idx="355">
                  <c:v>6.0206858574369999</c:v>
                </c:pt>
                <c:pt idx="356">
                  <c:v>6.0206858575259998</c:v>
                </c:pt>
                <c:pt idx="357">
                  <c:v>6.020685857618</c:v>
                </c:pt>
                <c:pt idx="358">
                  <c:v>6.0206858577120004</c:v>
                </c:pt>
                <c:pt idx="359">
                  <c:v>6.0206858578090001</c:v>
                </c:pt>
                <c:pt idx="360">
                  <c:v>6.020685857908</c:v>
                </c:pt>
                <c:pt idx="361">
                  <c:v>6.0206858580110003</c:v>
                </c:pt>
                <c:pt idx="362">
                  <c:v>6.0206858581159999</c:v>
                </c:pt>
                <c:pt idx="363">
                  <c:v>6.0206858582239997</c:v>
                </c:pt>
                <c:pt idx="364">
                  <c:v>6.0206858583349998</c:v>
                </c:pt>
                <c:pt idx="365">
                  <c:v>6.0206858584490002</c:v>
                </c:pt>
                <c:pt idx="366">
                  <c:v>6.020685858567</c:v>
                </c:pt>
                <c:pt idx="367">
                  <c:v>6.0206858586880001</c:v>
                </c:pt>
                <c:pt idx="368">
                  <c:v>6.0206858588119996</c:v>
                </c:pt>
                <c:pt idx="369">
                  <c:v>6.0206858589400003</c:v>
                </c:pt>
                <c:pt idx="370">
                  <c:v>6.0206858590710004</c:v>
                </c:pt>
                <c:pt idx="371">
                  <c:v>6.020685859206</c:v>
                </c:pt>
                <c:pt idx="372">
                  <c:v>6.0206858593449999</c:v>
                </c:pt>
                <c:pt idx="373">
                  <c:v>6.0206858594870001</c:v>
                </c:pt>
                <c:pt idx="374">
                  <c:v>6.0206858596339998</c:v>
                </c:pt>
                <c:pt idx="375">
                  <c:v>6.0206858597849999</c:v>
                </c:pt>
                <c:pt idx="376">
                  <c:v>6.0206858599400004</c:v>
                </c:pt>
                <c:pt idx="377">
                  <c:v>6.0206858600990003</c:v>
                </c:pt>
                <c:pt idx="378">
                  <c:v>6.0206858602629998</c:v>
                </c:pt>
                <c:pt idx="379">
                  <c:v>6.0206858604319997</c:v>
                </c:pt>
                <c:pt idx="380">
                  <c:v>6.020685860605</c:v>
                </c:pt>
                <c:pt idx="381">
                  <c:v>6.0206858607829998</c:v>
                </c:pt>
                <c:pt idx="382">
                  <c:v>6.0206858609660001</c:v>
                </c:pt>
                <c:pt idx="383">
                  <c:v>6.020685861155</c:v>
                </c:pt>
                <c:pt idx="384">
                  <c:v>6.0206858613480003</c:v>
                </c:pt>
                <c:pt idx="385">
                  <c:v>6.0206858615470003</c:v>
                </c:pt>
                <c:pt idx="386">
                  <c:v>6.0206858617519998</c:v>
                </c:pt>
                <c:pt idx="387">
                  <c:v>6.0206858619619998</c:v>
                </c:pt>
                <c:pt idx="388">
                  <c:v>6.0206858621789996</c:v>
                </c:pt>
                <c:pt idx="389">
                  <c:v>6.0206858624009998</c:v>
                </c:pt>
                <c:pt idx="390">
                  <c:v>6.0206858626299997</c:v>
                </c:pt>
                <c:pt idx="391">
                  <c:v>6.0206858628650002</c:v>
                </c:pt>
                <c:pt idx="392">
                  <c:v>6.0206858631060003</c:v>
                </c:pt>
                <c:pt idx="393">
                  <c:v>6.0206858633550002</c:v>
                </c:pt>
                <c:pt idx="394">
                  <c:v>6.0206858636099998</c:v>
                </c:pt>
                <c:pt idx="395">
                  <c:v>6.0206858638730001</c:v>
                </c:pt>
                <c:pt idx="396">
                  <c:v>6.0206858641430001</c:v>
                </c:pt>
                <c:pt idx="397">
                  <c:v>6.0206858644199999</c:v>
                </c:pt>
                <c:pt idx="398">
                  <c:v>6.0206858647060004</c:v>
                </c:pt>
                <c:pt idx="399">
                  <c:v>6.0206858649989998</c:v>
                </c:pt>
                <c:pt idx="400">
                  <c:v>6.020685865301</c:v>
                </c:pt>
                <c:pt idx="401">
                  <c:v>6.0206858656110001</c:v>
                </c:pt>
                <c:pt idx="402">
                  <c:v>6.02068586593</c:v>
                </c:pt>
                <c:pt idx="403">
                  <c:v>6.0206858662579998</c:v>
                </c:pt>
                <c:pt idx="404">
                  <c:v>6.0206858665949996</c:v>
                </c:pt>
                <c:pt idx="405">
                  <c:v>6.0206858669410002</c:v>
                </c:pt>
                <c:pt idx="406">
                  <c:v>6.0206858672969998</c:v>
                </c:pt>
                <c:pt idx="407">
                  <c:v>6.0206858676639996</c:v>
                </c:pt>
                <c:pt idx="408">
                  <c:v>6.0206858680400002</c:v>
                </c:pt>
                <c:pt idx="409">
                  <c:v>6.0206858684269999</c:v>
                </c:pt>
                <c:pt idx="410">
                  <c:v>6.0206858688249998</c:v>
                </c:pt>
                <c:pt idx="411">
                  <c:v>6.0206858692349998</c:v>
                </c:pt>
                <c:pt idx="412">
                  <c:v>6.0206858696549999</c:v>
                </c:pt>
                <c:pt idx="413">
                  <c:v>6.0206858700880002</c:v>
                </c:pt>
                <c:pt idx="414">
                  <c:v>6.0206858705329998</c:v>
                </c:pt>
                <c:pt idx="415">
                  <c:v>6.0206858709900004</c:v>
                </c:pt>
                <c:pt idx="416">
                  <c:v>6.0206858714599996</c:v>
                </c:pt>
                <c:pt idx="417">
                  <c:v>6.0206858719429999</c:v>
                </c:pt>
                <c:pt idx="418">
                  <c:v>6.0206858724399996</c:v>
                </c:pt>
                <c:pt idx="419">
                  <c:v>6.0206858729509998</c:v>
                </c:pt>
                <c:pt idx="420">
                  <c:v>6.0206858734760003</c:v>
                </c:pt>
                <c:pt idx="421">
                  <c:v>6.0206858740160003</c:v>
                </c:pt>
                <c:pt idx="422">
                  <c:v>6.0206858745709999</c:v>
                </c:pt>
                <c:pt idx="423">
                  <c:v>6.020685875142</c:v>
                </c:pt>
                <c:pt idx="424">
                  <c:v>6.0206858757289998</c:v>
                </c:pt>
                <c:pt idx="425">
                  <c:v>6.0206858763320001</c:v>
                </c:pt>
                <c:pt idx="426">
                  <c:v>6.0206858769520002</c:v>
                </c:pt>
                <c:pt idx="427">
                  <c:v>6.0206858775900001</c:v>
                </c:pt>
                <c:pt idx="428">
                  <c:v>6.0206858782459998</c:v>
                </c:pt>
                <c:pt idx="429">
                  <c:v>6.0206858789200002</c:v>
                </c:pt>
                <c:pt idx="430">
                  <c:v>6.0206858796129996</c:v>
                </c:pt>
                <c:pt idx="431">
                  <c:v>6.0206858803249999</c:v>
                </c:pt>
                <c:pt idx="432">
                  <c:v>6.0206858810580002</c:v>
                </c:pt>
                <c:pt idx="433">
                  <c:v>6.0206858818109996</c:v>
                </c:pt>
                <c:pt idx="434">
                  <c:v>6.020685882585</c:v>
                </c:pt>
                <c:pt idx="435">
                  <c:v>6.0206858833809997</c:v>
                </c:pt>
                <c:pt idx="436">
                  <c:v>6.0206858841999997</c:v>
                </c:pt>
                <c:pt idx="437">
                  <c:v>6.0206858850409999</c:v>
                </c:pt>
                <c:pt idx="438">
                  <c:v>6.0206858859060004</c:v>
                </c:pt>
                <c:pt idx="439">
                  <c:v>6.0206858867959996</c:v>
                </c:pt>
                <c:pt idx="440">
                  <c:v>6.02068588771</c:v>
                </c:pt>
                <c:pt idx="441">
                  <c:v>6.0206858886500001</c:v>
                </c:pt>
                <c:pt idx="442">
                  <c:v>6.0206858896169999</c:v>
                </c:pt>
                <c:pt idx="443">
                  <c:v>6.0206858906110003</c:v>
                </c:pt>
                <c:pt idx="444">
                  <c:v>6.0206858916319996</c:v>
                </c:pt>
                <c:pt idx="445">
                  <c:v>6.0206858926829998</c:v>
                </c:pt>
                <c:pt idx="446">
                  <c:v>6.0206858937629999</c:v>
                </c:pt>
                <c:pt idx="447">
                  <c:v>6.020685894873</c:v>
                </c:pt>
                <c:pt idx="448">
                  <c:v>6.0206858960150003</c:v>
                </c:pt>
                <c:pt idx="449">
                  <c:v>6.0206858971879997</c:v>
                </c:pt>
                <c:pt idx="450">
                  <c:v>6.0206858983949996</c:v>
                </c:pt>
                <c:pt idx="451">
                  <c:v>6.0206858996349997</c:v>
                </c:pt>
                <c:pt idx="452">
                  <c:v>6.0206859009110003</c:v>
                </c:pt>
                <c:pt idx="453">
                  <c:v>6.0206859022219996</c:v>
                </c:pt>
                <c:pt idx="454">
                  <c:v>6.0206859035700004</c:v>
                </c:pt>
                <c:pt idx="455">
                  <c:v>6.0206859049560002</c:v>
                </c:pt>
                <c:pt idx="456">
                  <c:v>6.0206859063809999</c:v>
                </c:pt>
                <c:pt idx="457">
                  <c:v>6.0206859078460004</c:v>
                </c:pt>
                <c:pt idx="458">
                  <c:v>6.0206859093530003</c:v>
                </c:pt>
                <c:pt idx="459">
                  <c:v>6.0206859109010002</c:v>
                </c:pt>
                <c:pt idx="460">
                  <c:v>6.0206859124929997</c:v>
                </c:pt>
                <c:pt idx="461">
                  <c:v>6.0206859141300004</c:v>
                </c:pt>
                <c:pt idx="462">
                  <c:v>6.0206859158129999</c:v>
                </c:pt>
                <c:pt idx="463">
                  <c:v>6.0206859175440002</c:v>
                </c:pt>
                <c:pt idx="464">
                  <c:v>6.0206859193220001</c:v>
                </c:pt>
                <c:pt idx="465">
                  <c:v>6.0206859211510002</c:v>
                </c:pt>
                <c:pt idx="466">
                  <c:v>6.0206859230319996</c:v>
                </c:pt>
                <c:pt idx="467">
                  <c:v>6.020685924965</c:v>
                </c:pt>
                <c:pt idx="468">
                  <c:v>6.0206859269519999</c:v>
                </c:pt>
                <c:pt idx="469">
                  <c:v>6.0206859289960004</c:v>
                </c:pt>
                <c:pt idx="470">
                  <c:v>6.0206859310969998</c:v>
                </c:pt>
                <c:pt idx="471">
                  <c:v>6.0206859332559999</c:v>
                </c:pt>
                <c:pt idx="472">
                  <c:v>6.0206859354770002</c:v>
                </c:pt>
                <c:pt idx="473">
                  <c:v>6.0206859377599997</c:v>
                </c:pt>
                <c:pt idx="474">
                  <c:v>6.0206859401069996</c:v>
                </c:pt>
                <c:pt idx="475">
                  <c:v>6.0206859425210002</c:v>
                </c:pt>
                <c:pt idx="476">
                  <c:v>6.0206859450019996</c:v>
                </c:pt>
                <c:pt idx="477">
                  <c:v>6.0206859475529999</c:v>
                </c:pt>
                <c:pt idx="478">
                  <c:v>6.0206859501750003</c:v>
                </c:pt>
                <c:pt idx="479">
                  <c:v>6.0206859528710002</c:v>
                </c:pt>
                <c:pt idx="480">
                  <c:v>6.0206859556429997</c:v>
                </c:pt>
                <c:pt idx="481">
                  <c:v>6.0206859584929999</c:v>
                </c:pt>
                <c:pt idx="482">
                  <c:v>6.0206859614240003</c:v>
                </c:pt>
                <c:pt idx="483">
                  <c:v>6.0206859644359998</c:v>
                </c:pt>
                <c:pt idx="484">
                  <c:v>6.0206859675329998</c:v>
                </c:pt>
                <c:pt idx="485">
                  <c:v>6.0206859707179996</c:v>
                </c:pt>
                <c:pt idx="486">
                  <c:v>6.0206859739910001</c:v>
                </c:pt>
                <c:pt idx="487">
                  <c:v>6.0206859773570001</c:v>
                </c:pt>
                <c:pt idx="488">
                  <c:v>6.0206859808180004</c:v>
                </c:pt>
                <c:pt idx="489">
                  <c:v>6.0206859843749996</c:v>
                </c:pt>
                <c:pt idx="490">
                  <c:v>6.0206859880329997</c:v>
                </c:pt>
                <c:pt idx="491">
                  <c:v>6.0206859917940001</c:v>
                </c:pt>
                <c:pt idx="492">
                  <c:v>6.0206859956600001</c:v>
                </c:pt>
                <c:pt idx="493">
                  <c:v>6.020685999635</c:v>
                </c:pt>
                <c:pt idx="494">
                  <c:v>6.020686003722</c:v>
                </c:pt>
                <c:pt idx="495">
                  <c:v>6.0206860079239997</c:v>
                </c:pt>
                <c:pt idx="496">
                  <c:v>6.020686012244</c:v>
                </c:pt>
                <c:pt idx="497">
                  <c:v>6.0206860166849996</c:v>
                </c:pt>
                <c:pt idx="498">
                  <c:v>6.0206860212509996</c:v>
                </c:pt>
                <c:pt idx="499">
                  <c:v>6.0206860259450004</c:v>
                </c:pt>
                <c:pt idx="500">
                  <c:v>6.0206860307719996</c:v>
                </c:pt>
                <c:pt idx="501">
                  <c:v>6.0206860357340002</c:v>
                </c:pt>
                <c:pt idx="502">
                  <c:v>6.0206860408359999</c:v>
                </c:pt>
                <c:pt idx="503">
                  <c:v>6.0206860460809999</c:v>
                </c:pt>
                <c:pt idx="504">
                  <c:v>6.0206860514729996</c:v>
                </c:pt>
                <c:pt idx="505">
                  <c:v>6.0206860570179996</c:v>
                </c:pt>
                <c:pt idx="506">
                  <c:v>6.0206860627180001</c:v>
                </c:pt>
                <c:pt idx="507">
                  <c:v>6.0206860685779997</c:v>
                </c:pt>
                <c:pt idx="508">
                  <c:v>6.0206860746029998</c:v>
                </c:pt>
                <c:pt idx="509">
                  <c:v>6.0206860807969997</c:v>
                </c:pt>
                <c:pt idx="510">
                  <c:v>6.0206860871660002</c:v>
                </c:pt>
                <c:pt idx="511">
                  <c:v>6.0206860937139997</c:v>
                </c:pt>
                <c:pt idx="512">
                  <c:v>6.0206861004450003</c:v>
                </c:pt>
                <c:pt idx="513">
                  <c:v>6.0206861073660001</c:v>
                </c:pt>
                <c:pt idx="514">
                  <c:v>6.0206861144820003</c:v>
                </c:pt>
                <c:pt idx="515">
                  <c:v>6.0206861217969996</c:v>
                </c:pt>
                <c:pt idx="516">
                  <c:v>6.0206861293190004</c:v>
                </c:pt>
                <c:pt idx="517">
                  <c:v>6.0206861370510003</c:v>
                </c:pt>
                <c:pt idx="518">
                  <c:v>6.0206861450010001</c:v>
                </c:pt>
                <c:pt idx="519">
                  <c:v>6.0206861531750002</c:v>
                </c:pt>
                <c:pt idx="520">
                  <c:v>6.0206861615780003</c:v>
                </c:pt>
                <c:pt idx="521">
                  <c:v>6.0206861702180001</c:v>
                </c:pt>
                <c:pt idx="522">
                  <c:v>6.0206861791000001</c:v>
                </c:pt>
                <c:pt idx="523">
                  <c:v>6.0206861882330003</c:v>
                </c:pt>
                <c:pt idx="524">
                  <c:v>6.0206861976220001</c:v>
                </c:pt>
                <c:pt idx="525">
                  <c:v>6.0206862072750003</c:v>
                </c:pt>
                <c:pt idx="526">
                  <c:v>6.0206862171989997</c:v>
                </c:pt>
                <c:pt idx="527">
                  <c:v>6.0206862274019999</c:v>
                </c:pt>
                <c:pt idx="528">
                  <c:v>6.0206852024639996</c:v>
                </c:pt>
                <c:pt idx="529">
                  <c:v>6.0206852132490001</c:v>
                </c:pt>
                <c:pt idx="530">
                  <c:v>6.0206852243369999</c:v>
                </c:pt>
                <c:pt idx="531">
                  <c:v>6.0206852357380001</c:v>
                </c:pt>
                <c:pt idx="532">
                  <c:v>6.0206852474580002</c:v>
                </c:pt>
                <c:pt idx="533">
                  <c:v>6.0206852595080003</c:v>
                </c:pt>
                <c:pt idx="534">
                  <c:v>6.0206852718970003</c:v>
                </c:pt>
                <c:pt idx="535">
                  <c:v>6.0206852846340002</c:v>
                </c:pt>
                <c:pt idx="536">
                  <c:v>6.020685297729</c:v>
                </c:pt>
                <c:pt idx="537">
                  <c:v>6.0206853111929997</c:v>
                </c:pt>
                <c:pt idx="538">
                  <c:v>6.0206853250350001</c:v>
                </c:pt>
                <c:pt idx="539">
                  <c:v>6.0206853392659996</c:v>
                </c:pt>
                <c:pt idx="540">
                  <c:v>6.020685353897</c:v>
                </c:pt>
                <c:pt idx="541">
                  <c:v>6.0206853689389996</c:v>
                </c:pt>
                <c:pt idx="542">
                  <c:v>6.0206853844049997</c:v>
                </c:pt>
                <c:pt idx="543">
                  <c:v>6.0206854003050001</c:v>
                </c:pt>
                <c:pt idx="544">
                  <c:v>6.0206854166520003</c:v>
                </c:pt>
                <c:pt idx="545">
                  <c:v>6.0206854334589996</c:v>
                </c:pt>
                <c:pt idx="546">
                  <c:v>6.0206854507380001</c:v>
                </c:pt>
                <c:pt idx="547">
                  <c:v>6.0206854685030002</c:v>
                </c:pt>
                <c:pt idx="548">
                  <c:v>6.0206854867680004</c:v>
                </c:pt>
                <c:pt idx="549">
                  <c:v>6.020685505546</c:v>
                </c:pt>
                <c:pt idx="550">
                  <c:v>6.0206855248510003</c:v>
                </c:pt>
                <c:pt idx="551">
                  <c:v>6.0206855447000001</c:v>
                </c:pt>
                <c:pt idx="552">
                  <c:v>6.0206855651069997</c:v>
                </c:pt>
                <c:pt idx="553">
                  <c:v>6.0206855860869997</c:v>
                </c:pt>
                <c:pt idx="554">
                  <c:v>6.0206856076569997</c:v>
                </c:pt>
                <c:pt idx="555">
                  <c:v>6.0206856298340004</c:v>
                </c:pt>
                <c:pt idx="556">
                  <c:v>6.0206856526339996</c:v>
                </c:pt>
                <c:pt idx="557">
                  <c:v>6.0206856760749998</c:v>
                </c:pt>
                <c:pt idx="558">
                  <c:v>6.020685700175</c:v>
                </c:pt>
                <c:pt idx="559">
                  <c:v>6.0206857249530001</c:v>
                </c:pt>
                <c:pt idx="560">
                  <c:v>6.0206857504269999</c:v>
                </c:pt>
                <c:pt idx="561">
                  <c:v>6.0206857766180004</c:v>
                </c:pt>
                <c:pt idx="562">
                  <c:v>6.0206858035449997</c:v>
                </c:pt>
                <c:pt idx="563">
                  <c:v>6.0206858312279996</c:v>
                </c:pt>
                <c:pt idx="564">
                  <c:v>6.0206858596909996</c:v>
                </c:pt>
                <c:pt idx="565">
                  <c:v>6.0206848535240001</c:v>
                </c:pt>
                <c:pt idx="566">
                  <c:v>6.0206848836090003</c:v>
                </c:pt>
                <c:pt idx="567">
                  <c:v>6.0206849145400003</c:v>
                </c:pt>
                <c:pt idx="568">
                  <c:v>6.0206849463400003</c:v>
                </c:pt>
                <c:pt idx="569">
                  <c:v>6.0206849790349999</c:v>
                </c:pt>
                <c:pt idx="570">
                  <c:v>6.0206850126480003</c:v>
                </c:pt>
                <c:pt idx="571">
                  <c:v>6.0206850472060003</c:v>
                </c:pt>
                <c:pt idx="572">
                  <c:v>6.0206850827369998</c:v>
                </c:pt>
                <c:pt idx="573">
                  <c:v>6.020685119266</c:v>
                </c:pt>
                <c:pt idx="574">
                  <c:v>6.0206851568220001</c:v>
                </c:pt>
                <c:pt idx="575">
                  <c:v>6.0206851954329998</c:v>
                </c:pt>
                <c:pt idx="576">
                  <c:v>6.0206852351310003</c:v>
                </c:pt>
                <c:pt idx="577">
                  <c:v>6.0206852759440004</c:v>
                </c:pt>
                <c:pt idx="578">
                  <c:v>6.0206853179050004</c:v>
                </c:pt>
                <c:pt idx="579">
                  <c:v>6.0206853610450004</c:v>
                </c:pt>
                <c:pt idx="580">
                  <c:v>6.020685405399</c:v>
                </c:pt>
                <c:pt idx="581">
                  <c:v>6.0206854509990002</c:v>
                </c:pt>
                <c:pt idx="582">
                  <c:v>6.0206854978809998</c:v>
                </c:pt>
                <c:pt idx="583">
                  <c:v>6.020684510653</c:v>
                </c:pt>
                <c:pt idx="584">
                  <c:v>6.0206845602080001</c:v>
                </c:pt>
                <c:pt idx="585">
                  <c:v>6.0206846111569998</c:v>
                </c:pt>
                <c:pt idx="586">
                  <c:v>6.0206846635379998</c:v>
                </c:pt>
                <c:pt idx="587">
                  <c:v>6.0206847173910001</c:v>
                </c:pt>
                <c:pt idx="588">
                  <c:v>6.020684772759</c:v>
                </c:pt>
                <c:pt idx="589">
                  <c:v>6.0206848296829998</c:v>
                </c:pt>
                <c:pt idx="590">
                  <c:v>6.0206848882069997</c:v>
                </c:pt>
                <c:pt idx="591">
                  <c:v>6.0206849483770002</c:v>
                </c:pt>
                <c:pt idx="592">
                  <c:v>6.0206850102390002</c:v>
                </c:pt>
                <c:pt idx="593">
                  <c:v>6.0206850738390001</c:v>
                </c:pt>
                <c:pt idx="594">
                  <c:v>6.0206851392280001</c:v>
                </c:pt>
                <c:pt idx="595">
                  <c:v>6.0206841710259997</c:v>
                </c:pt>
                <c:pt idx="596">
                  <c:v>6.0206842401429999</c:v>
                </c:pt>
                <c:pt idx="597">
                  <c:v>6.0206843112039996</c:v>
                </c:pt>
                <c:pt idx="598">
                  <c:v>6.0206843842620001</c:v>
                </c:pt>
                <c:pt idx="599">
                  <c:v>6.0206844593730002</c:v>
                </c:pt>
                <c:pt idx="600">
                  <c:v>6.0206845365969999</c:v>
                </c:pt>
                <c:pt idx="601">
                  <c:v>6.0206846159909997</c:v>
                </c:pt>
                <c:pt idx="602">
                  <c:v>6.020684697618</c:v>
                </c:pt>
                <c:pt idx="603">
                  <c:v>6.02068478154</c:v>
                </c:pt>
                <c:pt idx="604">
                  <c:v>6.0206838323919998</c:v>
                </c:pt>
                <c:pt idx="605">
                  <c:v>6.0206839210989997</c:v>
                </c:pt>
                <c:pt idx="606">
                  <c:v>6.0206840122990002</c:v>
                </c:pt>
                <c:pt idx="607">
                  <c:v>6.0206841060630003</c:v>
                </c:pt>
                <c:pt idx="608">
                  <c:v>6.0206842024640004</c:v>
                </c:pt>
                <c:pt idx="609">
                  <c:v>6.0206843015739997</c:v>
                </c:pt>
                <c:pt idx="610">
                  <c:v>6.020684403472</c:v>
                </c:pt>
                <c:pt idx="611">
                  <c:v>6.0206834728049996</c:v>
                </c:pt>
                <c:pt idx="612">
                  <c:v>6.0206835805120003</c:v>
                </c:pt>
                <c:pt idx="613">
                  <c:v>6.0206836912470001</c:v>
                </c:pt>
                <c:pt idx="614">
                  <c:v>6.0206838050949996</c:v>
                </c:pt>
                <c:pt idx="615">
                  <c:v>6.0206839221440003</c:v>
                </c:pt>
                <c:pt idx="616">
                  <c:v>6.0206840424830004</c:v>
                </c:pt>
                <c:pt idx="617">
                  <c:v>6.020683130778</c:v>
                </c:pt>
                <c:pt idx="618">
                  <c:v>6.0206832579789999</c:v>
                </c:pt>
                <c:pt idx="619">
                  <c:v>6.0206833887569999</c:v>
                </c:pt>
                <c:pt idx="620">
                  <c:v>6.0206835232109999</c:v>
                </c:pt>
                <c:pt idx="621">
                  <c:v>6.020683661444</c:v>
                </c:pt>
                <c:pt idx="622">
                  <c:v>6.020682768136</c:v>
                </c:pt>
                <c:pt idx="623">
                  <c:v>6.0206829142520002</c:v>
                </c:pt>
                <c:pt idx="624">
                  <c:v>6.0206830644759997</c:v>
                </c:pt>
                <c:pt idx="625">
                  <c:v>6.0206832189219996</c:v>
                </c:pt>
                <c:pt idx="626">
                  <c:v>6.020682342283</c:v>
                </c:pt>
                <c:pt idx="627">
                  <c:v>6.0206825055359996</c:v>
                </c:pt>
                <c:pt idx="628">
                  <c:v>6.0206826733780003</c:v>
                </c:pt>
                <c:pt idx="629">
                  <c:v>6.0206828459399997</c:v>
                </c:pt>
                <c:pt idx="630">
                  <c:v>6.0206819879240001</c:v>
                </c:pt>
                <c:pt idx="631">
                  <c:v>6.0206821703250002</c:v>
                </c:pt>
                <c:pt idx="632">
                  <c:v>6.0206823578539996</c:v>
                </c:pt>
                <c:pt idx="633">
                  <c:v>6.0206825506539996</c:v>
                </c:pt>
                <c:pt idx="634">
                  <c:v>6.020681713448</c:v>
                </c:pt>
                <c:pt idx="635">
                  <c:v>6.0206819172410002</c:v>
                </c:pt>
                <c:pt idx="636">
                  <c:v>6.0206821267640001</c:v>
                </c:pt>
                <c:pt idx="637">
                  <c:v>6.0206813067490002</c:v>
                </c:pt>
                <c:pt idx="638">
                  <c:v>6.0206815282189998</c:v>
                </c:pt>
                <c:pt idx="639">
                  <c:v>6.0206817559149997</c:v>
                </c:pt>
                <c:pt idx="640">
                  <c:v>6.020680954585</c:v>
                </c:pt>
                <c:pt idx="641">
                  <c:v>6.0206811952640003</c:v>
                </c:pt>
                <c:pt idx="642">
                  <c:v>6.0206814427079998</c:v>
                </c:pt>
                <c:pt idx="643">
                  <c:v>6.0206806616830004</c:v>
                </c:pt>
                <c:pt idx="644">
                  <c:v>6.0206809232370002</c:v>
                </c:pt>
                <c:pt idx="645">
                  <c:v>6.0206811921429999</c:v>
                </c:pt>
                <c:pt idx="646">
                  <c:v>6.0206804331830002</c:v>
                </c:pt>
                <c:pt idx="647">
                  <c:v>6.0206807174219996</c:v>
                </c:pt>
                <c:pt idx="648">
                  <c:v>6.0206799742249997</c:v>
                </c:pt>
                <c:pt idx="649">
                  <c:v>6.0206802746710002</c:v>
                </c:pt>
                <c:pt idx="650">
                  <c:v>6.0206795481370001</c:v>
                </c:pt>
                <c:pt idx="651">
                  <c:v>6.0206798657149996</c:v>
                </c:pt>
                <c:pt idx="652">
                  <c:v>6.0206791567920002</c:v>
                </c:pt>
                <c:pt idx="653">
                  <c:v>6.020679492477</c:v>
                </c:pt>
                <c:pt idx="654">
                  <c:v>6.020678802171</c:v>
                </c:pt>
                <c:pt idx="655">
                  <c:v>6.0206791569959996</c:v>
                </c:pt>
                <c:pt idx="656">
                  <c:v>6.0206784863670002</c:v>
                </c:pt>
                <c:pt idx="657">
                  <c:v>6.0206788614229998</c:v>
                </c:pt>
                <c:pt idx="658">
                  <c:v>6.0206782115959996</c:v>
                </c:pt>
                <c:pt idx="659">
                  <c:v>6.0206786080379997</c:v>
                </c:pt>
                <c:pt idx="660">
                  <c:v>6.020677980196</c:v>
                </c:pt>
                <c:pt idx="661">
                  <c:v>6.0206773638130002</c:v>
                </c:pt>
                <c:pt idx="662">
                  <c:v>6.020677794639</c:v>
                </c:pt>
                <c:pt idx="663">
                  <c:v>6.0206772021489998</c:v>
                </c:pt>
                <c:pt idx="664">
                  <c:v>6.0206766221130001</c:v>
                </c:pt>
                <c:pt idx="665">
                  <c:v>6.0206770903080002</c:v>
                </c:pt>
                <c:pt idx="666">
                  <c:v>6.0206765362350003</c:v>
                </c:pt>
                <c:pt idx="667">
                  <c:v>6.0206759956939999</c:v>
                </c:pt>
                <c:pt idx="668">
                  <c:v>6.0206765044989998</c:v>
                </c:pt>
                <c:pt idx="669">
                  <c:v>6.0206759921739996</c:v>
                </c:pt>
                <c:pt idx="670">
                  <c:v>6.0206754945630001</c:v>
                </c:pt>
                <c:pt idx="671">
                  <c:v>6.0206750120650003</c:v>
                </c:pt>
                <c:pt idx="672">
                  <c:v>6.020674545116</c:v>
                </c:pt>
                <c:pt idx="673">
                  <c:v>6.0206740941490002</c:v>
                </c:pt>
                <c:pt idx="674">
                  <c:v>6.0206746950359999</c:v>
                </c:pt>
                <c:pt idx="675">
                  <c:v>6.0206742773939999</c:v>
                </c:pt>
                <c:pt idx="676">
                  <c:v>6.020673877118</c:v>
                </c:pt>
                <c:pt idx="677">
                  <c:v>6.0206734946990004</c:v>
                </c:pt>
                <c:pt idx="678">
                  <c:v>6.0206731306409997</c:v>
                </c:pt>
                <c:pt idx="679">
                  <c:v>6.0206727854539999</c:v>
                </c:pt>
                <c:pt idx="680">
                  <c:v>6.0206724596730004</c:v>
                </c:pt>
                <c:pt idx="681">
                  <c:v>6.0206721538389996</c:v>
                </c:pt>
                <c:pt idx="682">
                  <c:v>6.0206718685230003</c:v>
                </c:pt>
                <c:pt idx="683">
                  <c:v>6.0206705688650004</c:v>
                </c:pt>
                <c:pt idx="684">
                  <c:v>6.0206703263129997</c:v>
                </c:pt>
                <c:pt idx="685">
                  <c:v>6.0206701060589998</c:v>
                </c:pt>
                <c:pt idx="686">
                  <c:v>6.0206699087129998</c:v>
                </c:pt>
                <c:pt idx="687">
                  <c:v>6.0206697349359999</c:v>
                </c:pt>
                <c:pt idx="688">
                  <c:v>6.0206685499489998</c:v>
                </c:pt>
                <c:pt idx="689">
                  <c:v>6.0206684253029996</c:v>
                </c:pt>
                <c:pt idx="690">
                  <c:v>6.0206672908309997</c:v>
                </c:pt>
                <c:pt idx="691">
                  <c:v>6.0206672181060004</c:v>
                </c:pt>
                <c:pt idx="692">
                  <c:v>6.0206671724509997</c:v>
                </c:pt>
                <c:pt idx="693">
                  <c:v>6.0206661191970001</c:v>
                </c:pt>
                <c:pt idx="694">
                  <c:v>6.0206661299700004</c:v>
                </c:pt>
                <c:pt idx="695">
                  <c:v>6.0206651347370004</c:v>
                </c:pt>
                <c:pt idx="696">
                  <c:v>6.020664169742</c:v>
                </c:pt>
                <c:pt idx="697">
                  <c:v>6.0206642712580001</c:v>
                </c:pt>
                <c:pt idx="698">
                  <c:v>6.0206633693129996</c:v>
                </c:pt>
                <c:pt idx="699">
                  <c:v>6.0206625002319996</c:v>
                </c:pt>
                <c:pt idx="700">
                  <c:v>6.0206616649390003</c:v>
                </c:pt>
                <c:pt idx="701">
                  <c:v>6.0206608643799999</c:v>
                </c:pt>
                <c:pt idx="702">
                  <c:v>6.0206611349559997</c:v>
                </c:pt>
                <c:pt idx="703">
                  <c:v>6.020660406827</c:v>
                </c:pt>
                <c:pt idx="704">
                  <c:v>6.0206597164440003</c:v>
                </c:pt>
                <c:pt idx="705">
                  <c:v>6.0206580294450003</c:v>
                </c:pt>
                <c:pt idx="706">
                  <c:v>6.0206574177689998</c:v>
                </c:pt>
                <c:pt idx="707">
                  <c:v>6.0206568471209998</c:v>
                </c:pt>
                <c:pt idx="708">
                  <c:v>6.0206563186509996</c:v>
                </c:pt>
                <c:pt idx="709">
                  <c:v>6.0206553158189999</c:v>
                </c:pt>
                <c:pt idx="710">
                  <c:v>6.0206543575740001</c:v>
                </c:pt>
                <c:pt idx="711">
                  <c:v>6.0206534451689997</c:v>
                </c:pt>
                <c:pt idx="712">
                  <c:v>6.020652579879</c:v>
                </c:pt>
                <c:pt idx="713">
                  <c:v>6.0206517630349996</c:v>
                </c:pt>
                <c:pt idx="714">
                  <c:v>6.0206504782880002</c:v>
                </c:pt>
                <c:pt idx="715">
                  <c:v>6.0206497624570003</c:v>
                </c:pt>
                <c:pt idx="716">
                  <c:v>6.0206485815660002</c:v>
                </c:pt>
                <c:pt idx="717">
                  <c:v>6.0206474548089997</c:v>
                </c:pt>
                <c:pt idx="718">
                  <c:v>6.0206463837040003</c:v>
                </c:pt>
                <c:pt idx="719">
                  <c:v>6.0206453698080002</c:v>
                </c:pt>
                <c:pt idx="720">
                  <c:v>6.0206444147480003</c:v>
                </c:pt>
                <c:pt idx="721">
                  <c:v>6.0206430024279998</c:v>
                </c:pt>
                <c:pt idx="722">
                  <c:v>6.020642170016</c:v>
                </c:pt>
                <c:pt idx="723">
                  <c:v>6.0206408838209997</c:v>
                </c:pt>
                <c:pt idx="724">
                  <c:v>6.0206396633299999</c:v>
                </c:pt>
                <c:pt idx="725">
                  <c:v>6.0206379927059999</c:v>
                </c:pt>
                <c:pt idx="726">
                  <c:v>6.0206369092719996</c:v>
                </c:pt>
                <c:pt idx="727">
                  <c:v>6.0206353795360004</c:v>
                </c:pt>
                <c:pt idx="728">
                  <c:v>6.0206339232410002</c:v>
                </c:pt>
                <c:pt idx="729">
                  <c:v>6.0206325424339999</c:v>
                </c:pt>
                <c:pt idx="730">
                  <c:v>6.0206312392279999</c:v>
                </c:pt>
                <c:pt idx="731">
                  <c:v>6.0206294981379997</c:v>
                </c:pt>
                <c:pt idx="732">
                  <c:v>6.020627839076</c:v>
                </c:pt>
                <c:pt idx="733">
                  <c:v>6.0206262643570003</c:v>
                </c:pt>
                <c:pt idx="734">
                  <c:v>6.0206247763740004</c:v>
                </c:pt>
                <c:pt idx="735">
                  <c:v>6.0206228598260001</c:v>
                </c:pt>
                <c:pt idx="736">
                  <c:v>6.020621034935</c:v>
                </c:pt>
                <c:pt idx="737">
                  <c:v>6.0206193042959999</c:v>
                </c:pt>
                <c:pt idx="738">
                  <c:v>6.0206171528330001</c:v>
                </c:pt>
                <c:pt idx="739">
                  <c:v>6.0206156186920001</c:v>
                </c:pt>
                <c:pt idx="740">
                  <c:v>6.0206136692410004</c:v>
                </c:pt>
                <c:pt idx="741">
                  <c:v>6.0206113073849998</c:v>
                </c:pt>
                <c:pt idx="742">
                  <c:v>6.0206095714960002</c:v>
                </c:pt>
                <c:pt idx="743">
                  <c:v>6.0206074291779998</c:v>
                </c:pt>
                <c:pt idx="744">
                  <c:v>6.0206048836020001</c:v>
                </c:pt>
                <c:pt idx="745">
                  <c:v>6.0206024556289996</c:v>
                </c:pt>
                <c:pt idx="746">
                  <c:v>6.0206001486340002</c:v>
                </c:pt>
                <c:pt idx="747">
                  <c:v>6.0205979659780002</c:v>
                </c:pt>
                <c:pt idx="748">
                  <c:v>6.020595393442</c:v>
                </c:pt>
                <c:pt idx="749">
                  <c:v>6.0205929523629997</c:v>
                </c:pt>
                <c:pt idx="750">
                  <c:v>6.0205901286990002</c:v>
                </c:pt>
                <c:pt idx="751">
                  <c:v>6.0205874439680001</c:v>
                </c:pt>
                <c:pt idx="752">
                  <c:v>6.0205849020700004</c:v>
                </c:pt>
                <c:pt idx="753">
                  <c:v>6.0205819892930004</c:v>
                </c:pt>
                <c:pt idx="754">
                  <c:v>6.0205792275250003</c:v>
                </c:pt>
                <c:pt idx="755">
                  <c:v>6.0205761032530001</c:v>
                </c:pt>
                <c:pt idx="756">
                  <c:v>6.0205731385699996</c:v>
                </c:pt>
                <c:pt idx="757">
                  <c:v>6.0205698202580002</c:v>
                </c:pt>
                <c:pt idx="758">
                  <c:v>6.020566670629</c:v>
                </c:pt>
                <c:pt idx="759">
                  <c:v>6.0205631767180003</c:v>
                </c:pt>
                <c:pt idx="760">
                  <c:v>6.0205598610919999</c:v>
                </c:pt>
                <c:pt idx="761">
                  <c:v>6.0205562110850002</c:v>
                </c:pt>
                <c:pt idx="762">
                  <c:v>6.0205527495359998</c:v>
                </c:pt>
                <c:pt idx="763">
                  <c:v>6.0205489640580003</c:v>
                </c:pt>
                <c:pt idx="764">
                  <c:v>6.0205448600739997</c:v>
                </c:pt>
                <c:pt idx="765">
                  <c:v>6.0205409608720002</c:v>
                </c:pt>
                <c:pt idx="766">
                  <c:v>6.0205367545649997</c:v>
                </c:pt>
                <c:pt idx="767">
                  <c:v>6.0205327647239999</c:v>
                </c:pt>
                <c:pt idx="768">
                  <c:v>6.0205284797129996</c:v>
                </c:pt>
                <c:pt idx="769">
                  <c:v>6.0205239058910003</c:v>
                </c:pt>
                <c:pt idx="770">
                  <c:v>6.0205195672720002</c:v>
                </c:pt>
                <c:pt idx="771">
                  <c:v>6.0205149528190001</c:v>
                </c:pt>
                <c:pt idx="772">
                  <c:v>6.020510069368</c:v>
                </c:pt>
                <c:pt idx="773">
                  <c:v>6.0205049238489998</c:v>
                </c:pt>
                <c:pt idx="774">
                  <c:v>6.0205000412130003</c:v>
                </c:pt>
                <c:pt idx="775">
                  <c:v>6.0204949110300001</c:v>
                </c:pt>
                <c:pt idx="776">
                  <c:v>6.0204895409769996</c:v>
                </c:pt>
                <c:pt idx="777">
                  <c:v>6.02048393892</c:v>
                </c:pt>
                <c:pt idx="778">
                  <c:v>6.020478112767</c:v>
                </c:pt>
                <c:pt idx="779">
                  <c:v>6.0204725885509998</c:v>
                </c:pt>
                <c:pt idx="780">
                  <c:v>6.0204663393260001</c:v>
                </c:pt>
                <c:pt idx="781">
                  <c:v>6.02046040924</c:v>
                </c:pt>
                <c:pt idx="782">
                  <c:v>6.0204537717689997</c:v>
                </c:pt>
                <c:pt idx="783">
                  <c:v>6.0204474717379997</c:v>
                </c:pt>
                <c:pt idx="784">
                  <c:v>6.0204404829879996</c:v>
                </c:pt>
                <c:pt idx="785">
                  <c:v>6.0204338508899999</c:v>
                </c:pt>
                <c:pt idx="786">
                  <c:v>6.0204265498340002</c:v>
                </c:pt>
                <c:pt idx="787">
                  <c:v>6.0204191080660001</c:v>
                </c:pt>
                <c:pt idx="788">
                  <c:v>6.0204120536590002</c:v>
                </c:pt>
                <c:pt idx="789">
                  <c:v>6.0204043622779997</c:v>
                </c:pt>
                <c:pt idx="790">
                  <c:v>6.0203960449940004</c:v>
                </c:pt>
                <c:pt idx="791">
                  <c:v>6.020388148726</c:v>
                </c:pt>
                <c:pt idx="792">
                  <c:v>6.0203796499760003</c:v>
                </c:pt>
                <c:pt idx="793">
                  <c:v>6.0203710786329996</c:v>
                </c:pt>
                <c:pt idx="794">
                  <c:v>6.0203624470910002</c:v>
                </c:pt>
                <c:pt idx="795">
                  <c:v>6.0203532505429997</c:v>
                </c:pt>
                <c:pt idx="796">
                  <c:v>6.0203435022939997</c:v>
                </c:pt>
                <c:pt idx="797">
                  <c:v>6.0203342512709996</c:v>
                </c:pt>
                <c:pt idx="798">
                  <c:v>6.0203244760450003</c:v>
                </c:pt>
                <c:pt idx="799">
                  <c:v>6.0203141910279996</c:v>
                </c:pt>
                <c:pt idx="800">
                  <c:v>6.0203034108790003</c:v>
                </c:pt>
                <c:pt idx="801">
                  <c:v>6.0202926686250002</c:v>
                </c:pt>
                <c:pt idx="802">
                  <c:v>6.0202819796569997</c:v>
                </c:pt>
                <c:pt idx="803">
                  <c:v>6.0202703248939997</c:v>
                </c:pt>
                <c:pt idx="804">
                  <c:v>6.0202587561029999</c:v>
                </c:pt>
                <c:pt idx="805">
                  <c:v>6.0202467725959998</c:v>
                </c:pt>
                <c:pt idx="806">
                  <c:v>6.0202343917940002</c:v>
                </c:pt>
                <c:pt idx="807">
                  <c:v>6.0202216315430004</c:v>
                </c:pt>
                <c:pt idx="808">
                  <c:v>6.0202085103599998</c:v>
                </c:pt>
                <c:pt idx="809">
                  <c:v>6.0201950470970003</c:v>
                </c:pt>
                <c:pt idx="810">
                  <c:v>6.020181261426</c:v>
                </c:pt>
                <c:pt idx="811">
                  <c:v>6.0201671732620001</c:v>
                </c:pt>
                <c:pt idx="812">
                  <c:v>6.0201528032520004</c:v>
                </c:pt>
                <c:pt idx="813">
                  <c:v>6.0201376547400001</c:v>
                </c:pt>
                <c:pt idx="814">
                  <c:v>6.0201222672050001</c:v>
                </c:pt>
                <c:pt idx="815">
                  <c:v>6.0201066633610001</c:v>
                </c:pt>
                <c:pt idx="816">
                  <c:v>6.0200903480230004</c:v>
                </c:pt>
                <c:pt idx="817">
                  <c:v>6.0200733451510002</c:v>
                </c:pt>
                <c:pt idx="818">
                  <c:v>6.0200561964489996</c:v>
                </c:pt>
                <c:pt idx="819">
                  <c:v>6.0200384096470003</c:v>
                </c:pt>
                <c:pt idx="820">
                  <c:v>6.0200205279260004</c:v>
                </c:pt>
                <c:pt idx="821">
                  <c:v>6.0200015423239996</c:v>
                </c:pt>
                <c:pt idx="822">
                  <c:v>6.019982515523</c:v>
                </c:pt>
                <c:pt idx="823">
                  <c:v>6.0199624398829998</c:v>
                </c:pt>
                <c:pt idx="824">
                  <c:v>6.0199423794319999</c:v>
                </c:pt>
                <c:pt idx="825">
                  <c:v>6.0199213281970003</c:v>
                </c:pt>
                <c:pt idx="826">
                  <c:v>6.019899834846</c:v>
                </c:pt>
                <c:pt idx="827">
                  <c:v>6.0198779299340002</c:v>
                </c:pt>
                <c:pt idx="828">
                  <c:v>6.0198551279980004</c:v>
                </c:pt>
                <c:pt idx="829">
                  <c:v>6.0198314623540004</c:v>
                </c:pt>
                <c:pt idx="830">
                  <c:v>6.0198074838649998</c:v>
                </c:pt>
                <c:pt idx="831">
                  <c:v>6.0197832281129999</c:v>
                </c:pt>
                <c:pt idx="832">
                  <c:v>6.0197576952730003</c:v>
                </c:pt>
                <c:pt idx="833">
                  <c:v>6.019731439708</c:v>
                </c:pt>
                <c:pt idx="834">
                  <c:v>6.0197044993429998</c:v>
                </c:pt>
                <c:pt idx="835">
                  <c:v>6.019676913374</c:v>
                </c:pt>
                <c:pt idx="836">
                  <c:v>6.0196487212749998</c:v>
                </c:pt>
                <c:pt idx="837">
                  <c:v>6.0196194472069999</c:v>
                </c:pt>
                <c:pt idx="838">
                  <c:v>6.0195896502829997</c:v>
                </c:pt>
                <c:pt idx="839">
                  <c:v>6.0195588570789997</c:v>
                </c:pt>
                <c:pt idx="840">
                  <c:v>6.0195271118480003</c:v>
                </c:pt>
                <c:pt idx="841">
                  <c:v>6.0194944610150003</c:v>
                </c:pt>
                <c:pt idx="842">
                  <c:v>6.0194609510410002</c:v>
                </c:pt>
                <c:pt idx="843">
                  <c:v>6.01942663101</c:v>
                </c:pt>
                <c:pt idx="844">
                  <c:v>6.0193910331960003</c:v>
                </c:pt>
                <c:pt idx="845">
                  <c:v>6.0193547263919998</c:v>
                </c:pt>
                <c:pt idx="846">
                  <c:v>6.0193172457379998</c:v>
                </c:pt>
                <c:pt idx="847">
                  <c:v>6.0192791633559999</c:v>
                </c:pt>
                <c:pt idx="848">
                  <c:v>6.0192394993829996</c:v>
                </c:pt>
                <c:pt idx="849">
                  <c:v>6.0191988286339999</c:v>
                </c:pt>
                <c:pt idx="850">
                  <c:v>6.0191566928790001</c:v>
                </c:pt>
                <c:pt idx="851">
                  <c:v>6.0191141878390004</c:v>
                </c:pt>
                <c:pt idx="852">
                  <c:v>6.019069822544</c:v>
                </c:pt>
                <c:pt idx="853">
                  <c:v>6.0190241789360002</c:v>
                </c:pt>
                <c:pt idx="854">
                  <c:v>6.0189778405269996</c:v>
                </c:pt>
                <c:pt idx="855">
                  <c:v>6.0189298391259998</c:v>
                </c:pt>
                <c:pt idx="856">
                  <c:v>6.0188802452339996</c:v>
                </c:pt>
                <c:pt idx="857">
                  <c:v>6.0188296468829998</c:v>
                </c:pt>
                <c:pt idx="858">
                  <c:v>6.0187770832769996</c:v>
                </c:pt>
                <c:pt idx="859">
                  <c:v>6.0187236645129998</c:v>
                </c:pt>
                <c:pt idx="860">
                  <c:v>6.018668433487</c:v>
                </c:pt>
                <c:pt idx="861">
                  <c:v>6.0186119873689998</c:v>
                </c:pt>
                <c:pt idx="862">
                  <c:v>6.018553372945</c:v>
                </c:pt>
                <c:pt idx="863">
                  <c:v>6.0184937104190004</c:v>
                </c:pt>
                <c:pt idx="864">
                  <c:v>6.0184320501709996</c:v>
                </c:pt>
                <c:pt idx="865">
                  <c:v>6.0183684819009997</c:v>
                </c:pt>
                <c:pt idx="866">
                  <c:v>6.0183036151079996</c:v>
                </c:pt>
                <c:pt idx="867">
                  <c:v>6.0182365093110004</c:v>
                </c:pt>
                <c:pt idx="868">
                  <c:v>6.0181677769839999</c:v>
                </c:pt>
                <c:pt idx="869">
                  <c:v>6.0180970020390001</c:v>
                </c:pt>
                <c:pt idx="870">
                  <c:v>6.0180242863169999</c:v>
                </c:pt>
                <c:pt idx="871">
                  <c:v>6.0179492165620001</c:v>
                </c:pt>
                <c:pt idx="872">
                  <c:v>6.0178724194540001</c:v>
                </c:pt>
                <c:pt idx="873">
                  <c:v>6.017793488083</c:v>
                </c:pt>
                <c:pt idx="874">
                  <c:v>6.0177120194139997</c:v>
                </c:pt>
                <c:pt idx="875">
                  <c:v>6.0176286471560001</c:v>
                </c:pt>
                <c:pt idx="876">
                  <c:v>6.0175424587509996</c:v>
                </c:pt>
                <c:pt idx="877">
                  <c:v>6.0174540949309998</c:v>
                </c:pt>
                <c:pt idx="878">
                  <c:v>6.0173631667759997</c:v>
                </c:pt>
                <c:pt idx="879">
                  <c:v>6.0172698023519997</c:v>
                </c:pt>
                <c:pt idx="880">
                  <c:v>6.0171741403499999</c:v>
                </c:pt>
                <c:pt idx="881">
                  <c:v>6.0170752802300003</c:v>
                </c:pt>
                <c:pt idx="882">
                  <c:v>6.016973885014</c:v>
                </c:pt>
                <c:pt idx="883">
                  <c:v>6.0168695823730003</c:v>
                </c:pt>
                <c:pt idx="884">
                  <c:v>6.0167620048490003</c:v>
                </c:pt>
                <c:pt idx="885">
                  <c:v>6.0166518250149998</c:v>
                </c:pt>
                <c:pt idx="886">
                  <c:v>6.016538684236</c:v>
                </c:pt>
                <c:pt idx="887">
                  <c:v>6.0164222277760002</c:v>
                </c:pt>
                <c:pt idx="888">
                  <c:v>6.0163021077119998</c:v>
                </c:pt>
                <c:pt idx="889">
                  <c:v>6.0161790109839997</c:v>
                </c:pt>
                <c:pt idx="890">
                  <c:v>6.0160525994249996</c:v>
                </c:pt>
                <c:pt idx="891">
                  <c:v>6.0159220218740002</c:v>
                </c:pt>
                <c:pt idx="892">
                  <c:v>6.01578849709</c:v>
                </c:pt>
                <c:pt idx="893">
                  <c:v>6.0156506669759997</c:v>
                </c:pt>
                <c:pt idx="894">
                  <c:v>6.0155092480779997</c:v>
                </c:pt>
                <c:pt idx="895">
                  <c:v>6.0153639238250003</c:v>
                </c:pt>
                <c:pt idx="896">
                  <c:v>6.0152143872390003</c:v>
                </c:pt>
                <c:pt idx="897">
                  <c:v>6.0150603349500003</c:v>
                </c:pt>
                <c:pt idx="898">
                  <c:v>6.0149025068780002</c:v>
                </c:pt>
                <c:pt idx="899">
                  <c:v>6.0147400929019996</c:v>
                </c:pt>
                <c:pt idx="900">
                  <c:v>6.0145728107750003</c:v>
                </c:pt>
                <c:pt idx="901">
                  <c:v>6.0144008980750003</c:v>
                </c:pt>
                <c:pt idx="902">
                  <c:v>6.0142246032560003</c:v>
                </c:pt>
                <c:pt idx="903">
                  <c:v>6.0140431426900003</c:v>
                </c:pt>
                <c:pt idx="904">
                  <c:v>6.0138562597630001</c:v>
                </c:pt>
                <c:pt idx="905">
                  <c:v>6.0136642216149996</c:v>
                </c:pt>
                <c:pt idx="906">
                  <c:v>6.013467303703</c:v>
                </c:pt>
                <c:pt idx="907">
                  <c:v>6.0132642344180001</c:v>
                </c:pt>
                <c:pt idx="908">
                  <c:v>6.0130558238780001</c:v>
                </c:pt>
                <c:pt idx="909">
                  <c:v>6.0128413336969997</c:v>
                </c:pt>
                <c:pt idx="910">
                  <c:v>6.0126210692219999</c:v>
                </c:pt>
                <c:pt idx="911">
                  <c:v>6.0123948317610001</c:v>
                </c:pt>
                <c:pt idx="912">
                  <c:v>6.0121619053949997</c:v>
                </c:pt>
                <c:pt idx="913">
                  <c:v>6.0119221071490001</c:v>
                </c:pt>
                <c:pt idx="914">
                  <c:v>6.0116762947369997</c:v>
                </c:pt>
                <c:pt idx="915">
                  <c:v>6.0114232692909999</c:v>
                </c:pt>
                <c:pt idx="916">
                  <c:v>6.0111628751639996</c:v>
                </c:pt>
                <c:pt idx="917">
                  <c:v>6.0108954806619996</c:v>
                </c:pt>
                <c:pt idx="918">
                  <c:v>6.0106204286180001</c:v>
                </c:pt>
                <c:pt idx="919">
                  <c:v>6.0103375968939998</c:v>
                </c:pt>
                <c:pt idx="920">
                  <c:v>6.0100473858800001</c:v>
                </c:pt>
                <c:pt idx="921">
                  <c:v>6.0097481415820004</c:v>
                </c:pt>
                <c:pt idx="922">
                  <c:v>6.0094413185539999</c:v>
                </c:pt>
                <c:pt idx="923">
                  <c:v>6.0091252878869996</c:v>
                </c:pt>
                <c:pt idx="924">
                  <c:v>6.0088010124869999</c:v>
                </c:pt>
                <c:pt idx="925">
                  <c:v>6.0084668806239998</c:v>
                </c:pt>
                <c:pt idx="926">
                  <c:v>6.0081238866340003</c:v>
                </c:pt>
                <c:pt idx="927">
                  <c:v>6.0077714805709999</c:v>
                </c:pt>
                <c:pt idx="928">
                  <c:v>6.0074086073290003</c:v>
                </c:pt>
                <c:pt idx="929">
                  <c:v>6.0070357749380001</c:v>
                </c:pt>
                <c:pt idx="930">
                  <c:v>6.0066524848549996</c:v>
                </c:pt>
                <c:pt idx="931">
                  <c:v>6.006258758655</c:v>
                </c:pt>
                <c:pt idx="932">
                  <c:v>6.0058535919210003</c:v>
                </c:pt>
                <c:pt idx="933">
                  <c:v>6.0054375599830001</c:v>
                </c:pt>
                <c:pt idx="934">
                  <c:v>6.0050091793920002</c:v>
                </c:pt>
                <c:pt idx="935">
                  <c:v>6.0045690540059997</c:v>
                </c:pt>
                <c:pt idx="936">
                  <c:v>6.0041167631930001</c:v>
                </c:pt>
                <c:pt idx="937">
                  <c:v>6.0036519067659997</c:v>
                </c:pt>
                <c:pt idx="938">
                  <c:v>6.0031735945419999</c:v>
                </c:pt>
                <c:pt idx="939">
                  <c:v>6.0026824802089997</c:v>
                </c:pt>
                <c:pt idx="940">
                  <c:v>6.002177194892</c:v>
                </c:pt>
                <c:pt idx="941">
                  <c:v>6.0016579197800004</c:v>
                </c:pt>
                <c:pt idx="942">
                  <c:v>6.0011238313720003</c:v>
                </c:pt>
                <c:pt idx="943">
                  <c:v>6.0005751634519999</c:v>
                </c:pt>
                <c:pt idx="944">
                  <c:v>6.0000105999380002</c:v>
                </c:pt>
                <c:pt idx="945">
                  <c:v>5.9994304113250001</c:v>
                </c:pt>
                <c:pt idx="946">
                  <c:v>5.9988343707320002</c:v>
                </c:pt>
                <c:pt idx="947">
                  <c:v>5.9982212379400002</c:v>
                </c:pt>
                <c:pt idx="948">
                  <c:v>5.9975913425589997</c:v>
                </c:pt>
                <c:pt idx="949">
                  <c:v>5.996943491833</c:v>
                </c:pt>
                <c:pt idx="950">
                  <c:v>5.9962775407619997</c:v>
                </c:pt>
                <c:pt idx="951">
                  <c:v>5.9955928629150002</c:v>
                </c:pt>
                <c:pt idx="952">
                  <c:v>5.994889364084</c:v>
                </c:pt>
                <c:pt idx="953">
                  <c:v>5.9941659401520004</c:v>
                </c:pt>
                <c:pt idx="954">
                  <c:v>5.9934225500679998</c:v>
                </c:pt>
                <c:pt idx="955">
                  <c:v>5.9926581586990002</c:v>
                </c:pt>
                <c:pt idx="956">
                  <c:v>5.9918722437460001</c:v>
                </c:pt>
                <c:pt idx="957">
                  <c:v>5.9910648529269999</c:v>
                </c:pt>
                <c:pt idx="958">
                  <c:v>5.9902345120989997</c:v>
                </c:pt>
                <c:pt idx="959">
                  <c:v>5.9893807840350002</c:v>
                </c:pt>
                <c:pt idx="960">
                  <c:v>5.9885037970020001</c:v>
                </c:pt>
                <c:pt idx="961">
                  <c:v>5.9876016513580002</c:v>
                </c:pt>
                <c:pt idx="962">
                  <c:v>5.9866750490160001</c:v>
                </c:pt>
                <c:pt idx="963">
                  <c:v>5.9857221257879996</c:v>
                </c:pt>
                <c:pt idx="964">
                  <c:v>5.9847426353150004</c:v>
                </c:pt>
                <c:pt idx="965">
                  <c:v>5.9837358065470001</c:v>
                </c:pt>
                <c:pt idx="966">
                  <c:v>5.9827004418829999</c:v>
                </c:pt>
                <c:pt idx="967">
                  <c:v>5.9816368579179997</c:v>
                </c:pt>
                <c:pt idx="968">
                  <c:v>5.9805433830260002</c:v>
                </c:pt>
                <c:pt idx="969">
                  <c:v>5.9794194118180002</c:v>
                </c:pt>
                <c:pt idx="970">
                  <c:v>5.9782638765699998</c:v>
                </c:pt>
                <c:pt idx="971">
                  <c:v>5.9770767242389997</c:v>
                </c:pt>
                <c:pt idx="972">
                  <c:v>5.9758559296660003</c:v>
                </c:pt>
                <c:pt idx="973">
                  <c:v>5.9746010347420002</c:v>
                </c:pt>
                <c:pt idx="974">
                  <c:v>5.9733116014360004</c:v>
                </c:pt>
                <c:pt idx="975">
                  <c:v>5.9719862566469999</c:v>
                </c:pt>
                <c:pt idx="976">
                  <c:v>5.9706236320389996</c:v>
                </c:pt>
                <c:pt idx="977">
                  <c:v>5.9692234117140002</c:v>
                </c:pt>
                <c:pt idx="978">
                  <c:v>5.9677843305140001</c:v>
                </c:pt>
                <c:pt idx="979">
                  <c:v>5.9663046333669998</c:v>
                </c:pt>
                <c:pt idx="980">
                  <c:v>5.964784174709</c:v>
                </c:pt>
                <c:pt idx="981">
                  <c:v>5.9632212907450004</c:v>
                </c:pt>
                <c:pt idx="982">
                  <c:v>5.961615393932</c:v>
                </c:pt>
                <c:pt idx="983">
                  <c:v>5.9599644430050001</c:v>
                </c:pt>
                <c:pt idx="984">
                  <c:v>5.9582679062570003</c:v>
                </c:pt>
                <c:pt idx="985">
                  <c:v>5.9565238432039997</c:v>
                </c:pt>
                <c:pt idx="986">
                  <c:v>5.954731866276</c:v>
                </c:pt>
                <c:pt idx="987">
                  <c:v>5.952890097609</c:v>
                </c:pt>
                <c:pt idx="988">
                  <c:v>5.9509972276780001</c:v>
                </c:pt>
                <c:pt idx="989">
                  <c:v>5.9490515112000004</c:v>
                </c:pt>
                <c:pt idx="990">
                  <c:v>5.9470522421289997</c:v>
                </c:pt>
                <c:pt idx="991">
                  <c:v>5.9449972530670001</c:v>
                </c:pt>
                <c:pt idx="992">
                  <c:v>5.9428854637319999</c:v>
                </c:pt>
                <c:pt idx="993">
                  <c:v>5.9407153409199998</c:v>
                </c:pt>
                <c:pt idx="994">
                  <c:v>5.9384854138250001</c:v>
                </c:pt>
                <c:pt idx="995">
                  <c:v>5.9361937125050002</c:v>
                </c:pt>
                <c:pt idx="996">
                  <c:v>5.9338383553989997</c:v>
                </c:pt>
                <c:pt idx="997">
                  <c:v>5.9314180911300003</c:v>
                </c:pt>
                <c:pt idx="998">
                  <c:v>5.9289310956210004</c:v>
                </c:pt>
                <c:pt idx="999">
                  <c:v>5.9263752287329998</c:v>
                </c:pt>
                <c:pt idx="1000">
                  <c:v>5.923748830439</c:v>
                </c:pt>
                <c:pt idx="1001">
                  <c:v>5.9210497980619996</c:v>
                </c:pt>
                <c:pt idx="1002">
                  <c:v>5.9182772077000001</c:v>
                </c:pt>
                <c:pt idx="1003">
                  <c:v>5.9154275130930003</c:v>
                </c:pt>
                <c:pt idx="1004">
                  <c:v>5.912499374697</c:v>
                </c:pt>
                <c:pt idx="1005">
                  <c:v>5.9094909624509997</c:v>
                </c:pt>
                <c:pt idx="1006">
                  <c:v>5.9064000125930001</c:v>
                </c:pt>
                <c:pt idx="1007">
                  <c:v>5.903223348469</c:v>
                </c:pt>
                <c:pt idx="1008">
                  <c:v>5.8999603457219996</c:v>
                </c:pt>
                <c:pt idx="1009">
                  <c:v>5.8966074232240002</c:v>
                </c:pt>
                <c:pt idx="1010">
                  <c:v>5.893162078275</c:v>
                </c:pt>
                <c:pt idx="1011">
                  <c:v>5.8896229159900004</c:v>
                </c:pt>
                <c:pt idx="1012">
                  <c:v>5.8859865552640001</c:v>
                </c:pt>
                <c:pt idx="1013">
                  <c:v>5.8822506944740001</c:v>
                </c:pt>
                <c:pt idx="1014">
                  <c:v>5.8784125794820001</c:v>
                </c:pt>
                <c:pt idx="1015">
                  <c:v>5.8744701230879999</c:v>
                </c:pt>
                <c:pt idx="1016">
                  <c:v>5.8704191297020003</c:v>
                </c:pt>
                <c:pt idx="1017">
                  <c:v>5.8662581794259996</c:v>
                </c:pt>
                <c:pt idx="1018">
                  <c:v>5.8619837094070002</c:v>
                </c:pt>
                <c:pt idx="1019">
                  <c:v>5.8575928641160004</c:v>
                </c:pt>
                <c:pt idx="1020">
                  <c:v>5.8530823458750003</c:v>
                </c:pt>
                <c:pt idx="1021">
                  <c:v>5.8484493263259996</c:v>
                </c:pt>
                <c:pt idx="1022">
                  <c:v>5.8436901308979996</c:v>
                </c:pt>
                <c:pt idx="1023">
                  <c:v>5.8388020606940003</c:v>
                </c:pt>
                <c:pt idx="1024">
                  <c:v>5.8337811423139998</c:v>
                </c:pt>
                <c:pt idx="1025">
                  <c:v>5.8286248120700002</c:v>
                </c:pt>
                <c:pt idx="1026">
                  <c:v>5.8233285796620002</c:v>
                </c:pt>
                <c:pt idx="1027">
                  <c:v>5.8178890775780001</c:v>
                </c:pt>
                <c:pt idx="1028">
                  <c:v>5.8123029699890001</c:v>
                </c:pt>
                <c:pt idx="1029">
                  <c:v>5.8065659385170001</c:v>
                </c:pt>
                <c:pt idx="1030">
                  <c:v>5.8006742007419998</c:v>
                </c:pt>
                <c:pt idx="1031">
                  <c:v>5.7946240830670002</c:v>
                </c:pt>
                <c:pt idx="1032">
                  <c:v>5.7884115191629997</c:v>
                </c:pt>
                <c:pt idx="1033">
                  <c:v>5.7820323074309998</c:v>
                </c:pt>
                <c:pt idx="1034">
                  <c:v>5.7754814303920003</c:v>
                </c:pt>
                <c:pt idx="1035">
                  <c:v>5.768755328248</c:v>
                </c:pt>
                <c:pt idx="1036">
                  <c:v>5.761849630685</c:v>
                </c:pt>
                <c:pt idx="1037">
                  <c:v>5.7547597319849997</c:v>
                </c:pt>
                <c:pt idx="1038">
                  <c:v>5.7474803067259996</c:v>
                </c:pt>
                <c:pt idx="1039">
                  <c:v>5.7400067908430001</c:v>
                </c:pt>
                <c:pt idx="1040">
                  <c:v>5.7323350023320003</c:v>
                </c:pt>
                <c:pt idx="1041">
                  <c:v>5.7244594087980003</c:v>
                </c:pt>
                <c:pt idx="1042">
                  <c:v>5.7163750843700001</c:v>
                </c:pt>
                <c:pt idx="1043">
                  <c:v>5.7080768072790002</c:v>
                </c:pt>
                <c:pt idx="1044">
                  <c:v>5.6995590832819998</c:v>
                </c:pt>
                <c:pt idx="1045">
                  <c:v>5.6908165212739998</c:v>
                </c:pt>
                <c:pt idx="1046">
                  <c:v>5.6818437371290003</c:v>
                </c:pt>
                <c:pt idx="1047">
                  <c:v>5.672635249422</c:v>
                </c:pt>
                <c:pt idx="1048">
                  <c:v>5.6631850758529998</c:v>
                </c:pt>
                <c:pt idx="1049">
                  <c:v>5.6534877287979999</c:v>
                </c:pt>
                <c:pt idx="1050">
                  <c:v>5.6435366130459999</c:v>
                </c:pt>
                <c:pt idx="1051">
                  <c:v>5.6333255111499998</c:v>
                </c:pt>
                <c:pt idx="1052">
                  <c:v>5.6228488994010002</c:v>
                </c:pt>
                <c:pt idx="1053">
                  <c:v>5.6120998060379996</c:v>
                </c:pt>
                <c:pt idx="1054">
                  <c:v>5.6010718310570002</c:v>
                </c:pt>
                <c:pt idx="1055">
                  <c:v>5.5897586543989997</c:v>
                </c:pt>
                <c:pt idx="1056">
                  <c:v>5.5781535786790002</c:v>
                </c:pt>
                <c:pt idx="1057">
                  <c:v>5.5662492451299999</c:v>
                </c:pt>
                <c:pt idx="1058">
                  <c:v>5.5540390856090003</c:v>
                </c:pt>
                <c:pt idx="1059">
                  <c:v>5.5415152738050004</c:v>
                </c:pt>
                <c:pt idx="1060">
                  <c:v>5.5286718604949998</c:v>
                </c:pt>
                <c:pt idx="1061">
                  <c:v>5.5155002505450001</c:v>
                </c:pt>
                <c:pt idx="1062">
                  <c:v>5.50199408837</c:v>
                </c:pt>
                <c:pt idx="1063">
                  <c:v>5.4881443422569998</c:v>
                </c:pt>
                <c:pt idx="1064">
                  <c:v>5.4739443332590003</c:v>
                </c:pt>
                <c:pt idx="1065">
                  <c:v>5.4593860101449998</c:v>
                </c:pt>
                <c:pt idx="1066">
                  <c:v>5.4444606058370004</c:v>
                </c:pt>
                <c:pt idx="1067">
                  <c:v>5.429161119332</c:v>
                </c:pt>
                <c:pt idx="1068">
                  <c:v>5.413478446509</c:v>
                </c:pt>
                <c:pt idx="1069">
                  <c:v>5.3974044283750002</c:v>
                </c:pt>
                <c:pt idx="1070">
                  <c:v>5.3809306646049997</c:v>
                </c:pt>
                <c:pt idx="1071">
                  <c:v>5.3640484120740002</c:v>
                </c:pt>
                <c:pt idx="1072">
                  <c:v>5.3467490026710003</c:v>
                </c:pt>
                <c:pt idx="1073">
                  <c:v>5.3290228357059997</c:v>
                </c:pt>
                <c:pt idx="1074">
                  <c:v>5.3108622697090002</c:v>
                </c:pt>
                <c:pt idx="1075">
                  <c:v>5.2922569042580001</c:v>
                </c:pt>
                <c:pt idx="1076">
                  <c:v>5.2731982700169997</c:v>
                </c:pt>
                <c:pt idx="1077">
                  <c:v>5.2536765251980002</c:v>
                </c:pt>
                <c:pt idx="1078">
                  <c:v>5.2336824570239999</c:v>
                </c:pt>
                <c:pt idx="1079">
                  <c:v>5.21320604848</c:v>
                </c:pt>
                <c:pt idx="1080">
                  <c:v>5.1922383459399999</c:v>
                </c:pt>
                <c:pt idx="1081">
                  <c:v>5.1707693953330001</c:v>
                </c:pt>
                <c:pt idx="1082">
                  <c:v>5.1487886522600004</c:v>
                </c:pt>
                <c:pt idx="1083">
                  <c:v>5.1262864253140004</c:v>
                </c:pt>
                <c:pt idx="1084">
                  <c:v>5.1032530228640001</c:v>
                </c:pt>
                <c:pt idx="1085">
                  <c:v>5.0796773057599998</c:v>
                </c:pt>
                <c:pt idx="1086">
                  <c:v>5.0555500039080004</c:v>
                </c:pt>
                <c:pt idx="1087">
                  <c:v>5.0308608095120002</c:v>
                </c:pt>
                <c:pt idx="1088">
                  <c:v>5.0055983298119999</c:v>
                </c:pt>
                <c:pt idx="1089">
                  <c:v>4.9797528622970004</c:v>
                </c:pt>
                <c:pt idx="1090">
                  <c:v>4.953313298077</c:v>
                </c:pt>
                <c:pt idx="1091">
                  <c:v>4.9262693332480003</c:v>
                </c:pt>
                <c:pt idx="1092">
                  <c:v>4.8986102655970001</c:v>
                </c:pt>
                <c:pt idx="1093">
                  <c:v>4.8703253412269998</c:v>
                </c:pt>
                <c:pt idx="1094">
                  <c:v>4.8414034119379998</c:v>
                </c:pt>
                <c:pt idx="1095">
                  <c:v>4.8118336998039997</c:v>
                </c:pt>
                <c:pt idx="1096">
                  <c:v>4.7816060472790003</c:v>
                </c:pt>
                <c:pt idx="1097">
                  <c:v>4.7507084876179997</c:v>
                </c:pt>
                <c:pt idx="1098">
                  <c:v>4.7191309963909998</c:v>
                </c:pt>
                <c:pt idx="1099">
                  <c:v>4.6868620019750002</c:v>
                </c:pt>
                <c:pt idx="1100">
                  <c:v>4.6538909692869996</c:v>
                </c:pt>
                <c:pt idx="1101">
                  <c:v>4.6202065589109997</c:v>
                </c:pt>
                <c:pt idx="1102">
                  <c:v>4.5857979746469999</c:v>
                </c:pt>
                <c:pt idx="1103">
                  <c:v>4.5506548686050001</c:v>
                </c:pt>
                <c:pt idx="1104">
                  <c:v>4.5147651454569999</c:v>
                </c:pt>
                <c:pt idx="1105">
                  <c:v>4.4781188061529997</c:v>
                </c:pt>
                <c:pt idx="1106">
                  <c:v>4.4407044913869997</c:v>
                </c:pt>
                <c:pt idx="1107">
                  <c:v>4.4025115635959997</c:v>
                </c:pt>
                <c:pt idx="1108">
                  <c:v>4.3635300885069999</c:v>
                </c:pt>
                <c:pt idx="1109">
                  <c:v>4.3237481393700001</c:v>
                </c:pt>
                <c:pt idx="1110">
                  <c:v>4.2831553489280001</c:v>
                </c:pt>
                <c:pt idx="1111">
                  <c:v>4.2417419583739999</c:v>
                </c:pt>
                <c:pt idx="1112">
                  <c:v>4.1994964861749997</c:v>
                </c:pt>
                <c:pt idx="1113">
                  <c:v>4.1564093272729998</c:v>
                </c:pt>
                <c:pt idx="1114">
                  <c:v>4.1124697595040001</c:v>
                </c:pt>
                <c:pt idx="1115">
                  <c:v>4.0676679980569999</c:v>
                </c:pt>
                <c:pt idx="1116">
                  <c:v>4.0219934506659998</c:v>
                </c:pt>
                <c:pt idx="1117">
                  <c:v>3.975436401039</c:v>
                </c:pt>
                <c:pt idx="1118">
                  <c:v>3.9279872585270001</c:v>
                </c:pt>
                <c:pt idx="1119">
                  <c:v>3.8796362939860001</c:v>
                </c:pt>
                <c:pt idx="1120">
                  <c:v>3.830374230036</c:v>
                </c:pt>
                <c:pt idx="1121">
                  <c:v>3.7801914235849998</c:v>
                </c:pt>
                <c:pt idx="1122">
                  <c:v>3.7290783897090001</c:v>
                </c:pt>
                <c:pt idx="1123">
                  <c:v>3.677026548468</c:v>
                </c:pt>
                <c:pt idx="1124">
                  <c:v>3.6240272591729998</c:v>
                </c:pt>
                <c:pt idx="1125">
                  <c:v>3.570071631347</c:v>
                </c:pt>
                <c:pt idx="1126">
                  <c:v>3.5151506324050001</c:v>
                </c:pt>
                <c:pt idx="1127">
                  <c:v>3.4592572538500002</c:v>
                </c:pt>
                <c:pt idx="1128">
                  <c:v>3.402382245084</c:v>
                </c:pt>
                <c:pt idx="1129">
                  <c:v>3.3445185646720001</c:v>
                </c:pt>
                <c:pt idx="1130">
                  <c:v>3.285657814675</c:v>
                </c:pt>
                <c:pt idx="1131">
                  <c:v>3.225793488756</c:v>
                </c:pt>
                <c:pt idx="1132">
                  <c:v>3.164917679372</c:v>
                </c:pt>
                <c:pt idx="1133">
                  <c:v>3.1030234309720002</c:v>
                </c:pt>
                <c:pt idx="1134">
                  <c:v>3.0401043053970001</c:v>
                </c:pt>
                <c:pt idx="1135">
                  <c:v>2.9761540293139999</c:v>
                </c:pt>
                <c:pt idx="1136">
                  <c:v>2.9111655506859999</c:v>
                </c:pt>
                <c:pt idx="1137">
                  <c:v>2.8451333092029998</c:v>
                </c:pt>
                <c:pt idx="1138">
                  <c:v>2.7780517143729999</c:v>
                </c:pt>
                <c:pt idx="1139">
                  <c:v>2.7099152007909999</c:v>
                </c:pt>
                <c:pt idx="1140">
                  <c:v>2.6407177687150001</c:v>
                </c:pt>
                <c:pt idx="1141">
                  <c:v>2.57045508081</c:v>
                </c:pt>
                <c:pt idx="1142">
                  <c:v>2.4991217276270001</c:v>
                </c:pt>
                <c:pt idx="1143">
                  <c:v>2.4267142642109998</c:v>
                </c:pt>
                <c:pt idx="1144">
                  <c:v>2.3532270758260001</c:v>
                </c:pt>
                <c:pt idx="1145">
                  <c:v>2.278656714542</c:v>
                </c:pt>
                <c:pt idx="1146">
                  <c:v>2.202999880783</c:v>
                </c:pt>
                <c:pt idx="1147">
                  <c:v>2.1262521665679999</c:v>
                </c:pt>
                <c:pt idx="1148">
                  <c:v>2.0484104316859999</c:v>
                </c:pt>
                <c:pt idx="1149">
                  <c:v>1.9694718386850001</c:v>
                </c:pt>
                <c:pt idx="1150">
                  <c:v>1.8894333238109999</c:v>
                </c:pt>
                <c:pt idx="1151">
                  <c:v>1.8082930992499999</c:v>
                </c:pt>
                <c:pt idx="1152">
                  <c:v>1.726048269668</c:v>
                </c:pt>
                <c:pt idx="1153">
                  <c:v>1.6426965210310001</c:v>
                </c:pt>
                <c:pt idx="1154">
                  <c:v>1.558236183662</c:v>
                </c:pt>
                <c:pt idx="1155">
                  <c:v>1.4726654419280001</c:v>
                </c:pt>
                <c:pt idx="1156">
                  <c:v>1.385983235131</c:v>
                </c:pt>
                <c:pt idx="1157">
                  <c:v>1.298188464269</c:v>
                </c:pt>
                <c:pt idx="1158">
                  <c:v>1.2092800389980001</c:v>
                </c:pt>
                <c:pt idx="1159">
                  <c:v>1.11925694716</c:v>
                </c:pt>
                <c:pt idx="1160">
                  <c:v>1.0281183432350001</c:v>
                </c:pt>
                <c:pt idx="1161">
                  <c:v>0.93586540545850005</c:v>
                </c:pt>
                <c:pt idx="1162">
                  <c:v>0.84249690092439999</c:v>
                </c:pt>
                <c:pt idx="1163">
                  <c:v>0.74801383459250004</c:v>
                </c:pt>
                <c:pt idx="1164">
                  <c:v>0.6524148521848</c:v>
                </c:pt>
                <c:pt idx="1165">
                  <c:v>0.55570201908009997</c:v>
                </c:pt>
                <c:pt idx="1166">
                  <c:v>0.45787618678429998</c:v>
                </c:pt>
                <c:pt idx="1167">
                  <c:v>0.3589370041512</c:v>
                </c:pt>
                <c:pt idx="1168">
                  <c:v>0.25888595282659999</c:v>
                </c:pt>
                <c:pt idx="1169">
                  <c:v>0.1577255276941</c:v>
                </c:pt>
                <c:pt idx="1170">
                  <c:v>5.5455275345999998E-2</c:v>
                </c:pt>
                <c:pt idx="1171">
                  <c:v>-4.7921006679350002E-2</c:v>
                </c:pt>
                <c:pt idx="1172">
                  <c:v>-0.15240280754659999</c:v>
                </c:pt>
                <c:pt idx="1173">
                  <c:v>-0.25798768590519999</c:v>
                </c:pt>
                <c:pt idx="1174">
                  <c:v>-0.36467373341089998</c:v>
                </c:pt>
                <c:pt idx="1175">
                  <c:v>-0.47245845611179998</c:v>
                </c:pt>
                <c:pt idx="1176">
                  <c:v>-0.58133911987940001</c:v>
                </c:pt>
                <c:pt idx="1177">
                  <c:v>-0.69131325866259996</c:v>
                </c:pt>
                <c:pt idx="1178">
                  <c:v>-0.80237742908260001</c:v>
                </c:pt>
                <c:pt idx="1179">
                  <c:v>-0.91452878513320002</c:v>
                </c:pt>
                <c:pt idx="1180">
                  <c:v>-1.027764361542</c:v>
                </c:pt>
                <c:pt idx="1181">
                  <c:v>-1.1420804748710001</c:v>
                </c:pt>
                <c:pt idx="1182">
                  <c:v>-1.257473086549</c:v>
                </c:pt>
                <c:pt idx="1183">
                  <c:v>-1.373939013644</c:v>
                </c:pt>
                <c:pt idx="1184">
                  <c:v>-1.4914738165829999</c:v>
                </c:pt>
                <c:pt idx="1185">
                  <c:v>-1.610073694497</c:v>
                </c:pt>
                <c:pt idx="1186">
                  <c:v>-1.7297347483200001</c:v>
                </c:pt>
                <c:pt idx="1187">
                  <c:v>-1.8504508932820001</c:v>
                </c:pt>
                <c:pt idx="1188">
                  <c:v>-1.972218716709</c:v>
                </c:pt>
                <c:pt idx="1189">
                  <c:v>-2.0950333185569998</c:v>
                </c:pt>
                <c:pt idx="1190">
                  <c:v>-2.2188890043280001</c:v>
                </c:pt>
                <c:pt idx="1191">
                  <c:v>-2.34378011615</c:v>
                </c:pt>
                <c:pt idx="1192">
                  <c:v>-2.4697021154450001</c:v>
                </c:pt>
                <c:pt idx="1193">
                  <c:v>-2.596649110375</c:v>
                </c:pt>
                <c:pt idx="1194">
                  <c:v>-2.7246144152560001</c:v>
                </c:pt>
                <c:pt idx="1195">
                  <c:v>-2.8535928986079999</c:v>
                </c:pt>
                <c:pt idx="1196">
                  <c:v>-2.9835769328950001</c:v>
                </c:pt>
                <c:pt idx="1197">
                  <c:v>-3.114560634104</c:v>
                </c:pt>
                <c:pt idx="1198">
                  <c:v>-3.2465373808620002</c:v>
                </c:pt>
                <c:pt idx="1199">
                  <c:v>-3.3794998250299999</c:v>
                </c:pt>
                <c:pt idx="1200">
                  <c:v>-3.5134411324229999</c:v>
                </c:pt>
                <c:pt idx="1201">
                  <c:v>-3.6483524345310001</c:v>
                </c:pt>
                <c:pt idx="1202">
                  <c:v>-3.7842274214930001</c:v>
                </c:pt>
                <c:pt idx="1203">
                  <c:v>-3.9210571245230001</c:v>
                </c:pt>
                <c:pt idx="1204">
                  <c:v>-4.0588333620029999</c:v>
                </c:pt>
                <c:pt idx="1205">
                  <c:v>-4.1975471604420003</c:v>
                </c:pt>
                <c:pt idx="1206">
                  <c:v>-4.337190204363</c:v>
                </c:pt>
                <c:pt idx="1207">
                  <c:v>-4.4777537575100004</c:v>
                </c:pt>
                <c:pt idx="1208">
                  <c:v>-4.6192272215230004</c:v>
                </c:pt>
                <c:pt idx="1209">
                  <c:v>-4.7616016858799997</c:v>
                </c:pt>
                <c:pt idx="1210">
                  <c:v>-4.9048668090480003</c:v>
                </c:pt>
                <c:pt idx="1211">
                  <c:v>-5.0490119642340003</c:v>
                </c:pt>
                <c:pt idx="1212">
                  <c:v>-5.1940273955949996</c:v>
                </c:pt>
                <c:pt idx="1213">
                  <c:v>-5.3399013735149996</c:v>
                </c:pt>
                <c:pt idx="1214">
                  <c:v>-5.4866230324389997</c:v>
                </c:pt>
                <c:pt idx="1215">
                  <c:v>-5.634180558812</c:v>
                </c:pt>
                <c:pt idx="1216">
                  <c:v>-5.7825623343709998</c:v>
                </c:pt>
                <c:pt idx="1217">
                  <c:v>-5.9317559568340004</c:v>
                </c:pt>
                <c:pt idx="1218">
                  <c:v>-6.0817491192029998</c:v>
                </c:pt>
                <c:pt idx="1219">
                  <c:v>-6.2325290923020003</c:v>
                </c:pt>
                <c:pt idx="1220">
                  <c:v>-6.3840823226219996</c:v>
                </c:pt>
                <c:pt idx="1221">
                  <c:v>-6.5363958135800004</c:v>
                </c:pt>
                <c:pt idx="1222">
                  <c:v>-6.6894555291910001</c:v>
                </c:pt>
                <c:pt idx="1223">
                  <c:v>-6.8432470072380003</c:v>
                </c:pt>
                <c:pt idx="1224">
                  <c:v>-6.9977569655730001</c:v>
                </c:pt>
                <c:pt idx="1225">
                  <c:v>-7.1529695852330004</c:v>
                </c:pt>
                <c:pt idx="1226">
                  <c:v>-7.3088704341149997</c:v>
                </c:pt>
                <c:pt idx="1227">
                  <c:v>-7.4654440030389999</c:v>
                </c:pt>
                <c:pt idx="1228">
                  <c:v>-7.6226744497979997</c:v>
                </c:pt>
                <c:pt idx="1229">
                  <c:v>-7.7805459088879996</c:v>
                </c:pt>
                <c:pt idx="1230">
                  <c:v>-7.9390424826560002</c:v>
                </c:pt>
                <c:pt idx="1231">
                  <c:v>-8.0981476071949992</c:v>
                </c:pt>
                <c:pt idx="1232">
                  <c:v>-8.2578439595360003</c:v>
                </c:pt>
                <c:pt idx="1233">
                  <c:v>-8.4181145597730005</c:v>
                </c:pt>
                <c:pt idx="1234">
                  <c:v>-8.5789426648569993</c:v>
                </c:pt>
                <c:pt idx="1235">
                  <c:v>-8.7403101973150008</c:v>
                </c:pt>
                <c:pt idx="1236">
                  <c:v>-8.9021993740580001</c:v>
                </c:pt>
                <c:pt idx="1237">
                  <c:v>-9.0645917506270006</c:v>
                </c:pt>
                <c:pt idx="1238">
                  <c:v>-9.2274689453670007</c:v>
                </c:pt>
                <c:pt idx="1239">
                  <c:v>-9.3908132019539998</c:v>
                </c:pt>
                <c:pt idx="1240">
                  <c:v>-9.5546053269570006</c:v>
                </c:pt>
                <c:pt idx="1241">
                  <c:v>-9.7188260266269992</c:v>
                </c:pt>
                <c:pt idx="1242">
                  <c:v>-9.8834561217179999</c:v>
                </c:pt>
                <c:pt idx="1243">
                  <c:v>-10.04847678963</c:v>
                </c:pt>
                <c:pt idx="1244">
                  <c:v>-10.21386750904</c:v>
                </c:pt>
                <c:pt idx="1245">
                  <c:v>-10.37961021938</c:v>
                </c:pt>
                <c:pt idx="1246">
                  <c:v>-10.54568373747</c:v>
                </c:pt>
                <c:pt idx="1247">
                  <c:v>-10.712068063749999</c:v>
                </c:pt>
                <c:pt idx="1248">
                  <c:v>-10.878744680200001</c:v>
                </c:pt>
                <c:pt idx="1249">
                  <c:v>-11.045691397920001</c:v>
                </c:pt>
                <c:pt idx="1250">
                  <c:v>-11.212888976569999</c:v>
                </c:pt>
                <c:pt idx="1251">
                  <c:v>-11.38031784328</c:v>
                </c:pt>
                <c:pt idx="1252">
                  <c:v>-11.547956316380001</c:v>
                </c:pt>
                <c:pt idx="1253">
                  <c:v>-11.715784944899999</c:v>
                </c:pt>
                <c:pt idx="1254">
                  <c:v>-11.8837828842</c:v>
                </c:pt>
                <c:pt idx="1255">
                  <c:v>-12.0519299498</c:v>
                </c:pt>
                <c:pt idx="1256">
                  <c:v>-12.22020548515</c:v>
                </c:pt>
                <c:pt idx="1257">
                  <c:v>-12.38858898795</c:v>
                </c:pt>
                <c:pt idx="1258">
                  <c:v>-12.557060582469999</c:v>
                </c:pt>
                <c:pt idx="1259">
                  <c:v>-12.72559957819</c:v>
                </c:pt>
                <c:pt idx="1260">
                  <c:v>-12.89418664736</c:v>
                </c:pt>
                <c:pt idx="1261">
                  <c:v>-13.0628006054</c:v>
                </c:pt>
                <c:pt idx="1262">
                  <c:v>-13.231421760910001</c:v>
                </c:pt>
                <c:pt idx="1263">
                  <c:v>-13.40003040231</c:v>
                </c:pt>
                <c:pt idx="1264">
                  <c:v>-13.56860677761</c:v>
                </c:pt>
                <c:pt idx="1265">
                  <c:v>-13.737131246980001</c:v>
                </c:pt>
                <c:pt idx="1266">
                  <c:v>-13.905585027400001</c:v>
                </c:pt>
                <c:pt idx="1267">
                  <c:v>-14.07394773793</c:v>
                </c:pt>
                <c:pt idx="1268">
                  <c:v>-14.242201325310001</c:v>
                </c:pt>
                <c:pt idx="1269">
                  <c:v>-14.41032634347</c:v>
                </c:pt>
                <c:pt idx="1270">
                  <c:v>-14.57830400994</c:v>
                </c:pt>
                <c:pt idx="1271">
                  <c:v>-14.74611708376</c:v>
                </c:pt>
                <c:pt idx="1272">
                  <c:v>-14.91374654088</c:v>
                </c:pt>
                <c:pt idx="1273">
                  <c:v>-15.081175189670001</c:v>
                </c:pt>
                <c:pt idx="1274">
                  <c:v>-15.248384986930001</c:v>
                </c:pt>
                <c:pt idx="1275">
                  <c:v>-15.415358611</c:v>
                </c:pt>
                <c:pt idx="1276">
                  <c:v>-15.58207966833</c:v>
                </c:pt>
                <c:pt idx="1277">
                  <c:v>-15.74853133231</c:v>
                </c:pt>
                <c:pt idx="1278">
                  <c:v>-15.91469725554</c:v>
                </c:pt>
                <c:pt idx="1279">
                  <c:v>-16.080561741539999</c:v>
                </c:pt>
                <c:pt idx="1280">
                  <c:v>-16.246108291599999</c:v>
                </c:pt>
                <c:pt idx="1281">
                  <c:v>-16.41132223012</c:v>
                </c:pt>
                <c:pt idx="1282">
                  <c:v>-16.576189275299999</c:v>
                </c:pt>
                <c:pt idx="1283">
                  <c:v>-16.740694835580001</c:v>
                </c:pt>
                <c:pt idx="1284">
                  <c:v>-16.904823281390001</c:v>
                </c:pt>
                <c:pt idx="1285">
                  <c:v>-17.068562457790001</c:v>
                </c:pt>
                <c:pt idx="1286">
                  <c:v>-17.231898705119999</c:v>
                </c:pt>
                <c:pt idx="1287">
                  <c:v>-17.394818657519998</c:v>
                </c:pt>
                <c:pt idx="1288">
                  <c:v>-17.55730946113</c:v>
                </c:pt>
                <c:pt idx="1289">
                  <c:v>-17.719359910270001</c:v>
                </c:pt>
                <c:pt idx="1290">
                  <c:v>-17.880958346770001</c:v>
                </c:pt>
                <c:pt idx="1291">
                  <c:v>-18.04209210334</c:v>
                </c:pt>
                <c:pt idx="1292">
                  <c:v>-18.202751268850001</c:v>
                </c:pt>
                <c:pt idx="1293">
                  <c:v>-18.36292542696</c:v>
                </c:pt>
                <c:pt idx="1294">
                  <c:v>-18.522604146110002</c:v>
                </c:pt>
                <c:pt idx="1295">
                  <c:v>-18.681777817810001</c:v>
                </c:pt>
                <c:pt idx="1296">
                  <c:v>-18.8404370907</c:v>
                </c:pt>
                <c:pt idx="1297">
                  <c:v>-18.998572871299999</c:v>
                </c:pt>
                <c:pt idx="1298">
                  <c:v>-19.15617766766</c:v>
                </c:pt>
                <c:pt idx="1299">
                  <c:v>-19.31324267706</c:v>
                </c:pt>
                <c:pt idx="1300">
                  <c:v>-19.46976080272</c:v>
                </c:pt>
                <c:pt idx="1301">
                  <c:v>-19.625723810859999</c:v>
                </c:pt>
                <c:pt idx="1302">
                  <c:v>-19.781126282940001</c:v>
                </c:pt>
                <c:pt idx="1303">
                  <c:v>-19.935960611390001</c:v>
                </c:pt>
                <c:pt idx="1304">
                  <c:v>-20.090221775580002</c:v>
                </c:pt>
                <c:pt idx="1305">
                  <c:v>-20.243902815689999</c:v>
                </c:pt>
                <c:pt idx="1306">
                  <c:v>-20.397000190939998</c:v>
                </c:pt>
                <c:pt idx="1307">
                  <c:v>-20.54950731325</c:v>
                </c:pt>
                <c:pt idx="1308">
                  <c:v>-20.701420475150002</c:v>
                </c:pt>
                <c:pt idx="1309">
                  <c:v>-20.852735292879998</c:v>
                </c:pt>
                <c:pt idx="1310">
                  <c:v>-21.003448131030002</c:v>
                </c:pt>
                <c:pt idx="1311">
                  <c:v>-21.153555365319999</c:v>
                </c:pt>
                <c:pt idx="1312">
                  <c:v>-21.303053568679999</c:v>
                </c:pt>
                <c:pt idx="1313">
                  <c:v>-21.451940621529999</c:v>
                </c:pt>
                <c:pt idx="1314">
                  <c:v>-21.600212986750002</c:v>
                </c:pt>
                <c:pt idx="1315">
                  <c:v>-21.747868722700002</c:v>
                </c:pt>
                <c:pt idx="1316">
                  <c:v>-21.89490587373</c:v>
                </c:pt>
                <c:pt idx="1317">
                  <c:v>-22.04132363175</c:v>
                </c:pt>
                <c:pt idx="1318">
                  <c:v>-22.187119037439999</c:v>
                </c:pt>
                <c:pt idx="1319">
                  <c:v>-22.33229255981</c:v>
                </c:pt>
                <c:pt idx="1320">
                  <c:v>-22.4768425418</c:v>
                </c:pt>
                <c:pt idx="1321">
                  <c:v>-22.62076780236</c:v>
                </c:pt>
                <c:pt idx="1322">
                  <c:v>-22.764068953580001</c:v>
                </c:pt>
                <c:pt idx="1323">
                  <c:v>-22.906745715540001</c:v>
                </c:pt>
                <c:pt idx="1324">
                  <c:v>-23.04879734391</c:v>
                </c:pt>
                <c:pt idx="1325">
                  <c:v>-23.190225018429999</c:v>
                </c:pt>
                <c:pt idx="1326">
                  <c:v>-23.331028654200001</c:v>
                </c:pt>
                <c:pt idx="1327">
                  <c:v>-23.471209049110001</c:v>
                </c:pt>
                <c:pt idx="1328">
                  <c:v>-23.610767310909999</c:v>
                </c:pt>
                <c:pt idx="1329">
                  <c:v>-23.74970378726</c:v>
                </c:pt>
              </c:numCache>
            </c:numRef>
          </c:yVal>
          <c:smooth val="1"/>
        </c:ser>
        <c:ser>
          <c:idx val="2"/>
          <c:order val="1"/>
          <c:tx>
            <c:strRef>
              <c:f>teste!$C$1</c:f>
              <c:strCache>
                <c:ptCount val="1"/>
                <c:pt idx="0">
                  <c:v>VI &amp; VWIRE </c:v>
                </c:pt>
              </c:strCache>
            </c:strRef>
          </c:tx>
          <c:spPr>
            <a:ln w="12700"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teste!$A$2:$A$1331</c:f>
              <c:numCache>
                <c:formatCode>0.00E+00</c:formatCode>
                <c:ptCount val="1330"/>
                <c:pt idx="0">
                  <c:v>1</c:v>
                </c:pt>
                <c:pt idx="1">
                  <c:v>1.01395947979</c:v>
                </c:pt>
                <c:pt idx="2">
                  <c:v>1.0281138266559999</c:v>
                </c:pt>
                <c:pt idx="3">
                  <c:v>1.042465760841</c:v>
                </c:pt>
                <c:pt idx="4">
                  <c:v>1.0570180405609999</c:v>
                </c:pt>
                <c:pt idx="5">
                  <c:v>1.071773462536</c:v>
                </c:pt>
                <c:pt idx="6">
                  <c:v>1.086734862526</c:v>
                </c:pt>
                <c:pt idx="7">
                  <c:v>1.1019051158769999</c:v>
                </c:pt>
                <c:pt idx="8">
                  <c:v>1.117287138072</c:v>
                </c:pt>
                <c:pt idx="9">
                  <c:v>1.1328838852959999</c:v>
                </c:pt>
                <c:pt idx="10">
                  <c:v>1.148698354997</c:v>
                </c:pt>
                <c:pt idx="11">
                  <c:v>1.164733586468</c:v>
                </c:pt>
                <c:pt idx="12">
                  <c:v>1.1809926614299999</c:v>
                </c:pt>
                <c:pt idx="13">
                  <c:v>1.1974787046190001</c:v>
                </c:pt>
                <c:pt idx="14">
                  <c:v>1.2141948843949999</c:v>
                </c:pt>
                <c:pt idx="15">
                  <c:v>1.231144413345</c:v>
                </c:pt>
                <c:pt idx="16">
                  <c:v>1.248330548902</c:v>
                </c:pt>
                <c:pt idx="17">
                  <c:v>1.26575659397</c:v>
                </c:pt>
                <c:pt idx="18">
                  <c:v>1.283425897563</c:v>
                </c:pt>
                <c:pt idx="19">
                  <c:v>1.301341855442</c:v>
                </c:pt>
                <c:pt idx="20">
                  <c:v>1.3195079107729999</c:v>
                </c:pt>
                <c:pt idx="21">
                  <c:v>1.3379275547859999</c:v>
                </c:pt>
                <c:pt idx="22">
                  <c:v>1.356604327448</c:v>
                </c:pt>
                <c:pt idx="23">
                  <c:v>1.3755418181400001</c:v>
                </c:pt>
                <c:pt idx="24">
                  <c:v>1.3947436663499999</c:v>
                </c:pt>
                <c:pt idx="25">
                  <c:v>1.4142135623730001</c:v>
                </c:pt>
                <c:pt idx="26">
                  <c:v>1.4339552480160001</c:v>
                </c:pt>
                <c:pt idx="27">
                  <c:v>1.45397251732</c:v>
                </c:pt>
                <c:pt idx="28">
                  <c:v>1.4742692172909999</c:v>
                </c:pt>
                <c:pt idx="29">
                  <c:v>1.494849248635</c:v>
                </c:pt>
                <c:pt idx="30">
                  <c:v>1.5157165665100001</c:v>
                </c:pt>
                <c:pt idx="31">
                  <c:v>1.5368751812879999</c:v>
                </c:pt>
                <c:pt idx="32">
                  <c:v>1.558329159321</c:v>
                </c:pt>
                <c:pt idx="33">
                  <c:v>1.580082623727</c:v>
                </c:pt>
                <c:pt idx="34">
                  <c:v>1.602139755179</c:v>
                </c:pt>
                <c:pt idx="35">
                  <c:v>1.624504792712</c:v>
                </c:pt>
                <c:pt idx="36">
                  <c:v>1.6471820345349999</c:v>
                </c:pt>
                <c:pt idx="37">
                  <c:v>1.6701758388570001</c:v>
                </c:pt>
                <c:pt idx="38">
                  <c:v>1.6934906247249999</c:v>
                </c:pt>
                <c:pt idx="39">
                  <c:v>1.717130872876</c:v>
                </c:pt>
                <c:pt idx="40">
                  <c:v>1.741101126592</c:v>
                </c:pt>
                <c:pt idx="41">
                  <c:v>1.7654059925809999</c:v>
                </c:pt>
                <c:pt idx="42">
                  <c:v>1.790050141856</c:v>
                </c:pt>
                <c:pt idx="43">
                  <c:v>1.815038310634</c:v>
                </c:pt>
                <c:pt idx="44">
                  <c:v>1.8403753012499999</c:v>
                </c:pt>
                <c:pt idx="45">
                  <c:v>1.8660659830740001</c:v>
                </c:pt>
                <c:pt idx="46">
                  <c:v>1.8921152934509999</c:v>
                </c:pt>
                <c:pt idx="47">
                  <c:v>1.9185282386510001</c:v>
                </c:pt>
                <c:pt idx="48">
                  <c:v>1.9453098948250001</c:v>
                </c:pt>
                <c:pt idx="49">
                  <c:v>1.972465408987</c:v>
                </c:pt>
                <c:pt idx="50">
                  <c:v>2</c:v>
                </c:pt>
                <c:pt idx="51">
                  <c:v>2.02791895958</c:v>
                </c:pt>
                <c:pt idx="52">
                  <c:v>2.0562276533119999</c:v>
                </c:pt>
                <c:pt idx="53">
                  <c:v>2.0849315216819999</c:v>
                </c:pt>
                <c:pt idx="54">
                  <c:v>2.1140360811229999</c:v>
                </c:pt>
                <c:pt idx="55">
                  <c:v>2.1435469250730002</c:v>
                </c:pt>
                <c:pt idx="56">
                  <c:v>2.1734697250520001</c:v>
                </c:pt>
                <c:pt idx="57">
                  <c:v>2.2038102317530002</c:v>
                </c:pt>
                <c:pt idx="58">
                  <c:v>2.2345742761439999</c:v>
                </c:pt>
                <c:pt idx="59">
                  <c:v>2.2657677705919999</c:v>
                </c:pt>
                <c:pt idx="60">
                  <c:v>2.297396709994</c:v>
                </c:pt>
                <c:pt idx="61">
                  <c:v>2.329467172937</c:v>
                </c:pt>
                <c:pt idx="62">
                  <c:v>2.3619853228590002</c:v>
                </c:pt>
                <c:pt idx="63">
                  <c:v>2.3949574092380002</c:v>
                </c:pt>
                <c:pt idx="64">
                  <c:v>2.4283897687899998</c:v>
                </c:pt>
                <c:pt idx="65">
                  <c:v>2.46228882669</c:v>
                </c:pt>
                <c:pt idx="66">
                  <c:v>2.4966610978029999</c:v>
                </c:pt>
                <c:pt idx="67">
                  <c:v>2.531513187941</c:v>
                </c:pt>
                <c:pt idx="68">
                  <c:v>2.5668517951259999</c:v>
                </c:pt>
                <c:pt idx="69">
                  <c:v>2.602683710884</c:v>
                </c:pt>
                <c:pt idx="70">
                  <c:v>2.6390158215459998</c:v>
                </c:pt>
                <c:pt idx="71">
                  <c:v>2.6758551095719998</c:v>
                </c:pt>
                <c:pt idx="72">
                  <c:v>2.7132086548949998</c:v>
                </c:pt>
                <c:pt idx="73">
                  <c:v>2.7510836362790001</c:v>
                </c:pt>
                <c:pt idx="74">
                  <c:v>2.7894873327009999</c:v>
                </c:pt>
                <c:pt idx="75">
                  <c:v>2.8284271247460002</c:v>
                </c:pt>
                <c:pt idx="76">
                  <c:v>2.8679104960320001</c:v>
                </c:pt>
                <c:pt idx="77">
                  <c:v>2.9079450346410001</c:v>
                </c:pt>
                <c:pt idx="78">
                  <c:v>2.9485384345819998</c:v>
                </c:pt>
                <c:pt idx="79">
                  <c:v>2.98969849727</c:v>
                </c:pt>
                <c:pt idx="80">
                  <c:v>3.0314331330209998</c:v>
                </c:pt>
                <c:pt idx="81">
                  <c:v>3.0737503625759999</c:v>
                </c:pt>
                <c:pt idx="82">
                  <c:v>3.116658318642</c:v>
                </c:pt>
                <c:pt idx="83">
                  <c:v>3.160165247453</c:v>
                </c:pt>
                <c:pt idx="84">
                  <c:v>3.204279510358</c:v>
                </c:pt>
                <c:pt idx="85">
                  <c:v>3.2490095854250001</c:v>
                </c:pt>
                <c:pt idx="86">
                  <c:v>3.2943640690699998</c:v>
                </c:pt>
                <c:pt idx="87">
                  <c:v>3.340351677713</c:v>
                </c:pt>
                <c:pt idx="88">
                  <c:v>3.3869812494499998</c:v>
                </c:pt>
                <c:pt idx="89">
                  <c:v>3.4342617457509999</c:v>
                </c:pt>
                <c:pt idx="90">
                  <c:v>3.482202253184</c:v>
                </c:pt>
                <c:pt idx="91">
                  <c:v>3.530811985163</c:v>
                </c:pt>
                <c:pt idx="92">
                  <c:v>3.580100283712</c:v>
                </c:pt>
                <c:pt idx="93">
                  <c:v>3.6300766212690001</c:v>
                </c:pt>
                <c:pt idx="94">
                  <c:v>3.6807506024990002</c:v>
                </c:pt>
                <c:pt idx="95">
                  <c:v>3.732131966147</c:v>
                </c:pt>
                <c:pt idx="96">
                  <c:v>3.7842305869019999</c:v>
                </c:pt>
                <c:pt idx="97">
                  <c:v>3.8370564773010001</c:v>
                </c:pt>
                <c:pt idx="98">
                  <c:v>3.890619789649</c:v>
                </c:pt>
                <c:pt idx="99">
                  <c:v>3.9449308179729998</c:v>
                </c:pt>
                <c:pt idx="100">
                  <c:v>4</c:v>
                </c:pt>
                <c:pt idx="101">
                  <c:v>4.05583791916</c:v>
                </c:pt>
                <c:pt idx="102">
                  <c:v>4.1124553066239997</c:v>
                </c:pt>
                <c:pt idx="103">
                  <c:v>4.1698630433639998</c:v>
                </c:pt>
                <c:pt idx="104">
                  <c:v>4.2280721622449997</c:v>
                </c:pt>
                <c:pt idx="105">
                  <c:v>4.2870938501450002</c:v>
                </c:pt>
                <c:pt idx="106">
                  <c:v>4.3469394501040002</c:v>
                </c:pt>
                <c:pt idx="107">
                  <c:v>4.4076204635060003</c:v>
                </c:pt>
                <c:pt idx="108">
                  <c:v>4.469148552289</c:v>
                </c:pt>
                <c:pt idx="109">
                  <c:v>4.5315355411829996</c:v>
                </c:pt>
                <c:pt idx="110">
                  <c:v>4.5947934199880001</c:v>
                </c:pt>
                <c:pt idx="111">
                  <c:v>4.658934345874</c:v>
                </c:pt>
                <c:pt idx="112">
                  <c:v>4.7239706457180004</c:v>
                </c:pt>
                <c:pt idx="113">
                  <c:v>4.7899148184760003</c:v>
                </c:pt>
                <c:pt idx="114">
                  <c:v>4.8567795375799996</c:v>
                </c:pt>
                <c:pt idx="115">
                  <c:v>4.9245776533800001</c:v>
                </c:pt>
                <c:pt idx="116">
                  <c:v>4.9933221956059999</c:v>
                </c:pt>
                <c:pt idx="117">
                  <c:v>5.0630263758809999</c:v>
                </c:pt>
                <c:pt idx="118">
                  <c:v>5.1337035902519998</c:v>
                </c:pt>
                <c:pt idx="119">
                  <c:v>5.2053674217679999</c:v>
                </c:pt>
                <c:pt idx="120">
                  <c:v>5.2780316430919996</c:v>
                </c:pt>
                <c:pt idx="121">
                  <c:v>5.3517102191439996</c:v>
                </c:pt>
                <c:pt idx="122">
                  <c:v>5.4264173097909998</c:v>
                </c:pt>
                <c:pt idx="123">
                  <c:v>5.5021672725590003</c:v>
                </c:pt>
                <c:pt idx="124">
                  <c:v>5.5789746654019998</c:v>
                </c:pt>
                <c:pt idx="125">
                  <c:v>5.6568542494920004</c:v>
                </c:pt>
                <c:pt idx="126">
                  <c:v>5.7358209920630001</c:v>
                </c:pt>
                <c:pt idx="127">
                  <c:v>5.8158900692810001</c:v>
                </c:pt>
                <c:pt idx="128">
                  <c:v>5.8970768691639996</c:v>
                </c:pt>
                <c:pt idx="129">
                  <c:v>5.9793969945400001</c:v>
                </c:pt>
                <c:pt idx="130">
                  <c:v>6.0628662660419996</c:v>
                </c:pt>
                <c:pt idx="131">
                  <c:v>6.1475007251519997</c:v>
                </c:pt>
                <c:pt idx="132">
                  <c:v>6.2333166372840001</c:v>
                </c:pt>
                <c:pt idx="133">
                  <c:v>6.3203304949070001</c:v>
                </c:pt>
                <c:pt idx="134">
                  <c:v>6.408559020717</c:v>
                </c:pt>
                <c:pt idx="135">
                  <c:v>6.4980191708500001</c:v>
                </c:pt>
                <c:pt idx="136">
                  <c:v>6.5887281381409997</c:v>
                </c:pt>
                <c:pt idx="137">
                  <c:v>6.6807033554270001</c:v>
                </c:pt>
                <c:pt idx="138">
                  <c:v>6.7739624988999996</c:v>
                </c:pt>
                <c:pt idx="139">
                  <c:v>6.8685234915019997</c:v>
                </c:pt>
                <c:pt idx="140">
                  <c:v>6.9644045063690001</c:v>
                </c:pt>
                <c:pt idx="141">
                  <c:v>7.0616239703249999</c:v>
                </c:pt>
                <c:pt idx="142">
                  <c:v>7.1602005674239999</c:v>
                </c:pt>
                <c:pt idx="143">
                  <c:v>7.2601532425370001</c:v>
                </c:pt>
                <c:pt idx="144">
                  <c:v>7.3615012049989996</c:v>
                </c:pt>
                <c:pt idx="145">
                  <c:v>7.4642639322940001</c:v>
                </c:pt>
                <c:pt idx="146">
                  <c:v>7.5684611738049998</c:v>
                </c:pt>
                <c:pt idx="147">
                  <c:v>7.6741129546020002</c:v>
                </c:pt>
                <c:pt idx="148">
                  <c:v>7.781239579298</c:v>
                </c:pt>
                <c:pt idx="149">
                  <c:v>7.8898616359469997</c:v>
                </c:pt>
                <c:pt idx="150">
                  <c:v>8</c:v>
                </c:pt>
                <c:pt idx="151">
                  <c:v>8.1116758383200001</c:v>
                </c:pt>
                <c:pt idx="152">
                  <c:v>8.2249106132479994</c:v>
                </c:pt>
                <c:pt idx="153">
                  <c:v>8.3397260867289997</c:v>
                </c:pt>
                <c:pt idx="154">
                  <c:v>8.4561443244909995</c:v>
                </c:pt>
                <c:pt idx="155">
                  <c:v>8.5741877002900004</c:v>
                </c:pt>
                <c:pt idx="156">
                  <c:v>8.6938789002080004</c:v>
                </c:pt>
                <c:pt idx="157">
                  <c:v>8.8152409270130008</c:v>
                </c:pt>
                <c:pt idx="158">
                  <c:v>8.938297104578</c:v>
                </c:pt>
                <c:pt idx="159">
                  <c:v>9.0630710823659992</c:v>
                </c:pt>
                <c:pt idx="160">
                  <c:v>9.1895868399760001</c:v>
                </c:pt>
                <c:pt idx="161">
                  <c:v>9.317868691748</c:v>
                </c:pt>
                <c:pt idx="162">
                  <c:v>9.4479412914360008</c:v>
                </c:pt>
                <c:pt idx="163">
                  <c:v>9.5798296369510005</c:v>
                </c:pt>
                <c:pt idx="164">
                  <c:v>9.7135590751599992</c:v>
                </c:pt>
                <c:pt idx="165">
                  <c:v>9.8491553067590001</c:v>
                </c:pt>
                <c:pt idx="166">
                  <c:v>9.9866443912129998</c:v>
                </c:pt>
                <c:pt idx="167">
                  <c:v>10.12605275176</c:v>
                </c:pt>
                <c:pt idx="168">
                  <c:v>10.267407180499999</c:v>
                </c:pt>
                <c:pt idx="169">
                  <c:v>10.41073484354</c:v>
                </c:pt>
                <c:pt idx="170">
                  <c:v>10.556063286180001</c:v>
                </c:pt>
                <c:pt idx="171">
                  <c:v>10.703420438289999</c:v>
                </c:pt>
                <c:pt idx="172">
                  <c:v>10.852834619579999</c:v>
                </c:pt>
                <c:pt idx="173">
                  <c:v>11.004334545120001</c:v>
                </c:pt>
                <c:pt idx="174">
                  <c:v>11.157949330799999</c:v>
                </c:pt>
                <c:pt idx="175">
                  <c:v>11.313708498980001</c:v>
                </c:pt>
                <c:pt idx="176">
                  <c:v>11.471641984130001</c:v>
                </c:pt>
                <c:pt idx="177">
                  <c:v>11.63178013856</c:v>
                </c:pt>
                <c:pt idx="178">
                  <c:v>11.794153738329999</c:v>
                </c:pt>
                <c:pt idx="179">
                  <c:v>11.95879398908</c:v>
                </c:pt>
                <c:pt idx="180">
                  <c:v>12.125732532080001</c:v>
                </c:pt>
                <c:pt idx="181">
                  <c:v>12.295001450299999</c:v>
                </c:pt>
                <c:pt idx="182">
                  <c:v>12.46663327457</c:v>
                </c:pt>
                <c:pt idx="183">
                  <c:v>12.64066098981</c:v>
                </c:pt>
                <c:pt idx="184">
                  <c:v>12.81711804143</c:v>
                </c:pt>
                <c:pt idx="185">
                  <c:v>12.9960383417</c:v>
                </c:pt>
                <c:pt idx="186">
                  <c:v>13.177456276279999</c:v>
                </c:pt>
                <c:pt idx="187">
                  <c:v>13.36140671085</c:v>
                </c:pt>
                <c:pt idx="188">
                  <c:v>13.547924997799999</c:v>
                </c:pt>
                <c:pt idx="189">
                  <c:v>13.737046983000001</c:v>
                </c:pt>
                <c:pt idx="190">
                  <c:v>13.92880901274</c:v>
                </c:pt>
                <c:pt idx="191">
                  <c:v>14.12324794065</c:v>
                </c:pt>
                <c:pt idx="192">
                  <c:v>14.32040113485</c:v>
                </c:pt>
                <c:pt idx="193">
                  <c:v>14.52030648507</c:v>
                </c:pt>
                <c:pt idx="194">
                  <c:v>14.723002409999999</c:v>
                </c:pt>
                <c:pt idx="195">
                  <c:v>14.92852786459</c:v>
                </c:pt>
                <c:pt idx="196">
                  <c:v>15.13692234761</c:v>
                </c:pt>
                <c:pt idx="197">
                  <c:v>15.3482259092</c:v>
                </c:pt>
                <c:pt idx="198">
                  <c:v>15.5624791586</c:v>
                </c:pt>
                <c:pt idx="199">
                  <c:v>15.779723271889999</c:v>
                </c:pt>
                <c:pt idx="200">
                  <c:v>16</c:v>
                </c:pt>
                <c:pt idx="201">
                  <c:v>16.22335167664</c:v>
                </c:pt>
                <c:pt idx="202">
                  <c:v>16.449821226499999</c:v>
                </c:pt>
                <c:pt idx="203">
                  <c:v>16.67945217346</c:v>
                </c:pt>
                <c:pt idx="204">
                  <c:v>16.912288648979999</c:v>
                </c:pt>
                <c:pt idx="205">
                  <c:v>17.148375400580001</c:v>
                </c:pt>
                <c:pt idx="206">
                  <c:v>17.387757800420001</c:v>
                </c:pt>
                <c:pt idx="207">
                  <c:v>17.630481854029998</c:v>
                </c:pt>
                <c:pt idx="208">
                  <c:v>17.87659420916</c:v>
                </c:pt>
                <c:pt idx="209">
                  <c:v>18.126142164729998</c:v>
                </c:pt>
                <c:pt idx="210">
                  <c:v>18.37917367995</c:v>
                </c:pt>
                <c:pt idx="211">
                  <c:v>18.6357373835</c:v>
                </c:pt>
                <c:pt idx="212">
                  <c:v>18.895882582870001</c:v>
                </c:pt>
                <c:pt idx="213">
                  <c:v>19.159659273900001</c:v>
                </c:pt>
                <c:pt idx="214">
                  <c:v>19.427118150319998</c:v>
                </c:pt>
                <c:pt idx="215">
                  <c:v>19.69831061352</c:v>
                </c:pt>
                <c:pt idx="216">
                  <c:v>19.97328878243</c:v>
                </c:pt>
                <c:pt idx="217">
                  <c:v>20.252105503519999</c:v>
                </c:pt>
                <c:pt idx="218">
                  <c:v>20.53481436101</c:v>
                </c:pt>
                <c:pt idx="219">
                  <c:v>20.82146968707</c:v>
                </c:pt>
                <c:pt idx="220">
                  <c:v>21.112126572369998</c:v>
                </c:pt>
                <c:pt idx="221">
                  <c:v>21.406840876579999</c:v>
                </c:pt>
                <c:pt idx="222">
                  <c:v>21.705669239159999</c:v>
                </c:pt>
                <c:pt idx="223">
                  <c:v>22.008669090240002</c:v>
                </c:pt>
                <c:pt idx="224">
                  <c:v>22.315898661609999</c:v>
                </c:pt>
                <c:pt idx="225">
                  <c:v>22.627416997969998</c:v>
                </c:pt>
                <c:pt idx="226">
                  <c:v>22.94328396825</c:v>
                </c:pt>
                <c:pt idx="227">
                  <c:v>23.26356027712</c:v>
                </c:pt>
                <c:pt idx="228">
                  <c:v>23.588307476659999</c:v>
                </c:pt>
                <c:pt idx="229">
                  <c:v>23.91758797816</c:v>
                </c:pt>
                <c:pt idx="230">
                  <c:v>24.251465064169999</c:v>
                </c:pt>
                <c:pt idx="231">
                  <c:v>24.590002900609999</c:v>
                </c:pt>
                <c:pt idx="232">
                  <c:v>24.933266549140001</c:v>
                </c:pt>
                <c:pt idx="233">
                  <c:v>25.28132197963</c:v>
                </c:pt>
                <c:pt idx="234">
                  <c:v>25.63423608287</c:v>
                </c:pt>
                <c:pt idx="235">
                  <c:v>25.992076683400001</c:v>
                </c:pt>
                <c:pt idx="236">
                  <c:v>26.354912552559998</c:v>
                </c:pt>
                <c:pt idx="237">
                  <c:v>26.722813421710001</c:v>
                </c:pt>
                <c:pt idx="238">
                  <c:v>27.095849995599998</c:v>
                </c:pt>
                <c:pt idx="239">
                  <c:v>27.474093966009999</c:v>
                </c:pt>
                <c:pt idx="240">
                  <c:v>27.857618025480001</c:v>
                </c:pt>
                <c:pt idx="241">
                  <c:v>28.2464958813</c:v>
                </c:pt>
                <c:pt idx="242">
                  <c:v>28.640802269689999</c:v>
                </c:pt>
                <c:pt idx="243">
                  <c:v>29.040612970150001</c:v>
                </c:pt>
                <c:pt idx="244">
                  <c:v>29.446004819999999</c:v>
                </c:pt>
                <c:pt idx="245">
                  <c:v>29.857055729180001</c:v>
                </c:pt>
                <c:pt idx="246">
                  <c:v>30.273844695219999</c:v>
                </c:pt>
                <c:pt idx="247">
                  <c:v>30.696451818410001</c:v>
                </c:pt>
                <c:pt idx="248">
                  <c:v>31.12495831719</c:v>
                </c:pt>
                <c:pt idx="249">
                  <c:v>31.559446543789999</c:v>
                </c:pt>
                <c:pt idx="250">
                  <c:v>32</c:v>
                </c:pt>
                <c:pt idx="251">
                  <c:v>32.44670335328</c:v>
                </c:pt>
                <c:pt idx="252">
                  <c:v>32.899642452990001</c:v>
                </c:pt>
                <c:pt idx="253">
                  <c:v>33.358904346919999</c:v>
                </c:pt>
                <c:pt idx="254">
                  <c:v>33.824577297959998</c:v>
                </c:pt>
                <c:pt idx="255">
                  <c:v>34.296750801160002</c:v>
                </c:pt>
                <c:pt idx="256">
                  <c:v>34.775515600829998</c:v>
                </c:pt>
                <c:pt idx="257">
                  <c:v>35.260963708049999</c:v>
                </c:pt>
                <c:pt idx="258">
                  <c:v>35.753188418310003</c:v>
                </c:pt>
                <c:pt idx="259">
                  <c:v>36.252284329470001</c:v>
                </c:pt>
                <c:pt idx="260">
                  <c:v>36.7583473599</c:v>
                </c:pt>
                <c:pt idx="261">
                  <c:v>37.271474766990004</c:v>
                </c:pt>
                <c:pt idx="262">
                  <c:v>37.791765165740003</c:v>
                </c:pt>
                <c:pt idx="263">
                  <c:v>38.319318547809999</c:v>
                </c:pt>
                <c:pt idx="264">
                  <c:v>38.854236300639997</c:v>
                </c:pt>
                <c:pt idx="265">
                  <c:v>39.396621227040001</c:v>
                </c:pt>
                <c:pt idx="266">
                  <c:v>39.946577564850003</c:v>
                </c:pt>
                <c:pt idx="267">
                  <c:v>40.504211007050003</c:v>
                </c:pt>
                <c:pt idx="268">
                  <c:v>41.069628722010002</c:v>
                </c:pt>
                <c:pt idx="269">
                  <c:v>41.642939374139999</c:v>
                </c:pt>
                <c:pt idx="270">
                  <c:v>42.22425314473</c:v>
                </c:pt>
                <c:pt idx="271">
                  <c:v>42.813681753159997</c:v>
                </c:pt>
                <c:pt idx="272">
                  <c:v>43.411338478319998</c:v>
                </c:pt>
                <c:pt idx="273">
                  <c:v>44.017338180469999</c:v>
                </c:pt>
                <c:pt idx="274">
                  <c:v>44.631797323210002</c:v>
                </c:pt>
                <c:pt idx="275">
                  <c:v>45.254833995939997</c:v>
                </c:pt>
                <c:pt idx="276">
                  <c:v>45.886567936509998</c:v>
                </c:pt>
                <c:pt idx="277">
                  <c:v>46.527120554249997</c:v>
                </c:pt>
                <c:pt idx="278">
                  <c:v>47.176614953310001</c:v>
                </c:pt>
                <c:pt idx="279">
                  <c:v>47.835175956320001</c:v>
                </c:pt>
                <c:pt idx="280">
                  <c:v>48.50293012833</c:v>
                </c:pt>
                <c:pt idx="281">
                  <c:v>49.180005801219998</c:v>
                </c:pt>
                <c:pt idx="282">
                  <c:v>49.866533098269997</c:v>
                </c:pt>
                <c:pt idx="283">
                  <c:v>50.562643959260001</c:v>
                </c:pt>
                <c:pt idx="284">
                  <c:v>51.26847216574</c:v>
                </c:pt>
                <c:pt idx="285">
                  <c:v>51.984153366800001</c:v>
                </c:pt>
                <c:pt idx="286">
                  <c:v>52.709825105119997</c:v>
                </c:pt>
                <c:pt idx="287">
                  <c:v>53.445626843409997</c:v>
                </c:pt>
                <c:pt idx="288">
                  <c:v>54.191699991199997</c:v>
                </c:pt>
                <c:pt idx="289">
                  <c:v>54.948187932019998</c:v>
                </c:pt>
                <c:pt idx="290">
                  <c:v>55.715236050949997</c:v>
                </c:pt>
                <c:pt idx="291">
                  <c:v>56.492991762599999</c:v>
                </c:pt>
                <c:pt idx="292">
                  <c:v>57.281604539390003</c:v>
                </c:pt>
                <c:pt idx="293">
                  <c:v>58.081225940300001</c:v>
                </c:pt>
                <c:pt idx="294">
                  <c:v>58.89200963999</c:v>
                </c:pt>
                <c:pt idx="295">
                  <c:v>59.714111458349997</c:v>
                </c:pt>
                <c:pt idx="296">
                  <c:v>60.547689390439999</c:v>
                </c:pt>
                <c:pt idx="297">
                  <c:v>61.392903636820002</c:v>
                </c:pt>
                <c:pt idx="298">
                  <c:v>62.249916634389997</c:v>
                </c:pt>
                <c:pt idx="299">
                  <c:v>63.118893087570001</c:v>
                </c:pt>
                <c:pt idx="300">
                  <c:v>64</c:v>
                </c:pt>
                <c:pt idx="301">
                  <c:v>64.89340670656</c:v>
                </c:pt>
                <c:pt idx="302">
                  <c:v>65.799284905990007</c:v>
                </c:pt>
                <c:pt idx="303">
                  <c:v>66.717808693829994</c:v>
                </c:pt>
                <c:pt idx="304">
                  <c:v>67.64915459593</c:v>
                </c:pt>
                <c:pt idx="305">
                  <c:v>68.593501602320003</c:v>
                </c:pt>
                <c:pt idx="306">
                  <c:v>69.55103120167</c:v>
                </c:pt>
                <c:pt idx="307">
                  <c:v>70.521927416099999</c:v>
                </c:pt>
                <c:pt idx="308">
                  <c:v>71.506376836620007</c:v>
                </c:pt>
                <c:pt idx="309">
                  <c:v>72.504568658929998</c:v>
                </c:pt>
                <c:pt idx="310">
                  <c:v>73.516694719810005</c:v>
                </c:pt>
                <c:pt idx="311">
                  <c:v>74.542949533980007</c:v>
                </c:pt>
                <c:pt idx="312">
                  <c:v>75.583530331489996</c:v>
                </c:pt>
                <c:pt idx="313">
                  <c:v>76.638637095609994</c:v>
                </c:pt>
                <c:pt idx="314">
                  <c:v>77.708472601279993</c:v>
                </c:pt>
                <c:pt idx="315">
                  <c:v>78.793242454069997</c:v>
                </c:pt>
                <c:pt idx="316">
                  <c:v>79.893155129700006</c:v>
                </c:pt>
                <c:pt idx="317">
                  <c:v>81.008422014100006</c:v>
                </c:pt>
                <c:pt idx="318">
                  <c:v>82.139257444020004</c:v>
                </c:pt>
                <c:pt idx="319">
                  <c:v>83.285878748279998</c:v>
                </c:pt>
                <c:pt idx="320">
                  <c:v>84.448506289459999</c:v>
                </c:pt>
                <c:pt idx="321">
                  <c:v>85.627363506310004</c:v>
                </c:pt>
                <c:pt idx="322">
                  <c:v>86.82267695665</c:v>
                </c:pt>
                <c:pt idx="323">
                  <c:v>88.034676360939997</c:v>
                </c:pt>
                <c:pt idx="324">
                  <c:v>89.263594646420003</c:v>
                </c:pt>
                <c:pt idx="325">
                  <c:v>90.509667991879994</c:v>
                </c:pt>
                <c:pt idx="326">
                  <c:v>91.773135873010006</c:v>
                </c:pt>
                <c:pt idx="327">
                  <c:v>93.054241108499994</c:v>
                </c:pt>
                <c:pt idx="328">
                  <c:v>94.353229906630006</c:v>
                </c:pt>
                <c:pt idx="329">
                  <c:v>95.670351912629997</c:v>
                </c:pt>
                <c:pt idx="330">
                  <c:v>97.00586025666</c:v>
                </c:pt>
                <c:pt idx="331">
                  <c:v>98.360011602430006</c:v>
                </c:pt>
                <c:pt idx="332">
                  <c:v>99.733066196539994</c:v>
                </c:pt>
                <c:pt idx="333">
                  <c:v>101.12528791850001</c:v>
                </c:pt>
                <c:pt idx="334">
                  <c:v>102.5369443315</c:v>
                </c:pt>
                <c:pt idx="335">
                  <c:v>103.9683067336</c:v>
                </c:pt>
                <c:pt idx="336">
                  <c:v>105.4196502102</c:v>
                </c:pt>
                <c:pt idx="337">
                  <c:v>106.8912536868</c:v>
                </c:pt>
                <c:pt idx="338">
                  <c:v>108.38339998239999</c:v>
                </c:pt>
                <c:pt idx="339">
                  <c:v>109.89637586400001</c:v>
                </c:pt>
                <c:pt idx="340">
                  <c:v>111.43047210189999</c:v>
                </c:pt>
                <c:pt idx="341">
                  <c:v>112.9859835252</c:v>
                </c:pt>
                <c:pt idx="342">
                  <c:v>114.5632090788</c:v>
                </c:pt>
                <c:pt idx="343">
                  <c:v>116.1624518806</c:v>
                </c:pt>
                <c:pt idx="344">
                  <c:v>117.78401928</c:v>
                </c:pt>
                <c:pt idx="345">
                  <c:v>119.42822291669999</c:v>
                </c:pt>
                <c:pt idx="346">
                  <c:v>121.09537878090001</c:v>
                </c:pt>
                <c:pt idx="347">
                  <c:v>122.7858072736</c:v>
                </c:pt>
                <c:pt idx="348">
                  <c:v>124.4998332688</c:v>
                </c:pt>
                <c:pt idx="349">
                  <c:v>126.2377861751</c:v>
                </c:pt>
                <c:pt idx="350">
                  <c:v>128</c:v>
                </c:pt>
                <c:pt idx="351">
                  <c:v>129.78681341309999</c:v>
                </c:pt>
                <c:pt idx="352">
                  <c:v>131.59856981199999</c:v>
                </c:pt>
                <c:pt idx="353">
                  <c:v>133.43561738770001</c:v>
                </c:pt>
                <c:pt idx="354">
                  <c:v>135.29830919189999</c:v>
                </c:pt>
                <c:pt idx="355">
                  <c:v>137.18700320459999</c:v>
                </c:pt>
                <c:pt idx="356">
                  <c:v>139.10206240330001</c:v>
                </c:pt>
                <c:pt idx="357">
                  <c:v>141.0438548322</c:v>
                </c:pt>
                <c:pt idx="358">
                  <c:v>143.0127536732</c:v>
                </c:pt>
                <c:pt idx="359">
                  <c:v>145.00913731790001</c:v>
                </c:pt>
                <c:pt idx="360">
                  <c:v>147.0333894396</c:v>
                </c:pt>
                <c:pt idx="361">
                  <c:v>149.085899068</c:v>
                </c:pt>
                <c:pt idx="362">
                  <c:v>151.167060663</c:v>
                </c:pt>
                <c:pt idx="363">
                  <c:v>153.27727419120001</c:v>
                </c:pt>
                <c:pt idx="364">
                  <c:v>155.4169452026</c:v>
                </c:pt>
                <c:pt idx="365">
                  <c:v>157.5864849081</c:v>
                </c:pt>
                <c:pt idx="366">
                  <c:v>159.78631025940001</c:v>
                </c:pt>
                <c:pt idx="367">
                  <c:v>162.01684402820001</c:v>
                </c:pt>
                <c:pt idx="368">
                  <c:v>164.27851488799999</c:v>
                </c:pt>
                <c:pt idx="369">
                  <c:v>166.57175749659999</c:v>
                </c:pt>
                <c:pt idx="370">
                  <c:v>168.89701257889999</c:v>
                </c:pt>
                <c:pt idx="371">
                  <c:v>171.2547270126</c:v>
                </c:pt>
                <c:pt idx="372">
                  <c:v>173.6453539133</c:v>
                </c:pt>
                <c:pt idx="373">
                  <c:v>176.0693527219</c:v>
                </c:pt>
                <c:pt idx="374">
                  <c:v>178.52718929279999</c:v>
                </c:pt>
                <c:pt idx="375">
                  <c:v>181.0193359838</c:v>
                </c:pt>
                <c:pt idx="376">
                  <c:v>183.546271746</c:v>
                </c:pt>
                <c:pt idx="377">
                  <c:v>186.10848221699999</c:v>
                </c:pt>
                <c:pt idx="378">
                  <c:v>188.7064598133</c:v>
                </c:pt>
                <c:pt idx="379">
                  <c:v>191.34070382530001</c:v>
                </c:pt>
                <c:pt idx="380">
                  <c:v>194.01172051329999</c:v>
                </c:pt>
                <c:pt idx="381">
                  <c:v>196.7200232049</c:v>
                </c:pt>
                <c:pt idx="382">
                  <c:v>199.4661323931</c:v>
                </c:pt>
                <c:pt idx="383">
                  <c:v>202.25057583700001</c:v>
                </c:pt>
                <c:pt idx="384">
                  <c:v>205.0738886629</c:v>
                </c:pt>
                <c:pt idx="385">
                  <c:v>207.9366134672</c:v>
                </c:pt>
                <c:pt idx="386">
                  <c:v>210.8393004205</c:v>
                </c:pt>
                <c:pt idx="387">
                  <c:v>213.78250737370001</c:v>
                </c:pt>
                <c:pt idx="388">
                  <c:v>216.76679996479999</c:v>
                </c:pt>
                <c:pt idx="389">
                  <c:v>219.7927517281</c:v>
                </c:pt>
                <c:pt idx="390">
                  <c:v>222.86094420379999</c:v>
                </c:pt>
                <c:pt idx="391">
                  <c:v>225.9719670504</c:v>
                </c:pt>
                <c:pt idx="392">
                  <c:v>229.1264181576</c:v>
                </c:pt>
                <c:pt idx="393">
                  <c:v>232.32490376120001</c:v>
                </c:pt>
                <c:pt idx="394">
                  <c:v>235.56803855999999</c:v>
                </c:pt>
                <c:pt idx="395">
                  <c:v>238.85644583339999</c:v>
                </c:pt>
                <c:pt idx="396">
                  <c:v>242.1907575617</c:v>
                </c:pt>
                <c:pt idx="397">
                  <c:v>245.57161454729999</c:v>
                </c:pt>
                <c:pt idx="398">
                  <c:v>248.99966653749999</c:v>
                </c:pt>
                <c:pt idx="399">
                  <c:v>252.47557235030001</c:v>
                </c:pt>
                <c:pt idx="400">
                  <c:v>256</c:v>
                </c:pt>
                <c:pt idx="401">
                  <c:v>259.57362682619998</c:v>
                </c:pt>
                <c:pt idx="402">
                  <c:v>263.1971396239</c:v>
                </c:pt>
                <c:pt idx="403">
                  <c:v>266.87123477530002</c:v>
                </c:pt>
                <c:pt idx="404">
                  <c:v>270.59661838369999</c:v>
                </c:pt>
                <c:pt idx="405">
                  <c:v>274.37400640930002</c:v>
                </c:pt>
                <c:pt idx="406">
                  <c:v>278.20412480670001</c:v>
                </c:pt>
                <c:pt idx="407">
                  <c:v>282.08770966439999</c:v>
                </c:pt>
                <c:pt idx="408">
                  <c:v>286.02550734649998</c:v>
                </c:pt>
                <c:pt idx="409">
                  <c:v>290.01827463569998</c:v>
                </c:pt>
                <c:pt idx="410">
                  <c:v>294.0667788792</c:v>
                </c:pt>
                <c:pt idx="411">
                  <c:v>298.17179813590002</c:v>
                </c:pt>
                <c:pt idx="412">
                  <c:v>302.334121326</c:v>
                </c:pt>
                <c:pt idx="413">
                  <c:v>306.55454838240001</c:v>
                </c:pt>
                <c:pt idx="414">
                  <c:v>310.83389040510002</c:v>
                </c:pt>
                <c:pt idx="415">
                  <c:v>315.1729698163</c:v>
                </c:pt>
                <c:pt idx="416">
                  <c:v>319.57262051880002</c:v>
                </c:pt>
                <c:pt idx="417">
                  <c:v>324.03368805640002</c:v>
                </c:pt>
                <c:pt idx="418">
                  <c:v>328.55702977610002</c:v>
                </c:pt>
                <c:pt idx="419">
                  <c:v>333.14351499309998</c:v>
                </c:pt>
                <c:pt idx="420">
                  <c:v>337.79402515790002</c:v>
                </c:pt>
                <c:pt idx="421">
                  <c:v>342.5094540252</c:v>
                </c:pt>
                <c:pt idx="422">
                  <c:v>347.2907078266</c:v>
                </c:pt>
                <c:pt idx="423">
                  <c:v>352.13870544380001</c:v>
                </c:pt>
                <c:pt idx="424">
                  <c:v>357.05437858570002</c:v>
                </c:pt>
                <c:pt idx="425">
                  <c:v>362.03867196750002</c:v>
                </c:pt>
                <c:pt idx="426">
                  <c:v>367.092543492</c:v>
                </c:pt>
                <c:pt idx="427">
                  <c:v>372.21696443399998</c:v>
                </c:pt>
                <c:pt idx="428">
                  <c:v>377.41291962650001</c:v>
                </c:pt>
                <c:pt idx="429">
                  <c:v>382.68140765049998</c:v>
                </c:pt>
                <c:pt idx="430">
                  <c:v>388.02344102670003</c:v>
                </c:pt>
                <c:pt idx="431">
                  <c:v>393.44004640970002</c:v>
                </c:pt>
                <c:pt idx="432">
                  <c:v>398.93226478619999</c:v>
                </c:pt>
                <c:pt idx="433">
                  <c:v>404.50115167400003</c:v>
                </c:pt>
                <c:pt idx="434">
                  <c:v>410.14777732589999</c:v>
                </c:pt>
                <c:pt idx="435">
                  <c:v>415.87322693440001</c:v>
                </c:pt>
                <c:pt idx="436">
                  <c:v>421.67860084099999</c:v>
                </c:pt>
                <c:pt idx="437">
                  <c:v>427.56501474729998</c:v>
                </c:pt>
                <c:pt idx="438">
                  <c:v>433.53359992959997</c:v>
                </c:pt>
                <c:pt idx="439">
                  <c:v>439.58550345610001</c:v>
                </c:pt>
                <c:pt idx="440">
                  <c:v>445.72188840759998</c:v>
                </c:pt>
                <c:pt idx="441">
                  <c:v>451.94393410079999</c:v>
                </c:pt>
                <c:pt idx="442">
                  <c:v>458.25283631510001</c:v>
                </c:pt>
                <c:pt idx="443">
                  <c:v>464.64980752240001</c:v>
                </c:pt>
                <c:pt idx="444">
                  <c:v>471.13607711989999</c:v>
                </c:pt>
                <c:pt idx="445">
                  <c:v>477.71289166679998</c:v>
                </c:pt>
                <c:pt idx="446">
                  <c:v>484.38151512349998</c:v>
                </c:pt>
                <c:pt idx="447">
                  <c:v>491.14322909449999</c:v>
                </c:pt>
                <c:pt idx="448">
                  <c:v>497.99933307510003</c:v>
                </c:pt>
                <c:pt idx="449">
                  <c:v>504.95114470060003</c:v>
                </c:pt>
                <c:pt idx="450">
                  <c:v>512</c:v>
                </c:pt>
                <c:pt idx="451">
                  <c:v>519.14725365250001</c:v>
                </c:pt>
                <c:pt idx="452">
                  <c:v>526.39427924790004</c:v>
                </c:pt>
                <c:pt idx="453">
                  <c:v>533.74246955060005</c:v>
                </c:pt>
                <c:pt idx="454">
                  <c:v>541.19323676739998</c:v>
                </c:pt>
                <c:pt idx="455">
                  <c:v>548.74801281860005</c:v>
                </c:pt>
                <c:pt idx="456">
                  <c:v>556.40824961329997</c:v>
                </c:pt>
                <c:pt idx="457">
                  <c:v>564.17541932879999</c:v>
                </c:pt>
                <c:pt idx="458">
                  <c:v>572.05101469299996</c:v>
                </c:pt>
                <c:pt idx="459">
                  <c:v>580.03654927139996</c:v>
                </c:pt>
                <c:pt idx="460">
                  <c:v>588.13355775850005</c:v>
                </c:pt>
                <c:pt idx="461">
                  <c:v>596.34359627180004</c:v>
                </c:pt>
                <c:pt idx="462">
                  <c:v>604.66824265189996</c:v>
                </c:pt>
                <c:pt idx="463">
                  <c:v>613.10909676489996</c:v>
                </c:pt>
                <c:pt idx="464">
                  <c:v>621.66778081029997</c:v>
                </c:pt>
                <c:pt idx="465">
                  <c:v>630.34593963259999</c:v>
                </c:pt>
                <c:pt idx="466">
                  <c:v>639.14524103760004</c:v>
                </c:pt>
                <c:pt idx="467">
                  <c:v>648.06737611280005</c:v>
                </c:pt>
                <c:pt idx="468">
                  <c:v>657.11405955220005</c:v>
                </c:pt>
                <c:pt idx="469">
                  <c:v>666.28702998630001</c:v>
                </c:pt>
                <c:pt idx="470">
                  <c:v>675.5880503157</c:v>
                </c:pt>
                <c:pt idx="471">
                  <c:v>685.01890805050004</c:v>
                </c:pt>
                <c:pt idx="472">
                  <c:v>694.5814156532</c:v>
                </c:pt>
                <c:pt idx="473">
                  <c:v>704.27741088749997</c:v>
                </c:pt>
                <c:pt idx="474">
                  <c:v>714.10875717140004</c:v>
                </c:pt>
                <c:pt idx="475">
                  <c:v>724.07734393500004</c:v>
                </c:pt>
                <c:pt idx="476">
                  <c:v>734.18508698410005</c:v>
                </c:pt>
                <c:pt idx="477">
                  <c:v>744.43392886799995</c:v>
                </c:pt>
                <c:pt idx="478">
                  <c:v>754.82583925300003</c:v>
                </c:pt>
                <c:pt idx="479">
                  <c:v>765.3628153011</c:v>
                </c:pt>
                <c:pt idx="480">
                  <c:v>776.04688205330001</c:v>
                </c:pt>
                <c:pt idx="481">
                  <c:v>786.88009281940003</c:v>
                </c:pt>
                <c:pt idx="482">
                  <c:v>797.86452957229994</c:v>
                </c:pt>
                <c:pt idx="483">
                  <c:v>809.00230334809999</c:v>
                </c:pt>
                <c:pt idx="484">
                  <c:v>820.29555465179999</c:v>
                </c:pt>
                <c:pt idx="485">
                  <c:v>831.74645386880002</c:v>
                </c:pt>
                <c:pt idx="486">
                  <c:v>843.35720168199998</c:v>
                </c:pt>
                <c:pt idx="487">
                  <c:v>855.13002949459997</c:v>
                </c:pt>
                <c:pt idx="488">
                  <c:v>867.06719985919995</c:v>
                </c:pt>
                <c:pt idx="489">
                  <c:v>879.17100691220003</c:v>
                </c:pt>
                <c:pt idx="490">
                  <c:v>891.44377681519995</c:v>
                </c:pt>
                <c:pt idx="491">
                  <c:v>903.88786820159999</c:v>
                </c:pt>
                <c:pt idx="492">
                  <c:v>916.50567263020002</c:v>
                </c:pt>
                <c:pt idx="493">
                  <c:v>929.29961504480002</c:v>
                </c:pt>
                <c:pt idx="494">
                  <c:v>942.27215423990003</c:v>
                </c:pt>
                <c:pt idx="495">
                  <c:v>955.4257833337</c:v>
                </c:pt>
                <c:pt idx="496">
                  <c:v>968.76303024699996</c:v>
                </c:pt>
                <c:pt idx="497">
                  <c:v>982.28645818899997</c:v>
                </c:pt>
                <c:pt idx="498">
                  <c:v>995.99866615020005</c:v>
                </c:pt>
                <c:pt idx="499">
                  <c:v>1009.902289401</c:v>
                </c:pt>
                <c:pt idx="500">
                  <c:v>1024</c:v>
                </c:pt>
                <c:pt idx="501">
                  <c:v>1038.294507305</c:v>
                </c:pt>
                <c:pt idx="502">
                  <c:v>1052.788558496</c:v>
                </c:pt>
                <c:pt idx="503">
                  <c:v>1067.484939101</c:v>
                </c:pt>
                <c:pt idx="504">
                  <c:v>1082.3864735350001</c:v>
                </c:pt>
                <c:pt idx="505">
                  <c:v>1097.496025637</c:v>
                </c:pt>
                <c:pt idx="506">
                  <c:v>1112.8164992269999</c:v>
                </c:pt>
                <c:pt idx="507">
                  <c:v>1128.3508386579999</c:v>
                </c:pt>
                <c:pt idx="508">
                  <c:v>1144.1020293859999</c:v>
                </c:pt>
                <c:pt idx="509">
                  <c:v>1160.073098543</c:v>
                </c:pt>
                <c:pt idx="510">
                  <c:v>1176.2671155170001</c:v>
                </c:pt>
                <c:pt idx="511">
                  <c:v>1192.687192544</c:v>
                </c:pt>
                <c:pt idx="512">
                  <c:v>1209.336485304</c:v>
                </c:pt>
                <c:pt idx="513">
                  <c:v>1226.21819353</c:v>
                </c:pt>
                <c:pt idx="514">
                  <c:v>1243.3355616199999</c:v>
                </c:pt>
                <c:pt idx="515">
                  <c:v>1260.6918792649999</c:v>
                </c:pt>
                <c:pt idx="516">
                  <c:v>1278.290482075</c:v>
                </c:pt>
                <c:pt idx="517">
                  <c:v>1296.134752226</c:v>
                </c:pt>
                <c:pt idx="518">
                  <c:v>1314.2281191039999</c:v>
                </c:pt>
                <c:pt idx="519">
                  <c:v>1332.574059973</c:v>
                </c:pt>
                <c:pt idx="520">
                  <c:v>1351.1761006310001</c:v>
                </c:pt>
                <c:pt idx="521">
                  <c:v>1370.0378161010001</c:v>
                </c:pt>
                <c:pt idx="522">
                  <c:v>1389.162831306</c:v>
                </c:pt>
                <c:pt idx="523">
                  <c:v>1408.5548217749999</c:v>
                </c:pt>
                <c:pt idx="524">
                  <c:v>1428.2175143429999</c:v>
                </c:pt>
                <c:pt idx="525">
                  <c:v>1448.1546878700001</c:v>
                </c:pt>
                <c:pt idx="526">
                  <c:v>1468.370173968</c:v>
                </c:pt>
                <c:pt idx="527">
                  <c:v>1488.8678577359999</c:v>
                </c:pt>
                <c:pt idx="528">
                  <c:v>1509.6516785060001</c:v>
                </c:pt>
                <c:pt idx="529">
                  <c:v>1530.7256306019999</c:v>
                </c:pt>
                <c:pt idx="530">
                  <c:v>1552.093764107</c:v>
                </c:pt>
                <c:pt idx="531">
                  <c:v>1573.7601856389999</c:v>
                </c:pt>
                <c:pt idx="532">
                  <c:v>1595.7290591450001</c:v>
                </c:pt>
                <c:pt idx="533">
                  <c:v>1618.0046066960001</c:v>
                </c:pt>
                <c:pt idx="534">
                  <c:v>1640.5911093039999</c:v>
                </c:pt>
                <c:pt idx="535">
                  <c:v>1663.492907738</c:v>
                </c:pt>
                <c:pt idx="536">
                  <c:v>1686.714403364</c:v>
                </c:pt>
                <c:pt idx="537">
                  <c:v>1710.2600589890001</c:v>
                </c:pt>
                <c:pt idx="538">
                  <c:v>1734.1343997179999</c:v>
                </c:pt>
                <c:pt idx="539">
                  <c:v>1758.3420138240001</c:v>
                </c:pt>
                <c:pt idx="540">
                  <c:v>1782.88755363</c:v>
                </c:pt>
                <c:pt idx="541">
                  <c:v>1807.7757364030001</c:v>
                </c:pt>
                <c:pt idx="542">
                  <c:v>1833.0113452600001</c:v>
                </c:pt>
                <c:pt idx="543">
                  <c:v>1858.59923009</c:v>
                </c:pt>
                <c:pt idx="544">
                  <c:v>1884.5443084799999</c:v>
                </c:pt>
                <c:pt idx="545">
                  <c:v>1910.851566667</c:v>
                </c:pt>
                <c:pt idx="546">
                  <c:v>1937.5260604939999</c:v>
                </c:pt>
                <c:pt idx="547">
                  <c:v>1964.5729163779999</c:v>
                </c:pt>
                <c:pt idx="548">
                  <c:v>1991.9973322999999</c:v>
                </c:pt>
                <c:pt idx="549">
                  <c:v>2019.8045788019999</c:v>
                </c:pt>
                <c:pt idx="550">
                  <c:v>2048</c:v>
                </c:pt>
                <c:pt idx="551">
                  <c:v>2076.58901461</c:v>
                </c:pt>
                <c:pt idx="552">
                  <c:v>2105.5771169919999</c:v>
                </c:pt>
                <c:pt idx="553">
                  <c:v>2134.969878203</c:v>
                </c:pt>
                <c:pt idx="554">
                  <c:v>2164.7729470700001</c:v>
                </c:pt>
                <c:pt idx="555">
                  <c:v>2194.992051274</c:v>
                </c:pt>
                <c:pt idx="556">
                  <c:v>2225.6329984529998</c:v>
                </c:pt>
                <c:pt idx="557">
                  <c:v>2256.7016773149999</c:v>
                </c:pt>
                <c:pt idx="558">
                  <c:v>2288.2040587719998</c:v>
                </c:pt>
                <c:pt idx="559">
                  <c:v>2320.146197086</c:v>
                </c:pt>
                <c:pt idx="560">
                  <c:v>2352.5342310340002</c:v>
                </c:pt>
                <c:pt idx="561">
                  <c:v>2385.3743850870001</c:v>
                </c:pt>
                <c:pt idx="562">
                  <c:v>2418.672970608</c:v>
                </c:pt>
                <c:pt idx="563">
                  <c:v>2452.43638706</c:v>
                </c:pt>
                <c:pt idx="564">
                  <c:v>2486.6711232409998</c:v>
                </c:pt>
                <c:pt idx="565">
                  <c:v>2521.3837585299998</c:v>
                </c:pt>
                <c:pt idx="566">
                  <c:v>2556.58096415</c:v>
                </c:pt>
                <c:pt idx="567">
                  <c:v>2592.2695044510001</c:v>
                </c:pt>
                <c:pt idx="568">
                  <c:v>2628.4562382089998</c:v>
                </c:pt>
                <c:pt idx="569">
                  <c:v>2665.148119945</c:v>
                </c:pt>
                <c:pt idx="570">
                  <c:v>2702.3522012630001</c:v>
                </c:pt>
                <c:pt idx="571">
                  <c:v>2740.0756322020002</c:v>
                </c:pt>
                <c:pt idx="572">
                  <c:v>2778.3256626130001</c:v>
                </c:pt>
                <c:pt idx="573">
                  <c:v>2817.1096435499999</c:v>
                </c:pt>
                <c:pt idx="574">
                  <c:v>2856.4350286859999</c:v>
                </c:pt>
                <c:pt idx="575">
                  <c:v>2896.3093757400002</c:v>
                </c:pt>
                <c:pt idx="576">
                  <c:v>2936.740347936</c:v>
                </c:pt>
                <c:pt idx="577">
                  <c:v>2977.7357154719998</c:v>
                </c:pt>
                <c:pt idx="578">
                  <c:v>3019.3033570120001</c:v>
                </c:pt>
                <c:pt idx="579">
                  <c:v>3061.4512612039998</c:v>
                </c:pt>
                <c:pt idx="580">
                  <c:v>3104.187528213</c:v>
                </c:pt>
                <c:pt idx="581">
                  <c:v>3147.5203712779999</c:v>
                </c:pt>
                <c:pt idx="582">
                  <c:v>3191.4581182890001</c:v>
                </c:pt>
                <c:pt idx="583">
                  <c:v>3236.0092133920002</c:v>
                </c:pt>
                <c:pt idx="584">
                  <c:v>3281.1822186069999</c:v>
                </c:pt>
                <c:pt idx="585">
                  <c:v>3326.985815475</c:v>
                </c:pt>
                <c:pt idx="586">
                  <c:v>3373.4288067279999</c:v>
                </c:pt>
                <c:pt idx="587">
                  <c:v>3420.5201179790001</c:v>
                </c:pt>
                <c:pt idx="588">
                  <c:v>3468.2687994369999</c:v>
                </c:pt>
                <c:pt idx="589">
                  <c:v>3516.6840276490002</c:v>
                </c:pt>
                <c:pt idx="590">
                  <c:v>3565.7751072609999</c:v>
                </c:pt>
                <c:pt idx="591">
                  <c:v>3615.5514728060002</c:v>
                </c:pt>
                <c:pt idx="592">
                  <c:v>3666.0226905210002</c:v>
                </c:pt>
                <c:pt idx="593">
                  <c:v>3717.198460179</c:v>
                </c:pt>
                <c:pt idx="594">
                  <c:v>3769.0886169589999</c:v>
                </c:pt>
                <c:pt idx="595">
                  <c:v>3821.7031333350001</c:v>
                </c:pt>
                <c:pt idx="596">
                  <c:v>3875.0521209879998</c:v>
                </c:pt>
                <c:pt idx="597">
                  <c:v>3929.1458327559999</c:v>
                </c:pt>
                <c:pt idx="598">
                  <c:v>3983.9946646009998</c:v>
                </c:pt>
                <c:pt idx="599">
                  <c:v>4039.6091576049998</c:v>
                </c:pt>
                <c:pt idx="600">
                  <c:v>4096</c:v>
                </c:pt>
                <c:pt idx="601">
                  <c:v>4153.1780292200001</c:v>
                </c:pt>
                <c:pt idx="602">
                  <c:v>4211.1542339830003</c:v>
                </c:pt>
                <c:pt idx="603">
                  <c:v>4269.9397564049996</c:v>
                </c:pt>
                <c:pt idx="604">
                  <c:v>4329.5458941389998</c:v>
                </c:pt>
                <c:pt idx="605">
                  <c:v>4389.9841025490005</c:v>
                </c:pt>
                <c:pt idx="606">
                  <c:v>4451.265996907</c:v>
                </c:pt>
                <c:pt idx="607">
                  <c:v>4513.4033546299997</c:v>
                </c:pt>
                <c:pt idx="608">
                  <c:v>4576.4081175439997</c:v>
                </c:pt>
                <c:pt idx="609">
                  <c:v>4640.2923941709996</c:v>
                </c:pt>
                <c:pt idx="610">
                  <c:v>4705.0684620680004</c:v>
                </c:pt>
                <c:pt idx="611">
                  <c:v>4770.7487701749997</c:v>
                </c:pt>
                <c:pt idx="612">
                  <c:v>4837.3459412149996</c:v>
                </c:pt>
                <c:pt idx="613">
                  <c:v>4904.8727741189996</c:v>
                </c:pt>
                <c:pt idx="614">
                  <c:v>4973.3422464819996</c:v>
                </c:pt>
                <c:pt idx="615">
                  <c:v>5042.767517061</c:v>
                </c:pt>
                <c:pt idx="616">
                  <c:v>5113.1619283010004</c:v>
                </c:pt>
                <c:pt idx="617">
                  <c:v>5184.5390089020002</c:v>
                </c:pt>
                <c:pt idx="618">
                  <c:v>5256.9124764179996</c:v>
                </c:pt>
                <c:pt idx="619">
                  <c:v>5330.2962398899999</c:v>
                </c:pt>
                <c:pt idx="620">
                  <c:v>5404.7044025260002</c:v>
                </c:pt>
                <c:pt idx="621">
                  <c:v>5480.1512644040004</c:v>
                </c:pt>
                <c:pt idx="622">
                  <c:v>5556.6513252260002</c:v>
                </c:pt>
                <c:pt idx="623">
                  <c:v>5634.2192870999997</c:v>
                </c:pt>
                <c:pt idx="624">
                  <c:v>5712.8700573710003</c:v>
                </c:pt>
                <c:pt idx="625">
                  <c:v>5792.6187514800004</c:v>
                </c:pt>
                <c:pt idx="626">
                  <c:v>5873.4806958729996</c:v>
                </c:pt>
                <c:pt idx="627">
                  <c:v>5955.4714309439996</c:v>
                </c:pt>
                <c:pt idx="628">
                  <c:v>6038.6067140240002</c:v>
                </c:pt>
                <c:pt idx="629">
                  <c:v>6122.9025224090001</c:v>
                </c:pt>
                <c:pt idx="630">
                  <c:v>6208.3750564259999</c:v>
                </c:pt>
                <c:pt idx="631">
                  <c:v>6295.0407425559997</c:v>
                </c:pt>
                <c:pt idx="632">
                  <c:v>6382.9162365789998</c:v>
                </c:pt>
                <c:pt idx="633">
                  <c:v>6472.018426785</c:v>
                </c:pt>
                <c:pt idx="634">
                  <c:v>6562.3644372139997</c:v>
                </c:pt>
                <c:pt idx="635">
                  <c:v>6653.97163095</c:v>
                </c:pt>
                <c:pt idx="636">
                  <c:v>6746.8576134559999</c:v>
                </c:pt>
                <c:pt idx="637">
                  <c:v>6841.0402359569998</c:v>
                </c:pt>
                <c:pt idx="638">
                  <c:v>6936.5375988739997</c:v>
                </c:pt>
                <c:pt idx="639">
                  <c:v>7033.3680552980004</c:v>
                </c:pt>
                <c:pt idx="640">
                  <c:v>7131.5502145219998</c:v>
                </c:pt>
                <c:pt idx="641">
                  <c:v>7231.102945613</c:v>
                </c:pt>
                <c:pt idx="642">
                  <c:v>7332.0453810420004</c:v>
                </c:pt>
                <c:pt idx="643">
                  <c:v>7434.396920358</c:v>
                </c:pt>
                <c:pt idx="644">
                  <c:v>7538.1772339190002</c:v>
                </c:pt>
                <c:pt idx="645">
                  <c:v>7643.4062666689997</c:v>
                </c:pt>
                <c:pt idx="646">
                  <c:v>7750.1042419759997</c:v>
                </c:pt>
                <c:pt idx="647">
                  <c:v>7858.2916655119998</c:v>
                </c:pt>
                <c:pt idx="648">
                  <c:v>7967.9893292010001</c:v>
                </c:pt>
                <c:pt idx="649">
                  <c:v>8079.2183152090001</c:v>
                </c:pt>
                <c:pt idx="650">
                  <c:v>8192</c:v>
                </c:pt>
                <c:pt idx="651">
                  <c:v>8306.3560584400002</c:v>
                </c:pt>
                <c:pt idx="652">
                  <c:v>8422.3084679660005</c:v>
                </c:pt>
                <c:pt idx="653">
                  <c:v>8539.8795128099991</c:v>
                </c:pt>
                <c:pt idx="654">
                  <c:v>8659.091788279</c:v>
                </c:pt>
                <c:pt idx="655">
                  <c:v>8779.9682050970005</c:v>
                </c:pt>
                <c:pt idx="656">
                  <c:v>8902.5319938129996</c:v>
                </c:pt>
                <c:pt idx="657">
                  <c:v>9026.8067092609999</c:v>
                </c:pt>
                <c:pt idx="658">
                  <c:v>9152.8162350870007</c:v>
                </c:pt>
                <c:pt idx="659">
                  <c:v>9280.5847883429997</c:v>
                </c:pt>
                <c:pt idx="660">
                  <c:v>9410.1369241350003</c:v>
                </c:pt>
                <c:pt idx="661">
                  <c:v>9541.4975403490007</c:v>
                </c:pt>
                <c:pt idx="662">
                  <c:v>9674.6918824299992</c:v>
                </c:pt>
                <c:pt idx="663">
                  <c:v>9809.7455482379992</c:v>
                </c:pt>
                <c:pt idx="664">
                  <c:v>9946.6844929639992</c:v>
                </c:pt>
                <c:pt idx="665">
                  <c:v>10085.535034119999</c:v>
                </c:pt>
                <c:pt idx="666">
                  <c:v>10226.3238566</c:v>
                </c:pt>
                <c:pt idx="667">
                  <c:v>10369.0780178</c:v>
                </c:pt>
                <c:pt idx="668">
                  <c:v>10513.824952839999</c:v>
                </c:pt>
                <c:pt idx="669">
                  <c:v>10660.59247978</c:v>
                </c:pt>
                <c:pt idx="670">
                  <c:v>10809.40880505</c:v>
                </c:pt>
                <c:pt idx="671">
                  <c:v>10960.30252881</c:v>
                </c:pt>
                <c:pt idx="672">
                  <c:v>11113.302650449999</c:v>
                </c:pt>
                <c:pt idx="673">
                  <c:v>11268.438574199999</c:v>
                </c:pt>
                <c:pt idx="674">
                  <c:v>11425.74011474</c:v>
                </c:pt>
                <c:pt idx="675">
                  <c:v>11585.237502960001</c:v>
                </c:pt>
                <c:pt idx="676">
                  <c:v>11746.961391749999</c:v>
                </c:pt>
                <c:pt idx="677">
                  <c:v>11910.94286189</c:v>
                </c:pt>
                <c:pt idx="678">
                  <c:v>12077.213428049999</c:v>
                </c:pt>
                <c:pt idx="679">
                  <c:v>12245.805044819999</c:v>
                </c:pt>
                <c:pt idx="680">
                  <c:v>12416.750112850001</c:v>
                </c:pt>
                <c:pt idx="681">
                  <c:v>12590.08148511</c:v>
                </c:pt>
                <c:pt idx="682">
                  <c:v>12765.832473160001</c:v>
                </c:pt>
                <c:pt idx="683">
                  <c:v>12944.03685357</c:v>
                </c:pt>
                <c:pt idx="684">
                  <c:v>13124.72887443</c:v>
                </c:pt>
                <c:pt idx="685">
                  <c:v>13307.9432619</c:v>
                </c:pt>
                <c:pt idx="686">
                  <c:v>13493.715226910001</c:v>
                </c:pt>
                <c:pt idx="687">
                  <c:v>13682.08047191</c:v>
                </c:pt>
                <c:pt idx="688">
                  <c:v>13873.07519775</c:v>
                </c:pt>
                <c:pt idx="689">
                  <c:v>14066.736110600001</c:v>
                </c:pt>
                <c:pt idx="690">
                  <c:v>14263.10042904</c:v>
                </c:pt>
                <c:pt idx="691">
                  <c:v>14462.20589123</c:v>
                </c:pt>
                <c:pt idx="692">
                  <c:v>14664.090762080001</c:v>
                </c:pt>
                <c:pt idx="693">
                  <c:v>14868.79384072</c:v>
                </c:pt>
                <c:pt idx="694">
                  <c:v>15076.354467839999</c:v>
                </c:pt>
                <c:pt idx="695">
                  <c:v>15286.81253334</c:v>
                </c:pt>
                <c:pt idx="696">
                  <c:v>15500.20848395</c:v>
                </c:pt>
                <c:pt idx="697">
                  <c:v>15716.58333102</c:v>
                </c:pt>
                <c:pt idx="698">
                  <c:v>15935.978658399999</c:v>
                </c:pt>
                <c:pt idx="699">
                  <c:v>16158.436630419999</c:v>
                </c:pt>
                <c:pt idx="700">
                  <c:v>16384</c:v>
                </c:pt>
                <c:pt idx="701">
                  <c:v>16612.71211688</c:v>
                </c:pt>
                <c:pt idx="702">
                  <c:v>16844.61693593</c:v>
                </c:pt>
                <c:pt idx="703">
                  <c:v>17079.759025619998</c:v>
                </c:pt>
                <c:pt idx="704">
                  <c:v>17318.183576560001</c:v>
                </c:pt>
                <c:pt idx="705">
                  <c:v>17559.936410189999</c:v>
                </c:pt>
                <c:pt idx="706">
                  <c:v>17805.063987630001</c:v>
                </c:pt>
                <c:pt idx="707">
                  <c:v>18053.613418519999</c:v>
                </c:pt>
                <c:pt idx="708">
                  <c:v>18305.63247017</c:v>
                </c:pt>
                <c:pt idx="709">
                  <c:v>18561.169576690001</c:v>
                </c:pt>
                <c:pt idx="710">
                  <c:v>18820.273848270001</c:v>
                </c:pt>
                <c:pt idx="711">
                  <c:v>19082.995080699999</c:v>
                </c:pt>
                <c:pt idx="712">
                  <c:v>19349.383764859998</c:v>
                </c:pt>
                <c:pt idx="713">
                  <c:v>19619.49109648</c:v>
                </c:pt>
                <c:pt idx="714">
                  <c:v>19893.368985929999</c:v>
                </c:pt>
                <c:pt idx="715">
                  <c:v>20171.070068239998</c:v>
                </c:pt>
                <c:pt idx="716">
                  <c:v>20452.6477132</c:v>
                </c:pt>
                <c:pt idx="717">
                  <c:v>20738.156035610002</c:v>
                </c:pt>
                <c:pt idx="718">
                  <c:v>21027.649905670001</c:v>
                </c:pt>
                <c:pt idx="719">
                  <c:v>21321.18495956</c:v>
                </c:pt>
                <c:pt idx="720">
                  <c:v>21618.817610099999</c:v>
                </c:pt>
                <c:pt idx="721">
                  <c:v>21920.605057609999</c:v>
                </c:pt>
                <c:pt idx="722">
                  <c:v>22226.605300899999</c:v>
                </c:pt>
                <c:pt idx="723">
                  <c:v>22536.877148399999</c:v>
                </c:pt>
                <c:pt idx="724">
                  <c:v>22851.480229479999</c:v>
                </c:pt>
                <c:pt idx="725">
                  <c:v>23170.475005920001</c:v>
                </c:pt>
                <c:pt idx="726">
                  <c:v>23493.922783490001</c:v>
                </c:pt>
                <c:pt idx="727">
                  <c:v>23821.88572378</c:v>
                </c:pt>
                <c:pt idx="728">
                  <c:v>24154.426856099999</c:v>
                </c:pt>
                <c:pt idx="729">
                  <c:v>24491.610089630001</c:v>
                </c:pt>
                <c:pt idx="730">
                  <c:v>24833.500225709999</c:v>
                </c:pt>
                <c:pt idx="731">
                  <c:v>25180.162970220001</c:v>
                </c:pt>
                <c:pt idx="732">
                  <c:v>25531.66494631</c:v>
                </c:pt>
                <c:pt idx="733">
                  <c:v>25888.07370714</c:v>
                </c:pt>
                <c:pt idx="734">
                  <c:v>26249.457748860001</c:v>
                </c:pt>
                <c:pt idx="735">
                  <c:v>26615.8865238</c:v>
                </c:pt>
                <c:pt idx="736">
                  <c:v>26987.430453820001</c:v>
                </c:pt>
                <c:pt idx="737">
                  <c:v>27364.16094383</c:v>
                </c:pt>
                <c:pt idx="738">
                  <c:v>27746.15039549</c:v>
                </c:pt>
                <c:pt idx="739">
                  <c:v>28133.472221190001</c:v>
                </c:pt>
                <c:pt idx="740">
                  <c:v>28526.20085809</c:v>
                </c:pt>
                <c:pt idx="741">
                  <c:v>28924.411782449999</c:v>
                </c:pt>
                <c:pt idx="742">
                  <c:v>29328.181524169999</c:v>
                </c:pt>
                <c:pt idx="743">
                  <c:v>29737.587681429999</c:v>
                </c:pt>
                <c:pt idx="744">
                  <c:v>30152.708935670002</c:v>
                </c:pt>
                <c:pt idx="745">
                  <c:v>30573.625066680001</c:v>
                </c:pt>
                <c:pt idx="746">
                  <c:v>31000.416967900001</c:v>
                </c:pt>
                <c:pt idx="747">
                  <c:v>31433.16666205</c:v>
                </c:pt>
                <c:pt idx="748">
                  <c:v>31871.957316799999</c:v>
                </c:pt>
                <c:pt idx="749">
                  <c:v>32316.873260839999</c:v>
                </c:pt>
                <c:pt idx="750">
                  <c:v>32768</c:v>
                </c:pt>
                <c:pt idx="751">
                  <c:v>33225.424233760001</c:v>
                </c:pt>
                <c:pt idx="752">
                  <c:v>33689.23387186</c:v>
                </c:pt>
                <c:pt idx="753">
                  <c:v>34159.518051239997</c:v>
                </c:pt>
                <c:pt idx="754">
                  <c:v>34636.367153109997</c:v>
                </c:pt>
                <c:pt idx="755">
                  <c:v>35119.872820390003</c:v>
                </c:pt>
                <c:pt idx="756">
                  <c:v>35610.127975249998</c:v>
                </c:pt>
                <c:pt idx="757">
                  <c:v>36107.226837039998</c:v>
                </c:pt>
                <c:pt idx="758">
                  <c:v>36611.264940350004</c:v>
                </c:pt>
                <c:pt idx="759">
                  <c:v>37122.339153369998</c:v>
                </c:pt>
                <c:pt idx="760">
                  <c:v>37640.547696540001</c:v>
                </c:pt>
                <c:pt idx="761">
                  <c:v>38165.990161399997</c:v>
                </c:pt>
                <c:pt idx="762">
                  <c:v>38698.767529719997</c:v>
                </c:pt>
                <c:pt idx="763">
                  <c:v>39238.982192950003</c:v>
                </c:pt>
                <c:pt idx="764">
                  <c:v>39786.737971859999</c:v>
                </c:pt>
                <c:pt idx="765">
                  <c:v>40342.140136479997</c:v>
                </c:pt>
                <c:pt idx="766">
                  <c:v>40905.295426409997</c:v>
                </c:pt>
                <c:pt idx="767">
                  <c:v>41476.312071220003</c:v>
                </c:pt>
                <c:pt idx="768">
                  <c:v>42055.299811340003</c:v>
                </c:pt>
                <c:pt idx="769">
                  <c:v>42642.369919119999</c:v>
                </c:pt>
                <c:pt idx="770">
                  <c:v>43237.635220199998</c:v>
                </c:pt>
                <c:pt idx="771">
                  <c:v>43841.210115230002</c:v>
                </c:pt>
                <c:pt idx="772">
                  <c:v>44453.210601799998</c:v>
                </c:pt>
                <c:pt idx="773">
                  <c:v>45073.754296799998</c:v>
                </c:pt>
                <c:pt idx="774">
                  <c:v>45702.960458970003</c:v>
                </c:pt>
                <c:pt idx="775">
                  <c:v>46340.950011840003</c:v>
                </c:pt>
                <c:pt idx="776">
                  <c:v>46987.845566980002</c:v>
                </c:pt>
                <c:pt idx="777">
                  <c:v>47643.771447550003</c:v>
                </c:pt>
                <c:pt idx="778">
                  <c:v>48308.853712190001</c:v>
                </c:pt>
                <c:pt idx="779">
                  <c:v>48983.22017927</c:v>
                </c:pt>
                <c:pt idx="780">
                  <c:v>49667.00045141</c:v>
                </c:pt>
                <c:pt idx="781">
                  <c:v>50360.325940440001</c:v>
                </c:pt>
                <c:pt idx="782">
                  <c:v>51063.329892629998</c:v>
                </c:pt>
                <c:pt idx="783">
                  <c:v>51776.14741428</c:v>
                </c:pt>
                <c:pt idx="784">
                  <c:v>52498.915497709997</c:v>
                </c:pt>
                <c:pt idx="785">
                  <c:v>53231.7730476</c:v>
                </c:pt>
                <c:pt idx="786">
                  <c:v>53974.86090765</c:v>
                </c:pt>
                <c:pt idx="787">
                  <c:v>54728.32188766</c:v>
                </c:pt>
                <c:pt idx="788">
                  <c:v>55492.300790989997</c:v>
                </c:pt>
                <c:pt idx="789">
                  <c:v>56266.944442380001</c:v>
                </c:pt>
                <c:pt idx="790">
                  <c:v>57052.401716170003</c:v>
                </c:pt>
                <c:pt idx="791">
                  <c:v>57848.823564899998</c:v>
                </c:pt>
                <c:pt idx="792">
                  <c:v>58656.36304833</c:v>
                </c:pt>
                <c:pt idx="793">
                  <c:v>59475.175362859998</c:v>
                </c:pt>
                <c:pt idx="794">
                  <c:v>60305.41787135</c:v>
                </c:pt>
                <c:pt idx="795">
                  <c:v>61147.250133349997</c:v>
                </c:pt>
                <c:pt idx="796">
                  <c:v>62000.833935809998</c:v>
                </c:pt>
                <c:pt idx="797">
                  <c:v>62866.3333241</c:v>
                </c:pt>
                <c:pt idx="798">
                  <c:v>63743.914633610002</c:v>
                </c:pt>
                <c:pt idx="799">
                  <c:v>64633.74652167</c:v>
                </c:pt>
                <c:pt idx="800">
                  <c:v>65536</c:v>
                </c:pt>
                <c:pt idx="801">
                  <c:v>66450.848467520002</c:v>
                </c:pt>
                <c:pt idx="802">
                  <c:v>67378.467743729998</c:v>
                </c:pt>
                <c:pt idx="803">
                  <c:v>68319.036102479993</c:v>
                </c:pt>
                <c:pt idx="804">
                  <c:v>69272.734306230006</c:v>
                </c:pt>
                <c:pt idx="805">
                  <c:v>70239.745640780005</c:v>
                </c:pt>
                <c:pt idx="806">
                  <c:v>71220.255950510007</c:v>
                </c:pt>
                <c:pt idx="807">
                  <c:v>72214.453674089993</c:v>
                </c:pt>
                <c:pt idx="808">
                  <c:v>73222.529880700007</c:v>
                </c:pt>
                <c:pt idx="809">
                  <c:v>74244.678306739996</c:v>
                </c:pt>
                <c:pt idx="810">
                  <c:v>75281.095393080002</c:v>
                </c:pt>
                <c:pt idx="811">
                  <c:v>76331.980322789997</c:v>
                </c:pt>
                <c:pt idx="812">
                  <c:v>77397.535059439993</c:v>
                </c:pt>
                <c:pt idx="813">
                  <c:v>78477.964385900006</c:v>
                </c:pt>
                <c:pt idx="814">
                  <c:v>79573.47594371</c:v>
                </c:pt>
                <c:pt idx="815">
                  <c:v>80684.280272970005</c:v>
                </c:pt>
                <c:pt idx="816">
                  <c:v>81810.590852809997</c:v>
                </c:pt>
                <c:pt idx="817">
                  <c:v>82952.624142429995</c:v>
                </c:pt>
                <c:pt idx="818">
                  <c:v>84110.599622680005</c:v>
                </c:pt>
                <c:pt idx="819">
                  <c:v>85284.739838239999</c:v>
                </c:pt>
                <c:pt idx="820">
                  <c:v>86475.270440409993</c:v>
                </c:pt>
                <c:pt idx="821">
                  <c:v>87682.420230460004</c:v>
                </c:pt>
                <c:pt idx="822">
                  <c:v>88906.421203610007</c:v>
                </c:pt>
                <c:pt idx="823">
                  <c:v>90147.508593599996</c:v>
                </c:pt>
                <c:pt idx="824">
                  <c:v>91405.920917940006</c:v>
                </c:pt>
                <c:pt idx="825">
                  <c:v>92681.900023680006</c:v>
                </c:pt>
                <c:pt idx="826">
                  <c:v>93975.691133960005</c:v>
                </c:pt>
                <c:pt idx="827">
                  <c:v>95287.542895100007</c:v>
                </c:pt>
                <c:pt idx="828">
                  <c:v>96617.707424389999</c:v>
                </c:pt>
                <c:pt idx="829">
                  <c:v>97966.44035854</c:v>
                </c:pt>
                <c:pt idx="830">
                  <c:v>99334.00090282</c:v>
                </c:pt>
                <c:pt idx="831">
                  <c:v>100720.6518809</c:v>
                </c:pt>
                <c:pt idx="832">
                  <c:v>102126.6597853</c:v>
                </c:pt>
                <c:pt idx="833">
                  <c:v>103552.2948286</c:v>
                </c:pt>
                <c:pt idx="834">
                  <c:v>104997.8309954</c:v>
                </c:pt>
                <c:pt idx="835">
                  <c:v>106463.5460952</c:v>
                </c:pt>
                <c:pt idx="836">
                  <c:v>107949.7218153</c:v>
                </c:pt>
                <c:pt idx="837">
                  <c:v>109456.64377530001</c:v>
                </c:pt>
                <c:pt idx="838">
                  <c:v>110984.601582</c:v>
                </c:pt>
                <c:pt idx="839">
                  <c:v>112533.88888480001</c:v>
                </c:pt>
                <c:pt idx="840">
                  <c:v>114104.8034323</c:v>
                </c:pt>
                <c:pt idx="841">
                  <c:v>115697.6471298</c:v>
                </c:pt>
                <c:pt idx="842">
                  <c:v>117312.7260967</c:v>
                </c:pt>
                <c:pt idx="843">
                  <c:v>118950.3507257</c:v>
                </c:pt>
                <c:pt idx="844">
                  <c:v>120610.8357427</c:v>
                </c:pt>
                <c:pt idx="845">
                  <c:v>122294.50026669999</c:v>
                </c:pt>
                <c:pt idx="846">
                  <c:v>124001.6678716</c:v>
                </c:pt>
                <c:pt idx="847">
                  <c:v>125732.6666482</c:v>
                </c:pt>
                <c:pt idx="848">
                  <c:v>127487.8292672</c:v>
                </c:pt>
                <c:pt idx="849">
                  <c:v>129267.4930433</c:v>
                </c:pt>
                <c:pt idx="850">
                  <c:v>131072</c:v>
                </c:pt>
                <c:pt idx="851">
                  <c:v>132901.69693500001</c:v>
                </c:pt>
                <c:pt idx="852">
                  <c:v>134756.93548750001</c:v>
                </c:pt>
                <c:pt idx="853">
                  <c:v>136638.072205</c:v>
                </c:pt>
                <c:pt idx="854">
                  <c:v>138545.4686125</c:v>
                </c:pt>
                <c:pt idx="855">
                  <c:v>140479.4912816</c:v>
                </c:pt>
                <c:pt idx="856">
                  <c:v>142440.51190099999</c:v>
                </c:pt>
                <c:pt idx="857">
                  <c:v>144428.90734820001</c:v>
                </c:pt>
                <c:pt idx="858">
                  <c:v>146445.05976140001</c:v>
                </c:pt>
                <c:pt idx="859">
                  <c:v>148489.35661349999</c:v>
                </c:pt>
                <c:pt idx="860">
                  <c:v>150562.19078619999</c:v>
                </c:pt>
                <c:pt idx="861">
                  <c:v>152663.96064559999</c:v>
                </c:pt>
                <c:pt idx="862">
                  <c:v>154795.07011890001</c:v>
                </c:pt>
                <c:pt idx="863">
                  <c:v>156955.92877180001</c:v>
                </c:pt>
                <c:pt idx="864">
                  <c:v>159146.95188740001</c:v>
                </c:pt>
                <c:pt idx="865">
                  <c:v>161368.56054589999</c:v>
                </c:pt>
                <c:pt idx="866">
                  <c:v>163621.1817056</c:v>
                </c:pt>
                <c:pt idx="867">
                  <c:v>165905.24828490001</c:v>
                </c:pt>
                <c:pt idx="868">
                  <c:v>168221.1992454</c:v>
                </c:pt>
                <c:pt idx="869">
                  <c:v>170569.47967649999</c:v>
                </c:pt>
                <c:pt idx="870">
                  <c:v>172950.54088079999</c:v>
                </c:pt>
                <c:pt idx="871">
                  <c:v>175364.84046090001</c:v>
                </c:pt>
                <c:pt idx="872">
                  <c:v>177812.84240719999</c:v>
                </c:pt>
                <c:pt idx="873">
                  <c:v>180295.01718719999</c:v>
                </c:pt>
                <c:pt idx="874">
                  <c:v>182811.84183590001</c:v>
                </c:pt>
                <c:pt idx="875">
                  <c:v>185363.8000474</c:v>
                </c:pt>
                <c:pt idx="876">
                  <c:v>187951.38226789999</c:v>
                </c:pt>
                <c:pt idx="877">
                  <c:v>190575.08579020001</c:v>
                </c:pt>
                <c:pt idx="878">
                  <c:v>193235.41484879999</c:v>
                </c:pt>
                <c:pt idx="879">
                  <c:v>195932.88071709999</c:v>
                </c:pt>
                <c:pt idx="880">
                  <c:v>198668.00180560001</c:v>
                </c:pt>
                <c:pt idx="881">
                  <c:v>201441.30376179999</c:v>
                </c:pt>
                <c:pt idx="882">
                  <c:v>204253.3195705</c:v>
                </c:pt>
                <c:pt idx="883">
                  <c:v>207104.5896571</c:v>
                </c:pt>
                <c:pt idx="884">
                  <c:v>209995.6619908</c:v>
                </c:pt>
                <c:pt idx="885">
                  <c:v>212927.0921904</c:v>
                </c:pt>
                <c:pt idx="886">
                  <c:v>215899.4436306</c:v>
                </c:pt>
                <c:pt idx="887">
                  <c:v>218913.28755060001</c:v>
                </c:pt>
                <c:pt idx="888">
                  <c:v>221969.20316400001</c:v>
                </c:pt>
                <c:pt idx="889">
                  <c:v>225067.77776950001</c:v>
                </c:pt>
                <c:pt idx="890">
                  <c:v>228209.60686470001</c:v>
                </c:pt>
                <c:pt idx="891">
                  <c:v>231395.29425959999</c:v>
                </c:pt>
                <c:pt idx="892">
                  <c:v>234625.45219330001</c:v>
                </c:pt>
                <c:pt idx="893">
                  <c:v>237900.7014515</c:v>
                </c:pt>
                <c:pt idx="894">
                  <c:v>241221.6714854</c:v>
                </c:pt>
                <c:pt idx="895">
                  <c:v>244589.00053339999</c:v>
                </c:pt>
                <c:pt idx="896">
                  <c:v>248003.3357432</c:v>
                </c:pt>
                <c:pt idx="897">
                  <c:v>251465.3332964</c:v>
                </c:pt>
                <c:pt idx="898">
                  <c:v>254975.65853439999</c:v>
                </c:pt>
                <c:pt idx="899">
                  <c:v>258534.9860867</c:v>
                </c:pt>
                <c:pt idx="900">
                  <c:v>262144</c:v>
                </c:pt>
                <c:pt idx="901">
                  <c:v>265803.39387009997</c:v>
                </c:pt>
                <c:pt idx="902">
                  <c:v>269513.87097490003</c:v>
                </c:pt>
                <c:pt idx="903">
                  <c:v>273276.14440990001</c:v>
                </c:pt>
                <c:pt idx="904">
                  <c:v>277090.9372249</c:v>
                </c:pt>
                <c:pt idx="905">
                  <c:v>280958.9825631</c:v>
                </c:pt>
                <c:pt idx="906">
                  <c:v>284881.02380199998</c:v>
                </c:pt>
                <c:pt idx="907">
                  <c:v>288857.81469630002</c:v>
                </c:pt>
                <c:pt idx="908">
                  <c:v>292890.11952280003</c:v>
                </c:pt>
                <c:pt idx="909">
                  <c:v>296978.71322699997</c:v>
                </c:pt>
                <c:pt idx="910">
                  <c:v>301124.38157229999</c:v>
                </c:pt>
                <c:pt idx="911">
                  <c:v>305327.92129119998</c:v>
                </c:pt>
                <c:pt idx="912">
                  <c:v>309590.14023780002</c:v>
                </c:pt>
                <c:pt idx="913">
                  <c:v>313911.85754360002</c:v>
                </c:pt>
                <c:pt idx="914">
                  <c:v>318293.90377480001</c:v>
                </c:pt>
                <c:pt idx="915">
                  <c:v>322737.12109189999</c:v>
                </c:pt>
                <c:pt idx="916">
                  <c:v>327242.3634113</c:v>
                </c:pt>
                <c:pt idx="917">
                  <c:v>331810.49656970002</c:v>
                </c:pt>
                <c:pt idx="918">
                  <c:v>336442.3984907</c:v>
                </c:pt>
                <c:pt idx="919">
                  <c:v>341138.95935299998</c:v>
                </c:pt>
                <c:pt idx="920">
                  <c:v>345901.08176159998</c:v>
                </c:pt>
                <c:pt idx="921">
                  <c:v>350729.68092180003</c:v>
                </c:pt>
                <c:pt idx="922">
                  <c:v>355625.68481439998</c:v>
                </c:pt>
                <c:pt idx="923">
                  <c:v>360590.03437439998</c:v>
                </c:pt>
                <c:pt idx="924">
                  <c:v>365623.68367170001</c:v>
                </c:pt>
                <c:pt idx="925">
                  <c:v>370727.6000947</c:v>
                </c:pt>
                <c:pt idx="926">
                  <c:v>375902.76453579997</c:v>
                </c:pt>
                <c:pt idx="927">
                  <c:v>381150.17158040003</c:v>
                </c:pt>
                <c:pt idx="928">
                  <c:v>386470.82969749998</c:v>
                </c:pt>
                <c:pt idx="929">
                  <c:v>391865.76143409999</c:v>
                </c:pt>
                <c:pt idx="930">
                  <c:v>397336.00361130002</c:v>
                </c:pt>
                <c:pt idx="931">
                  <c:v>402882.60752349999</c:v>
                </c:pt>
                <c:pt idx="932">
                  <c:v>408506.63914099999</c:v>
                </c:pt>
                <c:pt idx="933">
                  <c:v>414209.17931420001</c:v>
                </c:pt>
                <c:pt idx="934">
                  <c:v>419991.3239817</c:v>
                </c:pt>
                <c:pt idx="935">
                  <c:v>425854.1843808</c:v>
                </c:pt>
                <c:pt idx="936">
                  <c:v>431798.8872612</c:v>
                </c:pt>
                <c:pt idx="937">
                  <c:v>437826.57510120003</c:v>
                </c:pt>
                <c:pt idx="938">
                  <c:v>443938.40632790001</c:v>
                </c:pt>
                <c:pt idx="939">
                  <c:v>450135.55553910002</c:v>
                </c:pt>
                <c:pt idx="940">
                  <c:v>456419.21372940001</c:v>
                </c:pt>
                <c:pt idx="941">
                  <c:v>462790.58851919998</c:v>
                </c:pt>
                <c:pt idx="942">
                  <c:v>469250.90438670001</c:v>
                </c:pt>
                <c:pt idx="943">
                  <c:v>475801.40290290001</c:v>
                </c:pt>
                <c:pt idx="944">
                  <c:v>482443.3429708</c:v>
                </c:pt>
                <c:pt idx="945">
                  <c:v>489178.00106679997</c:v>
                </c:pt>
                <c:pt idx="946">
                  <c:v>496006.67148640001</c:v>
                </c:pt>
                <c:pt idx="947">
                  <c:v>502930.6665928</c:v>
                </c:pt>
                <c:pt idx="948">
                  <c:v>509951.31706889998</c:v>
                </c:pt>
                <c:pt idx="949">
                  <c:v>517069.97217339999</c:v>
                </c:pt>
                <c:pt idx="950">
                  <c:v>524288</c:v>
                </c:pt>
                <c:pt idx="951">
                  <c:v>531606.78774009994</c:v>
                </c:pt>
                <c:pt idx="952">
                  <c:v>539027.74194980005</c:v>
                </c:pt>
                <c:pt idx="953">
                  <c:v>546552.28881980001</c:v>
                </c:pt>
                <c:pt idx="954">
                  <c:v>554181.8744498</c:v>
                </c:pt>
                <c:pt idx="955">
                  <c:v>561917.9651262</c:v>
                </c:pt>
                <c:pt idx="956">
                  <c:v>569762.04760399996</c:v>
                </c:pt>
                <c:pt idx="957">
                  <c:v>577715.62939270004</c:v>
                </c:pt>
                <c:pt idx="958">
                  <c:v>585780.23904560006</c:v>
                </c:pt>
                <c:pt idx="959">
                  <c:v>593957.42645390006</c:v>
                </c:pt>
                <c:pt idx="960">
                  <c:v>602248.76314469997</c:v>
                </c:pt>
                <c:pt idx="961">
                  <c:v>610655.84258229996</c:v>
                </c:pt>
                <c:pt idx="962">
                  <c:v>619180.28047550004</c:v>
                </c:pt>
                <c:pt idx="963">
                  <c:v>627823.71508720005</c:v>
                </c:pt>
                <c:pt idx="964">
                  <c:v>636587.80754970002</c:v>
                </c:pt>
                <c:pt idx="965">
                  <c:v>645474.24218379997</c:v>
                </c:pt>
                <c:pt idx="966">
                  <c:v>654484.7268225</c:v>
                </c:pt>
                <c:pt idx="967">
                  <c:v>663620.99313950003</c:v>
                </c:pt>
                <c:pt idx="968">
                  <c:v>672884.7969814</c:v>
                </c:pt>
                <c:pt idx="969">
                  <c:v>682277.91870589997</c:v>
                </c:pt>
                <c:pt idx="970">
                  <c:v>691802.16352329997</c:v>
                </c:pt>
                <c:pt idx="971">
                  <c:v>701459.36184370006</c:v>
                </c:pt>
                <c:pt idx="972">
                  <c:v>711251.36962889996</c:v>
                </c:pt>
                <c:pt idx="973">
                  <c:v>721180.06874879997</c:v>
                </c:pt>
                <c:pt idx="974">
                  <c:v>731247.36734350002</c:v>
                </c:pt>
                <c:pt idx="975">
                  <c:v>741455.2001894</c:v>
                </c:pt>
                <c:pt idx="976">
                  <c:v>751805.52907169994</c:v>
                </c:pt>
                <c:pt idx="977">
                  <c:v>762300.34316080005</c:v>
                </c:pt>
                <c:pt idx="978">
                  <c:v>772941.65939509997</c:v>
                </c:pt>
                <c:pt idx="979">
                  <c:v>783731.52286829997</c:v>
                </c:pt>
                <c:pt idx="980">
                  <c:v>794672.00722260005</c:v>
                </c:pt>
                <c:pt idx="981">
                  <c:v>805765.21504709998</c:v>
                </c:pt>
                <c:pt idx="982">
                  <c:v>817013.27828209999</c:v>
                </c:pt>
                <c:pt idx="983">
                  <c:v>828418.35862840002</c:v>
                </c:pt>
                <c:pt idx="984">
                  <c:v>839982.6479634</c:v>
                </c:pt>
                <c:pt idx="985">
                  <c:v>851708.3687616</c:v>
                </c:pt>
                <c:pt idx="986">
                  <c:v>863597.77452229999</c:v>
                </c:pt>
                <c:pt idx="987">
                  <c:v>875653.15020250005</c:v>
                </c:pt>
                <c:pt idx="988">
                  <c:v>887876.81265580002</c:v>
                </c:pt>
                <c:pt idx="989">
                  <c:v>900271.11107810005</c:v>
                </c:pt>
                <c:pt idx="990">
                  <c:v>912838.42745880003</c:v>
                </c:pt>
                <c:pt idx="991">
                  <c:v>925581.17703839997</c:v>
                </c:pt>
                <c:pt idx="992">
                  <c:v>938501.80877330003</c:v>
                </c:pt>
                <c:pt idx="993">
                  <c:v>951602.80580580002</c:v>
                </c:pt>
                <c:pt idx="994">
                  <c:v>964886.68594160001</c:v>
                </c:pt>
                <c:pt idx="995">
                  <c:v>978356.00213369995</c:v>
                </c:pt>
                <c:pt idx="996">
                  <c:v>992013.34297290002</c:v>
                </c:pt>
                <c:pt idx="997">
                  <c:v>1005861.333186</c:v>
                </c:pt>
                <c:pt idx="998">
                  <c:v>1019902.634138</c:v>
                </c:pt>
                <c:pt idx="999">
                  <c:v>1034139.944347</c:v>
                </c:pt>
                <c:pt idx="1000">
                  <c:v>1048576</c:v>
                </c:pt>
                <c:pt idx="1001">
                  <c:v>1063213.5754800001</c:v>
                </c:pt>
                <c:pt idx="1002">
                  <c:v>1078055.4839000001</c:v>
                </c:pt>
                <c:pt idx="1003">
                  <c:v>1093104.57764</c:v>
                </c:pt>
                <c:pt idx="1004">
                  <c:v>1108363.7489</c:v>
                </c:pt>
                <c:pt idx="1005">
                  <c:v>1123835.930252</c:v>
                </c:pt>
                <c:pt idx="1006">
                  <c:v>1139524.0952079999</c:v>
                </c:pt>
                <c:pt idx="1007">
                  <c:v>1155431.2587850001</c:v>
                </c:pt>
                <c:pt idx="1008">
                  <c:v>1171560.4780910001</c:v>
                </c:pt>
                <c:pt idx="1009">
                  <c:v>1187914.8529079999</c:v>
                </c:pt>
                <c:pt idx="1010">
                  <c:v>1204497.5262889999</c:v>
                </c:pt>
                <c:pt idx="1011">
                  <c:v>1221311.6851649999</c:v>
                </c:pt>
                <c:pt idx="1012">
                  <c:v>1238360.5609510001</c:v>
                </c:pt>
                <c:pt idx="1013">
                  <c:v>1255647.4301740001</c:v>
                </c:pt>
                <c:pt idx="1014">
                  <c:v>1273175.615099</c:v>
                </c:pt>
                <c:pt idx="1015">
                  <c:v>1290948.4843679999</c:v>
                </c:pt>
                <c:pt idx="1016">
                  <c:v>1308969.453645</c:v>
                </c:pt>
                <c:pt idx="1017">
                  <c:v>1327241.9862790001</c:v>
                </c:pt>
                <c:pt idx="1018">
                  <c:v>1345769.593963</c:v>
                </c:pt>
                <c:pt idx="1019">
                  <c:v>1364555.8374119999</c:v>
                </c:pt>
                <c:pt idx="1020">
                  <c:v>1383604.3270469999</c:v>
                </c:pt>
                <c:pt idx="1021">
                  <c:v>1402918.7236870001</c:v>
                </c:pt>
                <c:pt idx="1022">
                  <c:v>1422502.7392579999</c:v>
                </c:pt>
                <c:pt idx="1023">
                  <c:v>1442360.1374979999</c:v>
                </c:pt>
                <c:pt idx="1024">
                  <c:v>1462494.734687</c:v>
                </c:pt>
                <c:pt idx="1025">
                  <c:v>1482910.400379</c:v>
                </c:pt>
                <c:pt idx="1026">
                  <c:v>1503611.0581429999</c:v>
                </c:pt>
                <c:pt idx="1027">
                  <c:v>1524600.6863220001</c:v>
                </c:pt>
                <c:pt idx="1028">
                  <c:v>1545883.3187899999</c:v>
                </c:pt>
                <c:pt idx="1029">
                  <c:v>1567463.0457369999</c:v>
                </c:pt>
                <c:pt idx="1030">
                  <c:v>1589344.0144450001</c:v>
                </c:pt>
                <c:pt idx="1031">
                  <c:v>1611530.430094</c:v>
                </c:pt>
                <c:pt idx="1032">
                  <c:v>1634026.556564</c:v>
                </c:pt>
                <c:pt idx="1033">
                  <c:v>1656836.717257</c:v>
                </c:pt>
                <c:pt idx="1034">
                  <c:v>1679965.295927</c:v>
                </c:pt>
                <c:pt idx="1035">
                  <c:v>1703416.737523</c:v>
                </c:pt>
                <c:pt idx="1036">
                  <c:v>1727195.549045</c:v>
                </c:pt>
                <c:pt idx="1037">
                  <c:v>1751306.3004050001</c:v>
                </c:pt>
                <c:pt idx="1038">
                  <c:v>1775753.625312</c:v>
                </c:pt>
                <c:pt idx="1039">
                  <c:v>1800542.2221560001</c:v>
                </c:pt>
                <c:pt idx="1040">
                  <c:v>1825676.8549180001</c:v>
                </c:pt>
                <c:pt idx="1041">
                  <c:v>1851162.3540769999</c:v>
                </c:pt>
                <c:pt idx="1042">
                  <c:v>1877003.6175470001</c:v>
                </c:pt>
                <c:pt idx="1043">
                  <c:v>1903205.611612</c:v>
                </c:pt>
                <c:pt idx="1044">
                  <c:v>1929773.371883</c:v>
                </c:pt>
                <c:pt idx="1045">
                  <c:v>1956712.0042669999</c:v>
                </c:pt>
                <c:pt idx="1046">
                  <c:v>1984026.685946</c:v>
                </c:pt>
                <c:pt idx="1047">
                  <c:v>2011722.666371</c:v>
                </c:pt>
                <c:pt idx="1048">
                  <c:v>2039805.2682749999</c:v>
                </c:pt>
                <c:pt idx="1049">
                  <c:v>2068279.888694</c:v>
                </c:pt>
                <c:pt idx="1050">
                  <c:v>2097152</c:v>
                </c:pt>
                <c:pt idx="1051">
                  <c:v>2126427.150961</c:v>
                </c:pt>
                <c:pt idx="1052">
                  <c:v>2156110.967799</c:v>
                </c:pt>
                <c:pt idx="1053">
                  <c:v>2186209.1552789998</c:v>
                </c:pt>
                <c:pt idx="1054">
                  <c:v>2216727.4977989998</c:v>
                </c:pt>
                <c:pt idx="1055">
                  <c:v>2247671.8605050002</c:v>
                </c:pt>
                <c:pt idx="1056">
                  <c:v>2279048.1904159999</c:v>
                </c:pt>
                <c:pt idx="1057">
                  <c:v>2310862.5175709999</c:v>
                </c:pt>
                <c:pt idx="1058">
                  <c:v>2343120.9561820002</c:v>
                </c:pt>
                <c:pt idx="1059">
                  <c:v>2375829.7058159998</c:v>
                </c:pt>
                <c:pt idx="1060">
                  <c:v>2408995.0525790001</c:v>
                </c:pt>
                <c:pt idx="1061">
                  <c:v>2442623.3703290001</c:v>
                </c:pt>
                <c:pt idx="1062">
                  <c:v>2476721.1219020002</c:v>
                </c:pt>
                <c:pt idx="1063">
                  <c:v>2511294.860349</c:v>
                </c:pt>
                <c:pt idx="1064">
                  <c:v>2546351.2301989999</c:v>
                </c:pt>
                <c:pt idx="1065">
                  <c:v>2581896.9687350001</c:v>
                </c:pt>
                <c:pt idx="1066">
                  <c:v>2617938.90729</c:v>
                </c:pt>
                <c:pt idx="1067">
                  <c:v>2654483.9725580001</c:v>
                </c:pt>
                <c:pt idx="1068">
                  <c:v>2691539.187926</c:v>
                </c:pt>
                <c:pt idx="1069">
                  <c:v>2729111.6748239999</c:v>
                </c:pt>
                <c:pt idx="1070">
                  <c:v>2767208.6540930001</c:v>
                </c:pt>
                <c:pt idx="1071">
                  <c:v>2805837.447375</c:v>
                </c:pt>
                <c:pt idx="1072">
                  <c:v>2845005.4785150001</c:v>
                </c:pt>
                <c:pt idx="1073">
                  <c:v>2884720.2749950001</c:v>
                </c:pt>
                <c:pt idx="1074">
                  <c:v>2924989.4693740001</c:v>
                </c:pt>
                <c:pt idx="1075">
                  <c:v>2965820.800758</c:v>
                </c:pt>
                <c:pt idx="1076">
                  <c:v>3007222.116287</c:v>
                </c:pt>
                <c:pt idx="1077">
                  <c:v>3049201.372643</c:v>
                </c:pt>
                <c:pt idx="1078">
                  <c:v>3091766.6375799999</c:v>
                </c:pt>
                <c:pt idx="1079">
                  <c:v>3134926.0914730001</c:v>
                </c:pt>
                <c:pt idx="1080">
                  <c:v>3178688.0288900002</c:v>
                </c:pt>
                <c:pt idx="1081">
                  <c:v>3223060.8601879999</c:v>
                </c:pt>
                <c:pt idx="1082">
                  <c:v>3268053.1131279999</c:v>
                </c:pt>
                <c:pt idx="1083">
                  <c:v>3313673.4345140001</c:v>
                </c:pt>
                <c:pt idx="1084">
                  <c:v>3359930.591854</c:v>
                </c:pt>
                <c:pt idx="1085">
                  <c:v>3406833.475046</c:v>
                </c:pt>
                <c:pt idx="1086">
                  <c:v>3454391.0980890002</c:v>
                </c:pt>
                <c:pt idx="1087">
                  <c:v>3502612.6008100002</c:v>
                </c:pt>
                <c:pt idx="1088">
                  <c:v>3551507.2506229999</c:v>
                </c:pt>
                <c:pt idx="1089">
                  <c:v>3601084.4443120002</c:v>
                </c:pt>
                <c:pt idx="1090">
                  <c:v>3651353.7098349999</c:v>
                </c:pt>
                <c:pt idx="1091">
                  <c:v>3702324.7081539999</c:v>
                </c:pt>
                <c:pt idx="1092">
                  <c:v>3754007.2350929999</c:v>
                </c:pt>
                <c:pt idx="1093">
                  <c:v>3806411.2232229998</c:v>
                </c:pt>
                <c:pt idx="1094">
                  <c:v>3859546.743766</c:v>
                </c:pt>
                <c:pt idx="1095">
                  <c:v>3913424.008535</c:v>
                </c:pt>
                <c:pt idx="1096">
                  <c:v>3968053.3718920001</c:v>
                </c:pt>
                <c:pt idx="1097">
                  <c:v>4023445.332742</c:v>
                </c:pt>
                <c:pt idx="1098">
                  <c:v>4079610.5365510001</c:v>
                </c:pt>
                <c:pt idx="1099">
                  <c:v>4136559.7773870002</c:v>
                </c:pt>
                <c:pt idx="1100">
                  <c:v>4194304</c:v>
                </c:pt>
                <c:pt idx="1101">
                  <c:v>4252854.3019209998</c:v>
                </c:pt>
                <c:pt idx="1102">
                  <c:v>4312221.9355990002</c:v>
                </c:pt>
                <c:pt idx="1103">
                  <c:v>4372418.3105589999</c:v>
                </c:pt>
                <c:pt idx="1104">
                  <c:v>4433454.9955989998</c:v>
                </c:pt>
                <c:pt idx="1105">
                  <c:v>4495343.7210100004</c:v>
                </c:pt>
                <c:pt idx="1106">
                  <c:v>4558096.3808319997</c:v>
                </c:pt>
                <c:pt idx="1107">
                  <c:v>4621725.0351419998</c:v>
                </c:pt>
                <c:pt idx="1108">
                  <c:v>4686241.9123649998</c:v>
                </c:pt>
                <c:pt idx="1109">
                  <c:v>4751659.4116310002</c:v>
                </c:pt>
                <c:pt idx="1110">
                  <c:v>4817990.105157</c:v>
                </c:pt>
                <c:pt idx="1111">
                  <c:v>4885246.7406590004</c:v>
                </c:pt>
                <c:pt idx="1112">
                  <c:v>4953442.2438040003</c:v>
                </c:pt>
                <c:pt idx="1113">
                  <c:v>5022589.7206979999</c:v>
                </c:pt>
                <c:pt idx="1114">
                  <c:v>5092702.4603970004</c:v>
                </c:pt>
                <c:pt idx="1115">
                  <c:v>5163793.9374700002</c:v>
                </c:pt>
                <c:pt idx="1116">
                  <c:v>5235877.81458</c:v>
                </c:pt>
                <c:pt idx="1117">
                  <c:v>5308967.9451160002</c:v>
                </c:pt>
                <c:pt idx="1118">
                  <c:v>5383078.3758509997</c:v>
                </c:pt>
                <c:pt idx="1119">
                  <c:v>5458223.3496470004</c:v>
                </c:pt>
                <c:pt idx="1120">
                  <c:v>5534417.3081860002</c:v>
                </c:pt>
                <c:pt idx="1121">
                  <c:v>5611674.8947489997</c:v>
                </c:pt>
                <c:pt idx="1122">
                  <c:v>5690010.9570310004</c:v>
                </c:pt>
                <c:pt idx="1123">
                  <c:v>5769440.5499910004</c:v>
                </c:pt>
                <c:pt idx="1124">
                  <c:v>5849978.9387480002</c:v>
                </c:pt>
                <c:pt idx="1125">
                  <c:v>5931641.6015149998</c:v>
                </c:pt>
                <c:pt idx="1126">
                  <c:v>6014444.2325729998</c:v>
                </c:pt>
                <c:pt idx="1127">
                  <c:v>6098402.745286</c:v>
                </c:pt>
                <c:pt idx="1128">
                  <c:v>6183533.275161</c:v>
                </c:pt>
                <c:pt idx="1129">
                  <c:v>6269852.1829460002</c:v>
                </c:pt>
                <c:pt idx="1130">
                  <c:v>6357376.0577809997</c:v>
                </c:pt>
                <c:pt idx="1131">
                  <c:v>6446121.720377</c:v>
                </c:pt>
                <c:pt idx="1132">
                  <c:v>6536106.2262559999</c:v>
                </c:pt>
                <c:pt idx="1133">
                  <c:v>6627346.8690269999</c:v>
                </c:pt>
                <c:pt idx="1134">
                  <c:v>6719861.1837069998</c:v>
                </c:pt>
                <c:pt idx="1135">
                  <c:v>6813666.9500930002</c:v>
                </c:pt>
                <c:pt idx="1136">
                  <c:v>6908782.1961789997</c:v>
                </c:pt>
                <c:pt idx="1137">
                  <c:v>7005225.2016200004</c:v>
                </c:pt>
                <c:pt idx="1138">
                  <c:v>7103014.5012459997</c:v>
                </c:pt>
                <c:pt idx="1139">
                  <c:v>7202168.8886249997</c:v>
                </c:pt>
                <c:pt idx="1140">
                  <c:v>7302707.4196699997</c:v>
                </c:pt>
                <c:pt idx="1141">
                  <c:v>7404649.4163070004</c:v>
                </c:pt>
                <c:pt idx="1142">
                  <c:v>7508014.470187</c:v>
                </c:pt>
                <c:pt idx="1143">
                  <c:v>7612822.4464459997</c:v>
                </c:pt>
                <c:pt idx="1144">
                  <c:v>7719093.4875330003</c:v>
                </c:pt>
                <c:pt idx="1145">
                  <c:v>7826848.0170689998</c:v>
                </c:pt>
                <c:pt idx="1146">
                  <c:v>7936106.7437829999</c:v>
                </c:pt>
                <c:pt idx="1147">
                  <c:v>8046890.665484</c:v>
                </c:pt>
                <c:pt idx="1148">
                  <c:v>8159221.0731020002</c:v>
                </c:pt>
                <c:pt idx="1149">
                  <c:v>8273119.5547740003</c:v>
                </c:pt>
                <c:pt idx="1150">
                  <c:v>8388608</c:v>
                </c:pt>
                <c:pt idx="1151">
                  <c:v>8505708.6038419995</c:v>
                </c:pt>
                <c:pt idx="1152">
                  <c:v>8624443.8711970001</c:v>
                </c:pt>
                <c:pt idx="1153">
                  <c:v>8744836.6211169995</c:v>
                </c:pt>
                <c:pt idx="1154">
                  <c:v>8866909.9911969993</c:v>
                </c:pt>
                <c:pt idx="1155">
                  <c:v>8990687.4420190006</c:v>
                </c:pt>
                <c:pt idx="1156">
                  <c:v>9116192.7616649996</c:v>
                </c:pt>
                <c:pt idx="1157">
                  <c:v>9243450.0702829994</c:v>
                </c:pt>
                <c:pt idx="1158">
                  <c:v>9372483.8247289993</c:v>
                </c:pt>
                <c:pt idx="1159">
                  <c:v>9503318.8232630007</c:v>
                </c:pt>
                <c:pt idx="1160">
                  <c:v>9635980.210314</c:v>
                </c:pt>
                <c:pt idx="1161">
                  <c:v>9770493.4813170005</c:v>
                </c:pt>
                <c:pt idx="1162">
                  <c:v>9906884.4876090009</c:v>
                </c:pt>
                <c:pt idx="1163">
                  <c:v>10045179.441400001</c:v>
                </c:pt>
                <c:pt idx="1164">
                  <c:v>10185404.92079</c:v>
                </c:pt>
                <c:pt idx="1165">
                  <c:v>10327587.87494</c:v>
                </c:pt>
                <c:pt idx="1166">
                  <c:v>10471755.62916</c:v>
                </c:pt>
                <c:pt idx="1167">
                  <c:v>10617935.89023</c:v>
                </c:pt>
                <c:pt idx="1168">
                  <c:v>10766156.751700001</c:v>
                </c:pt>
                <c:pt idx="1169">
                  <c:v>10916446.69929</c:v>
                </c:pt>
                <c:pt idx="1170">
                  <c:v>11068834.61637</c:v>
                </c:pt>
                <c:pt idx="1171">
                  <c:v>11223349.7895</c:v>
                </c:pt>
                <c:pt idx="1172">
                  <c:v>11380021.91406</c:v>
                </c:pt>
                <c:pt idx="1173">
                  <c:v>11538881.09998</c:v>
                </c:pt>
                <c:pt idx="1174">
                  <c:v>11699957.877499999</c:v>
                </c:pt>
                <c:pt idx="1175">
                  <c:v>11863283.20303</c:v>
                </c:pt>
                <c:pt idx="1176">
                  <c:v>12028888.465150001</c:v>
                </c:pt>
                <c:pt idx="1177">
                  <c:v>12196805.490569999</c:v>
                </c:pt>
                <c:pt idx="1178">
                  <c:v>12367066.550319999</c:v>
                </c:pt>
                <c:pt idx="1179">
                  <c:v>12539704.36589</c:v>
                </c:pt>
                <c:pt idx="1180">
                  <c:v>12714752.115560001</c:v>
                </c:pt>
                <c:pt idx="1181">
                  <c:v>12892243.440749999</c:v>
                </c:pt>
                <c:pt idx="1182">
                  <c:v>13072212.452509999</c:v>
                </c:pt>
                <c:pt idx="1183">
                  <c:v>13254693.738050001</c:v>
                </c:pt>
                <c:pt idx="1184">
                  <c:v>13439722.36741</c:v>
                </c:pt>
                <c:pt idx="1185">
                  <c:v>13627333.900189999</c:v>
                </c:pt>
                <c:pt idx="1186">
                  <c:v>13817564.39236</c:v>
                </c:pt>
                <c:pt idx="1187">
                  <c:v>14010450.403240001</c:v>
                </c:pt>
                <c:pt idx="1188">
                  <c:v>14206029.002490001</c:v>
                </c:pt>
                <c:pt idx="1189">
                  <c:v>14404337.777249999</c:v>
                </c:pt>
                <c:pt idx="1190">
                  <c:v>14605414.839339999</c:v>
                </c:pt>
                <c:pt idx="1191">
                  <c:v>14809298.83261</c:v>
                </c:pt>
                <c:pt idx="1192">
                  <c:v>15016028.940370001</c:v>
                </c:pt>
                <c:pt idx="1193">
                  <c:v>15225644.892890001</c:v>
                </c:pt>
                <c:pt idx="1194">
                  <c:v>15438186.97507</c:v>
                </c:pt>
                <c:pt idx="1195">
                  <c:v>15653696.03414</c:v>
                </c:pt>
                <c:pt idx="1196">
                  <c:v>15872213.487570001</c:v>
                </c:pt>
                <c:pt idx="1197">
                  <c:v>16093781.33097</c:v>
                </c:pt>
                <c:pt idx="1198">
                  <c:v>16318442.146199999</c:v>
                </c:pt>
                <c:pt idx="1199">
                  <c:v>16546239.109549999</c:v>
                </c:pt>
                <c:pt idx="1200">
                  <c:v>16777216</c:v>
                </c:pt>
                <c:pt idx="1201">
                  <c:v>17011417.207680002</c:v>
                </c:pt>
                <c:pt idx="1202">
                  <c:v>17248887.742389999</c:v>
                </c:pt>
                <c:pt idx="1203">
                  <c:v>17489673.242230002</c:v>
                </c:pt>
                <c:pt idx="1204">
                  <c:v>17733819.982390001</c:v>
                </c:pt>
                <c:pt idx="1205">
                  <c:v>17981374.884040002</c:v>
                </c:pt>
                <c:pt idx="1206">
                  <c:v>18232385.523329999</c:v>
                </c:pt>
                <c:pt idx="1207">
                  <c:v>18486900.14057</c:v>
                </c:pt>
                <c:pt idx="1208">
                  <c:v>18744967.649459999</c:v>
                </c:pt>
                <c:pt idx="1209">
                  <c:v>19006637.646529999</c:v>
                </c:pt>
                <c:pt idx="1210">
                  <c:v>19271960.420630001</c:v>
                </c:pt>
                <c:pt idx="1211">
                  <c:v>19540986.96263</c:v>
                </c:pt>
                <c:pt idx="1212">
                  <c:v>19813768.975219999</c:v>
                </c:pt>
                <c:pt idx="1213">
                  <c:v>20090358.882789999</c:v>
                </c:pt>
                <c:pt idx="1214">
                  <c:v>20370809.841589998</c:v>
                </c:pt>
                <c:pt idx="1215">
                  <c:v>20655175.749880001</c:v>
                </c:pt>
                <c:pt idx="1216">
                  <c:v>20943511.25832</c:v>
                </c:pt>
                <c:pt idx="1217">
                  <c:v>21235871.78046</c:v>
                </c:pt>
                <c:pt idx="1218">
                  <c:v>21532313.50341</c:v>
                </c:pt>
                <c:pt idx="1219">
                  <c:v>21832893.398589998</c:v>
                </c:pt>
                <c:pt idx="1220">
                  <c:v>22137669.23274</c:v>
                </c:pt>
                <c:pt idx="1221">
                  <c:v>22446699.579</c:v>
                </c:pt>
                <c:pt idx="1222">
                  <c:v>22760043.828120001</c:v>
                </c:pt>
                <c:pt idx="1223">
                  <c:v>23077762.199960001</c:v>
                </c:pt>
                <c:pt idx="1224">
                  <c:v>23399915.75499</c:v>
                </c:pt>
                <c:pt idx="1225">
                  <c:v>23726566.406059999</c:v>
                </c:pt>
                <c:pt idx="1226">
                  <c:v>24057776.930289999</c:v>
                </c:pt>
                <c:pt idx="1227">
                  <c:v>24393610.981150001</c:v>
                </c:pt>
                <c:pt idx="1228">
                  <c:v>24734133.100639999</c:v>
                </c:pt>
                <c:pt idx="1229">
                  <c:v>25079408.73178</c:v>
                </c:pt>
                <c:pt idx="1230">
                  <c:v>25429504.231120002</c:v>
                </c:pt>
                <c:pt idx="1231">
                  <c:v>25784486.881510001</c:v>
                </c:pt>
                <c:pt idx="1232">
                  <c:v>26144424.905030001</c:v>
                </c:pt>
                <c:pt idx="1233">
                  <c:v>26509387.47611</c:v>
                </c:pt>
                <c:pt idx="1234">
                  <c:v>26879444.73483</c:v>
                </c:pt>
                <c:pt idx="1235">
                  <c:v>27254667.80037</c:v>
                </c:pt>
                <c:pt idx="1236">
                  <c:v>27635128.784710001</c:v>
                </c:pt>
                <c:pt idx="1237">
                  <c:v>28020900.806480002</c:v>
                </c:pt>
                <c:pt idx="1238">
                  <c:v>28412058.00499</c:v>
                </c:pt>
                <c:pt idx="1239">
                  <c:v>28808675.554499999</c:v>
                </c:pt>
                <c:pt idx="1240">
                  <c:v>29210829.678679999</c:v>
                </c:pt>
                <c:pt idx="1241">
                  <c:v>29618597.665229999</c:v>
                </c:pt>
                <c:pt idx="1242">
                  <c:v>30032057.88075</c:v>
                </c:pt>
                <c:pt idx="1243">
                  <c:v>30451289.78579</c:v>
                </c:pt>
                <c:pt idx="1244">
                  <c:v>30876373.950130001</c:v>
                </c:pt>
                <c:pt idx="1245">
                  <c:v>31307392.06828</c:v>
                </c:pt>
                <c:pt idx="1246">
                  <c:v>31744426.975129999</c:v>
                </c:pt>
                <c:pt idx="1247">
                  <c:v>32187562.661940001</c:v>
                </c:pt>
                <c:pt idx="1248">
                  <c:v>32636884.292410001</c:v>
                </c:pt>
                <c:pt idx="1249">
                  <c:v>33092478.219099998</c:v>
                </c:pt>
                <c:pt idx="1250">
                  <c:v>33554432</c:v>
                </c:pt>
                <c:pt idx="1251">
                  <c:v>34022834.415370002</c:v>
                </c:pt>
                <c:pt idx="1252">
                  <c:v>34497775.484789997</c:v>
                </c:pt>
                <c:pt idx="1253">
                  <c:v>34979346.484470002</c:v>
                </c:pt>
                <c:pt idx="1254">
                  <c:v>35467639.964790002</c:v>
                </c:pt>
                <c:pt idx="1255">
                  <c:v>35962749.768080004</c:v>
                </c:pt>
                <c:pt idx="1256">
                  <c:v>36464771.046659999</c:v>
                </c:pt>
                <c:pt idx="1257">
                  <c:v>36973800.281130001</c:v>
                </c:pt>
                <c:pt idx="1258">
                  <c:v>37489935.298919998</c:v>
                </c:pt>
                <c:pt idx="1259">
                  <c:v>38013275.293049999</c:v>
                </c:pt>
                <c:pt idx="1260">
                  <c:v>38543920.841260001</c:v>
                </c:pt>
                <c:pt idx="1261">
                  <c:v>39081973.925269999</c:v>
                </c:pt>
                <c:pt idx="1262">
                  <c:v>39627537.950429998</c:v>
                </c:pt>
                <c:pt idx="1263">
                  <c:v>40180717.765579998</c:v>
                </c:pt>
                <c:pt idx="1264">
                  <c:v>40741619.683179997</c:v>
                </c:pt>
                <c:pt idx="1265">
                  <c:v>41310351.499760002</c:v>
                </c:pt>
                <c:pt idx="1266">
                  <c:v>41887022.51664</c:v>
                </c:pt>
                <c:pt idx="1267">
                  <c:v>42471743.560929999</c:v>
                </c:pt>
                <c:pt idx="1268">
                  <c:v>43064627.006810002</c:v>
                </c:pt>
                <c:pt idx="1269">
                  <c:v>43665786.797179997</c:v>
                </c:pt>
                <c:pt idx="1270">
                  <c:v>44275338.465489998</c:v>
                </c:pt>
                <c:pt idx="1271">
                  <c:v>44893399.157990001</c:v>
                </c:pt>
                <c:pt idx="1272">
                  <c:v>45520087.65625</c:v>
                </c:pt>
                <c:pt idx="1273">
                  <c:v>46155524.399920002</c:v>
                </c:pt>
                <c:pt idx="1274">
                  <c:v>46799831.509980001</c:v>
                </c:pt>
                <c:pt idx="1275">
                  <c:v>47453132.812119998</c:v>
                </c:pt>
                <c:pt idx="1276">
                  <c:v>48115553.860590003</c:v>
                </c:pt>
                <c:pt idx="1277">
                  <c:v>48787221.962289996</c:v>
                </c:pt>
                <c:pt idx="1278">
                  <c:v>49468266.201279998</c:v>
                </c:pt>
                <c:pt idx="1279">
                  <c:v>50158817.463569999</c:v>
                </c:pt>
                <c:pt idx="1280">
                  <c:v>50859008.462240003</c:v>
                </c:pt>
                <c:pt idx="1281">
                  <c:v>51568973.763010003</c:v>
                </c:pt>
                <c:pt idx="1282">
                  <c:v>52288849.810050003</c:v>
                </c:pt>
                <c:pt idx="1283">
                  <c:v>53018774.95222</c:v>
                </c:pt>
                <c:pt idx="1284">
                  <c:v>53758889.469659999</c:v>
                </c:pt>
                <c:pt idx="1285">
                  <c:v>54509335.600740001</c:v>
                </c:pt>
                <c:pt idx="1286">
                  <c:v>55270257.569430001</c:v>
                </c:pt>
                <c:pt idx="1287">
                  <c:v>56041801.612960003</c:v>
                </c:pt>
                <c:pt idx="1288">
                  <c:v>56824116.009970002</c:v>
                </c:pt>
                <c:pt idx="1289">
                  <c:v>57617351.108999997</c:v>
                </c:pt>
                <c:pt idx="1290">
                  <c:v>58421659.357359998</c:v>
                </c:pt>
                <c:pt idx="1291">
                  <c:v>59237195.330459997</c:v>
                </c:pt>
                <c:pt idx="1292">
                  <c:v>60064115.761490002</c:v>
                </c:pt>
                <c:pt idx="1293">
                  <c:v>60902579.571570002</c:v>
                </c:pt>
                <c:pt idx="1294">
                  <c:v>61752747.900260001</c:v>
                </c:pt>
                <c:pt idx="1295">
                  <c:v>62614784.136550002</c:v>
                </c:pt>
                <c:pt idx="1296">
                  <c:v>63488853.950259998</c:v>
                </c:pt>
                <c:pt idx="1297">
                  <c:v>64375125.323880002</c:v>
                </c:pt>
                <c:pt idx="1298">
                  <c:v>65273768.584810004</c:v>
                </c:pt>
                <c:pt idx="1299">
                  <c:v>66184956.438189998</c:v>
                </c:pt>
                <c:pt idx="1300">
                  <c:v>67108864</c:v>
                </c:pt>
                <c:pt idx="1301">
                  <c:v>68045668.830740005</c:v>
                </c:pt>
                <c:pt idx="1302">
                  <c:v>68995550.969579995</c:v>
                </c:pt>
                <c:pt idx="1303">
                  <c:v>69958692.968940005</c:v>
                </c:pt>
                <c:pt idx="1304">
                  <c:v>70935279.929580003</c:v>
                </c:pt>
                <c:pt idx="1305">
                  <c:v>71925499.536149994</c:v>
                </c:pt>
                <c:pt idx="1306">
                  <c:v>72929542.093319997</c:v>
                </c:pt>
                <c:pt idx="1307">
                  <c:v>73947600.562260002</c:v>
                </c:pt>
                <c:pt idx="1308">
                  <c:v>74979870.597829998</c:v>
                </c:pt>
                <c:pt idx="1309">
                  <c:v>76026550.586099997</c:v>
                </c:pt>
                <c:pt idx="1310">
                  <c:v>77087841.682520002</c:v>
                </c:pt>
                <c:pt idx="1311">
                  <c:v>78163947.850539997</c:v>
                </c:pt>
                <c:pt idx="1312">
                  <c:v>79255075.900869995</c:v>
                </c:pt>
                <c:pt idx="1313">
                  <c:v>80361435.531159997</c:v>
                </c:pt>
                <c:pt idx="1314">
                  <c:v>81483239.366359994</c:v>
                </c:pt>
                <c:pt idx="1315">
                  <c:v>82620702.999520004</c:v>
                </c:pt>
                <c:pt idx="1316">
                  <c:v>83774045.03328</c:v>
                </c:pt>
                <c:pt idx="1317">
                  <c:v>84943487.121849999</c:v>
                </c:pt>
                <c:pt idx="1318">
                  <c:v>86129254.013620004</c:v>
                </c:pt>
                <c:pt idx="1319">
                  <c:v>87331573.594359994</c:v>
                </c:pt>
                <c:pt idx="1320">
                  <c:v>88550676.930979997</c:v>
                </c:pt>
                <c:pt idx="1321">
                  <c:v>89786798.315990001</c:v>
                </c:pt>
                <c:pt idx="1322">
                  <c:v>91040175.312490001</c:v>
                </c:pt>
                <c:pt idx="1323">
                  <c:v>92311048.799850002</c:v>
                </c:pt>
                <c:pt idx="1324">
                  <c:v>93599663.01997</c:v>
                </c:pt>
                <c:pt idx="1325">
                  <c:v>94906265.624249995</c:v>
                </c:pt>
                <c:pt idx="1326">
                  <c:v>96231107.721169993</c:v>
                </c:pt>
                <c:pt idx="1327">
                  <c:v>97574443.924579993</c:v>
                </c:pt>
                <c:pt idx="1328">
                  <c:v>98936532.402569994</c:v>
                </c:pt>
                <c:pt idx="1329">
                  <c:v>100317634.9271</c:v>
                </c:pt>
              </c:numCache>
            </c:numRef>
          </c:xVal>
          <c:yVal>
            <c:numRef>
              <c:f>teste!$C$2:$C$1331</c:f>
              <c:numCache>
                <c:formatCode>0.00E+00</c:formatCode>
                <c:ptCount val="1330"/>
                <c:pt idx="0">
                  <c:v>8.6976418251159999E-5</c:v>
                </c:pt>
                <c:pt idx="1">
                  <c:v>8.6976418256940003E-5</c:v>
                </c:pt>
                <c:pt idx="2">
                  <c:v>8.6976418260800007E-5</c:v>
                </c:pt>
                <c:pt idx="3">
                  <c:v>8.6976418266589999E-5</c:v>
                </c:pt>
                <c:pt idx="4">
                  <c:v>8.6976418270440001E-5</c:v>
                </c:pt>
                <c:pt idx="5">
                  <c:v>8.6976418276230006E-5</c:v>
                </c:pt>
                <c:pt idx="6">
                  <c:v>8.6976418282009996E-5</c:v>
                </c:pt>
                <c:pt idx="7">
                  <c:v>8.6976418287800002E-5</c:v>
                </c:pt>
                <c:pt idx="8">
                  <c:v>8.6976418293589994E-5</c:v>
                </c:pt>
                <c:pt idx="9">
                  <c:v>8.6976418297439996E-5</c:v>
                </c:pt>
                <c:pt idx="10">
                  <c:v>8.6976418305160003E-5</c:v>
                </c:pt>
                <c:pt idx="11">
                  <c:v>8.6976418310939993E-5</c:v>
                </c:pt>
                <c:pt idx="12">
                  <c:v>8.6976418316729999E-5</c:v>
                </c:pt>
                <c:pt idx="13">
                  <c:v>8.6976418322520004E-5</c:v>
                </c:pt>
                <c:pt idx="14">
                  <c:v>8.6976418330229996E-5</c:v>
                </c:pt>
                <c:pt idx="15">
                  <c:v>8.6976418336020002E-5</c:v>
                </c:pt>
                <c:pt idx="16">
                  <c:v>8.6976418343729994E-5</c:v>
                </c:pt>
                <c:pt idx="17">
                  <c:v>8.6976418349519999E-5</c:v>
                </c:pt>
                <c:pt idx="18">
                  <c:v>8.6976418357230005E-5</c:v>
                </c:pt>
                <c:pt idx="19">
                  <c:v>8.6976418364949999E-5</c:v>
                </c:pt>
                <c:pt idx="20">
                  <c:v>8.6976418372660004E-5</c:v>
                </c:pt>
                <c:pt idx="21">
                  <c:v>8.6976418380379998E-5</c:v>
                </c:pt>
                <c:pt idx="22">
                  <c:v>8.6976418390020006E-5</c:v>
                </c:pt>
                <c:pt idx="23">
                  <c:v>8.6976418397729998E-5</c:v>
                </c:pt>
                <c:pt idx="24">
                  <c:v>8.6976418407379993E-5</c:v>
                </c:pt>
                <c:pt idx="25">
                  <c:v>8.6976418415089999E-5</c:v>
                </c:pt>
                <c:pt idx="26">
                  <c:v>8.6976418424730006E-5</c:v>
                </c:pt>
                <c:pt idx="27">
                  <c:v>8.6976418434380002E-5</c:v>
                </c:pt>
                <c:pt idx="28">
                  <c:v>8.6976418444019996E-5</c:v>
                </c:pt>
                <c:pt idx="29">
                  <c:v>8.6976418453660003E-5</c:v>
                </c:pt>
                <c:pt idx="30">
                  <c:v>8.6976418463309999E-5</c:v>
                </c:pt>
                <c:pt idx="31">
                  <c:v>8.6976418474879995E-5</c:v>
                </c:pt>
                <c:pt idx="32">
                  <c:v>8.6976418484520002E-5</c:v>
                </c:pt>
                <c:pt idx="33">
                  <c:v>8.6976418496089998E-5</c:v>
                </c:pt>
                <c:pt idx="34">
                  <c:v>8.6976418507669995E-5</c:v>
                </c:pt>
                <c:pt idx="35">
                  <c:v>8.6976418519240005E-5</c:v>
                </c:pt>
                <c:pt idx="36">
                  <c:v>8.6976418532740002E-5</c:v>
                </c:pt>
                <c:pt idx="37">
                  <c:v>8.6976418544309998E-5</c:v>
                </c:pt>
                <c:pt idx="38">
                  <c:v>8.6976418557809995E-5</c:v>
                </c:pt>
                <c:pt idx="39">
                  <c:v>8.6976418571310007E-5</c:v>
                </c:pt>
                <c:pt idx="40">
                  <c:v>8.6976418584810004E-5</c:v>
                </c:pt>
                <c:pt idx="41">
                  <c:v>8.6976418598310002E-5</c:v>
                </c:pt>
                <c:pt idx="42">
                  <c:v>8.6976418611809999E-5</c:v>
                </c:pt>
                <c:pt idx="43">
                  <c:v>8.6976418627239999E-5</c:v>
                </c:pt>
                <c:pt idx="44">
                  <c:v>8.6976418642669998E-5</c:v>
                </c:pt>
                <c:pt idx="45">
                  <c:v>8.6976418658099997E-5</c:v>
                </c:pt>
                <c:pt idx="46">
                  <c:v>8.6976418673529997E-5</c:v>
                </c:pt>
                <c:pt idx="47">
                  <c:v>8.6976418690889998E-5</c:v>
                </c:pt>
                <c:pt idx="48">
                  <c:v>8.6976418706309996E-5</c:v>
                </c:pt>
                <c:pt idx="49">
                  <c:v>8.6976418723669997E-5</c:v>
                </c:pt>
                <c:pt idx="50">
                  <c:v>8.697641874296E-5</c:v>
                </c:pt>
                <c:pt idx="51">
                  <c:v>8.6976418760320001E-5</c:v>
                </c:pt>
                <c:pt idx="52">
                  <c:v>8.6976418779600003E-5</c:v>
                </c:pt>
                <c:pt idx="53">
                  <c:v>8.6976418798890006E-5</c:v>
                </c:pt>
                <c:pt idx="54">
                  <c:v>8.6976418818179995E-5</c:v>
                </c:pt>
                <c:pt idx="55">
                  <c:v>8.6976418839389998E-5</c:v>
                </c:pt>
                <c:pt idx="56">
                  <c:v>8.6976418860610003E-5</c:v>
                </c:pt>
                <c:pt idx="57">
                  <c:v>8.6976418881820006E-5</c:v>
                </c:pt>
                <c:pt idx="58">
                  <c:v>8.6976418904959998E-5</c:v>
                </c:pt>
                <c:pt idx="59">
                  <c:v>8.6976418928110005E-5</c:v>
                </c:pt>
                <c:pt idx="60">
                  <c:v>8.6976418951249996E-5</c:v>
                </c:pt>
                <c:pt idx="61">
                  <c:v>8.6976418974400003E-5</c:v>
                </c:pt>
                <c:pt idx="62">
                  <c:v>8.6976418999469996E-5</c:v>
                </c:pt>
                <c:pt idx="63">
                  <c:v>8.6976419026470005E-5</c:v>
                </c:pt>
                <c:pt idx="64">
                  <c:v>8.6976419051539998E-5</c:v>
                </c:pt>
                <c:pt idx="65">
                  <c:v>8.6976419078540007E-5</c:v>
                </c:pt>
                <c:pt idx="66">
                  <c:v>8.6976419107470004E-5</c:v>
                </c:pt>
                <c:pt idx="67">
                  <c:v>8.6976419136400001E-5</c:v>
                </c:pt>
                <c:pt idx="68">
                  <c:v>8.6976419165329998E-5</c:v>
                </c:pt>
                <c:pt idx="69">
                  <c:v>8.6976419196189996E-5</c:v>
                </c:pt>
                <c:pt idx="70">
                  <c:v>8.6976419227049995E-5</c:v>
                </c:pt>
                <c:pt idx="71">
                  <c:v>8.6976419257900006E-5</c:v>
                </c:pt>
                <c:pt idx="72">
                  <c:v>8.6976419290690006E-5</c:v>
                </c:pt>
                <c:pt idx="73">
                  <c:v>8.6976419325409995E-5</c:v>
                </c:pt>
                <c:pt idx="74">
                  <c:v>8.6976419360119996E-5</c:v>
                </c:pt>
                <c:pt idx="75">
                  <c:v>8.697641939677E-5</c:v>
                </c:pt>
                <c:pt idx="76">
                  <c:v>8.6976419433410003E-5</c:v>
                </c:pt>
                <c:pt idx="77">
                  <c:v>8.6976419470050006E-5</c:v>
                </c:pt>
                <c:pt idx="78">
                  <c:v>8.6976419508629998E-5</c:v>
                </c:pt>
                <c:pt idx="79">
                  <c:v>8.6976419549130004E-5</c:v>
                </c:pt>
                <c:pt idx="80">
                  <c:v>8.6976419589629997E-5</c:v>
                </c:pt>
                <c:pt idx="81">
                  <c:v>8.6976419632060005E-5</c:v>
                </c:pt>
                <c:pt idx="82">
                  <c:v>8.6976419676420002E-5</c:v>
                </c:pt>
                <c:pt idx="83">
                  <c:v>8.6976419720779998E-5</c:v>
                </c:pt>
                <c:pt idx="84">
                  <c:v>8.6976419767059994E-5</c:v>
                </c:pt>
                <c:pt idx="85">
                  <c:v>8.6976419813350006E-5</c:v>
                </c:pt>
                <c:pt idx="86">
                  <c:v>8.6976419861570006E-5</c:v>
                </c:pt>
                <c:pt idx="87">
                  <c:v>8.6976419911710006E-5</c:v>
                </c:pt>
                <c:pt idx="88">
                  <c:v>8.6976419963789996E-5</c:v>
                </c:pt>
                <c:pt idx="89">
                  <c:v>8.6976420015859998E-5</c:v>
                </c:pt>
                <c:pt idx="90">
                  <c:v>8.6976420069860002E-5</c:v>
                </c:pt>
                <c:pt idx="91">
                  <c:v>8.6976420125789994E-5</c:v>
                </c:pt>
                <c:pt idx="92">
                  <c:v>8.6976420183650002E-5</c:v>
                </c:pt>
                <c:pt idx="93">
                  <c:v>8.6976420241509996E-5</c:v>
                </c:pt>
                <c:pt idx="94">
                  <c:v>8.6976420303229993E-5</c:v>
                </c:pt>
                <c:pt idx="95">
                  <c:v>8.6976420364940003E-5</c:v>
                </c:pt>
                <c:pt idx="96">
                  <c:v>8.6976420428590002E-5</c:v>
                </c:pt>
                <c:pt idx="97">
                  <c:v>8.6976420494160002E-5</c:v>
                </c:pt>
                <c:pt idx="98">
                  <c:v>8.6976420561660003E-5</c:v>
                </c:pt>
                <c:pt idx="99">
                  <c:v>8.6976420631090006E-5</c:v>
                </c:pt>
                <c:pt idx="100">
                  <c:v>8.6976420702449998E-5</c:v>
                </c:pt>
                <c:pt idx="101">
                  <c:v>8.6976420775740004E-5</c:v>
                </c:pt>
                <c:pt idx="102">
                  <c:v>8.6976420852890001E-5</c:v>
                </c:pt>
                <c:pt idx="103">
                  <c:v>8.6976420930029997E-5</c:v>
                </c:pt>
                <c:pt idx="104">
                  <c:v>8.6976421009109996E-5</c:v>
                </c:pt>
                <c:pt idx="105">
                  <c:v>8.6976421092039996E-5</c:v>
                </c:pt>
                <c:pt idx="106">
                  <c:v>8.6976421176899999E-5</c:v>
                </c:pt>
                <c:pt idx="107">
                  <c:v>8.6976421263690003E-5</c:v>
                </c:pt>
                <c:pt idx="108">
                  <c:v>8.6976421352399994E-5</c:v>
                </c:pt>
                <c:pt idx="109">
                  <c:v>8.6976421443050002E-5</c:v>
                </c:pt>
                <c:pt idx="110">
                  <c:v>8.6976421537549999E-5</c:v>
                </c:pt>
                <c:pt idx="111">
                  <c:v>8.6976421635909999E-5</c:v>
                </c:pt>
                <c:pt idx="112">
                  <c:v>8.6976421734269999E-5</c:v>
                </c:pt>
                <c:pt idx="113">
                  <c:v>8.6976421838420005E-5</c:v>
                </c:pt>
                <c:pt idx="114">
                  <c:v>8.6976421942569997E-5</c:v>
                </c:pt>
                <c:pt idx="115">
                  <c:v>8.6976422050570005E-5</c:v>
                </c:pt>
                <c:pt idx="116">
                  <c:v>8.6976422162430002E-5</c:v>
                </c:pt>
                <c:pt idx="117">
                  <c:v>8.6976422276220002E-5</c:v>
                </c:pt>
                <c:pt idx="118">
                  <c:v>8.6976422395790005E-5</c:v>
                </c:pt>
                <c:pt idx="119">
                  <c:v>8.6976422515369997E-5</c:v>
                </c:pt>
                <c:pt idx="120">
                  <c:v>8.6976422640730006E-5</c:v>
                </c:pt>
                <c:pt idx="121">
                  <c:v>8.6976422768020003E-5</c:v>
                </c:pt>
                <c:pt idx="122">
                  <c:v>8.6976422899170003E-5</c:v>
                </c:pt>
                <c:pt idx="123">
                  <c:v>8.6976423036099994E-5</c:v>
                </c:pt>
                <c:pt idx="124">
                  <c:v>8.6976423174960001E-5</c:v>
                </c:pt>
                <c:pt idx="125">
                  <c:v>8.6976423317679997E-5</c:v>
                </c:pt>
                <c:pt idx="126">
                  <c:v>8.6976423464259998E-5</c:v>
                </c:pt>
                <c:pt idx="127">
                  <c:v>8.697642361469E-5</c:v>
                </c:pt>
                <c:pt idx="128">
                  <c:v>8.6976423770909994E-5</c:v>
                </c:pt>
                <c:pt idx="129">
                  <c:v>8.6976423930990005E-5</c:v>
                </c:pt>
                <c:pt idx="130">
                  <c:v>8.6976424094920005E-5</c:v>
                </c:pt>
                <c:pt idx="131">
                  <c:v>8.6976424262709995E-5</c:v>
                </c:pt>
                <c:pt idx="132">
                  <c:v>8.6976424438220005E-5</c:v>
                </c:pt>
                <c:pt idx="133">
                  <c:v>8.6976424615650003E-5</c:v>
                </c:pt>
                <c:pt idx="134">
                  <c:v>8.6976424798870005E-5</c:v>
                </c:pt>
                <c:pt idx="135">
                  <c:v>8.697642498788E-5</c:v>
                </c:pt>
                <c:pt idx="136">
                  <c:v>8.6976425182669998E-5</c:v>
                </c:pt>
                <c:pt idx="137">
                  <c:v>8.6976425381320001E-5</c:v>
                </c:pt>
                <c:pt idx="138">
                  <c:v>8.6976425585759995E-5</c:v>
                </c:pt>
                <c:pt idx="139">
                  <c:v>8.6976425797909994E-5</c:v>
                </c:pt>
                <c:pt idx="140">
                  <c:v>8.6976426013919998E-5</c:v>
                </c:pt>
                <c:pt idx="141">
                  <c:v>8.6976426235710005E-5</c:v>
                </c:pt>
                <c:pt idx="142">
                  <c:v>8.6976426465220006E-5</c:v>
                </c:pt>
                <c:pt idx="143">
                  <c:v>8.6976426700509997E-5</c:v>
                </c:pt>
                <c:pt idx="144">
                  <c:v>8.6976426943519996E-5</c:v>
                </c:pt>
                <c:pt idx="145">
                  <c:v>8.6976427192309998E-5</c:v>
                </c:pt>
                <c:pt idx="146">
                  <c:v>8.6976427448819994E-5</c:v>
                </c:pt>
                <c:pt idx="147">
                  <c:v>8.6976427711109994E-5</c:v>
                </c:pt>
                <c:pt idx="148">
                  <c:v>8.6976427981120001E-5</c:v>
                </c:pt>
                <c:pt idx="149">
                  <c:v>8.6976428260780004E-5</c:v>
                </c:pt>
                <c:pt idx="150">
                  <c:v>8.6976428546209995E-5</c:v>
                </c:pt>
                <c:pt idx="151">
                  <c:v>8.6976428839369996E-5</c:v>
                </c:pt>
                <c:pt idx="152">
                  <c:v>8.6976429142160002E-5</c:v>
                </c:pt>
                <c:pt idx="153">
                  <c:v>8.6976429452670001E-5</c:v>
                </c:pt>
                <c:pt idx="154">
                  <c:v>8.6976429772829997E-5</c:v>
                </c:pt>
                <c:pt idx="155">
                  <c:v>8.6976430100689996E-5</c:v>
                </c:pt>
                <c:pt idx="156">
                  <c:v>8.6976430438210007E-5</c:v>
                </c:pt>
                <c:pt idx="157">
                  <c:v>8.6976430785359996E-5</c:v>
                </c:pt>
                <c:pt idx="158">
                  <c:v>8.6976431142159994E-5</c:v>
                </c:pt>
                <c:pt idx="159">
                  <c:v>8.6976431510530001E-5</c:v>
                </c:pt>
                <c:pt idx="160">
                  <c:v>8.697643188661E-5</c:v>
                </c:pt>
                <c:pt idx="161">
                  <c:v>8.6976432274269997E-5</c:v>
                </c:pt>
                <c:pt idx="162">
                  <c:v>8.6976432673490002E-5</c:v>
                </c:pt>
                <c:pt idx="163">
                  <c:v>8.6976433084290003E-5</c:v>
                </c:pt>
                <c:pt idx="164">
                  <c:v>8.6976433504740001E-5</c:v>
                </c:pt>
                <c:pt idx="165">
                  <c:v>8.6976433938679994E-5</c:v>
                </c:pt>
                <c:pt idx="166">
                  <c:v>8.6976434384189997E-5</c:v>
                </c:pt>
                <c:pt idx="167">
                  <c:v>8.6976434843209999E-5</c:v>
                </c:pt>
                <c:pt idx="168">
                  <c:v>8.6976435313799996E-5</c:v>
                </c:pt>
                <c:pt idx="169">
                  <c:v>8.6976435797880003E-5</c:v>
                </c:pt>
                <c:pt idx="170">
                  <c:v>8.6976436295469996E-5</c:v>
                </c:pt>
                <c:pt idx="171">
                  <c:v>8.6976436808490002E-5</c:v>
                </c:pt>
                <c:pt idx="172">
                  <c:v>8.6976437333080003E-5</c:v>
                </c:pt>
                <c:pt idx="173">
                  <c:v>8.6976437875020004E-5</c:v>
                </c:pt>
                <c:pt idx="174">
                  <c:v>8.6976438430470004E-5</c:v>
                </c:pt>
                <c:pt idx="175">
                  <c:v>8.6976439003280006E-5</c:v>
                </c:pt>
                <c:pt idx="176">
                  <c:v>8.6976439591510005E-5</c:v>
                </c:pt>
                <c:pt idx="177">
                  <c:v>8.6976440195170004E-5</c:v>
                </c:pt>
                <c:pt idx="178">
                  <c:v>8.6976440818120005E-5</c:v>
                </c:pt>
                <c:pt idx="179">
                  <c:v>8.6976441456500006E-5</c:v>
                </c:pt>
                <c:pt idx="180">
                  <c:v>8.6976442114169997E-5</c:v>
                </c:pt>
                <c:pt idx="181">
                  <c:v>8.697644278919E-5</c:v>
                </c:pt>
                <c:pt idx="182">
                  <c:v>8.6976443483499993E-5</c:v>
                </c:pt>
                <c:pt idx="183">
                  <c:v>8.6976444197090001E-5</c:v>
                </c:pt>
                <c:pt idx="184">
                  <c:v>8.6976444931900001E-5</c:v>
                </c:pt>
                <c:pt idx="185">
                  <c:v>8.6976445686000003E-5</c:v>
                </c:pt>
                <c:pt idx="186">
                  <c:v>8.6976446461309995E-5</c:v>
                </c:pt>
                <c:pt idx="187">
                  <c:v>8.6976447259769994E-5</c:v>
                </c:pt>
                <c:pt idx="188">
                  <c:v>8.6976448079439996E-5</c:v>
                </c:pt>
                <c:pt idx="189">
                  <c:v>8.6976448922250002E-5</c:v>
                </c:pt>
                <c:pt idx="190">
                  <c:v>8.6976449790140004E-5</c:v>
                </c:pt>
                <c:pt idx="191">
                  <c:v>8.6976450681159996E-5</c:v>
                </c:pt>
                <c:pt idx="192">
                  <c:v>8.6976451597269998E-5</c:v>
                </c:pt>
                <c:pt idx="193">
                  <c:v>8.6976452538440005E-5</c:v>
                </c:pt>
                <c:pt idx="194">
                  <c:v>8.6976453506619995E-5</c:v>
                </c:pt>
                <c:pt idx="195">
                  <c:v>8.6976454503719995E-5</c:v>
                </c:pt>
                <c:pt idx="196">
                  <c:v>8.6976455525900002E-5</c:v>
                </c:pt>
                <c:pt idx="197">
                  <c:v>8.6976456578929994E-5</c:v>
                </c:pt>
                <c:pt idx="198">
                  <c:v>8.6976457660899997E-5</c:v>
                </c:pt>
                <c:pt idx="199">
                  <c:v>8.6976458773719998E-5</c:v>
                </c:pt>
                <c:pt idx="200">
                  <c:v>8.6976459917399997E-5</c:v>
                </c:pt>
                <c:pt idx="201">
                  <c:v>8.6976461093869997E-5</c:v>
                </c:pt>
                <c:pt idx="202">
                  <c:v>8.6976462303119996E-5</c:v>
                </c:pt>
                <c:pt idx="203">
                  <c:v>8.6976463545159995E-5</c:v>
                </c:pt>
                <c:pt idx="204">
                  <c:v>8.6976464823849999E-5</c:v>
                </c:pt>
                <c:pt idx="205">
                  <c:v>8.6976466137250004E-5</c:v>
                </c:pt>
                <c:pt idx="206">
                  <c:v>8.6976467489219999E-5</c:v>
                </c:pt>
                <c:pt idx="207">
                  <c:v>8.6976468877839999E-5</c:v>
                </c:pt>
                <c:pt idx="208">
                  <c:v>8.6976470305030003E-5</c:v>
                </c:pt>
                <c:pt idx="209">
                  <c:v>8.697647177272E-5</c:v>
                </c:pt>
                <c:pt idx="210">
                  <c:v>8.6976473282850006E-5</c:v>
                </c:pt>
                <c:pt idx="211">
                  <c:v>8.6976474833470004E-5</c:v>
                </c:pt>
                <c:pt idx="212">
                  <c:v>8.6976476430379999E-5</c:v>
                </c:pt>
                <c:pt idx="213">
                  <c:v>8.6976478069720003E-5</c:v>
                </c:pt>
                <c:pt idx="214">
                  <c:v>8.6976479755350005E-5</c:v>
                </c:pt>
                <c:pt idx="215">
                  <c:v>8.6976481489190005E-5</c:v>
                </c:pt>
                <c:pt idx="216">
                  <c:v>8.6976483273179994E-5</c:v>
                </c:pt>
                <c:pt idx="217">
                  <c:v>8.6976485105379995E-5</c:v>
                </c:pt>
                <c:pt idx="218">
                  <c:v>8.6976486989659999E-5</c:v>
                </c:pt>
                <c:pt idx="219">
                  <c:v>8.6976488926010005E-5</c:v>
                </c:pt>
                <c:pt idx="220">
                  <c:v>8.6976490918290003E-5</c:v>
                </c:pt>
                <c:pt idx="221">
                  <c:v>8.6976492964570005E-5</c:v>
                </c:pt>
                <c:pt idx="222">
                  <c:v>8.6976495070640003E-5</c:v>
                </c:pt>
                <c:pt idx="223">
                  <c:v>8.6976497234569994E-5</c:v>
                </c:pt>
                <c:pt idx="224">
                  <c:v>8.6976499460219997E-5</c:v>
                </c:pt>
                <c:pt idx="225">
                  <c:v>8.6976501747579996E-5</c:v>
                </c:pt>
                <c:pt idx="226">
                  <c:v>8.6976504098589994E-5</c:v>
                </c:pt>
                <c:pt idx="227">
                  <c:v>8.6976506517090005E-5</c:v>
                </c:pt>
                <c:pt idx="228">
                  <c:v>8.6976509003109994E-5</c:v>
                </c:pt>
                <c:pt idx="229">
                  <c:v>8.6976511558549998E-5</c:v>
                </c:pt>
                <c:pt idx="230">
                  <c:v>8.6976514187279996E-5</c:v>
                </c:pt>
                <c:pt idx="231">
                  <c:v>8.6976516887369998E-5</c:v>
                </c:pt>
                <c:pt idx="232">
                  <c:v>8.6976519664599996E-5</c:v>
                </c:pt>
                <c:pt idx="233">
                  <c:v>8.6976522520910006E-5</c:v>
                </c:pt>
                <c:pt idx="234">
                  <c:v>8.6976525456300001E-5</c:v>
                </c:pt>
                <c:pt idx="235">
                  <c:v>8.6976528476539997E-5</c:v>
                </c:pt>
                <c:pt idx="236">
                  <c:v>8.6976531579709994E-5</c:v>
                </c:pt>
                <c:pt idx="237">
                  <c:v>8.6976534769679997E-5</c:v>
                </c:pt>
                <c:pt idx="238">
                  <c:v>8.6976538050290007E-5</c:v>
                </c:pt>
                <c:pt idx="239">
                  <c:v>8.6976541423469997E-5</c:v>
                </c:pt>
                <c:pt idx="240">
                  <c:v>8.6976544889229998E-5</c:v>
                </c:pt>
                <c:pt idx="241">
                  <c:v>8.697654845528E-5</c:v>
                </c:pt>
                <c:pt idx="242">
                  <c:v>8.6976552119680001E-5</c:v>
                </c:pt>
                <c:pt idx="243">
                  <c:v>8.6976555888239996E-5</c:v>
                </c:pt>
                <c:pt idx="244">
                  <c:v>8.6976559762869996E-5</c:v>
                </c:pt>
                <c:pt idx="245">
                  <c:v>8.6976563745500005E-5</c:v>
                </c:pt>
                <c:pt idx="246">
                  <c:v>8.6976567839989997E-5</c:v>
                </c:pt>
                <c:pt idx="247">
                  <c:v>8.6976572050200004E-5</c:v>
                </c:pt>
                <c:pt idx="248">
                  <c:v>8.6976576378060001E-5</c:v>
                </c:pt>
                <c:pt idx="249">
                  <c:v>8.6976580829350005E-5</c:v>
                </c:pt>
                <c:pt idx="250">
                  <c:v>8.6976585404080004E-5</c:v>
                </c:pt>
                <c:pt idx="251">
                  <c:v>8.697659010802E-5</c:v>
                </c:pt>
                <c:pt idx="252">
                  <c:v>8.6976594945039999E-5</c:v>
                </c:pt>
                <c:pt idx="253">
                  <c:v>8.6976599917060001E-5</c:v>
                </c:pt>
                <c:pt idx="254">
                  <c:v>8.6976605027939995E-5</c:v>
                </c:pt>
                <c:pt idx="255">
                  <c:v>8.6976610283480004E-5</c:v>
                </c:pt>
                <c:pt idx="256">
                  <c:v>8.6976615687509997E-5</c:v>
                </c:pt>
                <c:pt idx="257">
                  <c:v>8.6976621241979994E-5</c:v>
                </c:pt>
                <c:pt idx="258">
                  <c:v>8.6976626952669998E-5</c:v>
                </c:pt>
                <c:pt idx="259">
                  <c:v>8.6976632825370003E-5</c:v>
                </c:pt>
                <c:pt idx="260">
                  <c:v>8.6976638862000007E-5</c:v>
                </c:pt>
                <c:pt idx="261">
                  <c:v>8.6976645070280004E-5</c:v>
                </c:pt>
                <c:pt idx="262">
                  <c:v>8.6976651450200007E-5</c:v>
                </c:pt>
                <c:pt idx="263">
                  <c:v>8.6976658011419998E-5</c:v>
                </c:pt>
                <c:pt idx="264">
                  <c:v>8.6976664755860007E-5</c:v>
                </c:pt>
                <c:pt idx="265">
                  <c:v>8.6976671691229996E-5</c:v>
                </c:pt>
                <c:pt idx="266">
                  <c:v>8.6976678821399999E-5</c:v>
                </c:pt>
                <c:pt idx="267">
                  <c:v>8.6976686152140004E-5</c:v>
                </c:pt>
                <c:pt idx="268">
                  <c:v>8.6976693687320004E-5</c:v>
                </c:pt>
                <c:pt idx="269">
                  <c:v>8.6976701436580005E-5</c:v>
                </c:pt>
                <c:pt idx="270">
                  <c:v>8.6976709401849996E-5</c:v>
                </c:pt>
                <c:pt idx="271">
                  <c:v>8.6976717590829994E-5</c:v>
                </c:pt>
                <c:pt idx="272">
                  <c:v>8.6976726011259997E-5</c:v>
                </c:pt>
                <c:pt idx="273">
                  <c:v>8.6976734668900004E-5</c:v>
                </c:pt>
                <c:pt idx="274">
                  <c:v>8.6976743569559998E-5</c:v>
                </c:pt>
                <c:pt idx="275">
                  <c:v>8.6976752719000007E-5</c:v>
                </c:pt>
                <c:pt idx="276">
                  <c:v>8.6976762126890001E-5</c:v>
                </c:pt>
                <c:pt idx="277">
                  <c:v>8.6976771798999997E-5</c:v>
                </c:pt>
                <c:pt idx="278">
                  <c:v>8.697678174304E-5</c:v>
                </c:pt>
                <c:pt idx="279">
                  <c:v>8.6976791966740006E-5</c:v>
                </c:pt>
                <c:pt idx="280">
                  <c:v>8.6976802479729994E-5</c:v>
                </c:pt>
                <c:pt idx="281">
                  <c:v>8.6976813283949994E-5</c:v>
                </c:pt>
                <c:pt idx="282">
                  <c:v>8.6976824394820003E-5</c:v>
                </c:pt>
                <c:pt idx="283">
                  <c:v>8.6976835818130001E-5</c:v>
                </c:pt>
                <c:pt idx="284">
                  <c:v>8.6976847561590006E-5</c:v>
                </c:pt>
                <c:pt idx="285">
                  <c:v>8.6976859636780002E-5</c:v>
                </c:pt>
                <c:pt idx="286">
                  <c:v>8.6976872049480006E-5</c:v>
                </c:pt>
                <c:pt idx="287">
                  <c:v>8.6976884813190004E-5</c:v>
                </c:pt>
                <c:pt idx="288">
                  <c:v>8.6976897933689997E-5</c:v>
                </c:pt>
                <c:pt idx="289">
                  <c:v>8.6976911424500002E-5</c:v>
                </c:pt>
                <c:pt idx="290">
                  <c:v>8.6976925293319994E-5</c:v>
                </c:pt>
                <c:pt idx="291">
                  <c:v>8.6976939553649998E-5</c:v>
                </c:pt>
                <c:pt idx="292">
                  <c:v>8.6976954213209995E-5</c:v>
                </c:pt>
                <c:pt idx="293">
                  <c:v>8.6976969285499996E-5</c:v>
                </c:pt>
                <c:pt idx="294">
                  <c:v>8.6976984782079995E-5</c:v>
                </c:pt>
                <c:pt idx="295">
                  <c:v>8.6977000714540004E-5</c:v>
                </c:pt>
                <c:pt idx="296">
                  <c:v>8.6977017094450005E-5</c:v>
                </c:pt>
                <c:pt idx="297">
                  <c:v>8.6977033933360005E-5</c:v>
                </c:pt>
                <c:pt idx="298">
                  <c:v>8.6977051248649995E-5</c:v>
                </c:pt>
                <c:pt idx="299">
                  <c:v>8.6977069048029993E-5</c:v>
                </c:pt>
                <c:pt idx="300">
                  <c:v>8.6977087350780002E-5</c:v>
                </c:pt>
                <c:pt idx="301">
                  <c:v>8.697710616462E-5</c:v>
                </c:pt>
                <c:pt idx="302">
                  <c:v>8.6977125508840006E-5</c:v>
                </c:pt>
                <c:pt idx="303">
                  <c:v>8.6977145396930001E-5</c:v>
                </c:pt>
                <c:pt idx="304">
                  <c:v>8.697716584625E-5</c:v>
                </c:pt>
                <c:pt idx="305">
                  <c:v>8.697718686838E-5</c:v>
                </c:pt>
                <c:pt idx="306">
                  <c:v>8.6977208480670001E-5</c:v>
                </c:pt>
                <c:pt idx="307">
                  <c:v>8.6977230702410007E-5</c:v>
                </c:pt>
                <c:pt idx="308">
                  <c:v>8.69772535471E-5</c:v>
                </c:pt>
                <c:pt idx="309">
                  <c:v>8.6977277035949998E-5</c:v>
                </c:pt>
                <c:pt idx="310">
                  <c:v>8.697730118247E-5</c:v>
                </c:pt>
                <c:pt idx="311">
                  <c:v>8.6977326009799998E-5</c:v>
                </c:pt>
                <c:pt idx="312">
                  <c:v>8.6977351535290004E-5</c:v>
                </c:pt>
                <c:pt idx="313">
                  <c:v>8.6977377778239996E-5</c:v>
                </c:pt>
                <c:pt idx="314">
                  <c:v>8.6977404757920002E-5</c:v>
                </c:pt>
                <c:pt idx="315">
                  <c:v>8.6977432497490001E-5</c:v>
                </c:pt>
                <c:pt idx="316">
                  <c:v>8.6977461018149997E-5</c:v>
                </c:pt>
                <c:pt idx="317">
                  <c:v>8.6977490337270005E-5</c:v>
                </c:pt>
                <c:pt idx="318">
                  <c:v>8.6977520481840005E-5</c:v>
                </c:pt>
                <c:pt idx="319">
                  <c:v>8.6977551475020005E-5</c:v>
                </c:pt>
                <c:pt idx="320">
                  <c:v>8.6977583338009994E-5</c:v>
                </c:pt>
                <c:pt idx="321">
                  <c:v>8.6977616097809994E-5</c:v>
                </c:pt>
                <c:pt idx="322">
                  <c:v>8.6977649779499999E-5</c:v>
                </c:pt>
                <c:pt idx="323">
                  <c:v>8.6977684406230004E-5</c:v>
                </c:pt>
                <c:pt idx="324">
                  <c:v>8.6977720008840002E-5</c:v>
                </c:pt>
                <c:pt idx="325">
                  <c:v>8.6977756610490004E-5</c:v>
                </c:pt>
                <c:pt idx="326">
                  <c:v>8.6977794240100003E-5</c:v>
                </c:pt>
                <c:pt idx="327">
                  <c:v>8.6977832930460001E-5</c:v>
                </c:pt>
                <c:pt idx="328">
                  <c:v>8.6977872706640004E-5</c:v>
                </c:pt>
                <c:pt idx="329">
                  <c:v>8.697791360143E-5</c:v>
                </c:pt>
                <c:pt idx="330">
                  <c:v>8.6977955645679999E-5</c:v>
                </c:pt>
                <c:pt idx="331">
                  <c:v>8.6977998872190003E-5</c:v>
                </c:pt>
                <c:pt idx="332">
                  <c:v>8.6978043313739998E-5</c:v>
                </c:pt>
                <c:pt idx="333">
                  <c:v>8.697808900505E-5</c:v>
                </c:pt>
                <c:pt idx="334">
                  <c:v>8.6978135980829996E-5</c:v>
                </c:pt>
                <c:pt idx="335">
                  <c:v>8.6978184277720002E-5</c:v>
                </c:pt>
                <c:pt idx="336">
                  <c:v>8.6978233932369996E-5</c:v>
                </c:pt>
                <c:pt idx="337">
                  <c:v>8.6978284981429995E-5</c:v>
                </c:pt>
                <c:pt idx="338">
                  <c:v>8.6978337467320005E-5</c:v>
                </c:pt>
                <c:pt idx="339">
                  <c:v>8.6978391428620006E-5</c:v>
                </c:pt>
                <c:pt idx="340">
                  <c:v>8.6978446907750003E-5</c:v>
                </c:pt>
                <c:pt idx="341">
                  <c:v>8.6978503945220006E-5</c:v>
                </c:pt>
                <c:pt idx="342">
                  <c:v>8.6978562585379995E-5</c:v>
                </c:pt>
                <c:pt idx="343">
                  <c:v>8.6978622876459998E-5</c:v>
                </c:pt>
                <c:pt idx="344">
                  <c:v>8.6978684860879995E-5</c:v>
                </c:pt>
                <c:pt idx="345">
                  <c:v>8.6978748588790002E-5</c:v>
                </c:pt>
                <c:pt idx="346">
                  <c:v>8.6978814108400003E-5</c:v>
                </c:pt>
                <c:pt idx="347">
                  <c:v>8.6978881469860001E-5</c:v>
                </c:pt>
                <c:pt idx="348">
                  <c:v>8.6978950725229994E-5</c:v>
                </c:pt>
                <c:pt idx="349">
                  <c:v>8.6979021926600003E-5</c:v>
                </c:pt>
                <c:pt idx="350">
                  <c:v>8.6979095129900006E-5</c:v>
                </c:pt>
                <c:pt idx="351">
                  <c:v>8.6979170392970006E-5</c:v>
                </c:pt>
                <c:pt idx="352">
                  <c:v>8.6979247769829998E-5</c:v>
                </c:pt>
                <c:pt idx="353">
                  <c:v>8.6979327322190005E-5</c:v>
                </c:pt>
                <c:pt idx="354">
                  <c:v>8.6979409111769996E-5</c:v>
                </c:pt>
                <c:pt idx="355">
                  <c:v>8.6979493202219999E-5</c:v>
                </c:pt>
                <c:pt idx="356">
                  <c:v>8.6979579655239994E-5</c:v>
                </c:pt>
                <c:pt idx="357">
                  <c:v>8.6979668538339998E-5</c:v>
                </c:pt>
                <c:pt idx="358">
                  <c:v>8.6979759922880002E-5</c:v>
                </c:pt>
                <c:pt idx="359">
                  <c:v>8.6979853874430006E-5</c:v>
                </c:pt>
                <c:pt idx="360">
                  <c:v>8.6979950466290005E-5</c:v>
                </c:pt>
                <c:pt idx="361">
                  <c:v>8.6980049775599994E-5</c:v>
                </c:pt>
                <c:pt idx="362">
                  <c:v>8.6980151875640005E-5</c:v>
                </c:pt>
                <c:pt idx="363">
                  <c:v>8.6980256847419998E-5</c:v>
                </c:pt>
                <c:pt idx="364">
                  <c:v>8.6980364770009998E-5</c:v>
                </c:pt>
                <c:pt idx="365">
                  <c:v>8.6980475724420005E-5</c:v>
                </c:pt>
                <c:pt idx="366">
                  <c:v>8.6980589801289999E-5</c:v>
                </c:pt>
                <c:pt idx="367">
                  <c:v>8.6980707083550007E-5</c:v>
                </c:pt>
                <c:pt idx="368">
                  <c:v>8.6980827663769996E-5</c:v>
                </c:pt>
                <c:pt idx="369">
                  <c:v>8.6980951632610005E-5</c:v>
                </c:pt>
                <c:pt idx="370">
                  <c:v>8.6981079088430005E-5</c:v>
                </c:pt>
                <c:pt idx="371">
                  <c:v>8.6981210127649994E-5</c:v>
                </c:pt>
                <c:pt idx="372">
                  <c:v>8.6981344848629998E-5</c:v>
                </c:pt>
                <c:pt idx="373">
                  <c:v>8.698148335938E-5</c:v>
                </c:pt>
                <c:pt idx="374">
                  <c:v>8.6981625764050006E-5</c:v>
                </c:pt>
                <c:pt idx="375">
                  <c:v>8.6981772170639996E-5</c:v>
                </c:pt>
                <c:pt idx="376">
                  <c:v>8.6981922694859997E-5</c:v>
                </c:pt>
                <c:pt idx="377">
                  <c:v>8.6982077452439998E-5</c:v>
                </c:pt>
                <c:pt idx="378">
                  <c:v>8.6982236557169999E-5</c:v>
                </c:pt>
                <c:pt idx="379">
                  <c:v>8.6982400136319994E-5</c:v>
                </c:pt>
                <c:pt idx="380">
                  <c:v>8.6982568315279997E-5</c:v>
                </c:pt>
                <c:pt idx="381">
                  <c:v>8.6982741221320001E-5</c:v>
                </c:pt>
                <c:pt idx="382">
                  <c:v>8.6982918989449997E-5</c:v>
                </c:pt>
                <c:pt idx="383">
                  <c:v>8.6983101754680003E-5</c:v>
                </c:pt>
                <c:pt idx="384">
                  <c:v>8.6983289657789999E-5</c:v>
                </c:pt>
                <c:pt idx="385">
                  <c:v>8.6983482843429997E-5</c:v>
                </c:pt>
                <c:pt idx="386">
                  <c:v>8.698368146204E-5</c:v>
                </c:pt>
                <c:pt idx="387">
                  <c:v>8.6983885662119995E-5</c:v>
                </c:pt>
                <c:pt idx="388">
                  <c:v>8.6984095603749993E-5</c:v>
                </c:pt>
                <c:pt idx="389">
                  <c:v>8.6984311448939995E-5</c:v>
                </c:pt>
                <c:pt idx="390">
                  <c:v>8.6984533361609997E-5</c:v>
                </c:pt>
                <c:pt idx="391">
                  <c:v>8.6984761511489994E-5</c:v>
                </c:pt>
                <c:pt idx="392">
                  <c:v>8.6984996077939998E-5</c:v>
                </c:pt>
                <c:pt idx="393">
                  <c:v>8.6985237238390006E-5</c:v>
                </c:pt>
                <c:pt idx="394">
                  <c:v>8.6985485177999998E-5</c:v>
                </c:pt>
                <c:pt idx="395">
                  <c:v>8.6985740087699995E-5</c:v>
                </c:pt>
                <c:pt idx="396">
                  <c:v>8.6986002164209997E-5</c:v>
                </c:pt>
                <c:pt idx="397">
                  <c:v>8.6986271610039998E-5</c:v>
                </c:pt>
                <c:pt idx="398">
                  <c:v>8.6986548629610001E-5</c:v>
                </c:pt>
                <c:pt idx="399">
                  <c:v>8.6986833438949999E-5</c:v>
                </c:pt>
                <c:pt idx="400">
                  <c:v>8.6987126254050006E-5</c:v>
                </c:pt>
                <c:pt idx="401">
                  <c:v>8.6987427302499996E-5</c:v>
                </c:pt>
                <c:pt idx="402">
                  <c:v>8.6987736813799995E-5</c:v>
                </c:pt>
                <c:pt idx="403">
                  <c:v>8.6988055025179998E-5</c:v>
                </c:pt>
                <c:pt idx="404">
                  <c:v>8.6988382183490003E-5</c:v>
                </c:pt>
                <c:pt idx="405">
                  <c:v>8.6988718541400006E-5</c:v>
                </c:pt>
                <c:pt idx="406">
                  <c:v>8.698906435348E-5</c:v>
                </c:pt>
                <c:pt idx="407">
                  <c:v>8.6989419887820006E-5</c:v>
                </c:pt>
                <c:pt idx="408">
                  <c:v>8.6989785420200005E-5</c:v>
                </c:pt>
                <c:pt idx="409">
                  <c:v>8.6990161226419997E-5</c:v>
                </c:pt>
                <c:pt idx="410">
                  <c:v>8.6990547597709994E-5</c:v>
                </c:pt>
                <c:pt idx="411">
                  <c:v>8.6990944832999998E-5</c:v>
                </c:pt>
                <c:pt idx="412">
                  <c:v>8.6991353235090003E-5</c:v>
                </c:pt>
                <c:pt idx="413">
                  <c:v>8.699177311835E-5</c:v>
                </c:pt>
                <c:pt idx="414">
                  <c:v>8.6992204808720002E-5</c:v>
                </c:pt>
                <c:pt idx="415">
                  <c:v>8.6992648632130005E-5</c:v>
                </c:pt>
                <c:pt idx="416">
                  <c:v>8.6993104935750002E-5</c:v>
                </c:pt>
                <c:pt idx="417">
                  <c:v>8.6993574068649997E-5</c:v>
                </c:pt>
                <c:pt idx="418">
                  <c:v>8.6994056385699997E-5</c:v>
                </c:pt>
                <c:pt idx="419">
                  <c:v>8.6994552266849996E-5</c:v>
                </c:pt>
                <c:pt idx="420">
                  <c:v>8.6995062088170003E-5</c:v>
                </c:pt>
                <c:pt idx="421">
                  <c:v>8.6995586241189995E-5</c:v>
                </c:pt>
                <c:pt idx="422">
                  <c:v>8.6996125130910006E-5</c:v>
                </c:pt>
                <c:pt idx="423">
                  <c:v>8.6996679173920004E-5</c:v>
                </c:pt>
                <c:pt idx="424">
                  <c:v>8.6997248786800007E-5</c:v>
                </c:pt>
                <c:pt idx="425">
                  <c:v>8.6997834417009996E-5</c:v>
                </c:pt>
                <c:pt idx="426">
                  <c:v>8.6998436513910002E-5</c:v>
                </c:pt>
                <c:pt idx="427">
                  <c:v>8.699905553651E-5</c:v>
                </c:pt>
                <c:pt idx="428">
                  <c:v>8.6999691965039994E-5</c:v>
                </c:pt>
                <c:pt idx="429">
                  <c:v>8.7000346281679994E-5</c:v>
                </c:pt>
                <c:pt idx="430">
                  <c:v>8.7001018995569999E-5</c:v>
                </c:pt>
                <c:pt idx="431">
                  <c:v>8.7001710621660002E-5</c:v>
                </c:pt>
                <c:pt idx="432">
                  <c:v>8.7002421686460007E-5</c:v>
                </c:pt>
                <c:pt idx="433">
                  <c:v>8.7003152751220005E-5</c:v>
                </c:pt>
                <c:pt idx="434">
                  <c:v>8.7003904365590004E-5</c:v>
                </c:pt>
                <c:pt idx="435">
                  <c:v>8.7004677108169998E-5</c:v>
                </c:pt>
                <c:pt idx="436">
                  <c:v>8.7005471576820004E-5</c:v>
                </c:pt>
                <c:pt idx="437">
                  <c:v>8.7006288379080002E-5</c:v>
                </c:pt>
                <c:pt idx="438">
                  <c:v>8.7007128149449998E-5</c:v>
                </c:pt>
                <c:pt idx="439">
                  <c:v>8.7007991526329997E-5</c:v>
                </c:pt>
                <c:pt idx="440">
                  <c:v>8.7008879173160005E-5</c:v>
                </c:pt>
                <c:pt idx="441">
                  <c:v>8.7009791780379996E-5</c:v>
                </c:pt>
                <c:pt idx="442">
                  <c:v>8.7010730046179998E-5</c:v>
                </c:pt>
                <c:pt idx="443">
                  <c:v>8.7011694684140003E-5</c:v>
                </c:pt>
                <c:pt idx="444">
                  <c:v>8.7012686446429999E-5</c:v>
                </c:pt>
                <c:pt idx="445">
                  <c:v>8.7013706085219998E-5</c:v>
                </c:pt>
                <c:pt idx="446">
                  <c:v>8.7014754393179995E-5</c:v>
                </c:pt>
                <c:pt idx="447">
                  <c:v>8.7015832174550006E-5</c:v>
                </c:pt>
                <c:pt idx="448">
                  <c:v>8.7016940254779995E-5</c:v>
                </c:pt>
                <c:pt idx="449">
                  <c:v>8.7018079490189997E-5</c:v>
                </c:pt>
                <c:pt idx="450">
                  <c:v>8.7019250748669998E-5</c:v>
                </c:pt>
                <c:pt idx="451">
                  <c:v>8.7020454940529995E-5</c:v>
                </c:pt>
                <c:pt idx="452">
                  <c:v>8.7021692985730004E-5</c:v>
                </c:pt>
                <c:pt idx="453">
                  <c:v>8.7022965835090001E-5</c:v>
                </c:pt>
                <c:pt idx="454">
                  <c:v>8.7024274468349997E-5</c:v>
                </c:pt>
                <c:pt idx="455">
                  <c:v>8.7025619896129993E-5</c:v>
                </c:pt>
                <c:pt idx="456">
                  <c:v>8.7027003146369997E-5</c:v>
                </c:pt>
                <c:pt idx="457">
                  <c:v>8.7028425285630003E-5</c:v>
                </c:pt>
                <c:pt idx="458">
                  <c:v>8.7029887411279995E-5</c:v>
                </c:pt>
                <c:pt idx="459">
                  <c:v>8.7031390636160003E-5</c:v>
                </c:pt>
                <c:pt idx="460">
                  <c:v>8.7032936123240004E-5</c:v>
                </c:pt>
                <c:pt idx="461">
                  <c:v>8.7034525060540003E-5</c:v>
                </c:pt>
                <c:pt idx="462">
                  <c:v>8.7036158672760001E-5</c:v>
                </c:pt>
                <c:pt idx="463">
                  <c:v>8.7037838205790001E-5</c:v>
                </c:pt>
                <c:pt idx="464">
                  <c:v>8.703956496339E-5</c:v>
                </c:pt>
                <c:pt idx="465">
                  <c:v>8.7041340264750006E-5</c:v>
                </c:pt>
                <c:pt idx="466">
                  <c:v>8.704316547342E-5</c:v>
                </c:pt>
                <c:pt idx="467">
                  <c:v>8.7045041991500003E-5</c:v>
                </c:pt>
                <c:pt idx="468">
                  <c:v>8.7046971277059994E-5</c:v>
                </c:pt>
                <c:pt idx="469">
                  <c:v>8.7048954799699994E-5</c:v>
                </c:pt>
                <c:pt idx="470">
                  <c:v>8.7050994088850003E-5</c:v>
                </c:pt>
                <c:pt idx="471">
                  <c:v>8.7053090698970003E-5</c:v>
                </c:pt>
                <c:pt idx="472">
                  <c:v>8.7055246255910004E-5</c:v>
                </c:pt>
                <c:pt idx="473">
                  <c:v>8.7057462426010004E-5</c:v>
                </c:pt>
                <c:pt idx="474">
                  <c:v>8.7059740879460003E-5</c:v>
                </c:pt>
                <c:pt idx="475">
                  <c:v>8.7062083404119996E-5</c:v>
                </c:pt>
                <c:pt idx="476">
                  <c:v>8.7064491785899999E-5</c:v>
                </c:pt>
                <c:pt idx="477">
                  <c:v>8.7066967882079994E-5</c:v>
                </c:pt>
                <c:pt idx="478">
                  <c:v>8.7069513571140004E-5</c:v>
                </c:pt>
                <c:pt idx="479">
                  <c:v>8.7072130856929997E-5</c:v>
                </c:pt>
                <c:pt idx="480">
                  <c:v>8.7074821710539997E-5</c:v>
                </c:pt>
                <c:pt idx="481">
                  <c:v>8.7077588195580004E-5</c:v>
                </c:pt>
                <c:pt idx="482">
                  <c:v>8.7080432483720006E-5</c:v>
                </c:pt>
                <c:pt idx="483">
                  <c:v>8.7083356735010001E-5</c:v>
                </c:pt>
                <c:pt idx="484">
                  <c:v>8.7086363171260005E-5</c:v>
                </c:pt>
                <c:pt idx="485">
                  <c:v>8.7089454162740001E-5</c:v>
                </c:pt>
                <c:pt idx="486">
                  <c:v>8.7092632041179999E-5</c:v>
                </c:pt>
                <c:pt idx="487">
                  <c:v>8.7095899252099995E-5</c:v>
                </c:pt>
                <c:pt idx="488">
                  <c:v>8.7099258325849997E-5</c:v>
                </c:pt>
                <c:pt idx="489">
                  <c:v>8.7102711831389996E-5</c:v>
                </c:pt>
                <c:pt idx="490">
                  <c:v>8.7106262426369998E-5</c:v>
                </c:pt>
                <c:pt idx="491">
                  <c:v>8.7109912849459999E-5</c:v>
                </c:pt>
                <c:pt idx="492">
                  <c:v>8.7113665912599996E-5</c:v>
                </c:pt>
                <c:pt idx="493">
                  <c:v>8.7117524470179999E-5</c:v>
                </c:pt>
                <c:pt idx="494">
                  <c:v>8.7121491515439997E-5</c:v>
                </c:pt>
                <c:pt idx="495">
                  <c:v>8.712557007055E-5</c:v>
                </c:pt>
                <c:pt idx="496">
                  <c:v>8.7129763302330005E-5</c:v>
                </c:pt>
                <c:pt idx="497">
                  <c:v>8.7134074427739995E-5</c:v>
                </c:pt>
                <c:pt idx="498">
                  <c:v>8.7138506748609998E-5</c:v>
                </c:pt>
                <c:pt idx="499">
                  <c:v>8.7143063692119994E-5</c:v>
                </c:pt>
                <c:pt idx="500">
                  <c:v>8.714774872404E-5</c:v>
                </c:pt>
                <c:pt idx="501">
                  <c:v>8.7152565489479999E-5</c:v>
                </c:pt>
                <c:pt idx="502">
                  <c:v>8.7157517650910004E-5</c:v>
                </c:pt>
                <c:pt idx="503">
                  <c:v>8.7162609067550006E-5</c:v>
                </c:pt>
                <c:pt idx="504">
                  <c:v>8.7167843606309999E-5</c:v>
                </c:pt>
                <c:pt idx="505">
                  <c:v>8.7173225315380001E-5</c:v>
                </c:pt>
                <c:pt idx="506">
                  <c:v>8.7178758312410001E-5</c:v>
                </c:pt>
                <c:pt idx="507">
                  <c:v>8.7184446871260005E-5</c:v>
                </c:pt>
                <c:pt idx="508">
                  <c:v>8.7190295344839999E-5</c:v>
                </c:pt>
                <c:pt idx="509">
                  <c:v>8.7196308273179997E-5</c:v>
                </c:pt>
                <c:pt idx="510">
                  <c:v>8.7202490227140006E-5</c:v>
                </c:pt>
                <c:pt idx="511">
                  <c:v>8.7208845970440004E-5</c:v>
                </c:pt>
                <c:pt idx="512">
                  <c:v>8.6179952021429995E-5</c:v>
                </c:pt>
                <c:pt idx="513">
                  <c:v>8.6186670183150001E-5</c:v>
                </c:pt>
                <c:pt idx="514">
                  <c:v>8.6193577210380004E-5</c:v>
                </c:pt>
                <c:pt idx="515">
                  <c:v>8.6200678420370006E-5</c:v>
                </c:pt>
                <c:pt idx="516">
                  <c:v>8.6207979255729995E-5</c:v>
                </c:pt>
                <c:pt idx="517">
                  <c:v>8.6215485326859999E-5</c:v>
                </c:pt>
                <c:pt idx="518">
                  <c:v>8.622320247753E-5</c:v>
                </c:pt>
                <c:pt idx="519">
                  <c:v>8.6231136565010001E-5</c:v>
                </c:pt>
                <c:pt idx="520">
                  <c:v>8.623929365484E-5</c:v>
                </c:pt>
                <c:pt idx="521">
                  <c:v>8.6247680163609994E-5</c:v>
                </c:pt>
                <c:pt idx="522">
                  <c:v>8.6256302394100004E-5</c:v>
                </c:pt>
                <c:pt idx="523">
                  <c:v>8.6265167005870004E-5</c:v>
                </c:pt>
                <c:pt idx="524">
                  <c:v>8.627428089767E-5</c:v>
                </c:pt>
                <c:pt idx="525">
                  <c:v>8.6283650991369996E-5</c:v>
                </c:pt>
                <c:pt idx="526">
                  <c:v>8.6293284523199999E-5</c:v>
                </c:pt>
                <c:pt idx="527">
                  <c:v>8.6303188835479998E-5</c:v>
                </c:pt>
                <c:pt idx="528">
                  <c:v>8.6313371669760003E-5</c:v>
                </c:pt>
                <c:pt idx="529">
                  <c:v>8.6323840734780005E-5</c:v>
                </c:pt>
                <c:pt idx="530">
                  <c:v>8.6334604153970006E-5</c:v>
                </c:pt>
                <c:pt idx="531">
                  <c:v>8.6345670174169998E-5</c:v>
                </c:pt>
                <c:pt idx="532">
                  <c:v>8.6357047319950001E-5</c:v>
                </c:pt>
                <c:pt idx="533">
                  <c:v>8.6368744254740001E-5</c:v>
                </c:pt>
                <c:pt idx="534">
                  <c:v>8.6380770079760006E-5</c:v>
                </c:pt>
                <c:pt idx="535">
                  <c:v>8.6393133967610007E-5</c:v>
                </c:pt>
                <c:pt idx="536">
                  <c:v>8.640584547854E-5</c:v>
                </c:pt>
                <c:pt idx="537">
                  <c:v>8.6418914323230001E-5</c:v>
                </c:pt>
                <c:pt idx="538">
                  <c:v>8.6432350617360004E-5</c:v>
                </c:pt>
                <c:pt idx="539">
                  <c:v>8.6446164646349999E-5</c:v>
                </c:pt>
                <c:pt idx="540">
                  <c:v>8.6460367110269994E-5</c:v>
                </c:pt>
                <c:pt idx="541">
                  <c:v>8.6474968807559999E-5</c:v>
                </c:pt>
                <c:pt idx="542">
                  <c:v>8.6489980970569998E-5</c:v>
                </c:pt>
                <c:pt idx="543">
                  <c:v>8.650541520005E-5</c:v>
                </c:pt>
                <c:pt idx="544">
                  <c:v>8.6521283382189995E-5</c:v>
                </c:pt>
                <c:pt idx="545">
                  <c:v>8.6537597605670002E-5</c:v>
                </c:pt>
                <c:pt idx="546">
                  <c:v>8.655437053005E-5</c:v>
                </c:pt>
                <c:pt idx="547">
                  <c:v>8.657161503476E-5</c:v>
                </c:pt>
                <c:pt idx="548">
                  <c:v>8.6589344319379995E-5</c:v>
                </c:pt>
                <c:pt idx="549">
                  <c:v>8.6607572098429996E-5</c:v>
                </c:pt>
                <c:pt idx="550">
                  <c:v>8.6626312221449995E-5</c:v>
                </c:pt>
                <c:pt idx="551">
                  <c:v>8.6645579282409999E-5</c:v>
                </c:pt>
                <c:pt idx="552">
                  <c:v>8.6665387935090001E-5</c:v>
                </c:pt>
                <c:pt idx="553">
                  <c:v>8.6685753598920003E-5</c:v>
                </c:pt>
                <c:pt idx="554">
                  <c:v>8.6706691755060006E-5</c:v>
                </c:pt>
                <c:pt idx="555">
                  <c:v>8.6728218592480001E-5</c:v>
                </c:pt>
                <c:pt idx="556">
                  <c:v>8.6750350581719994E-5</c:v>
                </c:pt>
                <c:pt idx="557">
                  <c:v>8.6773104820129997E-5</c:v>
                </c:pt>
                <c:pt idx="558">
                  <c:v>8.6796498711700002E-5</c:v>
                </c:pt>
                <c:pt idx="559">
                  <c:v>8.6820550314269996E-5</c:v>
                </c:pt>
                <c:pt idx="560">
                  <c:v>8.6845278125349993E-5</c:v>
                </c:pt>
                <c:pt idx="561">
                  <c:v>8.5835272774520006E-5</c:v>
                </c:pt>
                <c:pt idx="562">
                  <c:v>8.5861410579379994E-5</c:v>
                </c:pt>
                <c:pt idx="563">
                  <c:v>8.5888283101850002E-5</c:v>
                </c:pt>
                <c:pt idx="564">
                  <c:v>8.5915911211679997E-5</c:v>
                </c:pt>
                <c:pt idx="565">
                  <c:v>8.5944316046729995E-5</c:v>
                </c:pt>
                <c:pt idx="566">
                  <c:v>8.5973519389010003E-5</c:v>
                </c:pt>
                <c:pt idx="567">
                  <c:v>8.6003543670450005E-5</c:v>
                </c:pt>
                <c:pt idx="568">
                  <c:v>8.6034412269989994E-5</c:v>
                </c:pt>
                <c:pt idx="569">
                  <c:v>8.6066148618599997E-5</c:v>
                </c:pt>
                <c:pt idx="570">
                  <c:v>8.6098776978520004E-5</c:v>
                </c:pt>
                <c:pt idx="571">
                  <c:v>8.6132323010239996E-5</c:v>
                </c:pt>
                <c:pt idx="572">
                  <c:v>8.6166811926790003E-5</c:v>
                </c:pt>
                <c:pt idx="573">
                  <c:v>8.6202270374209999E-5</c:v>
                </c:pt>
                <c:pt idx="574">
                  <c:v>8.6238725933899998E-5</c:v>
                </c:pt>
                <c:pt idx="575">
                  <c:v>8.6276206304910003E-5</c:v>
                </c:pt>
                <c:pt idx="576">
                  <c:v>8.6314740432199996E-5</c:v>
                </c:pt>
                <c:pt idx="577">
                  <c:v>8.6354357679240007E-5</c:v>
                </c:pt>
                <c:pt idx="578">
                  <c:v>8.6395089010240004E-5</c:v>
                </c:pt>
                <c:pt idx="579">
                  <c:v>8.6436965264099998E-5</c:v>
                </c:pt>
                <c:pt idx="580">
                  <c:v>8.6480018932500003E-5</c:v>
                </c:pt>
                <c:pt idx="581">
                  <c:v>8.54888544089E-5</c:v>
                </c:pt>
                <c:pt idx="582">
                  <c:v>8.5534363002200006E-5</c:v>
                </c:pt>
                <c:pt idx="583">
                  <c:v>8.5581150732179999E-5</c:v>
                </c:pt>
                <c:pt idx="584">
                  <c:v>8.5629254030749997E-5</c:v>
                </c:pt>
                <c:pt idx="585">
                  <c:v>8.5678709586340006E-5</c:v>
                </c:pt>
                <c:pt idx="586">
                  <c:v>8.5729555628340001E-5</c:v>
                </c:pt>
                <c:pt idx="587">
                  <c:v>8.5781831007170002E-5</c:v>
                </c:pt>
                <c:pt idx="588">
                  <c:v>8.5835576185589997E-5</c:v>
                </c:pt>
                <c:pt idx="589">
                  <c:v>8.5890832293649994E-5</c:v>
                </c:pt>
                <c:pt idx="590">
                  <c:v>8.5947641801820005E-5</c:v>
                </c:pt>
                <c:pt idx="591">
                  <c:v>8.6006048580749994E-5</c:v>
                </c:pt>
                <c:pt idx="592">
                  <c:v>8.6066097222379994E-5</c:v>
                </c:pt>
                <c:pt idx="593">
                  <c:v>8.6127834131609999E-5</c:v>
                </c:pt>
                <c:pt idx="594">
                  <c:v>8.5155878611000002E-5</c:v>
                </c:pt>
                <c:pt idx="595">
                  <c:v>8.5221135879499997E-5</c:v>
                </c:pt>
                <c:pt idx="596">
                  <c:v>8.5288227205129996E-5</c:v>
                </c:pt>
                <c:pt idx="597">
                  <c:v>8.5357205233809998E-5</c:v>
                </c:pt>
                <c:pt idx="598">
                  <c:v>8.542812237426E-5</c:v>
                </c:pt>
                <c:pt idx="599">
                  <c:v>8.5501033089190005E-5</c:v>
                </c:pt>
                <c:pt idx="600">
                  <c:v>8.5575993980139997E-5</c:v>
                </c:pt>
                <c:pt idx="601">
                  <c:v>8.5653061828030002E-5</c:v>
                </c:pt>
                <c:pt idx="602">
                  <c:v>8.5732296844830006E-5</c:v>
                </c:pt>
                <c:pt idx="603">
                  <c:v>8.4778330862789999E-5</c:v>
                </c:pt>
                <c:pt idx="604">
                  <c:v>8.4862083507389997E-5</c:v>
                </c:pt>
                <c:pt idx="605">
                  <c:v>8.4948190437230005E-5</c:v>
                </c:pt>
                <c:pt idx="606">
                  <c:v>8.5036718400410005E-5</c:v>
                </c:pt>
                <c:pt idx="607">
                  <c:v>8.5127735356200005E-5</c:v>
                </c:pt>
                <c:pt idx="608">
                  <c:v>8.5221310926360006E-5</c:v>
                </c:pt>
                <c:pt idx="609">
                  <c:v>8.5317517334370001E-5</c:v>
                </c:pt>
                <c:pt idx="610">
                  <c:v>8.5416428583820001E-5</c:v>
                </c:pt>
                <c:pt idx="611">
                  <c:v>8.4482692338590004E-5</c:v>
                </c:pt>
                <c:pt idx="612">
                  <c:v>8.4587243078170001E-5</c:v>
                </c:pt>
                <c:pt idx="613">
                  <c:v>8.4694733162079996E-5</c:v>
                </c:pt>
                <c:pt idx="614">
                  <c:v>8.4805245591019999E-5</c:v>
                </c:pt>
                <c:pt idx="615">
                  <c:v>8.4918864922060001E-5</c:v>
                </c:pt>
                <c:pt idx="616">
                  <c:v>8.5035678271559999E-5</c:v>
                </c:pt>
                <c:pt idx="617">
                  <c:v>8.412034726592E-5</c:v>
                </c:pt>
                <c:pt idx="618">
                  <c:v>8.4243820642929994E-5</c:v>
                </c:pt>
                <c:pt idx="619">
                  <c:v>8.4370766030070004E-5</c:v>
                </c:pt>
                <c:pt idx="620">
                  <c:v>8.4501279461699993E-5</c:v>
                </c:pt>
                <c:pt idx="621">
                  <c:v>8.4635463571959999E-5</c:v>
                </c:pt>
                <c:pt idx="622">
                  <c:v>8.373799113737E-5</c:v>
                </c:pt>
                <c:pt idx="623">
                  <c:v>8.3879824944629996E-5</c:v>
                </c:pt>
                <c:pt idx="624">
                  <c:v>8.4025646077770001E-5</c:v>
                </c:pt>
                <c:pt idx="625">
                  <c:v>8.4175567560480004E-5</c:v>
                </c:pt>
                <c:pt idx="626">
                  <c:v>8.432970290628E-5</c:v>
                </c:pt>
                <c:pt idx="627">
                  <c:v>8.3452745002249995E-5</c:v>
                </c:pt>
                <c:pt idx="628">
                  <c:v>8.3615669166449999E-5</c:v>
                </c:pt>
                <c:pt idx="629">
                  <c:v>8.3783174187960002E-5</c:v>
                </c:pt>
                <c:pt idx="630">
                  <c:v>8.3955388866629996E-5</c:v>
                </c:pt>
                <c:pt idx="631">
                  <c:v>8.3097015929419995E-5</c:v>
                </c:pt>
                <c:pt idx="632">
                  <c:v>8.3279049035959998E-5</c:v>
                </c:pt>
                <c:pt idx="633">
                  <c:v>8.3466199929670005E-5</c:v>
                </c:pt>
                <c:pt idx="634">
                  <c:v>8.3658613095929999E-5</c:v>
                </c:pt>
                <c:pt idx="635">
                  <c:v>8.2821007334769997E-5</c:v>
                </c:pt>
                <c:pt idx="636">
                  <c:v>8.3024390188930004E-5</c:v>
                </c:pt>
                <c:pt idx="637">
                  <c:v>8.323349167878E-5</c:v>
                </c:pt>
                <c:pt idx="638">
                  <c:v>8.2413044463040006E-5</c:v>
                </c:pt>
                <c:pt idx="639">
                  <c:v>8.2634067528000006E-5</c:v>
                </c:pt>
                <c:pt idx="640">
                  <c:v>8.2861305551079994E-5</c:v>
                </c:pt>
                <c:pt idx="641">
                  <c:v>8.2059504784239996E-5</c:v>
                </c:pt>
                <c:pt idx="642">
                  <c:v>8.2299697949239994E-5</c:v>
                </c:pt>
                <c:pt idx="643">
                  <c:v>8.254664559221E-5</c:v>
                </c:pt>
                <c:pt idx="644">
                  <c:v>8.1765107189340006E-5</c:v>
                </c:pt>
                <c:pt idx="645">
                  <c:v>8.2026134736460003E-5</c:v>
                </c:pt>
                <c:pt idx="646">
                  <c:v>8.1259073684439995E-5</c:v>
                </c:pt>
                <c:pt idx="647">
                  <c:v>8.1534984274899997E-5</c:v>
                </c:pt>
                <c:pt idx="648">
                  <c:v>8.1818651257009999E-5</c:v>
                </c:pt>
                <c:pt idx="649">
                  <c:v>8.1074866334940001E-5</c:v>
                </c:pt>
                <c:pt idx="650">
                  <c:v>8.1374708298380001E-5</c:v>
                </c:pt>
                <c:pt idx="651">
                  <c:v>8.0647551952240005E-5</c:v>
                </c:pt>
                <c:pt idx="652">
                  <c:v>8.0964488753189999E-5</c:v>
                </c:pt>
                <c:pt idx="653">
                  <c:v>8.0254909963670002E-5</c:v>
                </c:pt>
                <c:pt idx="654">
                  <c:v>8.0589918808109996E-5</c:v>
                </c:pt>
                <c:pt idx="655">
                  <c:v>7.989891880658E-5</c:v>
                </c:pt>
                <c:pt idx="656">
                  <c:v>8.0253028907960002E-5</c:v>
                </c:pt>
                <c:pt idx="657">
                  <c:v>7.9581667317300006E-5</c:v>
                </c:pt>
                <c:pt idx="658">
                  <c:v>7.995596959173E-5</c:v>
                </c:pt>
                <c:pt idx="659">
                  <c:v>7.9305365841859994E-5</c:v>
                </c:pt>
                <c:pt idx="660">
                  <c:v>7.9701009021909997E-5</c:v>
                </c:pt>
                <c:pt idx="661">
                  <c:v>7.9072347302540003E-5</c:v>
                </c:pt>
                <c:pt idx="662">
                  <c:v>7.8455120799780003E-5</c:v>
                </c:pt>
                <c:pt idx="663">
                  <c:v>7.8885079188010005E-5</c:v>
                </c:pt>
                <c:pt idx="664">
                  <c:v>7.8291699472950006E-5</c:v>
                </c:pt>
                <c:pt idx="665">
                  <c:v>7.7710747376399998E-5</c:v>
                </c:pt>
                <c:pt idx="666">
                  <c:v>7.8177996797870001E-5</c:v>
                </c:pt>
                <c:pt idx="667">
                  <c:v>7.7622957891079996E-5</c:v>
                </c:pt>
                <c:pt idx="668">
                  <c:v>7.7081419864850003E-5</c:v>
                </c:pt>
                <c:pt idx="669">
                  <c:v>7.7589197184549998E-5</c:v>
                </c:pt>
                <c:pt idx="670">
                  <c:v>7.7075823559640002E-5</c:v>
                </c:pt>
                <c:pt idx="671">
                  <c:v>7.6577128445590002E-5</c:v>
                </c:pt>
                <c:pt idx="672">
                  <c:v>7.6093519481880003E-5</c:v>
                </c:pt>
                <c:pt idx="673">
                  <c:v>7.5625427405349999E-5</c:v>
                </c:pt>
                <c:pt idx="674">
                  <c:v>7.6208707424520005E-5</c:v>
                </c:pt>
                <c:pt idx="675">
                  <c:v>7.5772961643300003E-5</c:v>
                </c:pt>
                <c:pt idx="676">
                  <c:v>7.5354075922099998E-5</c:v>
                </c:pt>
                <c:pt idx="677">
                  <c:v>7.4952520104720004E-5</c:v>
                </c:pt>
                <c:pt idx="678">
                  <c:v>7.4568789624120005E-5</c:v>
                </c:pt>
                <c:pt idx="679">
                  <c:v>7.4203377903599995E-5</c:v>
                </c:pt>
                <c:pt idx="680">
                  <c:v>7.3856799945959997E-5</c:v>
                </c:pt>
                <c:pt idx="681">
                  <c:v>7.3529593261170001E-5</c:v>
                </c:pt>
                <c:pt idx="682">
                  <c:v>7.3222293748760001E-5</c:v>
                </c:pt>
                <c:pt idx="683">
                  <c:v>7.2935465398800002E-5</c:v>
                </c:pt>
                <c:pt idx="684">
                  <c:v>7.1634254233510003E-5</c:v>
                </c:pt>
                <c:pt idx="685">
                  <c:v>7.1390111055749997E-5</c:v>
                </c:pt>
                <c:pt idx="686">
                  <c:v>7.116821043808E-5</c:v>
                </c:pt>
                <c:pt idx="687">
                  <c:v>7.0969184399210004E-5</c:v>
                </c:pt>
                <c:pt idx="688">
                  <c:v>7.0793669773509994E-5</c:v>
                </c:pt>
                <c:pt idx="689">
                  <c:v>6.9606903314979997E-5</c:v>
                </c:pt>
                <c:pt idx="690">
                  <c:v>6.9480417754300003E-5</c:v>
                </c:pt>
                <c:pt idx="691">
                  <c:v>6.9379488407129994E-5</c:v>
                </c:pt>
                <c:pt idx="692">
                  <c:v>6.8269402390199997E-5</c:v>
                </c:pt>
                <c:pt idx="693">
                  <c:v>6.8221754956790005E-5</c:v>
                </c:pt>
                <c:pt idx="694">
                  <c:v>6.7166454189839994E-5</c:v>
                </c:pt>
                <c:pt idx="695">
                  <c:v>6.7175126136459994E-5</c:v>
                </c:pt>
                <c:pt idx="696">
                  <c:v>6.6177722671499994E-5</c:v>
                </c:pt>
                <c:pt idx="697">
                  <c:v>6.6245926394889999E-5</c:v>
                </c:pt>
                <c:pt idx="698">
                  <c:v>6.5309735899669999E-5</c:v>
                </c:pt>
                <c:pt idx="699">
                  <c:v>6.4405436306059997E-5</c:v>
                </c:pt>
                <c:pt idx="700">
                  <c:v>6.3533939396689997E-5</c:v>
                </c:pt>
                <c:pt idx="701">
                  <c:v>6.3731579524579994E-5</c:v>
                </c:pt>
                <c:pt idx="702">
                  <c:v>6.2928468393539996E-5</c:v>
                </c:pt>
                <c:pt idx="703">
                  <c:v>6.2160992565119994E-5</c:v>
                </c:pt>
                <c:pt idx="704">
                  <c:v>6.1430156207439995E-5</c:v>
                </c:pt>
                <c:pt idx="705">
                  <c:v>6.0736995052620002E-5</c:v>
                </c:pt>
                <c:pt idx="706">
                  <c:v>6.0082570387160001E-5</c:v>
                </c:pt>
                <c:pt idx="707">
                  <c:v>5.9467955398990002E-5</c:v>
                </c:pt>
                <c:pt idx="708">
                  <c:v>5.7858866911870002E-5</c:v>
                </c:pt>
                <c:pt idx="709">
                  <c:v>5.732728262367E-5</c:v>
                </c:pt>
                <c:pt idx="710">
                  <c:v>5.6838982785810002E-5</c:v>
                </c:pt>
                <c:pt idx="711">
                  <c:v>5.5877453367159997E-5</c:v>
                </c:pt>
                <c:pt idx="712">
                  <c:v>5.4961672125260001E-5</c:v>
                </c:pt>
                <c:pt idx="713">
                  <c:v>5.4092912611499998E-5</c:v>
                </c:pt>
                <c:pt idx="714">
                  <c:v>5.3272510396409999E-5</c:v>
                </c:pt>
                <c:pt idx="715">
                  <c:v>5.198409026155E-5</c:v>
                </c:pt>
                <c:pt idx="716">
                  <c:v>5.1264494115659998E-5</c:v>
                </c:pt>
                <c:pt idx="717">
                  <c:v>5.007974191245E-5</c:v>
                </c:pt>
                <c:pt idx="718">
                  <c:v>4.8948993080160002E-5</c:v>
                </c:pt>
                <c:pt idx="719">
                  <c:v>4.7873796156120002E-5</c:v>
                </c:pt>
                <c:pt idx="720">
                  <c:v>4.6855687696610003E-5</c:v>
                </c:pt>
                <c:pt idx="721">
                  <c:v>4.5896292695550003E-5</c:v>
                </c:pt>
                <c:pt idx="722">
                  <c:v>4.4479529828489999E-5</c:v>
                </c:pt>
                <c:pt idx="723">
                  <c:v>4.3642545881889997E-5</c:v>
                </c:pt>
                <c:pt idx="724">
                  <c:v>4.2351629332080001E-5</c:v>
                </c:pt>
                <c:pt idx="725">
                  <c:v>4.1126317901889999E-5</c:v>
                </c:pt>
                <c:pt idx="726">
                  <c:v>3.9968427894520002E-5</c:v>
                </c:pt>
                <c:pt idx="727">
                  <c:v>3.8362163761570002E-5</c:v>
                </c:pt>
                <c:pt idx="728">
                  <c:v>3.7344893291169998E-5</c:v>
                </c:pt>
                <c:pt idx="729">
                  <c:v>3.5883185609080001E-5</c:v>
                </c:pt>
                <c:pt idx="730">
                  <c:v>3.4496831791449998E-5</c:v>
                </c:pt>
                <c:pt idx="731">
                  <c:v>3.2670212200799999E-5</c:v>
                </c:pt>
                <c:pt idx="732">
                  <c:v>3.1440951479870001E-5</c:v>
                </c:pt>
                <c:pt idx="733">
                  <c:v>2.97758434466E-5</c:v>
                </c:pt>
                <c:pt idx="734">
                  <c:v>2.819493090808E-5</c:v>
                </c:pt>
                <c:pt idx="735">
                  <c:v>2.6700561745349999E-5</c:v>
                </c:pt>
                <c:pt idx="736">
                  <c:v>2.4777451145129999E-5</c:v>
                </c:pt>
                <c:pt idx="737">
                  <c:v>2.2945816749009999E-5</c:v>
                </c:pt>
                <c:pt idx="738">
                  <c:v>2.1208248589630002E-5</c:v>
                </c:pt>
                <c:pt idx="739">
                  <c:v>1.9567356584979999E-5</c:v>
                </c:pt>
                <c:pt idx="740">
                  <c:v>1.7508192640390001E-5</c:v>
                </c:pt>
                <c:pt idx="741">
                  <c:v>1.5551207968859999E-5</c:v>
                </c:pt>
                <c:pt idx="742">
                  <c:v>1.3699323650229999E-5</c:v>
                </c:pt>
                <c:pt idx="743">
                  <c:v>1.1437753804639999E-5</c:v>
                </c:pt>
                <c:pt idx="744">
                  <c:v>9.2872509140140002E-6</c:v>
                </c:pt>
                <c:pt idx="745">
                  <c:v>7.2509558650829999E-6</c:v>
                </c:pt>
                <c:pt idx="746">
                  <c:v>4.8143530464909997E-6</c:v>
                </c:pt>
                <c:pt idx="747">
                  <c:v>2.498448915602E-6</c:v>
                </c:pt>
                <c:pt idx="748">
                  <c:v>3.0664562742490002E-7</c:v>
                </c:pt>
                <c:pt idx="749">
                  <c:v>-2.2753057063589999E-6</c:v>
                </c:pt>
                <c:pt idx="750">
                  <c:v>-4.7260483227870002E-6</c:v>
                </c:pt>
                <c:pt idx="751">
                  <c:v>-7.0419480368980002E-6</c:v>
                </c:pt>
                <c:pt idx="752">
                  <c:v>-9.7369129401219997E-6</c:v>
                </c:pt>
                <c:pt idx="753">
                  <c:v>-1.280702154553E-5</c:v>
                </c:pt>
                <c:pt idx="754">
                  <c:v>-1.521286549923E-5</c:v>
                </c:pt>
                <c:pt idx="755">
                  <c:v>-1.8503482667099999E-5</c:v>
                </c:pt>
                <c:pt idx="756">
                  <c:v>-2.1121448406120001E-5</c:v>
                </c:pt>
                <c:pt idx="757">
                  <c:v>-2.4097858248689998E-5</c:v>
                </c:pt>
                <c:pt idx="758">
                  <c:v>-2.7428256980249999E-5</c:v>
                </c:pt>
                <c:pt idx="759">
                  <c:v>-3.0590285795369999E-5</c:v>
                </c:pt>
                <c:pt idx="760">
                  <c:v>-3.4096974888989997E-5</c:v>
                </c:pt>
                <c:pt idx="761">
                  <c:v>-3.7425676349390002E-5</c:v>
                </c:pt>
                <c:pt idx="762">
                  <c:v>-4.0571478623419999E-5</c:v>
                </c:pt>
                <c:pt idx="763">
                  <c:v>-4.4564582033670001E-5</c:v>
                </c:pt>
                <c:pt idx="764">
                  <c:v>-4.7846614856839998E-5</c:v>
                </c:pt>
                <c:pt idx="765">
                  <c:v>-5.196528834785E-5</c:v>
                </c:pt>
                <c:pt idx="766">
                  <c:v>-5.587948712502E-5</c:v>
                </c:pt>
                <c:pt idx="767">
                  <c:v>-5.958359435059E-5</c:v>
                </c:pt>
                <c:pt idx="768">
                  <c:v>-6.4107040655790002E-5</c:v>
                </c:pt>
                <c:pt idx="769">
                  <c:v>-6.8408416845290002E-5</c:v>
                </c:pt>
                <c:pt idx="770">
                  <c:v>-7.2481378506460007E-5</c:v>
                </c:pt>
                <c:pt idx="771">
                  <c:v>-7.6837265414360001E-5</c:v>
                </c:pt>
                <c:pt idx="772">
                  <c:v>-8.1469487384290006E-5</c:v>
                </c:pt>
                <c:pt idx="773">
                  <c:v>-8.6371293084299997E-5</c:v>
                </c:pt>
                <c:pt idx="774">
                  <c:v>-9.1017918947519994E-5</c:v>
                </c:pt>
                <c:pt idx="775">
                  <c:v>-9.6437612164230004E-5</c:v>
                </c:pt>
                <c:pt idx="776">
                  <c:v>-1.015876269982E-4</c:v>
                </c:pt>
                <c:pt idx="777">
                  <c:v>-1.0646037387800001E-4</c:v>
                </c:pt>
                <c:pt idx="778">
                  <c:v>-1.120834836492E-4</c:v>
                </c:pt>
                <c:pt idx="779">
                  <c:v>-1.174135058762E-4</c:v>
                </c:pt>
                <c:pt idx="780">
                  <c:v>-1.2347760532620001E-4</c:v>
                </c:pt>
                <c:pt idx="781">
                  <c:v>-1.2923193275249999E-4</c:v>
                </c:pt>
                <c:pt idx="782">
                  <c:v>-1.3518554161080001E-4</c:v>
                </c:pt>
                <c:pt idx="783">
                  <c:v>-1.4184703023270001E-4</c:v>
                </c:pt>
                <c:pt idx="784">
                  <c:v>-1.481719107849E-4</c:v>
                </c:pt>
                <c:pt idx="785">
                  <c:v>-1.5466841549689999E-4</c:v>
                </c:pt>
                <c:pt idx="786">
                  <c:v>-1.6132675759729999E-4</c:v>
                </c:pt>
                <c:pt idx="787">
                  <c:v>-1.6865469480149999E-4</c:v>
                </c:pt>
                <c:pt idx="788">
                  <c:v>-1.756065549717E-4</c:v>
                </c:pt>
                <c:pt idx="789">
                  <c:v>-1.8320712732660001E-4</c:v>
                </c:pt>
                <c:pt idx="790">
                  <c:v>-1.9041005098040001E-4</c:v>
                </c:pt>
                <c:pt idx="791">
                  <c:v>-1.982397636608E-4</c:v>
                </c:pt>
                <c:pt idx="792">
                  <c:v>-2.061669753284E-4</c:v>
                </c:pt>
                <c:pt idx="793">
                  <c:v>-2.1469750579330001E-4</c:v>
                </c:pt>
                <c:pt idx="794">
                  <c:v>-2.233015800657E-4</c:v>
                </c:pt>
                <c:pt idx="795">
                  <c:v>-2.319667321004E-4</c:v>
                </c:pt>
                <c:pt idx="796">
                  <c:v>-2.4068009374959999E-4</c:v>
                </c:pt>
                <c:pt idx="797">
                  <c:v>-2.4994617632490002E-4</c:v>
                </c:pt>
                <c:pt idx="798">
                  <c:v>-2.5923377591889998E-4</c:v>
                </c:pt>
                <c:pt idx="799">
                  <c:v>-2.6904654824780002E-4</c:v>
                </c:pt>
                <c:pt idx="800">
                  <c:v>-2.79370208644E-4</c:v>
                </c:pt>
                <c:pt idx="801">
                  <c:v>-2.8967232636260002E-4</c:v>
                </c:pt>
                <c:pt idx="802">
                  <c:v>-2.9993769941189999E-4</c:v>
                </c:pt>
                <c:pt idx="803">
                  <c:v>-3.1118624402519997E-4</c:v>
                </c:pt>
                <c:pt idx="804">
                  <c:v>-3.2236640277500002E-4</c:v>
                </c:pt>
                <c:pt idx="805">
                  <c:v>-3.33461824963E-4</c:v>
                </c:pt>
                <c:pt idx="806">
                  <c:v>-3.4549092078919999E-4</c:v>
                </c:pt>
                <c:pt idx="807">
                  <c:v>-3.5740103187889999E-4</c:v>
                </c:pt>
                <c:pt idx="808">
                  <c:v>-3.7020938338880002E-4</c:v>
                </c:pt>
                <c:pt idx="809">
                  <c:v>-3.8286233743380001E-4</c:v>
                </c:pt>
                <c:pt idx="810">
                  <c:v>-3.9637645210819999E-4</c:v>
                </c:pt>
                <c:pt idx="811">
                  <c:v>-4.0969683398380002E-4</c:v>
                </c:pt>
                <c:pt idx="812">
                  <c:v>-4.2383873892689998E-4</c:v>
                </c:pt>
                <c:pt idx="813">
                  <c:v>-4.3826410963989997E-4</c:v>
                </c:pt>
                <c:pt idx="814">
                  <c:v>-4.5295183388639998E-4</c:v>
                </c:pt>
                <c:pt idx="815">
                  <c:v>-4.6787990303339999E-4</c:v>
                </c:pt>
                <c:pt idx="816">
                  <c:v>-4.8354421356259998E-4</c:v>
                </c:pt>
                <c:pt idx="817">
                  <c:v>-4.9940334626340005E-4</c:v>
                </c:pt>
                <c:pt idx="818">
                  <c:v>-5.1595209357669996E-4</c:v>
                </c:pt>
                <c:pt idx="819">
                  <c:v>-5.3316595581580004E-4</c:v>
                </c:pt>
                <c:pt idx="820">
                  <c:v>-5.505021463223E-4</c:v>
                </c:pt>
                <c:pt idx="821">
                  <c:v>-5.6845289434990002E-4</c:v>
                </c:pt>
                <c:pt idx="822">
                  <c:v>-5.8699157293390001E-4</c:v>
                </c:pt>
                <c:pt idx="823">
                  <c:v>-6.0557378429159996E-4</c:v>
                </c:pt>
                <c:pt idx="824">
                  <c:v>-6.2520694500809999E-4</c:v>
                </c:pt>
                <c:pt idx="825">
                  <c:v>-6.4534417241100003E-4</c:v>
                </c:pt>
                <c:pt idx="826">
                  <c:v>-6.6595670811020002E-4</c:v>
                </c:pt>
                <c:pt idx="827">
                  <c:v>-6.8701391579039999E-4</c:v>
                </c:pt>
                <c:pt idx="828">
                  <c:v>-7.0848500392280004E-4</c:v>
                </c:pt>
                <c:pt idx="829">
                  <c:v>-7.3085518497470003E-4</c:v>
                </c:pt>
                <c:pt idx="830">
                  <c:v>-7.5409181242140004E-4</c:v>
                </c:pt>
                <c:pt idx="831">
                  <c:v>-7.7764314961789995E-4</c:v>
                </c:pt>
                <c:pt idx="832">
                  <c:v>-8.0199227503159999E-4</c:v>
                </c:pt>
                <c:pt idx="833">
                  <c:v>-8.2710375673610004E-4</c:v>
                </c:pt>
                <c:pt idx="834">
                  <c:v>-8.524226540214E-4</c:v>
                </c:pt>
                <c:pt idx="835">
                  <c:v>-8.7894675480870005E-4</c:v>
                </c:pt>
                <c:pt idx="836">
                  <c:v>-9.0611960586290004E-4</c:v>
                </c:pt>
                <c:pt idx="837">
                  <c:v>-9.3390112677790003E-4</c:v>
                </c:pt>
                <c:pt idx="838">
                  <c:v>-9.6276790804509995E-4</c:v>
                </c:pt>
                <c:pt idx="839">
                  <c:v>-9.9216021771280001E-4</c:v>
                </c:pt>
                <c:pt idx="840">
                  <c:v>-1.0225522535300001E-3</c:v>
                </c:pt>
                <c:pt idx="841">
                  <c:v>-1.053899488694E-3</c:v>
                </c:pt>
                <c:pt idx="842">
                  <c:v>-1.0861559408039999E-3</c:v>
                </c:pt>
                <c:pt idx="843">
                  <c:v>-1.118756849603E-3</c:v>
                </c:pt>
                <c:pt idx="844">
                  <c:v>-1.1526892493549999E-3</c:v>
                </c:pt>
                <c:pt idx="845">
                  <c:v>-1.18790292779E-3</c:v>
                </c:pt>
                <c:pt idx="846">
                  <c:v>-1.2233119243620001E-3</c:v>
                </c:pt>
                <c:pt idx="847">
                  <c:v>-1.260416090679E-3</c:v>
                </c:pt>
                <c:pt idx="848">
                  <c:v>-1.298126148962E-3</c:v>
                </c:pt>
                <c:pt idx="849">
                  <c:v>-1.336904024402E-3</c:v>
                </c:pt>
                <c:pt idx="850">
                  <c:v>-1.3772102679699999E-3</c:v>
                </c:pt>
                <c:pt idx="851">
                  <c:v>-1.4184683477610001E-3</c:v>
                </c:pt>
                <c:pt idx="852">
                  <c:v>-1.460617926386E-3</c:v>
                </c:pt>
                <c:pt idx="853">
                  <c:v>-1.5041143921659999E-3</c:v>
                </c:pt>
                <c:pt idx="854">
                  <c:v>-1.5488935382509999E-3</c:v>
                </c:pt>
                <c:pt idx="855">
                  <c:v>-1.594890458469E-3</c:v>
                </c:pt>
                <c:pt idx="856">
                  <c:v>-1.642036895244E-3</c:v>
                </c:pt>
                <c:pt idx="857">
                  <c:v>-1.6907818739369999E-3</c:v>
                </c:pt>
                <c:pt idx="858">
                  <c:v>-1.740535230531E-3</c:v>
                </c:pt>
                <c:pt idx="859">
                  <c:v>-1.791742551923E-3</c:v>
                </c:pt>
                <c:pt idx="860">
                  <c:v>-1.844845331492E-3</c:v>
                </c:pt>
                <c:pt idx="861">
                  <c:v>-1.8992484335389999E-3</c:v>
                </c:pt>
                <c:pt idx="862">
                  <c:v>-1.9548719544210001E-3</c:v>
                </c:pt>
                <c:pt idx="863">
                  <c:v>-2.012152613678E-3</c:v>
                </c:pt>
                <c:pt idx="864">
                  <c:v>-2.071522675394E-3</c:v>
                </c:pt>
                <c:pt idx="865">
                  <c:v>-2.1318615139879998E-3</c:v>
                </c:pt>
                <c:pt idx="866">
                  <c:v>-2.194114267799E-3</c:v>
                </c:pt>
                <c:pt idx="867">
                  <c:v>-2.2587067456709999E-3</c:v>
                </c:pt>
                <c:pt idx="868">
                  <c:v>-2.324511325038E-3</c:v>
                </c:pt>
                <c:pt idx="869">
                  <c:v>-2.3919487970489998E-3</c:v>
                </c:pt>
                <c:pt idx="870">
                  <c:v>-2.4619529697050002E-3</c:v>
                </c:pt>
                <c:pt idx="871">
                  <c:v>-2.5333891974039999E-3</c:v>
                </c:pt>
                <c:pt idx="872">
                  <c:v>-2.607185205742E-3</c:v>
                </c:pt>
                <c:pt idx="873">
                  <c:v>-2.6827178216359999E-3</c:v>
                </c:pt>
                <c:pt idx="874">
                  <c:v>-2.760909467165E-3</c:v>
                </c:pt>
                <c:pt idx="875">
                  <c:v>-2.8406118281639999E-3</c:v>
                </c:pt>
                <c:pt idx="876">
                  <c:v>-2.9227429048359998E-3</c:v>
                </c:pt>
                <c:pt idx="877">
                  <c:v>-3.007699060629E-3</c:v>
                </c:pt>
                <c:pt idx="878">
                  <c:v>-3.0943222482409998E-3</c:v>
                </c:pt>
                <c:pt idx="879">
                  <c:v>-3.1840366999079999E-3</c:v>
                </c:pt>
                <c:pt idx="880">
                  <c:v>-3.2756782586330002E-3</c:v>
                </c:pt>
                <c:pt idx="881">
                  <c:v>-3.3701460181889999E-3</c:v>
                </c:pt>
                <c:pt idx="882">
                  <c:v>-3.4673019034849998E-3</c:v>
                </c:pt>
                <c:pt idx="883">
                  <c:v>-3.5675219866750001E-3</c:v>
                </c:pt>
                <c:pt idx="884">
                  <c:v>-3.670142548071E-3</c:v>
                </c:pt>
                <c:pt idx="885">
                  <c:v>-3.7755299843849999E-3</c:v>
                </c:pt>
                <c:pt idx="886">
                  <c:v>-3.8840483022689999E-3</c:v>
                </c:pt>
                <c:pt idx="887">
                  <c:v>-3.9960577624550001E-3</c:v>
                </c:pt>
                <c:pt idx="888">
                  <c:v>-4.1103581715340003E-3</c:v>
                </c:pt>
                <c:pt idx="889">
                  <c:v>-4.2283354989569996E-3</c:v>
                </c:pt>
                <c:pt idx="890">
                  <c:v>-4.3498163270169997E-3</c:v>
                </c:pt>
                <c:pt idx="891">
                  <c:v>-4.4746258715030003E-3</c:v>
                </c:pt>
                <c:pt idx="892">
                  <c:v>-4.6025807358800004E-3</c:v>
                </c:pt>
                <c:pt idx="893">
                  <c:v>-4.7345279015270003E-3</c:v>
                </c:pt>
                <c:pt idx="894">
                  <c:v>-4.8697603745819999E-3</c:v>
                </c:pt>
                <c:pt idx="895">
                  <c:v>-5.0091143525160002E-3</c:v>
                </c:pt>
                <c:pt idx="896">
                  <c:v>-5.1523862303249996E-3</c:v>
                </c:pt>
                <c:pt idx="897">
                  <c:v>-5.2993674175849997E-3</c:v>
                </c:pt>
                <c:pt idx="898">
                  <c:v>-5.4508790612429999E-3</c:v>
                </c:pt>
                <c:pt idx="899">
                  <c:v>-5.6066990030900002E-3</c:v>
                </c:pt>
                <c:pt idx="900">
                  <c:v>-5.7666045473329999E-3</c:v>
                </c:pt>
                <c:pt idx="901">
                  <c:v>-5.9308767344410001E-3</c:v>
                </c:pt>
                <c:pt idx="902">
                  <c:v>-6.1003114502529996E-3</c:v>
                </c:pt>
                <c:pt idx="903">
                  <c:v>-6.2741483117230001E-3</c:v>
                </c:pt>
                <c:pt idx="904">
                  <c:v>-6.4526489001529999E-3</c:v>
                </c:pt>
                <c:pt idx="905">
                  <c:v>-6.6365910604280001E-3</c:v>
                </c:pt>
                <c:pt idx="906">
                  <c:v>-6.8251872275119996E-3</c:v>
                </c:pt>
                <c:pt idx="907">
                  <c:v>-7.0192006029350003E-3</c:v>
                </c:pt>
                <c:pt idx="908">
                  <c:v>-7.2188667884759998E-3</c:v>
                </c:pt>
                <c:pt idx="909">
                  <c:v>-7.4244107554100004E-3</c:v>
                </c:pt>
                <c:pt idx="910">
                  <c:v>-7.6355386017480003E-3</c:v>
                </c:pt>
                <c:pt idx="911">
                  <c:v>-7.8524590047060003E-3</c:v>
                </c:pt>
                <c:pt idx="912">
                  <c:v>-8.075378820338E-3</c:v>
                </c:pt>
                <c:pt idx="913">
                  <c:v>-8.3044875727940008E-3</c:v>
                </c:pt>
                <c:pt idx="914">
                  <c:v>-8.5404898407999991E-3</c:v>
                </c:pt>
                <c:pt idx="915">
                  <c:v>-8.7825304478579991E-3</c:v>
                </c:pt>
                <c:pt idx="916">
                  <c:v>-9.0318067945910005E-3</c:v>
                </c:pt>
                <c:pt idx="917">
                  <c:v>-9.2879599345130001E-3</c:v>
                </c:pt>
                <c:pt idx="918">
                  <c:v>-9.5511415274589992E-3</c:v>
                </c:pt>
                <c:pt idx="919">
                  <c:v>-9.8220008951489992E-3</c:v>
                </c:pt>
                <c:pt idx="920">
                  <c:v>-1.0100147747899999E-2</c:v>
                </c:pt>
                <c:pt idx="921">
                  <c:v>-1.038622100597E-2</c:v>
                </c:pt>
                <c:pt idx="922">
                  <c:v>-1.0680319527779999E-2</c:v>
                </c:pt>
                <c:pt idx="923">
                  <c:v>-1.0982536277920001E-2</c:v>
                </c:pt>
                <c:pt idx="924">
                  <c:v>-1.129348010684E-2</c:v>
                </c:pt>
                <c:pt idx="925">
                  <c:v>-1.1613209373700001E-2</c:v>
                </c:pt>
                <c:pt idx="926">
                  <c:v>-1.1941789728979999E-2</c:v>
                </c:pt>
                <c:pt idx="927">
                  <c:v>-1.227978352104E-2</c:v>
                </c:pt>
                <c:pt idx="928">
                  <c:v>-1.262670261675E-2</c:v>
                </c:pt>
                <c:pt idx="929">
                  <c:v>-1.298360284988E-2</c:v>
                </c:pt>
                <c:pt idx="930">
                  <c:v>-1.33504889538E-2</c:v>
                </c:pt>
                <c:pt idx="931">
                  <c:v>-1.37278700981E-2</c:v>
                </c:pt>
                <c:pt idx="932">
                  <c:v>-1.4115730780879999E-2</c:v>
                </c:pt>
                <c:pt idx="933">
                  <c:v>-1.451453886733E-2</c:v>
                </c:pt>
                <c:pt idx="934">
                  <c:v>-1.492424688652E-2</c:v>
                </c:pt>
                <c:pt idx="935">
                  <c:v>-1.534582752007E-2</c:v>
                </c:pt>
                <c:pt idx="936">
                  <c:v>-1.5779189452510001E-2</c:v>
                </c:pt>
                <c:pt idx="937">
                  <c:v>-1.6224231813640001E-2</c:v>
                </c:pt>
                <c:pt idx="938">
                  <c:v>-1.6682400209330001E-2</c:v>
                </c:pt>
                <c:pt idx="939">
                  <c:v>-1.7153035517140001E-2</c:v>
                </c:pt>
                <c:pt idx="940">
                  <c:v>-1.763650163183E-2</c:v>
                </c:pt>
                <c:pt idx="941">
                  <c:v>-1.8134185260730001E-2</c:v>
                </c:pt>
                <c:pt idx="942">
                  <c:v>-1.8645383799139999E-2</c:v>
                </c:pt>
                <c:pt idx="943">
                  <c:v>-1.9170921761569999E-2</c:v>
                </c:pt>
                <c:pt idx="944">
                  <c:v>-1.9711599694220001E-2</c:v>
                </c:pt>
                <c:pt idx="945">
                  <c:v>-2.026718473249E-2</c:v>
                </c:pt>
                <c:pt idx="946">
                  <c:v>-2.0837924157190001E-2</c:v>
                </c:pt>
                <c:pt idx="947">
                  <c:v>-2.1425072739209999E-2</c:v>
                </c:pt>
                <c:pt idx="948">
                  <c:v>-2.2028328252550002E-2</c:v>
                </c:pt>
                <c:pt idx="949">
                  <c:v>-2.264891178329E-2</c:v>
                </c:pt>
                <c:pt idx="950">
                  <c:v>-2.328646775584E-2</c:v>
                </c:pt>
                <c:pt idx="951">
                  <c:v>-2.3942168628529999E-2</c:v>
                </c:pt>
                <c:pt idx="952">
                  <c:v>-2.4616138866729999E-2</c:v>
                </c:pt>
                <c:pt idx="953">
                  <c:v>-2.5308976855219999E-2</c:v>
                </c:pt>
                <c:pt idx="954">
                  <c:v>-2.6021271310840002E-2</c:v>
                </c:pt>
                <c:pt idx="955">
                  <c:v>-2.675306434968E-2</c:v>
                </c:pt>
                <c:pt idx="956">
                  <c:v>-2.750592267209E-2</c:v>
                </c:pt>
                <c:pt idx="957">
                  <c:v>-2.8279316061440001E-2</c:v>
                </c:pt>
                <c:pt idx="958">
                  <c:v>-2.9074753485780001E-2</c:v>
                </c:pt>
                <c:pt idx="959">
                  <c:v>-2.9892176638970001E-2</c:v>
                </c:pt>
                <c:pt idx="960">
                  <c:v>-3.073200955841E-2</c:v>
                </c:pt>
                <c:pt idx="961">
                  <c:v>-3.1596173951770001E-2</c:v>
                </c:pt>
                <c:pt idx="962">
                  <c:v>-3.2484021021190003E-2</c:v>
                </c:pt>
                <c:pt idx="963">
                  <c:v>-3.339638299811E-2</c:v>
                </c:pt>
                <c:pt idx="964">
                  <c:v>-3.4334601335580001E-2</c:v>
                </c:pt>
                <c:pt idx="965">
                  <c:v>-3.5299447301980001E-2</c:v>
                </c:pt>
                <c:pt idx="966">
                  <c:v>-3.6290645253900002E-2</c:v>
                </c:pt>
                <c:pt idx="967">
                  <c:v>-3.730943530631E-2</c:v>
                </c:pt>
                <c:pt idx="968">
                  <c:v>-3.8357008120200001E-2</c:v>
                </c:pt>
                <c:pt idx="969">
                  <c:v>-3.9433489049809999E-2</c:v>
                </c:pt>
                <c:pt idx="970">
                  <c:v>-4.0540532783340001E-2</c:v>
                </c:pt>
                <c:pt idx="971">
                  <c:v>-4.1677679717400003E-2</c:v>
                </c:pt>
                <c:pt idx="972">
                  <c:v>-4.2846993467310003E-2</c:v>
                </c:pt>
                <c:pt idx="973">
                  <c:v>-4.4048971083850003E-2</c:v>
                </c:pt>
                <c:pt idx="974">
                  <c:v>-4.528409011732E-2</c:v>
                </c:pt>
                <c:pt idx="975">
                  <c:v>-4.6554317326810001E-2</c:v>
                </c:pt>
                <c:pt idx="976">
                  <c:v>-4.7859481069600002E-2</c:v>
                </c:pt>
                <c:pt idx="977">
                  <c:v>-4.9200989062439998E-2</c:v>
                </c:pt>
                <c:pt idx="978">
                  <c:v>-5.0579597366129998E-2</c:v>
                </c:pt>
                <c:pt idx="979">
                  <c:v>-5.1996629524529998E-2</c:v>
                </c:pt>
                <c:pt idx="980">
                  <c:v>-5.345328773803E-2</c:v>
                </c:pt>
                <c:pt idx="981">
                  <c:v>-5.4950767714650003E-2</c:v>
                </c:pt>
                <c:pt idx="982">
                  <c:v>-5.648970480947E-2</c:v>
                </c:pt>
                <c:pt idx="983">
                  <c:v>-5.8071181688909998E-2</c:v>
                </c:pt>
                <c:pt idx="984">
                  <c:v>-5.969674648843E-2</c:v>
                </c:pt>
                <c:pt idx="985">
                  <c:v>-6.1367425312110001E-2</c:v>
                </c:pt>
                <c:pt idx="986">
                  <c:v>-6.308464466548E-2</c:v>
                </c:pt>
                <c:pt idx="987">
                  <c:v>-6.4849306922240002E-2</c:v>
                </c:pt>
                <c:pt idx="988">
                  <c:v>-6.6662798438099996E-2</c:v>
                </c:pt>
                <c:pt idx="989">
                  <c:v>-6.8527390412919997E-2</c:v>
                </c:pt>
                <c:pt idx="990">
                  <c:v>-7.0442839630540002E-2</c:v>
                </c:pt>
                <c:pt idx="991">
                  <c:v>-7.2411862900950003E-2</c:v>
                </c:pt>
                <c:pt idx="992">
                  <c:v>-7.4435622942340005E-2</c:v>
                </c:pt>
                <c:pt idx="993">
                  <c:v>-7.6515153045040002E-2</c:v>
                </c:pt>
                <c:pt idx="994">
                  <c:v>-7.8652009373369997E-2</c:v>
                </c:pt>
                <c:pt idx="995">
                  <c:v>-8.084820029209E-2</c:v>
                </c:pt>
                <c:pt idx="996">
                  <c:v>-8.3105646296409999E-2</c:v>
                </c:pt>
                <c:pt idx="997">
                  <c:v>-8.5424688237439997E-2</c:v>
                </c:pt>
                <c:pt idx="998">
                  <c:v>-8.7808654130449998E-2</c:v>
                </c:pt>
                <c:pt idx="999">
                  <c:v>-9.0257776838839995E-2</c:v>
                </c:pt>
                <c:pt idx="1000">
                  <c:v>-9.2775272305310005E-2</c:v>
                </c:pt>
                <c:pt idx="1001">
                  <c:v>-9.5361721620020004E-2</c:v>
                </c:pt>
                <c:pt idx="1002">
                  <c:v>-9.8019737667070006E-2</c:v>
                </c:pt>
                <c:pt idx="1003">
                  <c:v>-0.10075078159299999</c:v>
                </c:pt>
                <c:pt idx="1004">
                  <c:v>-0.10355731791220001</c:v>
                </c:pt>
                <c:pt idx="1005">
                  <c:v>-0.1064412230228</c:v>
                </c:pt>
                <c:pt idx="1006">
                  <c:v>-0.1094042957803</c:v>
                </c:pt>
                <c:pt idx="1007">
                  <c:v>-0.1124492785577</c:v>
                </c:pt>
                <c:pt idx="1008">
                  <c:v>-0.115577866981</c:v>
                </c:pt>
                <c:pt idx="1009">
                  <c:v>-0.11879218750999999</c:v>
                </c:pt>
                <c:pt idx="1010">
                  <c:v>-0.1220947340946</c:v>
                </c:pt>
                <c:pt idx="1011">
                  <c:v>-0.12548803388329999</c:v>
                </c:pt>
                <c:pt idx="1012">
                  <c:v>-0.1289744670713</c:v>
                </c:pt>
                <c:pt idx="1013">
                  <c:v>-0.1325564177952</c:v>
                </c:pt>
                <c:pt idx="1014">
                  <c:v>-0.1362366288522</c:v>
                </c:pt>
                <c:pt idx="1015">
                  <c:v>-0.1400173358265</c:v>
                </c:pt>
                <c:pt idx="1016">
                  <c:v>-0.14390167030180001</c:v>
                </c:pt>
                <c:pt idx="1017">
                  <c:v>-0.14789222422080001</c:v>
                </c:pt>
                <c:pt idx="1018">
                  <c:v>-0.15199142730859999</c:v>
                </c:pt>
                <c:pt idx="1019">
                  <c:v>-0.15620228829140001</c:v>
                </c:pt>
                <c:pt idx="1020">
                  <c:v>-0.1605281946548</c:v>
                </c:pt>
                <c:pt idx="1021">
                  <c:v>-0.16497243293710001</c:v>
                </c:pt>
                <c:pt idx="1022">
                  <c:v>-0.1695371692455</c:v>
                </c:pt>
                <c:pt idx="1023">
                  <c:v>-0.17422569791930001</c:v>
                </c:pt>
                <c:pt idx="1024">
                  <c:v>-0.17904201103670001</c:v>
                </c:pt>
                <c:pt idx="1025">
                  <c:v>-0.1839891935805</c:v>
                </c:pt>
                <c:pt idx="1026">
                  <c:v>-0.1890703019328</c:v>
                </c:pt>
                <c:pt idx="1027">
                  <c:v>-0.19428864367330001</c:v>
                </c:pt>
                <c:pt idx="1028">
                  <c:v>-0.19964865633750001</c:v>
                </c:pt>
                <c:pt idx="1029">
                  <c:v>-0.20515357754569999</c:v>
                </c:pt>
                <c:pt idx="1030">
                  <c:v>-0.2108066901424</c:v>
                </c:pt>
                <c:pt idx="1031">
                  <c:v>-0.2166127657926</c:v>
                </c:pt>
                <c:pt idx="1032">
                  <c:v>-0.22257529000240001</c:v>
                </c:pt>
                <c:pt idx="1033">
                  <c:v>-0.22869804148760001</c:v>
                </c:pt>
                <c:pt idx="1034">
                  <c:v>-0.2349853686034</c:v>
                </c:pt>
                <c:pt idx="1035">
                  <c:v>-0.24144141429739999</c:v>
                </c:pt>
                <c:pt idx="1036">
                  <c:v>-0.2480705451835</c:v>
                </c:pt>
                <c:pt idx="1037">
                  <c:v>-0.25487726906109998</c:v>
                </c:pt>
                <c:pt idx="1038">
                  <c:v>-0.26186639609149998</c:v>
                </c:pt>
                <c:pt idx="1039">
                  <c:v>-0.26904187936660001</c:v>
                </c:pt>
                <c:pt idx="1040">
                  <c:v>-0.27640847643170002</c:v>
                </c:pt>
                <c:pt idx="1041">
                  <c:v>-0.28397151090270001</c:v>
                </c:pt>
                <c:pt idx="1042">
                  <c:v>-0.29173537448480003</c:v>
                </c:pt>
                <c:pt idx="1043">
                  <c:v>-0.29970525746389998</c:v>
                </c:pt>
                <c:pt idx="1044">
                  <c:v>-0.30788701913939998</c:v>
                </c:pt>
                <c:pt idx="1045">
                  <c:v>-0.31628490702149997</c:v>
                </c:pt>
                <c:pt idx="1046">
                  <c:v>-0.32490475446979999</c:v>
                </c:pt>
                <c:pt idx="1047">
                  <c:v>-0.3337522839757</c:v>
                </c:pt>
                <c:pt idx="1048">
                  <c:v>-0.34283251378219998</c:v>
                </c:pt>
                <c:pt idx="1049">
                  <c:v>-0.35215115641389999</c:v>
                </c:pt>
                <c:pt idx="1050">
                  <c:v>-0.36171462162020002</c:v>
                </c:pt>
                <c:pt idx="1051">
                  <c:v>-0.37152892996339998</c:v>
                </c:pt>
                <c:pt idx="1052">
                  <c:v>-0.38159912104069998</c:v>
                </c:pt>
                <c:pt idx="1053">
                  <c:v>-0.39193262068340001</c:v>
                </c:pt>
                <c:pt idx="1054">
                  <c:v>-0.40253471529489998</c:v>
                </c:pt>
                <c:pt idx="1055">
                  <c:v>-0.41341270289819998</c:v>
                </c:pt>
                <c:pt idx="1056">
                  <c:v>-0.42457269346420001</c:v>
                </c:pt>
                <c:pt idx="1057">
                  <c:v>-0.43602139659900002</c:v>
                </c:pt>
                <c:pt idx="1058">
                  <c:v>-0.44776560111980002</c:v>
                </c:pt>
                <c:pt idx="1059">
                  <c:v>-0.459812719501</c:v>
                </c:pt>
                <c:pt idx="1060">
                  <c:v>-0.47216900623640001</c:v>
                </c:pt>
                <c:pt idx="1061">
                  <c:v>-0.48484261173139998</c:v>
                </c:pt>
                <c:pt idx="1062">
                  <c:v>-0.4978399207175</c:v>
                </c:pt>
                <c:pt idx="1063">
                  <c:v>-0.51116911243780006</c:v>
                </c:pt>
                <c:pt idx="1064">
                  <c:v>-0.52483711148029999</c:v>
                </c:pt>
                <c:pt idx="1065">
                  <c:v>-0.53885216478840003</c:v>
                </c:pt>
                <c:pt idx="1066">
                  <c:v>-0.55322239600769996</c:v>
                </c:pt>
                <c:pt idx="1067">
                  <c:v>-0.56795508051520005</c:v>
                </c:pt>
                <c:pt idx="1068">
                  <c:v>-0.58305837866910004</c:v>
                </c:pt>
                <c:pt idx="1069">
                  <c:v>-0.59854142743009997</c:v>
                </c:pt>
                <c:pt idx="1070">
                  <c:v>-0.61441164074419996</c:v>
                </c:pt>
                <c:pt idx="1071">
                  <c:v>-0.63067778383439999</c:v>
                </c:pt>
                <c:pt idx="1072">
                  <c:v>-0.64734825273259999</c:v>
                </c:pt>
                <c:pt idx="1073">
                  <c:v>-0.66443241059369995</c:v>
                </c:pt>
                <c:pt idx="1074">
                  <c:v>-0.68193873489330004</c:v>
                </c:pt>
                <c:pt idx="1075">
                  <c:v>-0.69987607246880001</c:v>
                </c:pt>
                <c:pt idx="1076">
                  <c:v>-0.7182542541211</c:v>
                </c:pt>
                <c:pt idx="1077">
                  <c:v>-0.73708183350879997</c:v>
                </c:pt>
                <c:pt idx="1078">
                  <c:v>-0.75636839687239998</c:v>
                </c:pt>
                <c:pt idx="1079">
                  <c:v>-0.77612321158399999</c:v>
                </c:pt>
                <c:pt idx="1080">
                  <c:v>-0.79635570323149996</c:v>
                </c:pt>
                <c:pt idx="1081">
                  <c:v>-0.81707658952999995</c:v>
                </c:pt>
                <c:pt idx="1082">
                  <c:v>-0.83829473883679995</c:v>
                </c:pt>
                <c:pt idx="1083">
                  <c:v>-0.86002038577210005</c:v>
                </c:pt>
                <c:pt idx="1084">
                  <c:v>-0.88226370475369997</c:v>
                </c:pt>
                <c:pt idx="1085">
                  <c:v>-0.90503419644899996</c:v>
                </c:pt>
                <c:pt idx="1086">
                  <c:v>-0.92834299926660002</c:v>
                </c:pt>
                <c:pt idx="1087">
                  <c:v>-0.95219961936389996</c:v>
                </c:pt>
                <c:pt idx="1088">
                  <c:v>-0.97661515893149997</c:v>
                </c:pt>
                <c:pt idx="1089">
                  <c:v>-1.001599020434</c:v>
                </c:pt>
                <c:pt idx="1090">
                  <c:v>-1.0271634327679999</c:v>
                </c:pt>
                <c:pt idx="1091">
                  <c:v>-1.0533174862729999</c:v>
                </c:pt>
                <c:pt idx="1092">
                  <c:v>-1.0800724382869999</c:v>
                </c:pt>
                <c:pt idx="1093">
                  <c:v>-1.10743931535</c:v>
                </c:pt>
                <c:pt idx="1094">
                  <c:v>-1.135428457722</c:v>
                </c:pt>
                <c:pt idx="1095">
                  <c:v>-1.1640518692490001</c:v>
                </c:pt>
                <c:pt idx="1096">
                  <c:v>-1.193319106605</c:v>
                </c:pt>
                <c:pt idx="1097">
                  <c:v>-1.2232414891409999</c:v>
                </c:pt>
                <c:pt idx="1098">
                  <c:v>-1.2538305665280001</c:v>
                </c:pt>
                <c:pt idx="1099">
                  <c:v>-1.2850966973710001</c:v>
                </c:pt>
                <c:pt idx="1100">
                  <c:v>-1.317051854824</c:v>
                </c:pt>
                <c:pt idx="1101">
                  <c:v>-1.3497065115339999</c:v>
                </c:pt>
                <c:pt idx="1102">
                  <c:v>-1.3830719073390001</c:v>
                </c:pt>
                <c:pt idx="1103">
                  <c:v>-1.417158772803</c:v>
                </c:pt>
                <c:pt idx="1104">
                  <c:v>-1.451978668944</c:v>
                </c:pt>
                <c:pt idx="1105">
                  <c:v>-1.4875431733969999</c:v>
                </c:pt>
                <c:pt idx="1106">
                  <c:v>-1.523862176143</c:v>
                </c:pt>
                <c:pt idx="1107">
                  <c:v>-1.560946970634</c:v>
                </c:pt>
                <c:pt idx="1108">
                  <c:v>-1.598809373078</c:v>
                </c:pt>
                <c:pt idx="1109">
                  <c:v>-1.637459700118</c:v>
                </c:pt>
                <c:pt idx="1110">
                  <c:v>-1.6769084503459999</c:v>
                </c:pt>
                <c:pt idx="1111">
                  <c:v>-1.7171676812750001</c:v>
                </c:pt>
                <c:pt idx="1112">
                  <c:v>-1.7582470910550001</c:v>
                </c:pt>
                <c:pt idx="1113">
                  <c:v>-1.800158503245</c:v>
                </c:pt>
                <c:pt idx="1114">
                  <c:v>-1.8429109623340001</c:v>
                </c:pt>
                <c:pt idx="1115">
                  <c:v>-1.8865160445160001</c:v>
                </c:pt>
                <c:pt idx="1116">
                  <c:v>-1.930984198595</c:v>
                </c:pt>
                <c:pt idx="1117">
                  <c:v>-1.976325392523</c:v>
                </c:pt>
                <c:pt idx="1118">
                  <c:v>-2.0225502346569999</c:v>
                </c:pt>
                <c:pt idx="1119">
                  <c:v>-2.069668310475</c:v>
                </c:pt>
                <c:pt idx="1120">
                  <c:v>-2.117690244571</c:v>
                </c:pt>
                <c:pt idx="1121">
                  <c:v>-2.1666248173309999</c:v>
                </c:pt>
                <c:pt idx="1122">
                  <c:v>-2.2164822651709999</c:v>
                </c:pt>
                <c:pt idx="1123">
                  <c:v>-2.2672727002820001</c:v>
                </c:pt>
                <c:pt idx="1124">
                  <c:v>-2.3190046139759999</c:v>
                </c:pt>
                <c:pt idx="1125">
                  <c:v>-2.3716871532049999</c:v>
                </c:pt>
                <c:pt idx="1126">
                  <c:v>-2.425329757339</c:v>
                </c:pt>
                <c:pt idx="1127">
                  <c:v>-2.4799414592139999</c:v>
                </c:pt>
                <c:pt idx="1128">
                  <c:v>-2.5355300616699998</c:v>
                </c:pt>
                <c:pt idx="1129">
                  <c:v>-2.5921051363630001</c:v>
                </c:pt>
                <c:pt idx="1130">
                  <c:v>-2.6496730472580001</c:v>
                </c:pt>
                <c:pt idx="1131">
                  <c:v>-2.7082443434029999</c:v>
                </c:pt>
                <c:pt idx="1132">
                  <c:v>-2.7678246078269999</c:v>
                </c:pt>
                <c:pt idx="1133">
                  <c:v>-2.8284221159260001</c:v>
                </c:pt>
                <c:pt idx="1134">
                  <c:v>-2.8900450406560001</c:v>
                </c:pt>
                <c:pt idx="1135">
                  <c:v>-2.9526995241940002</c:v>
                </c:pt>
                <c:pt idx="1136">
                  <c:v>-3.0163925112490002</c:v>
                </c:pt>
                <c:pt idx="1137">
                  <c:v>-3.0811315219009998</c:v>
                </c:pt>
                <c:pt idx="1138">
                  <c:v>-3.1469224416250001</c:v>
                </c:pt>
                <c:pt idx="1139">
                  <c:v>-3.2137709428210002</c:v>
                </c:pt>
                <c:pt idx="1140">
                  <c:v>-3.2816842196149998</c:v>
                </c:pt>
                <c:pt idx="1141">
                  <c:v>-3.3506666003509999</c:v>
                </c:pt>
                <c:pt idx="1142">
                  <c:v>-3.4207248382520001</c:v>
                </c:pt>
                <c:pt idx="1143">
                  <c:v>-3.4918624878919999</c:v>
                </c:pt>
                <c:pt idx="1144">
                  <c:v>-3.5640864915489998</c:v>
                </c:pt>
                <c:pt idx="1145">
                  <c:v>-3.6373999882830002</c:v>
                </c:pt>
                <c:pt idx="1146">
                  <c:v>-3.7118085186830001</c:v>
                </c:pt>
                <c:pt idx="1147">
                  <c:v>-3.7873153289119998</c:v>
                </c:pt>
                <c:pt idx="1148">
                  <c:v>-3.8639247191389998</c:v>
                </c:pt>
                <c:pt idx="1149">
                  <c:v>-3.9416399029470002</c:v>
                </c:pt>
                <c:pt idx="1150">
                  <c:v>-4.0204653505149999</c:v>
                </c:pt>
                <c:pt idx="1151">
                  <c:v>-4.100403588631</c:v>
                </c:pt>
                <c:pt idx="1152">
                  <c:v>-4.1814582675679999</c:v>
                </c:pt>
                <c:pt idx="1153">
                  <c:v>-4.26363106209</c:v>
                </c:pt>
                <c:pt idx="1154">
                  <c:v>-4.3469246872490004</c:v>
                </c:pt>
                <c:pt idx="1155">
                  <c:v>-4.4313413168090001</c:v>
                </c:pt>
                <c:pt idx="1156">
                  <c:v>-4.5168834117080001</c:v>
                </c:pt>
                <c:pt idx="1157">
                  <c:v>-4.6035527820739999</c:v>
                </c:pt>
                <c:pt idx="1158">
                  <c:v>-4.6913495927379998</c:v>
                </c:pt>
                <c:pt idx="1159">
                  <c:v>-4.7802767256610004</c:v>
                </c:pt>
                <c:pt idx="1160">
                  <c:v>-4.8703335557020004</c:v>
                </c:pt>
                <c:pt idx="1161">
                  <c:v>-4.9615220373210001</c:v>
                </c:pt>
                <c:pt idx="1162">
                  <c:v>-5.0538431349620003</c:v>
                </c:pt>
                <c:pt idx="1163">
                  <c:v>-5.147295743031</c:v>
                </c:pt>
                <c:pt idx="1164">
                  <c:v>-5.2418802750199998</c:v>
                </c:pt>
                <c:pt idx="1165">
                  <c:v>-5.3375977276980002</c:v>
                </c:pt>
                <c:pt idx="1166">
                  <c:v>-5.4344467152320002</c:v>
                </c:pt>
                <c:pt idx="1167">
                  <c:v>-5.5324271719010003</c:v>
                </c:pt>
                <c:pt idx="1168">
                  <c:v>-5.6315383574549998</c:v>
                </c:pt>
                <c:pt idx="1169">
                  <c:v>-5.7317787268549996</c:v>
                </c:pt>
                <c:pt idx="1170">
                  <c:v>-5.8331478158780001</c:v>
                </c:pt>
                <c:pt idx="1171">
                  <c:v>-5.9356441595099998</c:v>
                </c:pt>
                <c:pt idx="1172">
                  <c:v>-6.0392661685639997</c:v>
                </c:pt>
                <c:pt idx="1173">
                  <c:v>-6.1440114986529997</c:v>
                </c:pt>
                <c:pt idx="1174">
                  <c:v>-6.2498784974539996</c:v>
                </c:pt>
                <c:pt idx="1175">
                  <c:v>-6.3568650704399996</c:v>
                </c:pt>
                <c:pt idx="1176">
                  <c:v>-6.4649690623099998</c:v>
                </c:pt>
                <c:pt idx="1177">
                  <c:v>-6.5741876487880004</c:v>
                </c:pt>
                <c:pt idx="1178">
                  <c:v>-6.6845177232050004</c:v>
                </c:pt>
                <c:pt idx="1179">
                  <c:v>-6.7959568431859996</c:v>
                </c:pt>
                <c:pt idx="1180">
                  <c:v>-6.908502145061</c:v>
                </c:pt>
                <c:pt idx="1181">
                  <c:v>-7.0221494662620003</c:v>
                </c:pt>
                <c:pt idx="1182">
                  <c:v>-7.1368956358949998</c:v>
                </c:pt>
                <c:pt idx="1183">
                  <c:v>-7.2527366310629997</c:v>
                </c:pt>
                <c:pt idx="1184">
                  <c:v>-7.3696684934869996</c:v>
                </c:pt>
                <c:pt idx="1185">
                  <c:v>-7.4876879715450002</c:v>
                </c:pt>
                <c:pt idx="1186">
                  <c:v>-7.6067899837089996</c:v>
                </c:pt>
                <c:pt idx="1187">
                  <c:v>-7.7269697429870003</c:v>
                </c:pt>
                <c:pt idx="1188">
                  <c:v>-7.8482228121329998</c:v>
                </c:pt>
                <c:pt idx="1189">
                  <c:v>-7.9705438342799999</c:v>
                </c:pt>
                <c:pt idx="1190">
                  <c:v>-8.0939279479629995</c:v>
                </c:pt>
                <c:pt idx="1191">
                  <c:v>-8.2183698798170006</c:v>
                </c:pt>
                <c:pt idx="1192">
                  <c:v>-8.3438639064999993</c:v>
                </c:pt>
                <c:pt idx="1193">
                  <c:v>-8.4704039245789993</c:v>
                </c:pt>
                <c:pt idx="1194">
                  <c:v>-8.5979843175840003</c:v>
                </c:pt>
                <c:pt idx="1195">
                  <c:v>-8.7265979689529996</c:v>
                </c:pt>
                <c:pt idx="1196">
                  <c:v>-8.8562384631099995</c:v>
                </c:pt>
                <c:pt idx="1197">
                  <c:v>-8.9868993202049996</c:v>
                </c:pt>
                <c:pt idx="1198">
                  <c:v>-9.1185741698079994</c:v>
                </c:pt>
                <c:pt idx="1199">
                  <c:v>-9.2512538087710006</c:v>
                </c:pt>
                <c:pt idx="1200">
                  <c:v>-9.3849327385040002</c:v>
                </c:pt>
                <c:pt idx="1201">
                  <c:v>-9.5196016627799995</c:v>
                </c:pt>
                <c:pt idx="1202">
                  <c:v>-9.6552530802419998</c:v>
                </c:pt>
                <c:pt idx="1203">
                  <c:v>-9.7918789866509997</c:v>
                </c:pt>
                <c:pt idx="1204">
                  <c:v>-9.9294693290030001</c:v>
                </c:pt>
                <c:pt idx="1205">
                  <c:v>-10.06801714128</c:v>
                </c:pt>
                <c:pt idx="1206">
                  <c:v>-10.207511756720001</c:v>
                </c:pt>
                <c:pt idx="1207">
                  <c:v>-10.34794396857</c:v>
                </c:pt>
                <c:pt idx="1208">
                  <c:v>-10.489304188409999</c:v>
                </c:pt>
                <c:pt idx="1209">
                  <c:v>-10.631582069209999</c:v>
                </c:pt>
                <c:pt idx="1210">
                  <c:v>-10.7747675687</c:v>
                </c:pt>
                <c:pt idx="1211">
                  <c:v>-10.91884968095</c:v>
                </c:pt>
                <c:pt idx="1212">
                  <c:v>-11.063817975259999</c:v>
                </c:pt>
                <c:pt idx="1213">
                  <c:v>-11.20966053773</c:v>
                </c:pt>
                <c:pt idx="1214">
                  <c:v>-11.356365278729999</c:v>
                </c:pt>
                <c:pt idx="1215">
                  <c:v>-11.503921469410001</c:v>
                </c:pt>
                <c:pt idx="1216">
                  <c:v>-11.65231612288</c:v>
                </c:pt>
                <c:pt idx="1217">
                  <c:v>-11.801536471049999</c:v>
                </c:pt>
                <c:pt idx="1218">
                  <c:v>-11.95156969992</c:v>
                </c:pt>
                <c:pt idx="1219">
                  <c:v>-12.102402893360001</c:v>
                </c:pt>
                <c:pt idx="1220">
                  <c:v>-12.2540225901</c:v>
                </c:pt>
                <c:pt idx="1221">
                  <c:v>-12.40641427045</c:v>
                </c:pt>
                <c:pt idx="1222">
                  <c:v>-12.559564915119999</c:v>
                </c:pt>
                <c:pt idx="1223">
                  <c:v>-12.7134582908</c:v>
                </c:pt>
                <c:pt idx="1224">
                  <c:v>-12.868080708959999</c:v>
                </c:pt>
                <c:pt idx="1225">
                  <c:v>-13.023417068620001</c:v>
                </c:pt>
                <c:pt idx="1226">
                  <c:v>-13.17945138136</c:v>
                </c:pt>
                <c:pt idx="1227">
                  <c:v>-13.33616864473</c:v>
                </c:pt>
                <c:pt idx="1228">
                  <c:v>-13.49355159235</c:v>
                </c:pt>
                <c:pt idx="1229">
                  <c:v>-13.651585430860001</c:v>
                </c:pt>
                <c:pt idx="1230">
                  <c:v>-13.81025219657</c:v>
                </c:pt>
                <c:pt idx="1231">
                  <c:v>-13.96953547171</c:v>
                </c:pt>
                <c:pt idx="1232">
                  <c:v>-14.12941773256</c:v>
                </c:pt>
                <c:pt idx="1233">
                  <c:v>-14.2898820793</c:v>
                </c:pt>
                <c:pt idx="1234">
                  <c:v>-14.45090978617</c:v>
                </c:pt>
                <c:pt idx="1235">
                  <c:v>-14.612483989979999</c:v>
                </c:pt>
                <c:pt idx="1236">
                  <c:v>-14.77458592312</c:v>
                </c:pt>
                <c:pt idx="1237">
                  <c:v>-14.937197081100001</c:v>
                </c:pt>
                <c:pt idx="1238">
                  <c:v>-15.100298539080001</c:v>
                </c:pt>
                <c:pt idx="1239">
                  <c:v>-15.263872093730001</c:v>
                </c:pt>
                <c:pt idx="1240">
                  <c:v>-15.42789753479</c:v>
                </c:pt>
                <c:pt idx="1241">
                  <c:v>-15.59235588003</c:v>
                </c:pt>
                <c:pt idx="1242">
                  <c:v>-15.757228150850001</c:v>
                </c:pt>
                <c:pt idx="1243">
                  <c:v>-15.92249392089</c:v>
                </c:pt>
                <c:pt idx="1244">
                  <c:v>-16.088133965450002</c:v>
                </c:pt>
                <c:pt idx="1245">
                  <c:v>-16.254127806860001</c:v>
                </c:pt>
                <c:pt idx="1246">
                  <c:v>-16.420455003459999</c:v>
                </c:pt>
                <c:pt idx="1247">
                  <c:v>-16.587096981910001</c:v>
                </c:pt>
                <c:pt idx="1248">
                  <c:v>-16.754031280909999</c:v>
                </c:pt>
                <c:pt idx="1249">
                  <c:v>-16.921238606020001</c:v>
                </c:pt>
                <c:pt idx="1250">
                  <c:v>-17.088698061860001</c:v>
                </c:pt>
                <c:pt idx="1251">
                  <c:v>-17.25639005511</c:v>
                </c:pt>
                <c:pt idx="1252">
                  <c:v>-17.424292678890001</c:v>
                </c:pt>
                <c:pt idx="1253">
                  <c:v>-17.592385249119999</c:v>
                </c:pt>
                <c:pt idx="1254">
                  <c:v>-17.760648309010001</c:v>
                </c:pt>
                <c:pt idx="1255">
                  <c:v>-17.929060490009999</c:v>
                </c:pt>
                <c:pt idx="1256">
                  <c:v>-18.097600832840001</c:v>
                </c:pt>
                <c:pt idx="1257">
                  <c:v>-18.266249207209999</c:v>
                </c:pt>
                <c:pt idx="1258">
                  <c:v>-18.434985650950001</c:v>
                </c:pt>
                <c:pt idx="1259">
                  <c:v>-18.603788592819999</c:v>
                </c:pt>
                <c:pt idx="1260">
                  <c:v>-18.772638150519999</c:v>
                </c:pt>
                <c:pt idx="1261">
                  <c:v>-18.941513592690001</c:v>
                </c:pt>
                <c:pt idx="1262">
                  <c:v>-19.11039603719</c:v>
                </c:pt>
                <c:pt idx="1263">
                  <c:v>-19.27926357758</c:v>
                </c:pt>
                <c:pt idx="1264">
                  <c:v>-19.44809816599</c:v>
                </c:pt>
                <c:pt idx="1265">
                  <c:v>-19.616878808999999</c:v>
                </c:pt>
                <c:pt idx="1266">
                  <c:v>-19.785586304710002</c:v>
                </c:pt>
                <c:pt idx="1267">
                  <c:v>-19.954201632090001</c:v>
                </c:pt>
                <c:pt idx="1268">
                  <c:v>-20.12270542573</c:v>
                </c:pt>
                <c:pt idx="1269">
                  <c:v>-20.291078702989999</c:v>
                </c:pt>
                <c:pt idx="1270">
                  <c:v>-20.45930234027</c:v>
                </c:pt>
                <c:pt idx="1271">
                  <c:v>-20.627358578300001</c:v>
                </c:pt>
                <c:pt idx="1272">
                  <c:v>-20.795229142690001</c:v>
                </c:pt>
                <c:pt idx="1273">
                  <c:v>-20.96289604787</c:v>
                </c:pt>
                <c:pt idx="1274">
                  <c:v>-21.13034175632</c:v>
                </c:pt>
                <c:pt idx="1275">
                  <c:v>-21.297548605500001</c:v>
                </c:pt>
                <c:pt idx="1276">
                  <c:v>-21.464499700179999</c:v>
                </c:pt>
                <c:pt idx="1277">
                  <c:v>-21.631178348670002</c:v>
                </c:pt>
                <c:pt idx="1278">
                  <c:v>-21.797568223550002</c:v>
                </c:pt>
                <c:pt idx="1279">
                  <c:v>-21.96365435073</c:v>
                </c:pt>
                <c:pt idx="1280">
                  <c:v>-22.129419264149998</c:v>
                </c:pt>
                <c:pt idx="1281">
                  <c:v>-22.29484880363</c:v>
                </c:pt>
                <c:pt idx="1282">
                  <c:v>-22.45992826054</c:v>
                </c:pt>
                <c:pt idx="1283">
                  <c:v>-22.62464255523</c:v>
                </c:pt>
                <c:pt idx="1284">
                  <c:v>-22.788977158030001</c:v>
                </c:pt>
                <c:pt idx="1285">
                  <c:v>-22.952919236330001</c:v>
                </c:pt>
                <c:pt idx="1286">
                  <c:v>-23.116455189450001</c:v>
                </c:pt>
                <c:pt idx="1287">
                  <c:v>-23.2795707394</c:v>
                </c:pt>
                <c:pt idx="1288">
                  <c:v>-23.442255785379999</c:v>
                </c:pt>
                <c:pt idx="1289">
                  <c:v>-23.604496169920001</c:v>
                </c:pt>
                <c:pt idx="1290">
                  <c:v>-23.766280420960001</c:v>
                </c:pt>
                <c:pt idx="1291">
                  <c:v>-23.927598618179999</c:v>
                </c:pt>
                <c:pt idx="1292">
                  <c:v>-24.08843797974</c:v>
                </c:pt>
                <c:pt idx="1293">
                  <c:v>-24.24878920083</c:v>
                </c:pt>
                <c:pt idx="1294">
                  <c:v>-24.40864192962</c:v>
                </c:pt>
                <c:pt idx="1295">
                  <c:v>-24.567985996849998</c:v>
                </c:pt>
                <c:pt idx="1296">
                  <c:v>-24.726813136880001</c:v>
                </c:pt>
                <c:pt idx="1297">
                  <c:v>-24.885113512819999</c:v>
                </c:pt>
                <c:pt idx="1298">
                  <c:v>-25.042879635769999</c:v>
                </c:pt>
                <c:pt idx="1299">
                  <c:v>-25.200103060179998</c:v>
                </c:pt>
                <c:pt idx="1300">
                  <c:v>-25.35677584047</c:v>
                </c:pt>
                <c:pt idx="1301">
                  <c:v>-25.512891764399999</c:v>
                </c:pt>
                <c:pt idx="1302">
                  <c:v>-25.668443122709999</c:v>
                </c:pt>
                <c:pt idx="1303">
                  <c:v>-25.823423572700001</c:v>
                </c:pt>
                <c:pt idx="1304">
                  <c:v>-25.977827635379999</c:v>
                </c:pt>
                <c:pt idx="1305">
                  <c:v>-26.131649418529999</c:v>
                </c:pt>
                <c:pt idx="1306">
                  <c:v>-26.284883232559999</c:v>
                </c:pt>
                <c:pt idx="1307">
                  <c:v>-26.43752506125</c:v>
                </c:pt>
                <c:pt idx="1308">
                  <c:v>-26.589570167649999</c:v>
                </c:pt>
                <c:pt idx="1309">
                  <c:v>-26.741013834109999</c:v>
                </c:pt>
                <c:pt idx="1310">
                  <c:v>-26.891852828080001</c:v>
                </c:pt>
                <c:pt idx="1311">
                  <c:v>-27.042083282299998</c:v>
                </c:pt>
                <c:pt idx="1312">
                  <c:v>-27.191701937320001</c:v>
                </c:pt>
                <c:pt idx="1313">
                  <c:v>-27.34070714536</c:v>
                </c:pt>
                <c:pt idx="1314">
                  <c:v>-27.489094322410001</c:v>
                </c:pt>
                <c:pt idx="1315">
                  <c:v>-27.636863109290001</c:v>
                </c:pt>
                <c:pt idx="1316">
                  <c:v>-27.784011101339999</c:v>
                </c:pt>
                <c:pt idx="1317">
                  <c:v>-27.930536672079999</c:v>
                </c:pt>
                <c:pt idx="1318">
                  <c:v>-28.076438033950001</c:v>
                </c:pt>
                <c:pt idx="1319">
                  <c:v>-28.221714039110001</c:v>
                </c:pt>
                <c:pt idx="1320">
                  <c:v>-28.3663640382</c:v>
                </c:pt>
                <c:pt idx="1321">
                  <c:v>-28.51038859758</c:v>
                </c:pt>
                <c:pt idx="1322">
                  <c:v>-28.653785437250001</c:v>
                </c:pt>
                <c:pt idx="1323">
                  <c:v>-28.796555683769999</c:v>
                </c:pt>
                <c:pt idx="1324">
                  <c:v>-28.938699193510001</c:v>
                </c:pt>
                <c:pt idx="1325">
                  <c:v>-29.080216068039999</c:v>
                </c:pt>
                <c:pt idx="1326">
                  <c:v>-29.221107137640001</c:v>
                </c:pt>
                <c:pt idx="1327">
                  <c:v>-29.361372439490001</c:v>
                </c:pt>
                <c:pt idx="1328">
                  <c:v>-29.501013721690001</c:v>
                </c:pt>
                <c:pt idx="1329">
                  <c:v>-29.640031614680002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2471040"/>
        <c:axId val="132477312"/>
      </c:scatterChart>
      <c:valAx>
        <c:axId val="132471040"/>
        <c:scaling>
          <c:logBase val="10"/>
          <c:orientation val="minMax"/>
          <c:max val="100000000"/>
        </c:scaling>
        <c:delete val="0"/>
        <c:axPos val="b"/>
        <c:majorGridlines/>
        <c:minorGridlines>
          <c:spPr>
            <a:ln w="6350">
              <a:solidFill>
                <a:schemeClr val="bg1">
                  <a:lumMod val="85000"/>
                </a:schemeClr>
              </a:solidFill>
            </a:ln>
          </c:spPr>
        </c:minorGridlines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 dirty="0"/>
                  <a:t>Frequency (Hz)</a:t>
                </a:r>
              </a:p>
            </c:rich>
          </c:tx>
          <c:layout>
            <c:manualLayout>
              <c:xMode val="edge"/>
              <c:yMode val="edge"/>
              <c:x val="0.62402503219690919"/>
              <c:y val="0.85774214803426307"/>
            </c:manualLayout>
          </c:layout>
          <c:overlay val="0"/>
        </c:title>
        <c:numFmt formatCode="0.E+00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fr-FR"/>
          </a:p>
        </c:txPr>
        <c:crossAx val="132477312"/>
        <c:crosses val="autoZero"/>
        <c:crossBetween val="midCat"/>
      </c:valAx>
      <c:valAx>
        <c:axId val="132477312"/>
        <c:scaling>
          <c:orientation val="minMax"/>
          <c:min val="-3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/>
                  <a:t>Gain (dB)</a:t>
                </a:r>
              </a:p>
            </c:rich>
          </c:tx>
          <c:layout>
            <c:manualLayout>
              <c:xMode val="edge"/>
              <c:yMode val="edge"/>
              <c:x val="1.7852211392220142E-2"/>
              <c:y val="0.12370815797128119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fr-FR"/>
          </a:p>
        </c:txPr>
        <c:crossAx val="13247104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4339676797110874"/>
          <c:y val="0.38474483708395413"/>
          <c:w val="0.14124755204318276"/>
          <c:h val="0.3979284640891243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76913567855715"/>
          <c:y val="3.4272220042477396E-2"/>
          <c:w val="0.85597479986601743"/>
          <c:h val="0.77498917802743528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'[Wire Power Vs VDACB Vs Resistance.xlsx]Sheet1'!$B$1</c:f>
              <c:strCache>
                <c:ptCount val="1"/>
                <c:pt idx="0">
                  <c:v>RW = 1kΩ</c:v>
                </c:pt>
              </c:strCache>
            </c:strRef>
          </c:tx>
          <c:spPr>
            <a:ln w="15875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'[Wire Power Vs VDACB Vs Resistance.xlsx]Sheet1'!$A$2:$A$52</c:f>
              <c:numCache>
                <c:formatCode>General</c:formatCode>
                <c:ptCount val="5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</c:numCache>
            </c:numRef>
          </c:xVal>
          <c:yVal>
            <c:numRef>
              <c:f>'[Wire Power Vs VDACB Vs Resistance.xlsx]Sheet1'!$B$2:$B$52</c:f>
              <c:numCache>
                <c:formatCode>General</c:formatCode>
                <c:ptCount val="51"/>
                <c:pt idx="0">
                  <c:v>0</c:v>
                </c:pt>
                <c:pt idx="1">
                  <c:v>0.01</c:v>
                </c:pt>
                <c:pt idx="2">
                  <c:v>0.04</c:v>
                </c:pt>
                <c:pt idx="3">
                  <c:v>0.09</c:v>
                </c:pt>
                <c:pt idx="4">
                  <c:v>0.16</c:v>
                </c:pt>
                <c:pt idx="5">
                  <c:v>0.25</c:v>
                </c:pt>
                <c:pt idx="6">
                  <c:v>0.36</c:v>
                </c:pt>
                <c:pt idx="7">
                  <c:v>0.49</c:v>
                </c:pt>
                <c:pt idx="8">
                  <c:v>0.64</c:v>
                </c:pt>
                <c:pt idx="9">
                  <c:v>0.80999999999999994</c:v>
                </c:pt>
                <c:pt idx="10">
                  <c:v>1</c:v>
                </c:pt>
                <c:pt idx="11">
                  <c:v>1.2100000000000002</c:v>
                </c:pt>
                <c:pt idx="12">
                  <c:v>1.44</c:v>
                </c:pt>
                <c:pt idx="13">
                  <c:v>1.69</c:v>
                </c:pt>
                <c:pt idx="14">
                  <c:v>1.96</c:v>
                </c:pt>
                <c:pt idx="15">
                  <c:v>2.2500000000000004</c:v>
                </c:pt>
                <c:pt idx="16">
                  <c:v>2.56</c:v>
                </c:pt>
                <c:pt idx="17">
                  <c:v>2.8899999999999997</c:v>
                </c:pt>
                <c:pt idx="18">
                  <c:v>3.2399999999999998</c:v>
                </c:pt>
                <c:pt idx="19">
                  <c:v>3.6100000000000003</c:v>
                </c:pt>
                <c:pt idx="20">
                  <c:v>4</c:v>
                </c:pt>
                <c:pt idx="21">
                  <c:v>4.410000000000001</c:v>
                </c:pt>
                <c:pt idx="22">
                  <c:v>4.8400000000000007</c:v>
                </c:pt>
                <c:pt idx="23">
                  <c:v>5.29</c:v>
                </c:pt>
                <c:pt idx="24">
                  <c:v>5.76</c:v>
                </c:pt>
                <c:pt idx="25">
                  <c:v>6.25</c:v>
                </c:pt>
                <c:pt idx="26">
                  <c:v>6.76</c:v>
                </c:pt>
                <c:pt idx="27">
                  <c:v>7.29</c:v>
                </c:pt>
                <c:pt idx="28">
                  <c:v>7.84</c:v>
                </c:pt>
                <c:pt idx="29">
                  <c:v>8.4099999999999984</c:v>
                </c:pt>
                <c:pt idx="30">
                  <c:v>9.0000000000000018</c:v>
                </c:pt>
                <c:pt idx="31">
                  <c:v>9.61</c:v>
                </c:pt>
                <c:pt idx="32">
                  <c:v>10.24</c:v>
                </c:pt>
                <c:pt idx="33">
                  <c:v>10.889999999999999</c:v>
                </c:pt>
                <c:pt idx="34">
                  <c:v>11.559999999999999</c:v>
                </c:pt>
                <c:pt idx="35">
                  <c:v>12.25</c:v>
                </c:pt>
                <c:pt idx="36">
                  <c:v>12.959999999999999</c:v>
                </c:pt>
                <c:pt idx="37">
                  <c:v>13.690000000000001</c:v>
                </c:pt>
                <c:pt idx="38">
                  <c:v>14.440000000000001</c:v>
                </c:pt>
                <c:pt idx="39">
                  <c:v>15.209999999999997</c:v>
                </c:pt>
                <c:pt idx="40">
                  <c:v>16</c:v>
                </c:pt>
                <c:pt idx="41">
                  <c:v>16.809999999999995</c:v>
                </c:pt>
                <c:pt idx="42">
                  <c:v>17.640000000000004</c:v>
                </c:pt>
                <c:pt idx="43">
                  <c:v>18.489999999999998</c:v>
                </c:pt>
                <c:pt idx="44">
                  <c:v>19.360000000000003</c:v>
                </c:pt>
                <c:pt idx="45">
                  <c:v>20.249999999999996</c:v>
                </c:pt>
                <c:pt idx="46">
                  <c:v>21.16</c:v>
                </c:pt>
                <c:pt idx="47">
                  <c:v>22.09</c:v>
                </c:pt>
                <c:pt idx="48">
                  <c:v>23.04</c:v>
                </c:pt>
                <c:pt idx="49">
                  <c:v>24.010000000000009</c:v>
                </c:pt>
                <c:pt idx="50">
                  <c:v>25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'[Wire Power Vs VDACB Vs Resistance.xlsx]Sheet1'!$C$1</c:f>
              <c:strCache>
                <c:ptCount val="1"/>
                <c:pt idx="0">
                  <c:v>RW = 2kΩ</c:v>
                </c:pt>
              </c:strCache>
            </c:strRef>
          </c:tx>
          <c:spPr>
            <a:ln w="15875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'[Wire Power Vs VDACB Vs Resistance.xlsx]Sheet1'!$A$2:$A$52</c:f>
              <c:numCache>
                <c:formatCode>General</c:formatCode>
                <c:ptCount val="5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</c:numCache>
            </c:numRef>
          </c:xVal>
          <c:yVal>
            <c:numRef>
              <c:f>'[Wire Power Vs VDACB Vs Resistance.xlsx]Sheet1'!$C$2:$C$52</c:f>
              <c:numCache>
                <c:formatCode>General</c:formatCode>
                <c:ptCount val="51"/>
                <c:pt idx="0">
                  <c:v>0</c:v>
                </c:pt>
                <c:pt idx="1">
                  <c:v>0.02</c:v>
                </c:pt>
                <c:pt idx="2">
                  <c:v>0.08</c:v>
                </c:pt>
                <c:pt idx="3">
                  <c:v>0.18</c:v>
                </c:pt>
                <c:pt idx="4">
                  <c:v>0.32</c:v>
                </c:pt>
                <c:pt idx="5">
                  <c:v>0.5</c:v>
                </c:pt>
                <c:pt idx="6">
                  <c:v>0.72</c:v>
                </c:pt>
                <c:pt idx="7">
                  <c:v>0.98</c:v>
                </c:pt>
                <c:pt idx="8">
                  <c:v>1.28</c:v>
                </c:pt>
                <c:pt idx="9">
                  <c:v>1.6199999999999999</c:v>
                </c:pt>
                <c:pt idx="10">
                  <c:v>2</c:v>
                </c:pt>
                <c:pt idx="11">
                  <c:v>2.4200000000000004</c:v>
                </c:pt>
                <c:pt idx="12">
                  <c:v>2.88</c:v>
                </c:pt>
                <c:pt idx="13">
                  <c:v>3.38</c:v>
                </c:pt>
                <c:pt idx="14">
                  <c:v>3.92</c:v>
                </c:pt>
                <c:pt idx="15">
                  <c:v>4.5000000000000009</c:v>
                </c:pt>
                <c:pt idx="16">
                  <c:v>5.12</c:v>
                </c:pt>
                <c:pt idx="17">
                  <c:v>5.7799999999999994</c:v>
                </c:pt>
                <c:pt idx="18">
                  <c:v>6.4799999999999995</c:v>
                </c:pt>
                <c:pt idx="19">
                  <c:v>7.2200000000000006</c:v>
                </c:pt>
                <c:pt idx="20">
                  <c:v>8</c:v>
                </c:pt>
                <c:pt idx="21">
                  <c:v>8.8200000000000021</c:v>
                </c:pt>
                <c:pt idx="22">
                  <c:v>9.6800000000000015</c:v>
                </c:pt>
                <c:pt idx="23">
                  <c:v>10.58</c:v>
                </c:pt>
                <c:pt idx="24">
                  <c:v>11.52</c:v>
                </c:pt>
                <c:pt idx="25">
                  <c:v>12.5</c:v>
                </c:pt>
                <c:pt idx="26">
                  <c:v>13.52</c:v>
                </c:pt>
                <c:pt idx="27">
                  <c:v>14.58</c:v>
                </c:pt>
                <c:pt idx="28">
                  <c:v>15.68</c:v>
                </c:pt>
                <c:pt idx="29">
                  <c:v>16.819999999999997</c:v>
                </c:pt>
                <c:pt idx="30">
                  <c:v>18.000000000000004</c:v>
                </c:pt>
                <c:pt idx="31">
                  <c:v>19.22</c:v>
                </c:pt>
                <c:pt idx="32">
                  <c:v>20.48</c:v>
                </c:pt>
                <c:pt idx="33">
                  <c:v>21.779999999999998</c:v>
                </c:pt>
                <c:pt idx="34">
                  <c:v>23.119999999999997</c:v>
                </c:pt>
                <c:pt idx="35">
                  <c:v>24.5</c:v>
                </c:pt>
                <c:pt idx="36">
                  <c:v>25.919999999999998</c:v>
                </c:pt>
                <c:pt idx="37">
                  <c:v>27.380000000000003</c:v>
                </c:pt>
                <c:pt idx="38">
                  <c:v>28.880000000000003</c:v>
                </c:pt>
                <c:pt idx="39">
                  <c:v>30.419999999999995</c:v>
                </c:pt>
                <c:pt idx="40">
                  <c:v>32</c:v>
                </c:pt>
                <c:pt idx="41">
                  <c:v>33.61999999999999</c:v>
                </c:pt>
                <c:pt idx="42">
                  <c:v>35.280000000000008</c:v>
                </c:pt>
                <c:pt idx="43">
                  <c:v>36.979999999999997</c:v>
                </c:pt>
                <c:pt idx="44">
                  <c:v>38.720000000000006</c:v>
                </c:pt>
                <c:pt idx="45">
                  <c:v>40.499999999999993</c:v>
                </c:pt>
                <c:pt idx="46">
                  <c:v>42.32</c:v>
                </c:pt>
                <c:pt idx="47">
                  <c:v>44.18</c:v>
                </c:pt>
                <c:pt idx="48">
                  <c:v>46.08</c:v>
                </c:pt>
                <c:pt idx="49">
                  <c:v>48.020000000000017</c:v>
                </c:pt>
                <c:pt idx="50">
                  <c:v>50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'[Wire Power Vs VDACB Vs Resistance.xlsx]Sheet1'!$D$1</c:f>
              <c:strCache>
                <c:ptCount val="1"/>
                <c:pt idx="0">
                  <c:v>RW = 3kΩ</c:v>
                </c:pt>
              </c:strCache>
            </c:strRef>
          </c:tx>
          <c:spPr>
            <a:ln w="15875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'[Wire Power Vs VDACB Vs Resistance.xlsx]Sheet1'!$A$2:$A$52</c:f>
              <c:numCache>
                <c:formatCode>General</c:formatCode>
                <c:ptCount val="5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</c:numCache>
            </c:numRef>
          </c:xVal>
          <c:yVal>
            <c:numRef>
              <c:f>'[Wire Power Vs VDACB Vs Resistance.xlsx]Sheet1'!$D$2:$D$52</c:f>
              <c:numCache>
                <c:formatCode>General</c:formatCode>
                <c:ptCount val="51"/>
                <c:pt idx="0">
                  <c:v>0</c:v>
                </c:pt>
                <c:pt idx="1">
                  <c:v>3.0000000000000002E-2</c:v>
                </c:pt>
                <c:pt idx="2">
                  <c:v>0.12000000000000001</c:v>
                </c:pt>
                <c:pt idx="3">
                  <c:v>0.26999999999999996</c:v>
                </c:pt>
                <c:pt idx="4">
                  <c:v>0.48000000000000004</c:v>
                </c:pt>
                <c:pt idx="5">
                  <c:v>0.75</c:v>
                </c:pt>
                <c:pt idx="6">
                  <c:v>1.0799999999999998</c:v>
                </c:pt>
                <c:pt idx="7">
                  <c:v>1.47</c:v>
                </c:pt>
                <c:pt idx="8">
                  <c:v>1.9200000000000002</c:v>
                </c:pt>
                <c:pt idx="9">
                  <c:v>2.4299999999999997</c:v>
                </c:pt>
                <c:pt idx="10">
                  <c:v>3</c:v>
                </c:pt>
                <c:pt idx="11">
                  <c:v>3.63</c:v>
                </c:pt>
                <c:pt idx="12">
                  <c:v>4.3199999999999994</c:v>
                </c:pt>
                <c:pt idx="13">
                  <c:v>5.07</c:v>
                </c:pt>
                <c:pt idx="14">
                  <c:v>5.88</c:v>
                </c:pt>
                <c:pt idx="15">
                  <c:v>6.75</c:v>
                </c:pt>
                <c:pt idx="16">
                  <c:v>7.6800000000000006</c:v>
                </c:pt>
                <c:pt idx="17">
                  <c:v>8.6699999999999982</c:v>
                </c:pt>
                <c:pt idx="18">
                  <c:v>9.7199999999999989</c:v>
                </c:pt>
                <c:pt idx="19">
                  <c:v>10.830000000000002</c:v>
                </c:pt>
                <c:pt idx="20">
                  <c:v>12</c:v>
                </c:pt>
                <c:pt idx="21">
                  <c:v>13.230000000000002</c:v>
                </c:pt>
                <c:pt idx="22">
                  <c:v>14.52</c:v>
                </c:pt>
                <c:pt idx="23">
                  <c:v>15.870000000000003</c:v>
                </c:pt>
                <c:pt idx="24">
                  <c:v>17.279999999999998</c:v>
                </c:pt>
                <c:pt idx="25">
                  <c:v>18.75</c:v>
                </c:pt>
                <c:pt idx="26">
                  <c:v>20.28</c:v>
                </c:pt>
                <c:pt idx="27">
                  <c:v>21.87</c:v>
                </c:pt>
                <c:pt idx="28">
                  <c:v>23.52</c:v>
                </c:pt>
                <c:pt idx="29">
                  <c:v>25.23</c:v>
                </c:pt>
                <c:pt idx="30">
                  <c:v>27</c:v>
                </c:pt>
                <c:pt idx="31">
                  <c:v>28.83</c:v>
                </c:pt>
                <c:pt idx="32">
                  <c:v>30.720000000000002</c:v>
                </c:pt>
                <c:pt idx="33">
                  <c:v>32.669999999999995</c:v>
                </c:pt>
                <c:pt idx="34">
                  <c:v>34.679999999999993</c:v>
                </c:pt>
                <c:pt idx="35">
                  <c:v>36.750000000000007</c:v>
                </c:pt>
                <c:pt idx="36">
                  <c:v>38.879999999999995</c:v>
                </c:pt>
                <c:pt idx="37">
                  <c:v>41.07</c:v>
                </c:pt>
                <c:pt idx="38">
                  <c:v>43.320000000000007</c:v>
                </c:pt>
                <c:pt idx="39">
                  <c:v>45.629999999999995</c:v>
                </c:pt>
                <c:pt idx="40">
                  <c:v>48</c:v>
                </c:pt>
                <c:pt idx="41">
                  <c:v>50.429999999999986</c:v>
                </c:pt>
                <c:pt idx="42">
                  <c:v>52.920000000000009</c:v>
                </c:pt>
                <c:pt idx="43">
                  <c:v>55.470000000000006</c:v>
                </c:pt>
                <c:pt idx="44">
                  <c:v>58.08</c:v>
                </c:pt>
                <c:pt idx="45">
                  <c:v>60.749999999999993</c:v>
                </c:pt>
                <c:pt idx="46">
                  <c:v>63.480000000000011</c:v>
                </c:pt>
                <c:pt idx="47">
                  <c:v>66.27</c:v>
                </c:pt>
                <c:pt idx="48">
                  <c:v>69.11999999999999</c:v>
                </c:pt>
                <c:pt idx="49">
                  <c:v>72.030000000000015</c:v>
                </c:pt>
                <c:pt idx="50">
                  <c:v>75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'[Wire Power Vs VDACB Vs Resistance.xlsx]Sheet1'!$E$1</c:f>
              <c:strCache>
                <c:ptCount val="1"/>
                <c:pt idx="0">
                  <c:v>RW = 4kΩ</c:v>
                </c:pt>
              </c:strCache>
            </c:strRef>
          </c:tx>
          <c:spPr>
            <a:ln w="15875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'[Wire Power Vs VDACB Vs Resistance.xlsx]Sheet1'!$A$2:$A$52</c:f>
              <c:numCache>
                <c:formatCode>General</c:formatCode>
                <c:ptCount val="5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</c:numCache>
            </c:numRef>
          </c:xVal>
          <c:yVal>
            <c:numRef>
              <c:f>'[Wire Power Vs VDACB Vs Resistance.xlsx]Sheet1'!$E$2:$E$52</c:f>
              <c:numCache>
                <c:formatCode>General</c:formatCode>
                <c:ptCount val="51"/>
                <c:pt idx="0">
                  <c:v>0</c:v>
                </c:pt>
                <c:pt idx="1">
                  <c:v>0.04</c:v>
                </c:pt>
                <c:pt idx="2">
                  <c:v>0.16</c:v>
                </c:pt>
                <c:pt idx="3">
                  <c:v>0.36</c:v>
                </c:pt>
                <c:pt idx="4">
                  <c:v>0.64</c:v>
                </c:pt>
                <c:pt idx="5">
                  <c:v>1</c:v>
                </c:pt>
                <c:pt idx="6">
                  <c:v>1.44</c:v>
                </c:pt>
                <c:pt idx="7">
                  <c:v>1.96</c:v>
                </c:pt>
                <c:pt idx="8">
                  <c:v>2.56</c:v>
                </c:pt>
                <c:pt idx="9">
                  <c:v>3.2399999999999998</c:v>
                </c:pt>
                <c:pt idx="10">
                  <c:v>4</c:v>
                </c:pt>
                <c:pt idx="11">
                  <c:v>4.8400000000000007</c:v>
                </c:pt>
                <c:pt idx="12">
                  <c:v>5.76</c:v>
                </c:pt>
                <c:pt idx="13">
                  <c:v>6.76</c:v>
                </c:pt>
                <c:pt idx="14">
                  <c:v>7.84</c:v>
                </c:pt>
                <c:pt idx="15">
                  <c:v>9.0000000000000018</c:v>
                </c:pt>
                <c:pt idx="16">
                  <c:v>10.24</c:v>
                </c:pt>
                <c:pt idx="17">
                  <c:v>11.559999999999999</c:v>
                </c:pt>
                <c:pt idx="18">
                  <c:v>12.959999999999999</c:v>
                </c:pt>
                <c:pt idx="19">
                  <c:v>14.440000000000001</c:v>
                </c:pt>
                <c:pt idx="20">
                  <c:v>16</c:v>
                </c:pt>
                <c:pt idx="21">
                  <c:v>17.640000000000004</c:v>
                </c:pt>
                <c:pt idx="22">
                  <c:v>19.360000000000003</c:v>
                </c:pt>
                <c:pt idx="23">
                  <c:v>21.16</c:v>
                </c:pt>
                <c:pt idx="24">
                  <c:v>23.04</c:v>
                </c:pt>
                <c:pt idx="25">
                  <c:v>25</c:v>
                </c:pt>
                <c:pt idx="26">
                  <c:v>27.04</c:v>
                </c:pt>
                <c:pt idx="27">
                  <c:v>29.16</c:v>
                </c:pt>
                <c:pt idx="28">
                  <c:v>31.36</c:v>
                </c:pt>
                <c:pt idx="29">
                  <c:v>33.639999999999993</c:v>
                </c:pt>
                <c:pt idx="30">
                  <c:v>36.000000000000007</c:v>
                </c:pt>
                <c:pt idx="31">
                  <c:v>38.44</c:v>
                </c:pt>
                <c:pt idx="32">
                  <c:v>40.96</c:v>
                </c:pt>
                <c:pt idx="33">
                  <c:v>43.559999999999995</c:v>
                </c:pt>
                <c:pt idx="34">
                  <c:v>46.239999999999995</c:v>
                </c:pt>
                <c:pt idx="35">
                  <c:v>49</c:v>
                </c:pt>
                <c:pt idx="36">
                  <c:v>51.839999999999996</c:v>
                </c:pt>
                <c:pt idx="37">
                  <c:v>54.760000000000005</c:v>
                </c:pt>
                <c:pt idx="38">
                  <c:v>57.760000000000005</c:v>
                </c:pt>
                <c:pt idx="39">
                  <c:v>60.839999999999989</c:v>
                </c:pt>
                <c:pt idx="40">
                  <c:v>64</c:v>
                </c:pt>
                <c:pt idx="41">
                  <c:v>67.239999999999981</c:v>
                </c:pt>
                <c:pt idx="42">
                  <c:v>70.560000000000016</c:v>
                </c:pt>
                <c:pt idx="43">
                  <c:v>73.959999999999994</c:v>
                </c:pt>
                <c:pt idx="44">
                  <c:v>77.440000000000012</c:v>
                </c:pt>
                <c:pt idx="45">
                  <c:v>80.999999999999986</c:v>
                </c:pt>
                <c:pt idx="46">
                  <c:v>84.64</c:v>
                </c:pt>
                <c:pt idx="47">
                  <c:v>88.36</c:v>
                </c:pt>
                <c:pt idx="48">
                  <c:v>92.16</c:v>
                </c:pt>
                <c:pt idx="49">
                  <c:v>96.040000000000035</c:v>
                </c:pt>
                <c:pt idx="50">
                  <c:v>100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'[Wire Power Vs VDACB Vs Resistance.xlsx]Sheet1'!$F$1</c:f>
              <c:strCache>
                <c:ptCount val="1"/>
                <c:pt idx="0">
                  <c:v>RW = 5kΩ</c:v>
                </c:pt>
              </c:strCache>
            </c:strRef>
          </c:tx>
          <c:spPr>
            <a:ln w="15875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'[Wire Power Vs VDACB Vs Resistance.xlsx]Sheet1'!$A$2:$A$52</c:f>
              <c:numCache>
                <c:formatCode>General</c:formatCode>
                <c:ptCount val="5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</c:numCache>
            </c:numRef>
          </c:xVal>
          <c:yVal>
            <c:numRef>
              <c:f>'[Wire Power Vs VDACB Vs Resistance.xlsx]Sheet1'!$F$2:$F$52</c:f>
              <c:numCache>
                <c:formatCode>General</c:formatCode>
                <c:ptCount val="51"/>
                <c:pt idx="0">
                  <c:v>0</c:v>
                </c:pt>
                <c:pt idx="1">
                  <c:v>0.05</c:v>
                </c:pt>
                <c:pt idx="2">
                  <c:v>0.2</c:v>
                </c:pt>
                <c:pt idx="3">
                  <c:v>0.44999999999999996</c:v>
                </c:pt>
                <c:pt idx="4">
                  <c:v>0.8</c:v>
                </c:pt>
                <c:pt idx="5">
                  <c:v>1.25</c:v>
                </c:pt>
                <c:pt idx="6">
                  <c:v>1.7999999999999998</c:v>
                </c:pt>
                <c:pt idx="7">
                  <c:v>2.4499999999999997</c:v>
                </c:pt>
                <c:pt idx="8">
                  <c:v>3.2</c:v>
                </c:pt>
                <c:pt idx="9">
                  <c:v>4.05</c:v>
                </c:pt>
                <c:pt idx="10">
                  <c:v>5</c:v>
                </c:pt>
                <c:pt idx="11">
                  <c:v>6.0500000000000007</c:v>
                </c:pt>
                <c:pt idx="12">
                  <c:v>7.1999999999999993</c:v>
                </c:pt>
                <c:pt idx="13">
                  <c:v>8.4499999999999993</c:v>
                </c:pt>
                <c:pt idx="14">
                  <c:v>9.7999999999999989</c:v>
                </c:pt>
                <c:pt idx="15">
                  <c:v>11.25</c:v>
                </c:pt>
                <c:pt idx="16">
                  <c:v>12.8</c:v>
                </c:pt>
                <c:pt idx="17">
                  <c:v>14.45</c:v>
                </c:pt>
                <c:pt idx="18">
                  <c:v>16.2</c:v>
                </c:pt>
                <c:pt idx="19">
                  <c:v>18.05</c:v>
                </c:pt>
                <c:pt idx="20">
                  <c:v>20</c:v>
                </c:pt>
                <c:pt idx="21">
                  <c:v>22.050000000000004</c:v>
                </c:pt>
                <c:pt idx="22">
                  <c:v>24.200000000000003</c:v>
                </c:pt>
                <c:pt idx="23">
                  <c:v>26.450000000000003</c:v>
                </c:pt>
                <c:pt idx="24">
                  <c:v>28.799999999999997</c:v>
                </c:pt>
                <c:pt idx="25">
                  <c:v>31.25</c:v>
                </c:pt>
                <c:pt idx="26">
                  <c:v>33.799999999999997</c:v>
                </c:pt>
                <c:pt idx="27">
                  <c:v>36.450000000000003</c:v>
                </c:pt>
                <c:pt idx="28">
                  <c:v>39.199999999999996</c:v>
                </c:pt>
                <c:pt idx="29">
                  <c:v>42.05</c:v>
                </c:pt>
                <c:pt idx="30">
                  <c:v>45</c:v>
                </c:pt>
                <c:pt idx="31">
                  <c:v>48.05</c:v>
                </c:pt>
                <c:pt idx="32">
                  <c:v>51.2</c:v>
                </c:pt>
                <c:pt idx="33">
                  <c:v>54.449999999999996</c:v>
                </c:pt>
                <c:pt idx="34">
                  <c:v>57.8</c:v>
                </c:pt>
                <c:pt idx="35">
                  <c:v>61.250000000000007</c:v>
                </c:pt>
                <c:pt idx="36">
                  <c:v>64.8</c:v>
                </c:pt>
                <c:pt idx="37">
                  <c:v>68.450000000000017</c:v>
                </c:pt>
                <c:pt idx="38">
                  <c:v>72.2</c:v>
                </c:pt>
                <c:pt idx="39">
                  <c:v>76.05</c:v>
                </c:pt>
                <c:pt idx="40">
                  <c:v>80</c:v>
                </c:pt>
                <c:pt idx="41">
                  <c:v>84.049999999999983</c:v>
                </c:pt>
                <c:pt idx="42">
                  <c:v>88.200000000000017</c:v>
                </c:pt>
                <c:pt idx="43">
                  <c:v>92.45</c:v>
                </c:pt>
                <c:pt idx="44">
                  <c:v>96.800000000000011</c:v>
                </c:pt>
                <c:pt idx="45">
                  <c:v>101.24999999999999</c:v>
                </c:pt>
                <c:pt idx="46">
                  <c:v>105.80000000000001</c:v>
                </c:pt>
                <c:pt idx="47">
                  <c:v>110.45</c:v>
                </c:pt>
                <c:pt idx="48">
                  <c:v>115.19999999999999</c:v>
                </c:pt>
                <c:pt idx="49">
                  <c:v>120.05000000000003</c:v>
                </c:pt>
                <c:pt idx="50">
                  <c:v>125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'[Wire Power Vs VDACB Vs Resistance.xlsx]Sheet1'!$G$1</c:f>
              <c:strCache>
                <c:ptCount val="1"/>
                <c:pt idx="0">
                  <c:v>RW = 6kΩ</c:v>
                </c:pt>
              </c:strCache>
            </c:strRef>
          </c:tx>
          <c:spPr>
            <a:ln w="15875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'[Wire Power Vs VDACB Vs Resistance.xlsx]Sheet1'!$A$2:$A$52</c:f>
              <c:numCache>
                <c:formatCode>General</c:formatCode>
                <c:ptCount val="5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</c:numCache>
            </c:numRef>
          </c:xVal>
          <c:yVal>
            <c:numRef>
              <c:f>'[Wire Power Vs VDACB Vs Resistance.xlsx]Sheet1'!$G$2:$G$52</c:f>
              <c:numCache>
                <c:formatCode>General</c:formatCode>
                <c:ptCount val="51"/>
                <c:pt idx="0">
                  <c:v>0</c:v>
                </c:pt>
                <c:pt idx="1">
                  <c:v>6.0000000000000005E-2</c:v>
                </c:pt>
                <c:pt idx="2">
                  <c:v>0.24000000000000002</c:v>
                </c:pt>
                <c:pt idx="3">
                  <c:v>0.53999999999999992</c:v>
                </c:pt>
                <c:pt idx="4">
                  <c:v>0.96000000000000008</c:v>
                </c:pt>
                <c:pt idx="5">
                  <c:v>1.5</c:v>
                </c:pt>
                <c:pt idx="6">
                  <c:v>2.1599999999999997</c:v>
                </c:pt>
                <c:pt idx="7">
                  <c:v>2.94</c:v>
                </c:pt>
                <c:pt idx="8">
                  <c:v>3.8400000000000003</c:v>
                </c:pt>
                <c:pt idx="9">
                  <c:v>4.8599999999999994</c:v>
                </c:pt>
                <c:pt idx="10">
                  <c:v>6</c:v>
                </c:pt>
                <c:pt idx="11">
                  <c:v>7.26</c:v>
                </c:pt>
                <c:pt idx="12">
                  <c:v>8.6399999999999988</c:v>
                </c:pt>
                <c:pt idx="13">
                  <c:v>10.14</c:v>
                </c:pt>
                <c:pt idx="14">
                  <c:v>11.76</c:v>
                </c:pt>
                <c:pt idx="15">
                  <c:v>13.5</c:v>
                </c:pt>
                <c:pt idx="16">
                  <c:v>15.360000000000001</c:v>
                </c:pt>
                <c:pt idx="17">
                  <c:v>17.339999999999996</c:v>
                </c:pt>
                <c:pt idx="18">
                  <c:v>19.439999999999998</c:v>
                </c:pt>
                <c:pt idx="19">
                  <c:v>21.660000000000004</c:v>
                </c:pt>
                <c:pt idx="20">
                  <c:v>24</c:v>
                </c:pt>
                <c:pt idx="21">
                  <c:v>26.460000000000004</c:v>
                </c:pt>
                <c:pt idx="22">
                  <c:v>29.04</c:v>
                </c:pt>
                <c:pt idx="23">
                  <c:v>31.740000000000006</c:v>
                </c:pt>
                <c:pt idx="24">
                  <c:v>34.559999999999995</c:v>
                </c:pt>
                <c:pt idx="25">
                  <c:v>37.5</c:v>
                </c:pt>
                <c:pt idx="26">
                  <c:v>40.56</c:v>
                </c:pt>
                <c:pt idx="27">
                  <c:v>43.74</c:v>
                </c:pt>
                <c:pt idx="28">
                  <c:v>47.04</c:v>
                </c:pt>
                <c:pt idx="29">
                  <c:v>50.46</c:v>
                </c:pt>
                <c:pt idx="30">
                  <c:v>54</c:v>
                </c:pt>
                <c:pt idx="31">
                  <c:v>57.66</c:v>
                </c:pt>
                <c:pt idx="32">
                  <c:v>61.440000000000005</c:v>
                </c:pt>
                <c:pt idx="33">
                  <c:v>65.339999999999989</c:v>
                </c:pt>
                <c:pt idx="34">
                  <c:v>69.359999999999985</c:v>
                </c:pt>
                <c:pt idx="35">
                  <c:v>73.500000000000014</c:v>
                </c:pt>
                <c:pt idx="36">
                  <c:v>77.759999999999991</c:v>
                </c:pt>
                <c:pt idx="37">
                  <c:v>82.14</c:v>
                </c:pt>
                <c:pt idx="38">
                  <c:v>86.640000000000015</c:v>
                </c:pt>
                <c:pt idx="39">
                  <c:v>91.259999999999991</c:v>
                </c:pt>
                <c:pt idx="40">
                  <c:v>96</c:v>
                </c:pt>
                <c:pt idx="41">
                  <c:v>100.85999999999997</c:v>
                </c:pt>
                <c:pt idx="42">
                  <c:v>105.84000000000002</c:v>
                </c:pt>
                <c:pt idx="43">
                  <c:v>110.94000000000001</c:v>
                </c:pt>
                <c:pt idx="44">
                  <c:v>116.16</c:v>
                </c:pt>
                <c:pt idx="45">
                  <c:v>121.49999999999999</c:v>
                </c:pt>
                <c:pt idx="46">
                  <c:v>126.96000000000002</c:v>
                </c:pt>
                <c:pt idx="47">
                  <c:v>132.54</c:v>
                </c:pt>
                <c:pt idx="48">
                  <c:v>138.23999999999998</c:v>
                </c:pt>
                <c:pt idx="49">
                  <c:v>144.06000000000003</c:v>
                </c:pt>
                <c:pt idx="50">
                  <c:v>150</c:v>
                </c:pt>
              </c:numCache>
            </c:numRef>
          </c:yVal>
          <c:smooth val="1"/>
        </c:ser>
        <c:ser>
          <c:idx val="6"/>
          <c:order val="6"/>
          <c:tx>
            <c:strRef>
              <c:f>'[Wire Power Vs VDACB Vs Resistance.xlsx]Sheet1'!$H$1</c:f>
              <c:strCache>
                <c:ptCount val="1"/>
                <c:pt idx="0">
                  <c:v>RW = 15kΩ</c:v>
                </c:pt>
              </c:strCache>
            </c:strRef>
          </c:tx>
          <c:spPr>
            <a:ln w="15875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'[Wire Power Vs VDACB Vs Resistance.xlsx]Sheet1'!$A$2:$A$52</c:f>
              <c:numCache>
                <c:formatCode>General</c:formatCode>
                <c:ptCount val="5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</c:numCache>
            </c:numRef>
          </c:xVal>
          <c:yVal>
            <c:numRef>
              <c:f>'[Wire Power Vs VDACB Vs Resistance.xlsx]Sheet1'!$H$2:$H$52</c:f>
              <c:numCache>
                <c:formatCode>General</c:formatCode>
                <c:ptCount val="51"/>
                <c:pt idx="0">
                  <c:v>0</c:v>
                </c:pt>
                <c:pt idx="1">
                  <c:v>0.15000000000000002</c:v>
                </c:pt>
                <c:pt idx="2">
                  <c:v>0.60000000000000009</c:v>
                </c:pt>
                <c:pt idx="3">
                  <c:v>1.3499999999999999</c:v>
                </c:pt>
                <c:pt idx="4">
                  <c:v>2.4000000000000004</c:v>
                </c:pt>
                <c:pt idx="5">
                  <c:v>3.75</c:v>
                </c:pt>
                <c:pt idx="6">
                  <c:v>5.3999999999999995</c:v>
                </c:pt>
                <c:pt idx="7">
                  <c:v>7.35</c:v>
                </c:pt>
                <c:pt idx="8">
                  <c:v>9.6000000000000014</c:v>
                </c:pt>
                <c:pt idx="9">
                  <c:v>12.149999999999999</c:v>
                </c:pt>
                <c:pt idx="10">
                  <c:v>15</c:v>
                </c:pt>
                <c:pt idx="11">
                  <c:v>18.149999999999999</c:v>
                </c:pt>
                <c:pt idx="12">
                  <c:v>21.599999999999998</c:v>
                </c:pt>
                <c:pt idx="13">
                  <c:v>25.349999999999998</c:v>
                </c:pt>
                <c:pt idx="14">
                  <c:v>29.4</c:v>
                </c:pt>
                <c:pt idx="15">
                  <c:v>33.75</c:v>
                </c:pt>
                <c:pt idx="16">
                  <c:v>38.400000000000006</c:v>
                </c:pt>
                <c:pt idx="17">
                  <c:v>43.35</c:v>
                </c:pt>
                <c:pt idx="18">
                  <c:v>48.599999999999994</c:v>
                </c:pt>
                <c:pt idx="19">
                  <c:v>54.150000000000006</c:v>
                </c:pt>
                <c:pt idx="20">
                  <c:v>60</c:v>
                </c:pt>
                <c:pt idx="21">
                  <c:v>66.15000000000002</c:v>
                </c:pt>
                <c:pt idx="22">
                  <c:v>72.599999999999994</c:v>
                </c:pt>
                <c:pt idx="23">
                  <c:v>79.350000000000009</c:v>
                </c:pt>
                <c:pt idx="24">
                  <c:v>86.399999999999991</c:v>
                </c:pt>
                <c:pt idx="25">
                  <c:v>93.75</c:v>
                </c:pt>
                <c:pt idx="26">
                  <c:v>101.39999999999999</c:v>
                </c:pt>
                <c:pt idx="27">
                  <c:v>109.35000000000001</c:v>
                </c:pt>
                <c:pt idx="28">
                  <c:v>117.6</c:v>
                </c:pt>
                <c:pt idx="29">
                  <c:v>126.14999999999998</c:v>
                </c:pt>
                <c:pt idx="30">
                  <c:v>135</c:v>
                </c:pt>
                <c:pt idx="31">
                  <c:v>144.15</c:v>
                </c:pt>
                <c:pt idx="32">
                  <c:v>153.60000000000002</c:v>
                </c:pt>
                <c:pt idx="33">
                  <c:v>163.35</c:v>
                </c:pt>
                <c:pt idx="34">
                  <c:v>173.4</c:v>
                </c:pt>
                <c:pt idx="35">
                  <c:v>183.75000000000003</c:v>
                </c:pt>
                <c:pt idx="36">
                  <c:v>194.39999999999998</c:v>
                </c:pt>
                <c:pt idx="37">
                  <c:v>205.35</c:v>
                </c:pt>
                <c:pt idx="38">
                  <c:v>216.60000000000002</c:v>
                </c:pt>
                <c:pt idx="39">
                  <c:v>228.14999999999998</c:v>
                </c:pt>
                <c:pt idx="40">
                  <c:v>240</c:v>
                </c:pt>
                <c:pt idx="41">
                  <c:v>252.14999999999992</c:v>
                </c:pt>
                <c:pt idx="42">
                  <c:v>264.60000000000008</c:v>
                </c:pt>
                <c:pt idx="43">
                  <c:v>277.34999999999997</c:v>
                </c:pt>
                <c:pt idx="44">
                  <c:v>290.39999999999998</c:v>
                </c:pt>
                <c:pt idx="45">
                  <c:v>303.74999999999994</c:v>
                </c:pt>
                <c:pt idx="46">
                  <c:v>317.40000000000003</c:v>
                </c:pt>
                <c:pt idx="47">
                  <c:v>331.34999999999997</c:v>
                </c:pt>
                <c:pt idx="48">
                  <c:v>345.59999999999997</c:v>
                </c:pt>
                <c:pt idx="49">
                  <c:v>360.15000000000009</c:v>
                </c:pt>
                <c:pt idx="50">
                  <c:v>375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2564096"/>
        <c:axId val="132566016"/>
      </c:scatterChart>
      <c:valAx>
        <c:axId val="132564096"/>
        <c:scaling>
          <c:orientation val="minMax"/>
          <c:max val="4"/>
        </c:scaling>
        <c:delete val="0"/>
        <c:axPos val="b"/>
        <c:title>
          <c:tx>
            <c:rich>
              <a:bodyPr/>
              <a:lstStyle/>
              <a:p>
                <a:pPr>
                  <a:defRPr sz="1300"/>
                </a:pPr>
                <a:r>
                  <a:rPr lang="pt-PT" sz="1300" dirty="0" smtClean="0"/>
                  <a:t>Wire</a:t>
                </a:r>
                <a:r>
                  <a:rPr lang="pt-PT" sz="1300" baseline="0" dirty="0" smtClean="0"/>
                  <a:t> Current (mA)</a:t>
                </a:r>
                <a:endParaRPr lang="fr-FR" sz="1300" dirty="0"/>
              </a:p>
            </c:rich>
          </c:tx>
          <c:layout>
            <c:manualLayout>
              <c:xMode val="edge"/>
              <c:yMode val="edge"/>
              <c:x val="0.76945657122277344"/>
              <c:y val="0.91171149265855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fr-FR"/>
          </a:p>
        </c:txPr>
        <c:crossAx val="132566016"/>
        <c:crosses val="autoZero"/>
        <c:crossBetween val="midCat"/>
      </c:valAx>
      <c:valAx>
        <c:axId val="132566016"/>
        <c:scaling>
          <c:orientation val="minMax"/>
          <c:max val="15"/>
          <c:min val="0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t-PT" sz="1300" dirty="0" smtClean="0"/>
                  <a:t>Wire</a:t>
                </a:r>
                <a:r>
                  <a:rPr lang="pt-PT" sz="1300" baseline="0" dirty="0" smtClean="0"/>
                  <a:t> Power (mW)</a:t>
                </a:r>
                <a:endParaRPr lang="fr-FR" sz="1300" dirty="0"/>
              </a:p>
            </c:rich>
          </c:tx>
          <c:layout>
            <c:manualLayout>
              <c:xMode val="edge"/>
              <c:yMode val="edge"/>
              <c:x val="1.7178209361481039E-2"/>
              <c:y val="4.1019604809192506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fr-FR"/>
          </a:p>
        </c:txPr>
        <c:crossAx val="13256409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0.86336</cdr:x>
      <cdr:y>0.00737</cdr:y>
    </cdr:from>
    <cdr:to>
      <cdr:x>0.93998</cdr:x>
      <cdr:y>0.07365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088057" y="22227"/>
          <a:ext cx="451524" cy="200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100" b="1" dirty="0">
              <a:solidFill>
                <a:schemeClr val="bg2">
                  <a:lumMod val="50000"/>
                </a:schemeClr>
              </a:solidFill>
            </a:rPr>
            <a:t>1k</a:t>
          </a:r>
          <a:r>
            <a:rPr lang="el-GR" sz="1100" b="1" dirty="0">
              <a:solidFill>
                <a:schemeClr val="bg2">
                  <a:lumMod val="50000"/>
                </a:schemeClr>
              </a:solidFill>
              <a:latin typeface="Times New Roman"/>
              <a:cs typeface="Times New Roman"/>
            </a:rPr>
            <a:t>Ω</a:t>
          </a:r>
          <a:endParaRPr lang="fr-FR" sz="1100" b="1" dirty="0">
            <a:solidFill>
              <a:schemeClr val="bg2">
                <a:lumMod val="5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0.44633</cdr:x>
      <cdr:y>0.04051</cdr:y>
    </cdr:from>
    <cdr:to>
      <cdr:x>0.86336</cdr:x>
      <cdr:y>0.04156</cdr:y>
    </cdr:to>
    <cdr:cxnSp macro="">
      <cdr:nvCxnSpPr>
        <cdr:cNvPr id="3" name="Straight Arrow Connector 2"/>
        <cdr:cNvCxnSpPr>
          <a:stCxn xmlns:a="http://schemas.openxmlformats.org/drawingml/2006/main" id="4" idx="3"/>
          <a:endCxn xmlns:a="http://schemas.openxmlformats.org/drawingml/2006/main" id="2" idx="1"/>
        </cdr:cNvCxnSpPr>
      </cdr:nvCxnSpPr>
      <cdr:spPr>
        <a:xfrm xmlns:a="http://schemas.openxmlformats.org/drawingml/2006/main" flipV="1">
          <a:off x="2630338" y="122239"/>
          <a:ext cx="2457719" cy="3174"/>
        </a:xfrm>
        <a:prstGeom xmlns:a="http://schemas.openxmlformats.org/drawingml/2006/main" prst="straightConnector1">
          <a:avLst/>
        </a:prstGeom>
        <a:ln xmlns:a="http://schemas.openxmlformats.org/drawingml/2006/main" w="15875">
          <a:solidFill>
            <a:schemeClr val="bg2">
              <a:lumMod val="50000"/>
            </a:schemeClr>
          </a:solidFill>
          <a:tailEnd type="arrow"/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0.37227</cdr:x>
      <cdr:y>0</cdr:y>
    </cdr:from>
    <cdr:to>
      <cdr:x>0.44633</cdr:x>
      <cdr:y>0.08312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2193924" y="0"/>
          <a:ext cx="436414" cy="2508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100" b="1" dirty="0" smtClean="0">
              <a:solidFill>
                <a:schemeClr val="bg2">
                  <a:lumMod val="50000"/>
                </a:schemeClr>
              </a:solidFill>
            </a:rPr>
            <a:t>6k</a:t>
          </a:r>
          <a:r>
            <a:rPr lang="el-GR" sz="1100" b="1" dirty="0">
              <a:solidFill>
                <a:schemeClr val="bg2">
                  <a:lumMod val="50000"/>
                </a:schemeClr>
              </a:solidFill>
              <a:latin typeface="Times New Roman"/>
              <a:cs typeface="Times New Roman"/>
            </a:rPr>
            <a:t>Ω</a:t>
          </a:r>
          <a:endParaRPr lang="fr-FR" sz="1100" b="1" dirty="0">
            <a:solidFill>
              <a:schemeClr val="bg2">
                <a:lumMod val="5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0.11536</cdr:x>
      <cdr:y>0.29192</cdr:y>
    </cdr:from>
    <cdr:to>
      <cdr:x>0.9442</cdr:x>
      <cdr:y>0.29241</cdr:y>
    </cdr:to>
    <cdr:cxnSp macro="">
      <cdr:nvCxnSpPr>
        <cdr:cNvPr id="5" name="Straight Connector 4"/>
        <cdr:cNvCxnSpPr/>
      </cdr:nvCxnSpPr>
      <cdr:spPr>
        <a:xfrm xmlns:a="http://schemas.openxmlformats.org/drawingml/2006/main" flipV="1">
          <a:off x="722977" y="792385"/>
          <a:ext cx="5194241" cy="1316"/>
        </a:xfrm>
        <a:prstGeom xmlns:a="http://schemas.openxmlformats.org/drawingml/2006/main" prst="line">
          <a:avLst/>
        </a:prstGeom>
        <a:ln xmlns:a="http://schemas.openxmlformats.org/drawingml/2006/main" w="9525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0.12582</cdr:x>
      <cdr:y>0.22137</cdr:y>
    </cdr:from>
    <cdr:to>
      <cdr:x>0.27122</cdr:x>
      <cdr:y>0.28821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788525" y="600893"/>
          <a:ext cx="911175" cy="1814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PT" sz="1000" dirty="0" smtClean="0">
              <a:solidFill>
                <a:srgbClr val="FF0000"/>
              </a:solidFill>
            </a:rPr>
            <a:t>PWMax</a:t>
          </a:r>
          <a:endParaRPr lang="fr-FR" sz="1000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0.11647</cdr:x>
      <cdr:y>0.54566</cdr:y>
    </cdr:from>
    <cdr:to>
      <cdr:x>0.9061</cdr:x>
      <cdr:y>0.54767</cdr:y>
    </cdr:to>
    <cdr:cxnSp macro="">
      <cdr:nvCxnSpPr>
        <cdr:cNvPr id="7" name="Straight Connector 6"/>
        <cdr:cNvCxnSpPr/>
      </cdr:nvCxnSpPr>
      <cdr:spPr>
        <a:xfrm xmlns:a="http://schemas.openxmlformats.org/drawingml/2006/main" flipV="1">
          <a:off x="729923" y="1481141"/>
          <a:ext cx="4948519" cy="5434"/>
        </a:xfrm>
        <a:prstGeom xmlns:a="http://schemas.openxmlformats.org/drawingml/2006/main" prst="line">
          <a:avLst/>
        </a:prstGeom>
        <a:ln xmlns:a="http://schemas.openxmlformats.org/drawingml/2006/main" w="6350">
          <a:solidFill>
            <a:srgbClr val="00B05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0.24303</cdr:x>
      <cdr:y>0</cdr:y>
    </cdr:from>
    <cdr:to>
      <cdr:x>0.31709</cdr:x>
      <cdr:y>0.09343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1432271" y="0"/>
          <a:ext cx="436414" cy="2819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b="1" dirty="0" smtClean="0">
              <a:solidFill>
                <a:schemeClr val="bg2">
                  <a:lumMod val="50000"/>
                </a:schemeClr>
              </a:solidFill>
            </a:rPr>
            <a:t>15</a:t>
          </a:r>
          <a:r>
            <a:rPr lang="fr-FR" sz="1100" b="1" dirty="0" smtClean="0">
              <a:solidFill>
                <a:schemeClr val="bg2">
                  <a:lumMod val="50000"/>
                </a:schemeClr>
              </a:solidFill>
            </a:rPr>
            <a:t>k</a:t>
          </a:r>
          <a:r>
            <a:rPr lang="el-GR" sz="1100" b="1" dirty="0">
              <a:solidFill>
                <a:schemeClr val="bg2">
                  <a:lumMod val="50000"/>
                </a:schemeClr>
              </a:solidFill>
              <a:latin typeface="Times New Roman"/>
              <a:cs typeface="Times New Roman"/>
            </a:rPr>
            <a:t>Ω</a:t>
          </a:r>
          <a:endParaRPr lang="fr-FR" sz="1100" b="1" dirty="0">
            <a:solidFill>
              <a:schemeClr val="bg2">
                <a:lumMod val="5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0.1221</cdr:x>
      <cdr:y>0.47217</cdr:y>
    </cdr:from>
    <cdr:to>
      <cdr:x>0.26749</cdr:x>
      <cdr:y>0.53901</cdr:y>
    </cdr:to>
    <cdr:sp macro="" textlink="">
      <cdr:nvSpPr>
        <cdr:cNvPr id="23" name="TextBox 1"/>
        <cdr:cNvSpPr txBox="1"/>
      </cdr:nvSpPr>
      <cdr:spPr>
        <a:xfrm xmlns:a="http://schemas.openxmlformats.org/drawingml/2006/main">
          <a:off x="765187" y="1281662"/>
          <a:ext cx="911175" cy="1814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PT" sz="1000" dirty="0" smtClean="0">
              <a:solidFill>
                <a:srgbClr val="00B050"/>
              </a:solidFill>
            </a:rPr>
            <a:t>PWNom</a:t>
          </a:r>
          <a:endParaRPr lang="fr-FR" sz="1000" dirty="0">
            <a:solidFill>
              <a:srgbClr val="00B050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02F06-6AFD-4538-A3ED-FA6379F0BC2B}" type="datetimeFigureOut">
              <a:rPr lang="fr-FR" smtClean="0"/>
              <a:t>17/04/2013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4BBA8-27FF-44E7-B705-109987F3DD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5486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4BBA8-27FF-44E7-B705-109987F3DD9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6290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758A8-5835-4420-AD95-792B3171677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457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667A29-A6F8-4030-A0FA-424D52D3CB1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130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667A29-A6F8-4030-A0FA-424D52D3CB1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1305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758A8-5835-4420-AD95-792B3171677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457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C0FB-DF29-46A8-8726-642D6BCA50D1}" type="datetime1">
              <a:rPr lang="en-US" smtClean="0"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59F30-13FA-45EB-8C58-0B36D58C9CFB}" type="datetime1">
              <a:rPr lang="en-US" smtClean="0"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E6673-71B5-4D40-AC51-D97917044AA2}" type="datetime1">
              <a:rPr lang="en-US" smtClean="0"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15E3D-EA5F-4D87-AB5A-80D58FF15A3F}" type="datetime1">
              <a:rPr lang="en-US" smtClean="0"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3DED6-330F-4E5A-A4EF-E1844E0F0590}" type="datetime1">
              <a:rPr lang="en-US" smtClean="0"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DC46C-2E89-4A22-9BDF-382FBEDB9033}" type="datetime1">
              <a:rPr lang="en-US" smtClean="0"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EC287-99EA-4998-9482-425C0031481E}" type="datetime1">
              <a:rPr lang="en-US" smtClean="0"/>
              <a:t>4/17/2013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26308-344D-4911-BB48-DFFAA1CBE9B4}" type="datetime1">
              <a:rPr lang="en-US" smtClean="0"/>
              <a:t>4/17/2013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FA310-50CC-4CCC-B0D6-10015389907C}" type="datetime1">
              <a:rPr lang="en-US" smtClean="0"/>
              <a:t>4/17/2013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C4EA5-71DA-44EE-9510-B64C75F9B45C}" type="datetime1">
              <a:rPr lang="en-US" smtClean="0"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260C1-D479-45FE-B990-9DCDEB36F15F}" type="datetime1">
              <a:rPr lang="en-US" smtClean="0"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E0943-3B94-43F9-9DE7-D9538F2B6C20}" type="datetime1">
              <a:rPr lang="en-US" smtClean="0"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Overview of the control and acquisition systems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772400" cy="1143000"/>
          </a:xfrm>
        </p:spPr>
        <p:txBody>
          <a:bodyPr>
            <a:normAutofit/>
          </a:bodyPr>
          <a:lstStyle/>
          <a:p>
            <a:r>
              <a:rPr lang="en-GB" sz="1800" dirty="0" smtClean="0"/>
              <a:t>CERN wire-scanner development review</a:t>
            </a:r>
            <a:br>
              <a:rPr lang="en-GB" sz="1800" dirty="0" smtClean="0"/>
            </a:br>
            <a:r>
              <a:rPr lang="en-GB" sz="1800" dirty="0" smtClean="0"/>
              <a:t>18.04.2013</a:t>
            </a:r>
          </a:p>
          <a:p>
            <a:r>
              <a:rPr lang="en-GB" sz="1800" dirty="0" err="1" smtClean="0"/>
              <a:t>J.Emery</a:t>
            </a:r>
            <a:r>
              <a:rPr lang="en-GB" sz="1800" dirty="0" smtClean="0"/>
              <a:t> for the BWS team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14864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44562"/>
          </a:xfrm>
        </p:spPr>
        <p:txBody>
          <a:bodyPr>
            <a:noAutofit/>
          </a:bodyPr>
          <a:lstStyle/>
          <a:p>
            <a:r>
              <a:rPr lang="en-GB" sz="2800" dirty="0" smtClean="0"/>
              <a:t>Wire interface: Operating point</a:t>
            </a:r>
            <a:endParaRPr lang="en-GB" sz="2800" dirty="0"/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7041176"/>
              </p:ext>
            </p:extLst>
          </p:nvPr>
        </p:nvGraphicFramePr>
        <p:xfrm>
          <a:off x="152400" y="1066800"/>
          <a:ext cx="6266893" cy="27143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3386269"/>
              </p:ext>
            </p:extLst>
          </p:nvPr>
        </p:nvGraphicFramePr>
        <p:xfrm>
          <a:off x="152400" y="3854577"/>
          <a:ext cx="8858249" cy="247002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15733"/>
                <a:gridCol w="954830"/>
                <a:gridCol w="1014482"/>
                <a:gridCol w="1014482"/>
                <a:gridCol w="1014482"/>
                <a:gridCol w="867697"/>
                <a:gridCol w="554144"/>
                <a:gridCol w="275954"/>
                <a:gridCol w="1146445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pt-PT" sz="1200" dirty="0" smtClean="0"/>
                        <a:t>Wire</a:t>
                      </a:r>
                      <a:r>
                        <a:rPr lang="pt-PT" sz="1200" baseline="0" dirty="0" smtClean="0"/>
                        <a:t> resistivity on the operational system today (</a:t>
                      </a:r>
                      <a:r>
                        <a:rPr lang="pt-PT" sz="1200" dirty="0" smtClean="0"/>
                        <a:t>PSB, SPS and PS and LHC)</a:t>
                      </a:r>
                      <a:endParaRPr lang="fr-FR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7 </a:t>
                      </a:r>
                      <a:r>
                        <a:rPr lang="fr-FR" sz="1200" dirty="0" err="1" smtClean="0"/>
                        <a:t>um</a:t>
                      </a:r>
                      <a:r>
                        <a:rPr lang="fr-FR" sz="1200" dirty="0" smtClean="0"/>
                        <a:t> </a:t>
                      </a:r>
                      <a:r>
                        <a:rPr lang="fr-FR" sz="1200" dirty="0" err="1" smtClean="0"/>
                        <a:t>wire</a:t>
                      </a:r>
                      <a:endParaRPr lang="fr-FR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sz="1500" dirty="0"/>
                    </a:p>
                  </a:txBody>
                  <a:tcPr/>
                </a:tc>
              </a:tr>
              <a:tr h="214982">
                <a:tc>
                  <a:txBody>
                    <a:bodyPr/>
                    <a:lstStyle/>
                    <a:p>
                      <a:pPr algn="ctr"/>
                      <a:r>
                        <a:rPr lang="pt-PT" sz="1200" dirty="0" smtClean="0"/>
                        <a:t>R</a:t>
                      </a:r>
                      <a:r>
                        <a:rPr lang="pt-PT" sz="1200" baseline="-25000" dirty="0" smtClean="0"/>
                        <a:t>W</a:t>
                      </a:r>
                      <a:endParaRPr lang="fr-FR" sz="12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1kΩ</a:t>
                      </a:r>
                      <a:endParaRPr lang="fr-FR" sz="105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>
                          <a:effectLst/>
                        </a:rPr>
                        <a:t>2kΩ</a:t>
                      </a:r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>
                          <a:effectLst/>
                        </a:rPr>
                        <a:t>3kΩ</a:t>
                      </a:r>
                      <a:endParaRPr lang="fr-FR" sz="105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>
                          <a:effectLst/>
                        </a:rPr>
                        <a:t>4kΩ</a:t>
                      </a:r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>
                          <a:effectLst/>
                        </a:rPr>
                        <a:t>5kΩ</a:t>
                      </a:r>
                      <a:endParaRPr lang="fr-FR" sz="105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>
                          <a:effectLst/>
                        </a:rPr>
                        <a:t>6kΩ</a:t>
                      </a:r>
                      <a:endParaRPr lang="fr-FR" sz="105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050" dirty="0" smtClean="0"/>
                        <a:t>15</a:t>
                      </a:r>
                      <a:r>
                        <a:rPr lang="en-GB" sz="1050" dirty="0" smtClean="0">
                          <a:effectLst/>
                        </a:rPr>
                        <a:t>kΩ</a:t>
                      </a:r>
                      <a:endParaRPr lang="fr-FR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500" dirty="0"/>
                    </a:p>
                  </a:txBody>
                  <a:tcPr/>
                </a:tc>
              </a:tr>
              <a:tr h="183444">
                <a:tc>
                  <a:txBody>
                    <a:bodyPr/>
                    <a:lstStyle/>
                    <a:p>
                      <a:pPr algn="ctr"/>
                      <a:r>
                        <a:rPr lang="pt-PT" sz="1200" dirty="0" smtClean="0"/>
                        <a:t>P</a:t>
                      </a:r>
                      <a:r>
                        <a:rPr lang="pt-PT" sz="1200" baseline="-25000" dirty="0" smtClean="0"/>
                        <a:t>WMax</a:t>
                      </a:r>
                      <a:endParaRPr lang="fr-FR" sz="1200" baseline="-25000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>
                          <a:effectLst/>
                        </a:rPr>
                        <a:t>10</a:t>
                      </a:r>
                      <a:r>
                        <a:rPr lang="en-GB" sz="1050" baseline="0" dirty="0" smtClean="0">
                          <a:effectLst/>
                        </a:rPr>
                        <a:t>mW</a:t>
                      </a:r>
                      <a:endParaRPr lang="fr-FR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200" dirty="0" smtClean="0"/>
                        <a:t>P</a:t>
                      </a:r>
                      <a:r>
                        <a:rPr lang="pt-PT" sz="1200" baseline="-25000" dirty="0" smtClean="0"/>
                        <a:t>WNOM</a:t>
                      </a:r>
                      <a:endParaRPr lang="fr-FR" sz="1200" baseline="-25000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pt-PT" sz="1050" dirty="0" smtClean="0"/>
                        <a:t>5mW</a:t>
                      </a:r>
                      <a:endParaRPr lang="fr-FR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200" dirty="0" smtClean="0"/>
                        <a:t>I</a:t>
                      </a:r>
                      <a:r>
                        <a:rPr lang="pt-PT" sz="1200" baseline="-25000" dirty="0" smtClean="0"/>
                        <a:t>Wire</a:t>
                      </a:r>
                      <a:endParaRPr lang="fr-FR" sz="12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50" dirty="0" smtClean="0"/>
                        <a:t>2.2mA</a:t>
                      </a:r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50" dirty="0" smtClean="0"/>
                        <a:t>1.5</a:t>
                      </a:r>
                      <a:r>
                        <a:rPr lang="pt-PT" sz="1050" baseline="0" dirty="0" smtClean="0"/>
                        <a:t>mA</a:t>
                      </a:r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50" dirty="0" smtClean="0"/>
                        <a:t>1.3mA</a:t>
                      </a:r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50" dirty="0" smtClean="0"/>
                        <a:t>1.1mA</a:t>
                      </a:r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50" dirty="0" smtClean="0"/>
                        <a:t>1mA</a:t>
                      </a:r>
                      <a:endParaRPr lang="fr-FR" sz="105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PT" sz="1050" dirty="0" smtClean="0"/>
                        <a:t>0.9mA</a:t>
                      </a:r>
                      <a:endParaRPr lang="fr-FR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50" dirty="0" smtClean="0"/>
                        <a:t>0.55mA</a:t>
                      </a:r>
                      <a:endParaRPr lang="fr-FR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200" dirty="0" smtClean="0"/>
                        <a:t>V</a:t>
                      </a:r>
                      <a:r>
                        <a:rPr lang="pt-PT" sz="1200" baseline="-25000" dirty="0" smtClean="0"/>
                        <a:t>WIRE</a:t>
                      </a:r>
                      <a:endParaRPr lang="fr-FR" sz="12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50" dirty="0" smtClean="0"/>
                        <a:t>2.2V</a:t>
                      </a:r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50" dirty="0" smtClean="0"/>
                        <a:t>3V</a:t>
                      </a:r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50" dirty="0" smtClean="0"/>
                        <a:t>3.9V</a:t>
                      </a:r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50" dirty="0" smtClean="0"/>
                        <a:t>4.4V</a:t>
                      </a:r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50" dirty="0" smtClean="0"/>
                        <a:t>5V</a:t>
                      </a:r>
                      <a:endParaRPr lang="fr-FR" sz="105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PT" sz="1050" dirty="0" smtClean="0"/>
                        <a:t>5.4V</a:t>
                      </a:r>
                      <a:endParaRPr lang="fr-FR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50" dirty="0" smtClean="0"/>
                        <a:t>8.25V</a:t>
                      </a:r>
                      <a:endParaRPr lang="fr-FR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200" dirty="0" smtClean="0"/>
                        <a:t>R</a:t>
                      </a:r>
                      <a:r>
                        <a:rPr lang="pt-PT" sz="1200" baseline="-25000" dirty="0" smtClean="0"/>
                        <a:t>RESOLUTION</a:t>
                      </a:r>
                      <a:endParaRPr lang="fr-FR" sz="1200" baseline="-25000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pt-PT" sz="1050" dirty="0" smtClean="0"/>
                        <a:t>1</a:t>
                      </a:r>
                      <a:r>
                        <a:rPr lang="en-GB" sz="1050" dirty="0" smtClean="0">
                          <a:effectLst/>
                        </a:rPr>
                        <a:t>Ω</a:t>
                      </a:r>
                      <a:endParaRPr lang="fr-FR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200" smtClean="0"/>
                        <a:t>V</a:t>
                      </a:r>
                      <a:r>
                        <a:rPr lang="pt-PT" sz="1200" baseline="-25000" smtClean="0"/>
                        <a:t>RESOLUTION</a:t>
                      </a:r>
                      <a:endParaRPr lang="fr-FR" sz="12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50" dirty="0" smtClean="0"/>
                        <a:t>2.2mV</a:t>
                      </a:r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50" dirty="0" smtClean="0"/>
                        <a:t>1.6mV</a:t>
                      </a:r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50" dirty="0" smtClean="0"/>
                        <a:t>1.3mV</a:t>
                      </a:r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50" smtClean="0"/>
                        <a:t>1.1mV</a:t>
                      </a:r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50" dirty="0" smtClean="0"/>
                        <a:t>1mV</a:t>
                      </a:r>
                      <a:endParaRPr lang="fr-FR" sz="105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PT" sz="1050" dirty="0" smtClean="0"/>
                        <a:t>0.9mV</a:t>
                      </a:r>
                      <a:endParaRPr lang="fr-FR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50" dirty="0" smtClean="0"/>
                        <a:t>0.5mV</a:t>
                      </a:r>
                      <a:endParaRPr lang="fr-FR" sz="105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200" dirty="0" smtClean="0"/>
                        <a:t>ADC Min</a:t>
                      </a:r>
                      <a:r>
                        <a:rPr lang="pt-PT" sz="1200" baseline="0" dirty="0" smtClean="0"/>
                        <a:t> Resolution</a:t>
                      </a:r>
                      <a:endParaRPr lang="fr-FR" sz="1200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pt-PT" sz="1050" dirty="0" smtClean="0">
                          <a:solidFill>
                            <a:srgbClr val="FF0000"/>
                          </a:solidFill>
                        </a:rPr>
                        <a:t> min. 14 bits</a:t>
                      </a:r>
                      <a:endParaRPr lang="fr-FR" sz="105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6074588" y="2034640"/>
            <a:ext cx="2530370" cy="1021818"/>
            <a:chOff x="6074588" y="2034640"/>
            <a:chExt cx="2530370" cy="1021818"/>
          </a:xfrm>
        </p:grpSpPr>
        <p:sp>
          <p:nvSpPr>
            <p:cNvPr id="4" name="Left Arrow 3"/>
            <p:cNvSpPr/>
            <p:nvPr/>
          </p:nvSpPr>
          <p:spPr>
            <a:xfrm>
              <a:off x="6074588" y="2355049"/>
              <a:ext cx="707212" cy="381000"/>
            </a:xfrm>
            <a:prstGeom prst="left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TextBox 11"/>
            <p:cNvSpPr txBox="1"/>
            <p:nvPr/>
          </p:nvSpPr>
          <p:spPr>
            <a:xfrm>
              <a:off x="6858000" y="2034640"/>
              <a:ext cx="1746958" cy="102181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600"/>
                </a:spcBef>
                <a:buClr>
                  <a:schemeClr val="tx2">
                    <a:lumMod val="75000"/>
                  </a:schemeClr>
                </a:buClr>
                <a:buSzPct val="70000"/>
              </a:pPr>
              <a:r>
                <a:rPr lang="en-US" sz="1400" b="1" dirty="0" smtClean="0">
                  <a:latin typeface="NewsGotT"/>
                  <a:cs typeface="NewsGotT"/>
                </a:rPr>
                <a:t>P</a:t>
              </a:r>
              <a:r>
                <a:rPr lang="en-US" sz="1400" b="1" baseline="-25000" dirty="0" smtClean="0">
                  <a:latin typeface="NewsGotT"/>
                  <a:cs typeface="NewsGotT"/>
                </a:rPr>
                <a:t>WNOM</a:t>
              </a:r>
              <a:r>
                <a:rPr lang="en-US" sz="1400" dirty="0" smtClean="0">
                  <a:latin typeface="NewsGotT"/>
                  <a:cs typeface="NewsGotT"/>
                </a:rPr>
                <a:t> = 5mW</a:t>
              </a:r>
            </a:p>
            <a:p>
              <a:pPr algn="ctr">
                <a:lnSpc>
                  <a:spcPct val="120000"/>
                </a:lnSpc>
                <a:spcBef>
                  <a:spcPts val="600"/>
                </a:spcBef>
                <a:buClr>
                  <a:schemeClr val="tx2">
                    <a:lumMod val="75000"/>
                  </a:schemeClr>
                </a:buClr>
                <a:buSzPct val="70000"/>
              </a:pPr>
              <a:r>
                <a:rPr lang="en-US" sz="1400" dirty="0" smtClean="0">
                  <a:latin typeface="NewsGotT"/>
                  <a:cs typeface="NewsGotT"/>
                </a:rPr>
                <a:t>considering </a:t>
              </a:r>
            </a:p>
            <a:p>
              <a:pPr algn="ctr">
                <a:lnSpc>
                  <a:spcPct val="120000"/>
                </a:lnSpc>
                <a:spcBef>
                  <a:spcPts val="600"/>
                </a:spcBef>
                <a:buClr>
                  <a:schemeClr val="tx2">
                    <a:lumMod val="75000"/>
                  </a:schemeClr>
                </a:buClr>
                <a:buSzPct val="70000"/>
              </a:pPr>
              <a:r>
                <a:rPr lang="en-US" sz="1400" b="1" dirty="0" smtClean="0">
                  <a:latin typeface="NewsGotT"/>
                  <a:cs typeface="NewsGotT"/>
                </a:rPr>
                <a:t>I</a:t>
              </a:r>
              <a:r>
                <a:rPr lang="en-US" sz="1400" b="1" baseline="-25000" dirty="0" smtClean="0">
                  <a:latin typeface="NewsGotT"/>
                  <a:cs typeface="NewsGotT"/>
                </a:rPr>
                <a:t>THMAX</a:t>
              </a:r>
              <a:r>
                <a:rPr lang="en-US" sz="1400" dirty="0" smtClean="0">
                  <a:latin typeface="NewsGotT"/>
                  <a:cs typeface="NewsGotT"/>
                </a:rPr>
                <a:t> = 0.5mA</a:t>
              </a:r>
              <a:endParaRPr lang="fr-FR" sz="1400" baseline="-25000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7150634" y="6577704"/>
            <a:ext cx="1993366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200" dirty="0" err="1" smtClean="0">
                <a:latin typeface="+mj-lt"/>
              </a:rPr>
              <a:t>Slide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 smtClean="0">
                <a:latin typeface="+mj-lt"/>
              </a:rPr>
              <a:t>from</a:t>
            </a:r>
            <a:r>
              <a:rPr lang="fr-FR" sz="1200" dirty="0" smtClean="0">
                <a:latin typeface="+mj-lt"/>
              </a:rPr>
              <a:t> C. Morais Pereira</a:t>
            </a:r>
            <a:endParaRPr lang="pt-PT" sz="1200" dirty="0">
              <a:ln w="9525" cap="flat" cmpd="sng" algn="ctr">
                <a:solidFill>
                  <a:srgbClr val="1963BC">
                    <a:alpha val="59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latin typeface="+mj-lt"/>
              <a:cs typeface="NewsGot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86000" y="6533640"/>
            <a:ext cx="4724400" cy="365125"/>
          </a:xfrm>
        </p:spPr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09800" y="4083177"/>
            <a:ext cx="6781800" cy="3048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2209800" y="4921377"/>
            <a:ext cx="6781800" cy="3048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2133600" y="5759577"/>
            <a:ext cx="6781800" cy="3048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6430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795540" y="3124200"/>
            <a:ext cx="3043660" cy="2765184"/>
            <a:chOff x="5795540" y="3124200"/>
            <a:chExt cx="3043660" cy="2765184"/>
          </a:xfrm>
        </p:grpSpPr>
        <p:grpSp>
          <p:nvGrpSpPr>
            <p:cNvPr id="3" name="Group 2"/>
            <p:cNvGrpSpPr/>
            <p:nvPr/>
          </p:nvGrpSpPr>
          <p:grpSpPr>
            <a:xfrm>
              <a:off x="5795540" y="3124200"/>
              <a:ext cx="3043660" cy="2286001"/>
              <a:chOff x="5795540" y="3124200"/>
              <a:chExt cx="3043660" cy="2286001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5795540" y="3124200"/>
                <a:ext cx="3043660" cy="2286001"/>
                <a:chOff x="5548064" y="990599"/>
                <a:chExt cx="3043660" cy="2286001"/>
              </a:xfrm>
            </p:grpSpPr>
            <p:sp>
              <p:nvSpPr>
                <p:cNvPr id="32" name="Rounded Rectangle 31"/>
                <p:cNvSpPr/>
                <p:nvPr/>
              </p:nvSpPr>
              <p:spPr>
                <a:xfrm>
                  <a:off x="5548064" y="990599"/>
                  <a:ext cx="3043660" cy="2286001"/>
                </a:xfrm>
                <a:prstGeom prst="round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t"/>
                <a:lstStyle/>
                <a:p>
                  <a:pPr algn="r"/>
                  <a:endParaRPr lang="en-GB" sz="1200" b="1" dirty="0"/>
                </a:p>
              </p:txBody>
            </p:sp>
            <p:pic>
              <p:nvPicPr>
                <p:cNvPr id="57" name="Picture 6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781860" y="1444600"/>
                  <a:ext cx="2573742" cy="16034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63" name="Rounded Rectangle 62"/>
              <p:cNvSpPr/>
              <p:nvPr/>
            </p:nvSpPr>
            <p:spPr>
              <a:xfrm>
                <a:off x="6102147" y="3276731"/>
                <a:ext cx="1537048" cy="14054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050" smtClean="0"/>
                  <a:t>SFP Ethernet</a:t>
                </a:r>
                <a:endParaRPr lang="en-GB" sz="1050"/>
              </a:p>
            </p:txBody>
          </p:sp>
          <p:sp>
            <p:nvSpPr>
              <p:cNvPr id="65" name="Rounded Rectangle 64"/>
              <p:cNvSpPr/>
              <p:nvPr/>
            </p:nvSpPr>
            <p:spPr>
              <a:xfrm>
                <a:off x="6102147" y="3504959"/>
                <a:ext cx="1537048" cy="15526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050" smtClean="0"/>
                  <a:t>SFP Optical link</a:t>
                </a:r>
                <a:endParaRPr lang="en-GB" sz="1050"/>
              </a:p>
            </p:txBody>
          </p:sp>
          <p:sp>
            <p:nvSpPr>
              <p:cNvPr id="95" name="Rounded Rectangle 94"/>
              <p:cNvSpPr/>
              <p:nvPr/>
            </p:nvSpPr>
            <p:spPr>
              <a:xfrm>
                <a:off x="6114876" y="3719404"/>
                <a:ext cx="1540487" cy="166797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050" smtClean="0"/>
                  <a:t>SFP Optical link</a:t>
                </a:r>
                <a:endParaRPr lang="en-GB" sz="1050"/>
              </a:p>
            </p:txBody>
          </p:sp>
          <p:sp>
            <p:nvSpPr>
              <p:cNvPr id="59" name="Rounded Rectangle 58"/>
              <p:cNvSpPr/>
              <p:nvPr/>
            </p:nvSpPr>
            <p:spPr>
              <a:xfrm>
                <a:off x="6711744" y="4684327"/>
                <a:ext cx="1917732" cy="186737"/>
              </a:xfrm>
              <a:prstGeom prst="round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smtClean="0"/>
                  <a:t>Long range resolver interface</a:t>
                </a:r>
                <a:endParaRPr lang="en-GB" sz="1100"/>
              </a:p>
            </p:txBody>
          </p:sp>
          <p:sp>
            <p:nvSpPr>
              <p:cNvPr id="60" name="Rounded Rectangle 59"/>
              <p:cNvSpPr/>
              <p:nvPr/>
            </p:nvSpPr>
            <p:spPr>
              <a:xfrm>
                <a:off x="6147301" y="3962401"/>
                <a:ext cx="2482175" cy="183777"/>
              </a:xfrm>
              <a:prstGeom prst="round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smtClean="0"/>
                  <a:t>Wire resistivity &amp; Strain gauge</a:t>
                </a:r>
                <a:endParaRPr lang="en-GB" sz="1100"/>
              </a:p>
            </p:txBody>
          </p:sp>
          <p:sp>
            <p:nvSpPr>
              <p:cNvPr id="36" name="Rounded Rectangle 35"/>
              <p:cNvSpPr/>
              <p:nvPr/>
            </p:nvSpPr>
            <p:spPr>
              <a:xfrm>
                <a:off x="6701177" y="5150282"/>
                <a:ext cx="1928299" cy="163406"/>
              </a:xfrm>
              <a:prstGeom prst="round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smtClean="0"/>
                  <a:t>3-phases PWM</a:t>
                </a:r>
                <a:endParaRPr lang="en-GB" sz="1100"/>
              </a:p>
            </p:txBody>
          </p:sp>
          <p:sp>
            <p:nvSpPr>
              <p:cNvPr id="101" name="Rounded Rectangle 100"/>
              <p:cNvSpPr/>
              <p:nvPr/>
            </p:nvSpPr>
            <p:spPr>
              <a:xfrm>
                <a:off x="6711743" y="4940141"/>
                <a:ext cx="1917733" cy="163407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smtClean="0"/>
                  <a:t>Magnetic stopper</a:t>
                </a:r>
                <a:endParaRPr lang="en-GB" sz="1100"/>
              </a:p>
            </p:txBody>
          </p:sp>
          <p:sp>
            <p:nvSpPr>
              <p:cNvPr id="129" name="Rounded Rectangle 128"/>
              <p:cNvSpPr/>
              <p:nvPr/>
            </p:nvSpPr>
            <p:spPr>
              <a:xfrm>
                <a:off x="6147301" y="4195213"/>
                <a:ext cx="2482175" cy="183777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smtClean="0"/>
                  <a:t>External temperature and vibration</a:t>
                </a:r>
                <a:endParaRPr lang="en-GB" sz="1100"/>
              </a:p>
            </p:txBody>
          </p:sp>
          <p:sp>
            <p:nvSpPr>
              <p:cNvPr id="207" name="Rounded Rectangle 206"/>
              <p:cNvSpPr/>
              <p:nvPr/>
            </p:nvSpPr>
            <p:spPr>
              <a:xfrm>
                <a:off x="6167777" y="4449062"/>
                <a:ext cx="1928299" cy="166797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/>
                  <a:t>Optical encoder interface</a:t>
                </a:r>
              </a:p>
            </p:txBody>
          </p:sp>
        </p:grpSp>
        <p:sp>
          <p:nvSpPr>
            <p:cNvPr id="2078" name="TextBox 2077"/>
            <p:cNvSpPr txBox="1"/>
            <p:nvPr/>
          </p:nvSpPr>
          <p:spPr>
            <a:xfrm>
              <a:off x="6029336" y="5427719"/>
              <a:ext cx="27431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Scanner control, monitoring and </a:t>
              </a:r>
              <a:r>
                <a:rPr lang="en-GB" sz="1200" dirty="0" smtClean="0"/>
                <a:t>supplies</a:t>
              </a:r>
              <a:br>
                <a:rPr lang="en-GB" sz="1200" dirty="0" smtClean="0"/>
              </a:br>
              <a:r>
                <a:rPr lang="en-GB" sz="1200" b="1" dirty="0" smtClean="0"/>
                <a:t>BWS_SCMS</a:t>
              </a:r>
              <a:endParaRPr lang="en-GB" sz="1200" b="1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286000" y="3582589"/>
            <a:ext cx="3816147" cy="2809406"/>
            <a:chOff x="2286000" y="3582589"/>
            <a:chExt cx="3816147" cy="2809406"/>
          </a:xfrm>
        </p:grpSpPr>
        <p:grpSp>
          <p:nvGrpSpPr>
            <p:cNvPr id="8" name="Group 7"/>
            <p:cNvGrpSpPr/>
            <p:nvPr/>
          </p:nvGrpSpPr>
          <p:grpSpPr>
            <a:xfrm>
              <a:off x="2286000" y="3582589"/>
              <a:ext cx="3816147" cy="2361011"/>
              <a:chOff x="2286000" y="3582589"/>
              <a:chExt cx="3816147" cy="2361011"/>
            </a:xfrm>
          </p:grpSpPr>
          <p:sp>
            <p:nvSpPr>
              <p:cNvPr id="86" name="Rounded Rectangle 85"/>
              <p:cNvSpPr/>
              <p:nvPr/>
            </p:nvSpPr>
            <p:spPr>
              <a:xfrm>
                <a:off x="2286000" y="3802801"/>
                <a:ext cx="2743200" cy="2140799"/>
              </a:xfrm>
              <a:prstGeom prst="roundRect">
                <a:avLst/>
              </a:prstGeom>
              <a:ln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b"/>
              <a:lstStyle/>
              <a:p>
                <a:pPr algn="ctr"/>
                <a:endParaRPr lang="en-GB" sz="1050" dirty="0"/>
              </a:p>
            </p:txBody>
          </p:sp>
          <p:pic>
            <p:nvPicPr>
              <p:cNvPr id="64" name="Picture 4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15000"/>
              </a:blip>
              <a:srcRect/>
              <a:stretch>
                <a:fillRect/>
              </a:stretch>
            </p:blipFill>
            <p:spPr bwMode="auto">
              <a:xfrm>
                <a:off x="3277177" y="3902078"/>
                <a:ext cx="1164397" cy="17534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22" name="Rounded Rectangle 121"/>
              <p:cNvSpPr/>
              <p:nvPr/>
            </p:nvSpPr>
            <p:spPr>
              <a:xfrm>
                <a:off x="3657600" y="4508631"/>
                <a:ext cx="982143" cy="214456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900" smtClean="0"/>
                  <a:t>SFP Optical link</a:t>
                </a:r>
                <a:endParaRPr lang="en-GB" sz="900"/>
              </a:p>
            </p:txBody>
          </p:sp>
          <p:cxnSp>
            <p:nvCxnSpPr>
              <p:cNvPr id="78" name="Elbow Connector 77"/>
              <p:cNvCxnSpPr>
                <a:stCxn id="122" idx="3"/>
                <a:endCxn id="65" idx="1"/>
              </p:cNvCxnSpPr>
              <p:nvPr/>
            </p:nvCxnSpPr>
            <p:spPr>
              <a:xfrm flipV="1">
                <a:off x="4639743" y="3582589"/>
                <a:ext cx="1462404" cy="1033270"/>
              </a:xfrm>
              <a:prstGeom prst="bentConnector3">
                <a:avLst>
                  <a:gd name="adj1" fmla="val 50000"/>
                </a:avLst>
              </a:prstGeom>
              <a:ln>
                <a:headEnd type="arrow"/>
                <a:tailEnd type="arrow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2076" name="TextBox 2075"/>
            <p:cNvSpPr txBox="1"/>
            <p:nvPr/>
          </p:nvSpPr>
          <p:spPr>
            <a:xfrm>
              <a:off x="2432745" y="5961108"/>
              <a:ext cx="244971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100" dirty="0"/>
                <a:t>High Precision Bunch by Bunch </a:t>
              </a:r>
              <a:r>
                <a:rPr lang="en-GB" sz="1100" dirty="0" smtClean="0"/>
                <a:t>Profiling</a:t>
              </a:r>
              <a:br>
                <a:rPr lang="en-GB" sz="1100" dirty="0" smtClean="0"/>
              </a:br>
              <a:r>
                <a:rPr lang="en-GB" sz="1100" b="1" dirty="0" smtClean="0"/>
                <a:t>BWS_HPBBP</a:t>
              </a:r>
              <a:endParaRPr lang="en-GB" sz="1100" b="1" dirty="0"/>
            </a:p>
          </p:txBody>
        </p:sp>
      </p:grpSp>
      <p:sp>
        <p:nvSpPr>
          <p:cNvPr id="31" name="Rectangle 30"/>
          <p:cNvSpPr/>
          <p:nvPr/>
        </p:nvSpPr>
        <p:spPr>
          <a:xfrm>
            <a:off x="2527952" y="4069978"/>
            <a:ext cx="289967" cy="15057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CPU</a:t>
            </a:r>
          </a:p>
        </p:txBody>
      </p:sp>
      <p:cxnSp>
        <p:nvCxnSpPr>
          <p:cNvPr id="136" name="Straight Arrow Connector 135"/>
          <p:cNvCxnSpPr>
            <a:stCxn id="43" idx="0"/>
            <a:endCxn id="181" idx="2"/>
          </p:cNvCxnSpPr>
          <p:nvPr/>
        </p:nvCxnSpPr>
        <p:spPr>
          <a:xfrm flipV="1">
            <a:off x="4139140" y="5150281"/>
            <a:ext cx="0" cy="2002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152400"/>
            <a:ext cx="8915400" cy="762000"/>
          </a:xfrm>
        </p:spPr>
        <p:txBody>
          <a:bodyPr>
            <a:noAutofit/>
          </a:bodyPr>
          <a:lstStyle/>
          <a:p>
            <a:r>
              <a:rPr lang="fr-FR" sz="2800" dirty="0"/>
              <a:t>Interfaces to </a:t>
            </a:r>
            <a:r>
              <a:rPr lang="fr-FR" sz="2800" dirty="0" err="1"/>
              <a:t>external</a:t>
            </a:r>
            <a:r>
              <a:rPr lang="fr-FR" sz="2800" dirty="0"/>
              <a:t> </a:t>
            </a:r>
            <a:r>
              <a:rPr lang="fr-FR" sz="2800" dirty="0" err="1" smtClean="0"/>
              <a:t>systems</a:t>
            </a:r>
            <a:r>
              <a:rPr lang="fr-FR" sz="2800" dirty="0"/>
              <a:t> </a:t>
            </a:r>
            <a:r>
              <a:rPr lang="fr-FR" sz="2800" dirty="0" smtClean="0"/>
              <a:t>for </a:t>
            </a:r>
            <a:r>
              <a:rPr lang="fr-FR" sz="2800" dirty="0" smtClean="0"/>
              <a:t>synchronisation, data </a:t>
            </a:r>
            <a:r>
              <a:rPr lang="fr-FR" sz="2800" dirty="0" smtClean="0"/>
              <a:t>visualisation and </a:t>
            </a:r>
            <a:r>
              <a:rPr lang="fr-FR" sz="2800" dirty="0" err="1" smtClean="0"/>
              <a:t>storage</a:t>
            </a:r>
            <a:endParaRPr lang="en-GB" sz="2800" dirty="0"/>
          </a:p>
        </p:txBody>
      </p:sp>
      <p:sp>
        <p:nvSpPr>
          <p:cNvPr id="43" name="Rounded Rectangle 42"/>
          <p:cNvSpPr/>
          <p:nvPr/>
        </p:nvSpPr>
        <p:spPr>
          <a:xfrm>
            <a:off x="3538172" y="5350536"/>
            <a:ext cx="1201936" cy="23473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Trigger input</a:t>
            </a:r>
            <a:endParaRPr lang="en-GB" sz="1100" dirty="0"/>
          </a:p>
        </p:txBody>
      </p:sp>
      <p:cxnSp>
        <p:nvCxnSpPr>
          <p:cNvPr id="100" name="Elbow Connector 99"/>
          <p:cNvCxnSpPr>
            <a:stCxn id="144" idx="1"/>
            <a:endCxn id="63" idx="0"/>
          </p:cNvCxnSpPr>
          <p:nvPr/>
        </p:nvCxnSpPr>
        <p:spPr>
          <a:xfrm rot="10800000" flipV="1">
            <a:off x="6870671" y="2109445"/>
            <a:ext cx="525934" cy="1167285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1491575" y="1101321"/>
            <a:ext cx="2085337" cy="4483293"/>
            <a:chOff x="1491575" y="1101321"/>
            <a:chExt cx="2085337" cy="4483293"/>
          </a:xfrm>
        </p:grpSpPr>
        <p:sp>
          <p:nvSpPr>
            <p:cNvPr id="45" name="Rectangle 44"/>
            <p:cNvSpPr/>
            <p:nvPr/>
          </p:nvSpPr>
          <p:spPr>
            <a:xfrm>
              <a:off x="2906612" y="4078849"/>
              <a:ext cx="267991" cy="150576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T IMING</a:t>
              </a:r>
              <a:endParaRPr lang="en-GB" sz="1200" dirty="0"/>
            </a:p>
          </p:txBody>
        </p:sp>
        <p:grpSp>
          <p:nvGrpSpPr>
            <p:cNvPr id="79" name="Group 78"/>
            <p:cNvGrpSpPr/>
            <p:nvPr/>
          </p:nvGrpSpPr>
          <p:grpSpPr>
            <a:xfrm>
              <a:off x="1491575" y="1101321"/>
              <a:ext cx="2085337" cy="2137032"/>
              <a:chOff x="200663" y="1215768"/>
              <a:chExt cx="2085337" cy="2137032"/>
            </a:xfrm>
          </p:grpSpPr>
          <p:sp>
            <p:nvSpPr>
              <p:cNvPr id="2063" name="Rectangle 2062"/>
              <p:cNvSpPr/>
              <p:nvPr/>
            </p:nvSpPr>
            <p:spPr>
              <a:xfrm>
                <a:off x="200663" y="1215768"/>
                <a:ext cx="2085337" cy="2137032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r>
                  <a:rPr lang="fr-CH" sz="1100" dirty="0">
                    <a:solidFill>
                      <a:srgbClr val="0070C0"/>
                    </a:solidFill>
                  </a:rPr>
                  <a:t>General Machine Timing (GMT</a:t>
                </a:r>
                <a:r>
                  <a:rPr lang="fr-CH" sz="1100" dirty="0" smtClean="0">
                    <a:solidFill>
                      <a:srgbClr val="0070C0"/>
                    </a:solidFill>
                  </a:rPr>
                  <a:t>)</a:t>
                </a:r>
              </a:p>
              <a:p>
                <a:pPr algn="ctr"/>
                <a:r>
                  <a:rPr lang="fr-CH" sz="1100" dirty="0" err="1" smtClean="0"/>
                  <a:t>Low</a:t>
                </a:r>
                <a:r>
                  <a:rPr lang="fr-CH" sz="1100" dirty="0" smtClean="0"/>
                  <a:t> </a:t>
                </a:r>
                <a:r>
                  <a:rPr lang="fr-CH" sz="1100" dirty="0" err="1" smtClean="0"/>
                  <a:t>jitter</a:t>
                </a:r>
                <a:r>
                  <a:rPr lang="fr-CH" sz="1100" dirty="0" smtClean="0"/>
                  <a:t> &lt; 1ns</a:t>
                </a:r>
                <a:br>
                  <a:rPr lang="fr-CH" sz="1100" dirty="0" smtClean="0"/>
                </a:br>
                <a:r>
                  <a:rPr lang="fr-CH" sz="1100" dirty="0" err="1" smtClean="0"/>
                  <a:t>Granularity</a:t>
                </a:r>
                <a:r>
                  <a:rPr lang="fr-CH" sz="1100" dirty="0" smtClean="0"/>
                  <a:t>: 1ms</a:t>
                </a:r>
                <a:endParaRPr lang="fr-FR" sz="1100" dirty="0"/>
              </a:p>
            </p:txBody>
          </p:sp>
          <p:pic>
            <p:nvPicPr>
              <p:cNvPr id="3074" name="Picture 2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944" y="1843733"/>
                <a:ext cx="1856920" cy="139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2074" name="Elbow Connector 2073"/>
            <p:cNvCxnSpPr>
              <a:stCxn id="2063" idx="2"/>
              <a:endCxn id="45" idx="0"/>
            </p:cNvCxnSpPr>
            <p:nvPr/>
          </p:nvCxnSpPr>
          <p:spPr>
            <a:xfrm rot="16200000" flipH="1">
              <a:off x="2367178" y="3405419"/>
              <a:ext cx="840496" cy="506364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oup 92"/>
          <p:cNvGrpSpPr/>
          <p:nvPr/>
        </p:nvGrpSpPr>
        <p:grpSpPr>
          <a:xfrm>
            <a:off x="165127" y="3505200"/>
            <a:ext cx="1435073" cy="1479313"/>
            <a:chOff x="228598" y="3902313"/>
            <a:chExt cx="1435073" cy="1479313"/>
          </a:xfrm>
        </p:grpSpPr>
        <p:sp>
          <p:nvSpPr>
            <p:cNvPr id="41" name="Rectangle 40"/>
            <p:cNvSpPr/>
            <p:nvPr/>
          </p:nvSpPr>
          <p:spPr>
            <a:xfrm>
              <a:off x="228598" y="3918480"/>
              <a:ext cx="1435073" cy="146314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16" name="Picture 3" descr="C:\Users\jemery\AppData\Local\Microsoft\Windows\Temporary Internet Files\Content.IE5\T4JDSR1M\MC900432646[1]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035" y="4505376"/>
              <a:ext cx="841814" cy="8418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TextBox 34"/>
            <p:cNvSpPr txBox="1"/>
            <p:nvPr/>
          </p:nvSpPr>
          <p:spPr>
            <a:xfrm>
              <a:off x="228598" y="3902313"/>
              <a:ext cx="143507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dirty="0" smtClean="0"/>
                <a:t>Control room</a:t>
              </a:r>
              <a:br>
                <a:rPr lang="fr-FR" dirty="0" smtClean="0"/>
              </a:br>
              <a:r>
                <a:rPr lang="fr-FR" dirty="0" smtClean="0"/>
                <a:t>(CCC)</a:t>
              </a:r>
              <a:endParaRPr lang="fr-FR" dirty="0"/>
            </a:p>
          </p:txBody>
        </p:sp>
      </p:grpSp>
      <p:cxnSp>
        <p:nvCxnSpPr>
          <p:cNvPr id="39" name="Elbow Connector 38"/>
          <p:cNvCxnSpPr>
            <a:stCxn id="41" idx="3"/>
          </p:cNvCxnSpPr>
          <p:nvPr/>
        </p:nvCxnSpPr>
        <p:spPr>
          <a:xfrm>
            <a:off x="1600200" y="4252940"/>
            <a:ext cx="927752" cy="296311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8" name="Elbow Connector 67"/>
          <p:cNvCxnSpPr>
            <a:stCxn id="45" idx="2"/>
            <a:endCxn id="43" idx="2"/>
          </p:cNvCxnSpPr>
          <p:nvPr/>
        </p:nvCxnSpPr>
        <p:spPr>
          <a:xfrm rot="16200000" flipH="1">
            <a:off x="3589547" y="5035675"/>
            <a:ext cx="654" cy="1098532"/>
          </a:xfrm>
          <a:prstGeom prst="bentConnector3">
            <a:avLst>
              <a:gd name="adj1" fmla="val 35054128"/>
            </a:avLst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pSp>
        <p:nvGrpSpPr>
          <p:cNvPr id="83" name="Group 82"/>
          <p:cNvGrpSpPr/>
          <p:nvPr/>
        </p:nvGrpSpPr>
        <p:grpSpPr>
          <a:xfrm>
            <a:off x="7396605" y="1361706"/>
            <a:ext cx="1435073" cy="1479313"/>
            <a:chOff x="7229730" y="950969"/>
            <a:chExt cx="1435073" cy="1479313"/>
          </a:xfrm>
        </p:grpSpPr>
        <p:sp>
          <p:nvSpPr>
            <p:cNvPr id="144" name="Rectangle 143"/>
            <p:cNvSpPr/>
            <p:nvPr/>
          </p:nvSpPr>
          <p:spPr>
            <a:xfrm>
              <a:off x="7229730" y="967136"/>
              <a:ext cx="1435073" cy="1463146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45" name="Picture 3" descr="C:\Users\jemery\AppData\Local\Microsoft\Windows\Temporary Internet Files\Content.IE5\T4JDSR1M\MC900432646[1]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7167" y="1554032"/>
              <a:ext cx="841814" cy="8418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7" name="TextBox 146"/>
            <p:cNvSpPr txBox="1"/>
            <p:nvPr/>
          </p:nvSpPr>
          <p:spPr>
            <a:xfrm>
              <a:off x="7334281" y="950969"/>
              <a:ext cx="122597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dirty="0" smtClean="0"/>
                <a:t>Expert</a:t>
              </a:r>
              <a:br>
                <a:rPr lang="fr-FR" dirty="0" smtClean="0"/>
              </a:br>
              <a:r>
                <a:rPr lang="fr-FR" dirty="0" smtClean="0"/>
                <a:t>monitoring</a:t>
              </a:r>
              <a:endParaRPr lang="fr-FR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65126" y="4822859"/>
            <a:ext cx="2362827" cy="1826311"/>
            <a:chOff x="165126" y="4822859"/>
            <a:chExt cx="2362827" cy="1826311"/>
          </a:xfrm>
        </p:grpSpPr>
        <p:sp>
          <p:nvSpPr>
            <p:cNvPr id="131" name="Rectangle 130"/>
            <p:cNvSpPr/>
            <p:nvPr/>
          </p:nvSpPr>
          <p:spPr>
            <a:xfrm>
              <a:off x="165126" y="5186024"/>
              <a:ext cx="1587473" cy="1463146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 err="1" smtClean="0"/>
                <a:t>Databases</a:t>
              </a:r>
              <a:r>
                <a:rPr lang="fr-FR" dirty="0" smtClean="0"/>
                <a:t> (Logging)</a:t>
              </a:r>
              <a:br>
                <a:rPr lang="fr-FR" dirty="0" smtClean="0"/>
              </a:br>
              <a:r>
                <a:rPr lang="fr-FR" dirty="0" smtClean="0"/>
                <a:t/>
              </a:r>
              <a:br>
                <a:rPr lang="fr-FR" dirty="0" smtClean="0"/>
              </a:br>
              <a:r>
                <a:rPr lang="fr-FR" sz="1400" dirty="0" smtClean="0"/>
                <a:t>Long </a:t>
              </a:r>
              <a:r>
                <a:rPr lang="fr-FR" sz="1400" dirty="0" err="1" smtClean="0"/>
                <a:t>term</a:t>
              </a:r>
              <a:r>
                <a:rPr lang="fr-FR" sz="1400" dirty="0" smtClean="0"/>
                <a:t> </a:t>
              </a:r>
              <a:r>
                <a:rPr lang="fr-FR" sz="1400" dirty="0" err="1" smtClean="0"/>
                <a:t>storage</a:t>
              </a:r>
              <a:r>
                <a:rPr lang="fr-FR" sz="1400" dirty="0" smtClean="0"/>
                <a:t/>
              </a:r>
              <a:br>
                <a:rPr lang="fr-FR" sz="1400" dirty="0" smtClean="0"/>
              </a:br>
              <a:r>
                <a:rPr lang="fr-FR" sz="1400" dirty="0" smtClean="0"/>
                <a:t>offline </a:t>
              </a:r>
              <a:r>
                <a:rPr lang="fr-FR" sz="1400" dirty="0" err="1" smtClean="0"/>
                <a:t>analysis</a:t>
              </a:r>
              <a:endParaRPr lang="fr-FR" sz="1400" dirty="0"/>
            </a:p>
          </p:txBody>
        </p:sp>
        <p:cxnSp>
          <p:nvCxnSpPr>
            <p:cNvPr id="97" name="Elbow Connector 96"/>
            <p:cNvCxnSpPr>
              <a:stCxn id="31" idx="1"/>
              <a:endCxn id="131" idx="3"/>
            </p:cNvCxnSpPr>
            <p:nvPr/>
          </p:nvCxnSpPr>
          <p:spPr>
            <a:xfrm rot="10800000" flipV="1">
              <a:off x="1752600" y="4822859"/>
              <a:ext cx="775353" cy="1094737"/>
            </a:xfrm>
            <a:prstGeom prst="bentConnector3">
              <a:avLst>
                <a:gd name="adj1" fmla="val 50000"/>
              </a:avLst>
            </a:prstGeom>
            <a:ln>
              <a:headEnd type="arrow"/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72" name="Rounded Rectangle 171"/>
          <p:cNvSpPr/>
          <p:nvPr/>
        </p:nvSpPr>
        <p:spPr>
          <a:xfrm>
            <a:off x="5977920" y="4777695"/>
            <a:ext cx="632986" cy="45617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Trigger input</a:t>
            </a:r>
            <a:endParaRPr lang="en-GB" sz="1100" dirty="0"/>
          </a:p>
        </p:txBody>
      </p:sp>
      <p:cxnSp>
        <p:nvCxnSpPr>
          <p:cNvPr id="113" name="Elbow Connector 112"/>
          <p:cNvCxnSpPr>
            <a:stCxn id="181" idx="3"/>
            <a:endCxn id="172" idx="1"/>
          </p:cNvCxnSpPr>
          <p:nvPr/>
        </p:nvCxnSpPr>
        <p:spPr>
          <a:xfrm flipV="1">
            <a:off x="4740108" y="5005782"/>
            <a:ext cx="1237812" cy="1059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81" name="Rounded Rectangle 180"/>
          <p:cNvSpPr/>
          <p:nvPr/>
        </p:nvSpPr>
        <p:spPr>
          <a:xfrm>
            <a:off x="3538172" y="4882470"/>
            <a:ext cx="1201936" cy="267811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Trigger output</a:t>
            </a:r>
            <a:endParaRPr lang="en-GB" sz="11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3538173" y="1223850"/>
            <a:ext cx="3034633" cy="3792525"/>
            <a:chOff x="3538173" y="1223850"/>
            <a:chExt cx="3034633" cy="3792525"/>
          </a:xfrm>
        </p:grpSpPr>
        <p:sp>
          <p:nvSpPr>
            <p:cNvPr id="67" name="Rounded Rectangle 66"/>
            <p:cNvSpPr/>
            <p:nvPr/>
          </p:nvSpPr>
          <p:spPr>
            <a:xfrm>
              <a:off x="3574393" y="4120252"/>
              <a:ext cx="1165715" cy="259649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dirty="0" smtClean="0"/>
                <a:t>BST receiver</a:t>
              </a:r>
              <a:endParaRPr lang="en-GB" sz="900" dirty="0"/>
            </a:p>
          </p:txBody>
        </p:sp>
        <p:cxnSp>
          <p:nvCxnSpPr>
            <p:cNvPr id="17" name="Elbow Connector 16"/>
            <p:cNvCxnSpPr>
              <a:stCxn id="18" idx="2"/>
              <a:endCxn id="67" idx="0"/>
            </p:cNvCxnSpPr>
            <p:nvPr/>
          </p:nvCxnSpPr>
          <p:spPr>
            <a:xfrm rot="5400000">
              <a:off x="4016011" y="2965529"/>
              <a:ext cx="1295964" cy="1013483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3768661" y="1223850"/>
              <a:ext cx="2804145" cy="1600438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0070C0"/>
                  </a:solidFill>
                </a:rPr>
                <a:t>Beam Synchronous timing (BST):</a:t>
              </a:r>
              <a:br>
                <a:rPr lang="en-GB" sz="1400" dirty="0" smtClean="0">
                  <a:solidFill>
                    <a:srgbClr val="0070C0"/>
                  </a:solidFill>
                </a:rPr>
              </a:br>
              <a:r>
                <a:rPr lang="en-GB" sz="1200" dirty="0" smtClean="0"/>
                <a:t>- Bunch synchronisation</a:t>
              </a:r>
              <a:br>
                <a:rPr lang="en-GB" sz="1200" dirty="0" smtClean="0"/>
              </a:br>
              <a:r>
                <a:rPr lang="en-GB" sz="1200" dirty="0" smtClean="0"/>
                <a:t>          =&gt; </a:t>
              </a:r>
              <a:r>
                <a:rPr lang="en-GB" sz="1200" dirty="0" smtClean="0">
                  <a:solidFill>
                    <a:srgbClr val="0070C0"/>
                  </a:solidFill>
                </a:rPr>
                <a:t>25 ns accurate clock</a:t>
              </a:r>
              <a:br>
                <a:rPr lang="en-GB" sz="1200" dirty="0" smtClean="0">
                  <a:solidFill>
                    <a:srgbClr val="0070C0"/>
                  </a:solidFill>
                </a:rPr>
              </a:br>
              <a:r>
                <a:rPr lang="en-GB" sz="1200" dirty="0" smtClean="0"/>
                <a:t>- Revolution frequency synchronisation</a:t>
              </a:r>
              <a:br>
                <a:rPr lang="en-GB" sz="1200" dirty="0" smtClean="0"/>
              </a:br>
              <a:r>
                <a:rPr lang="en-GB" sz="1200" dirty="0" smtClean="0"/>
                <a:t>          =&gt; for LHC 89us pulse period</a:t>
              </a:r>
            </a:p>
            <a:p>
              <a:pPr marL="171450" indent="-171450">
                <a:buFontTx/>
                <a:buChar char="-"/>
              </a:pPr>
              <a:r>
                <a:rPr lang="en-GB" sz="1200" dirty="0" smtClean="0"/>
                <a:t>Triggers: Wire-scan trigger, post-mortem, acquisition</a:t>
              </a:r>
            </a:p>
            <a:p>
              <a:r>
                <a:rPr lang="en-GB" sz="1200" dirty="0" smtClean="0"/>
                <a:t>- Granularity: 89us, low jitter &lt; 1ns</a:t>
              </a:r>
            </a:p>
          </p:txBody>
        </p:sp>
        <p:cxnSp>
          <p:nvCxnSpPr>
            <p:cNvPr id="126" name="Elbow Connector 125"/>
            <p:cNvCxnSpPr>
              <a:stCxn id="67" idx="1"/>
              <a:endCxn id="181" idx="1"/>
            </p:cNvCxnSpPr>
            <p:nvPr/>
          </p:nvCxnSpPr>
          <p:spPr>
            <a:xfrm rot="10800000" flipV="1">
              <a:off x="3538173" y="4250076"/>
              <a:ext cx="36221" cy="766299"/>
            </a:xfrm>
            <a:prstGeom prst="bentConnector3">
              <a:avLst>
                <a:gd name="adj1" fmla="val 731126"/>
              </a:avLst>
            </a:prstGeom>
            <a:ln w="28575"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1839816" y="6522180"/>
            <a:ext cx="3955724" cy="365125"/>
          </a:xfrm>
        </p:spPr>
        <p:txBody>
          <a:bodyPr/>
          <a:lstStyle/>
          <a:p>
            <a:r>
              <a:rPr lang="en-GB" dirty="0" smtClean="0"/>
              <a:t>CERN wire-scanner development review 18.04.2013 </a:t>
            </a:r>
            <a:r>
              <a:rPr lang="en-GB" dirty="0" err="1" smtClean="0"/>
              <a:t>J.Emery</a:t>
            </a:r>
            <a:endParaRPr 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4006034" y="4702809"/>
            <a:ext cx="4532144" cy="1751987"/>
            <a:chOff x="4006034" y="4702809"/>
            <a:chExt cx="4532144" cy="1751987"/>
          </a:xfrm>
        </p:grpSpPr>
        <p:grpSp>
          <p:nvGrpSpPr>
            <p:cNvPr id="26" name="Group 25"/>
            <p:cNvGrpSpPr/>
            <p:nvPr/>
          </p:nvGrpSpPr>
          <p:grpSpPr>
            <a:xfrm>
              <a:off x="4006034" y="4702809"/>
              <a:ext cx="4532144" cy="1751987"/>
              <a:chOff x="4006034" y="4702809"/>
              <a:chExt cx="4532144" cy="1751987"/>
            </a:xfrm>
          </p:grpSpPr>
          <p:sp>
            <p:nvSpPr>
              <p:cNvPr id="141" name="TextBox 140"/>
              <p:cNvSpPr txBox="1"/>
              <p:nvPr/>
            </p:nvSpPr>
            <p:spPr>
              <a:xfrm>
                <a:off x="5199059" y="5931576"/>
                <a:ext cx="3339119" cy="52322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- </a:t>
                </a:r>
                <a:r>
                  <a:rPr lang="fr-FR" sz="1400" dirty="0" smtClean="0"/>
                  <a:t>Scan trigger </a:t>
                </a:r>
                <a:r>
                  <a:rPr lang="fr-FR" sz="1400" dirty="0" err="1" smtClean="0"/>
                  <a:t>at</a:t>
                </a:r>
                <a:r>
                  <a:rPr lang="fr-FR" sz="1400" dirty="0" smtClean="0"/>
                  <a:t> </a:t>
                </a:r>
                <a:r>
                  <a:rPr lang="fr-FR" sz="1400" dirty="0" smtClean="0">
                    <a:latin typeface="Symbol" pitchFamily="18" charset="2"/>
                  </a:rPr>
                  <a:t>m</a:t>
                </a:r>
                <a:r>
                  <a:rPr lang="fr-FR" sz="1400" dirty="0" smtClean="0"/>
                  <a:t>s </a:t>
                </a:r>
                <a:r>
                  <a:rPr lang="fr-FR" sz="1400" dirty="0" err="1" smtClean="0"/>
                  <a:t>scale</a:t>
                </a:r>
                <a:r>
                  <a:rPr lang="fr-FR" sz="1400" dirty="0" smtClean="0"/>
                  <a:t> </a:t>
                </a:r>
                <a:r>
                  <a:rPr lang="fr-FR" sz="1400" dirty="0" smtClean="0"/>
                  <a:t>use serial data </a:t>
                </a:r>
                <a:r>
                  <a:rPr lang="fr-FR" sz="1400" dirty="0" err="1" smtClean="0"/>
                  <a:t>link</a:t>
                </a:r>
                <a:endParaRPr lang="fr-FR" sz="1400" dirty="0" smtClean="0"/>
              </a:p>
              <a:p>
                <a:r>
                  <a:rPr lang="fr-FR" sz="1400" dirty="0" smtClean="0"/>
                  <a:t>- If </a:t>
                </a:r>
                <a:r>
                  <a:rPr lang="fr-FR" sz="1400" dirty="0" err="1" smtClean="0"/>
                  <a:t>we</a:t>
                </a:r>
                <a:r>
                  <a:rPr lang="fr-FR" sz="1400" dirty="0" smtClean="0"/>
                  <a:t> </a:t>
                </a:r>
                <a:r>
                  <a:rPr lang="fr-FR" sz="1400" dirty="0" err="1" smtClean="0"/>
                  <a:t>need</a:t>
                </a:r>
                <a:r>
                  <a:rPr lang="fr-FR" sz="1400" dirty="0" smtClean="0"/>
                  <a:t> ns </a:t>
                </a:r>
                <a:r>
                  <a:rPr lang="fr-FR" sz="1400" dirty="0" err="1" smtClean="0"/>
                  <a:t>scale</a:t>
                </a:r>
                <a:r>
                  <a:rPr lang="fr-FR" sz="1400" dirty="0" smtClean="0"/>
                  <a:t>, use of </a:t>
                </a:r>
                <a:r>
                  <a:rPr lang="fr-FR" sz="1400" dirty="0" err="1" smtClean="0"/>
                  <a:t>dedicated</a:t>
                </a:r>
                <a:r>
                  <a:rPr lang="fr-FR" sz="1400" dirty="0" smtClean="0"/>
                  <a:t> line</a:t>
                </a:r>
                <a:endParaRPr lang="fr-FR" sz="1400" dirty="0"/>
              </a:p>
            </p:txBody>
          </p:sp>
          <p:sp>
            <p:nvSpPr>
              <p:cNvPr id="16" name="Up Arrow 15"/>
              <p:cNvSpPr/>
              <p:nvPr/>
            </p:nvSpPr>
            <p:spPr>
              <a:xfrm>
                <a:off x="4006034" y="4702809"/>
                <a:ext cx="302434" cy="188873"/>
              </a:xfrm>
              <a:prstGeom prst="upArrow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3" name="Straight Connector 22"/>
              <p:cNvCxnSpPr>
                <a:endCxn id="16" idx="2"/>
              </p:cNvCxnSpPr>
              <p:nvPr/>
            </p:nvCxnSpPr>
            <p:spPr>
              <a:xfrm flipH="1" flipV="1">
                <a:off x="4157251" y="4891682"/>
                <a:ext cx="1557749" cy="1051920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oup 33"/>
            <p:cNvGrpSpPr/>
            <p:nvPr/>
          </p:nvGrpSpPr>
          <p:grpSpPr>
            <a:xfrm>
              <a:off x="5199059" y="4873200"/>
              <a:ext cx="287341" cy="277082"/>
              <a:chOff x="5199059" y="4873200"/>
              <a:chExt cx="287341" cy="277082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 flipH="1">
                <a:off x="5199059" y="4882470"/>
                <a:ext cx="287341" cy="267812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5199059" y="4873200"/>
                <a:ext cx="287341" cy="277081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896836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3" grpId="0" animBg="1"/>
      <p:bldP spid="172" grpId="0" animBg="1"/>
      <p:bldP spid="18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68362"/>
          </a:xfrm>
        </p:spPr>
        <p:txBody>
          <a:bodyPr/>
          <a:lstStyle/>
          <a:p>
            <a:r>
              <a:rPr lang="fr-FR" dirty="0" err="1" smtClean="0"/>
              <a:t>Summary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1200"/>
              </a:spcAft>
            </a:pPr>
            <a:r>
              <a:rPr lang="en-GB" dirty="0" smtClean="0"/>
              <a:t>Somme </a:t>
            </a:r>
            <a:r>
              <a:rPr lang="en-GB" dirty="0"/>
              <a:t>consideration </a:t>
            </a:r>
            <a:r>
              <a:rPr lang="en-GB" dirty="0" smtClean="0"/>
              <a:t>about</a:t>
            </a:r>
            <a:r>
              <a:rPr lang="en-GB" dirty="0" smtClean="0"/>
              <a:t> </a:t>
            </a:r>
            <a:r>
              <a:rPr lang="en-GB" dirty="0" smtClean="0"/>
              <a:t>the </a:t>
            </a:r>
            <a:r>
              <a:rPr lang="en-GB" dirty="0" smtClean="0">
                <a:solidFill>
                  <a:srgbClr val="0070C0"/>
                </a:solidFill>
              </a:rPr>
              <a:t>system layout</a:t>
            </a:r>
            <a:endParaRPr lang="en-GB" dirty="0" smtClean="0">
              <a:solidFill>
                <a:srgbClr val="0070C0"/>
              </a:solidFill>
            </a:endParaRP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rgbClr val="0070C0"/>
                </a:solidFill>
              </a:rPr>
              <a:t>Acquisition </a:t>
            </a:r>
            <a:r>
              <a:rPr lang="en-US" dirty="0" smtClean="0"/>
              <a:t>part </a:t>
            </a:r>
            <a:br>
              <a:rPr lang="en-US" dirty="0" smtClean="0"/>
            </a:br>
            <a:r>
              <a:rPr lang="en-US" dirty="0" smtClean="0"/>
              <a:t>=&gt; More to come next </a:t>
            </a:r>
            <a:r>
              <a:rPr lang="en-US" dirty="0" smtClean="0"/>
              <a:t>talk</a:t>
            </a:r>
            <a:endParaRPr lang="en-US" dirty="0"/>
          </a:p>
          <a:p>
            <a:pPr>
              <a:spcAft>
                <a:spcPts val="1200"/>
              </a:spcAft>
            </a:pPr>
            <a:r>
              <a:rPr lang="fr-FR" dirty="0">
                <a:solidFill>
                  <a:srgbClr val="0070C0"/>
                </a:solidFill>
              </a:rPr>
              <a:t>Control and monitoring </a:t>
            </a:r>
            <a:r>
              <a:rPr lang="fr-FR" dirty="0" smtClean="0"/>
              <a:t>part</a:t>
            </a:r>
            <a:br>
              <a:rPr lang="fr-FR" dirty="0" smtClean="0"/>
            </a:br>
            <a:r>
              <a:rPr lang="fr-FR" dirty="0" smtClean="0"/>
              <a:t>=&gt; More to come on talk </a:t>
            </a:r>
            <a:r>
              <a:rPr lang="fr-FR" dirty="0" smtClean="0"/>
              <a:t>on</a:t>
            </a:r>
            <a:r>
              <a:rPr lang="fr-FR" dirty="0" smtClean="0"/>
              <a:t> </a:t>
            </a:r>
            <a:r>
              <a:rPr lang="fr-FR" dirty="0" smtClean="0"/>
              <a:t>the </a:t>
            </a:r>
            <a:r>
              <a:rPr lang="fr-FR" dirty="0" err="1" smtClean="0"/>
              <a:t>actuator</a:t>
            </a:r>
            <a:endParaRPr lang="fr-FR" dirty="0"/>
          </a:p>
          <a:p>
            <a:pPr>
              <a:spcAft>
                <a:spcPts val="1200"/>
              </a:spcAft>
            </a:pPr>
            <a:r>
              <a:rPr lang="fr-FR" dirty="0" err="1"/>
              <a:t>Details</a:t>
            </a:r>
            <a:r>
              <a:rPr lang="fr-FR" dirty="0"/>
              <a:t> on the </a:t>
            </a:r>
            <a:r>
              <a:rPr lang="fr-FR" dirty="0" err="1">
                <a:solidFill>
                  <a:srgbClr val="0070C0"/>
                </a:solidFill>
              </a:rPr>
              <a:t>wire</a:t>
            </a:r>
            <a:r>
              <a:rPr lang="fr-FR" dirty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measurements</a:t>
            </a:r>
            <a:endParaRPr lang="fr-FR" dirty="0">
              <a:solidFill>
                <a:srgbClr val="0070C0"/>
              </a:solidFill>
            </a:endParaRPr>
          </a:p>
          <a:p>
            <a:pPr>
              <a:spcAft>
                <a:spcPts val="1200"/>
              </a:spcAft>
            </a:pPr>
            <a:r>
              <a:rPr lang="fr-FR" dirty="0" err="1">
                <a:solidFill>
                  <a:srgbClr val="0070C0"/>
                </a:solidFill>
              </a:rPr>
              <a:t>Connection</a:t>
            </a:r>
            <a:r>
              <a:rPr lang="fr-FR" dirty="0">
                <a:solidFill>
                  <a:srgbClr val="0070C0"/>
                </a:solidFill>
              </a:rPr>
              <a:t> </a:t>
            </a:r>
            <a:r>
              <a:rPr lang="fr-FR" dirty="0"/>
              <a:t>to </a:t>
            </a:r>
            <a:r>
              <a:rPr lang="fr-FR" dirty="0" err="1"/>
              <a:t>external</a:t>
            </a:r>
            <a:r>
              <a:rPr lang="fr-FR" dirty="0"/>
              <a:t> </a:t>
            </a:r>
            <a:r>
              <a:rPr lang="fr-FR" dirty="0" err="1"/>
              <a:t>systems</a:t>
            </a:r>
            <a:endParaRPr lang="fr-FR" dirty="0"/>
          </a:p>
          <a:p>
            <a:pPr>
              <a:spcAft>
                <a:spcPts val="1200"/>
              </a:spcAft>
            </a:pPr>
            <a:r>
              <a:rPr lang="fr-FR" dirty="0" smtClean="0"/>
              <a:t>Phase 1 (</a:t>
            </a:r>
            <a:r>
              <a:rPr lang="fr-FR" dirty="0" smtClean="0"/>
              <a:t>2013-2014)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Build</a:t>
            </a:r>
            <a:r>
              <a:rPr lang="fr-FR" dirty="0" smtClean="0"/>
              <a:t> the </a:t>
            </a:r>
            <a:r>
              <a:rPr lang="en-GB" dirty="0"/>
              <a:t>Scanner Control Monitoring and Supplies (SCMS</a:t>
            </a:r>
            <a:r>
              <a:rPr lang="en-GB" dirty="0" smtClean="0"/>
              <a:t>)</a:t>
            </a:r>
          </a:p>
          <a:p>
            <a:pPr>
              <a:spcAft>
                <a:spcPts val="1200"/>
              </a:spcAft>
            </a:pPr>
            <a:r>
              <a:rPr lang="en-GB" dirty="0" smtClean="0"/>
              <a:t>Phase 2 (2015-)</a:t>
            </a:r>
            <a:br>
              <a:rPr lang="en-GB" dirty="0" smtClean="0"/>
            </a:br>
            <a:r>
              <a:rPr lang="en-GB" dirty="0" smtClean="0"/>
              <a:t>Build the </a:t>
            </a:r>
            <a:r>
              <a:rPr lang="en-GB" dirty="0"/>
              <a:t>High Precision Bunch by Bunch Profiling (</a:t>
            </a:r>
            <a:r>
              <a:rPr lang="en-GB" dirty="0" smtClean="0"/>
              <a:t>HPBBP)</a:t>
            </a:r>
            <a:endParaRPr lang="en-GB" dirty="0"/>
          </a:p>
          <a:p>
            <a:pPr>
              <a:spcAft>
                <a:spcPts val="1200"/>
              </a:spcAft>
            </a:pPr>
            <a:r>
              <a:rPr lang="fr-FR" dirty="0" smtClean="0"/>
              <a:t>Questions?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671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FR" dirty="0" smtClean="0"/>
              <a:t>Plan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33800"/>
          </a:xfrm>
        </p:spPr>
        <p:txBody>
          <a:bodyPr/>
          <a:lstStyle/>
          <a:p>
            <a:r>
              <a:rPr lang="en-GB" dirty="0" smtClean="0"/>
              <a:t>Initial system </a:t>
            </a:r>
            <a:r>
              <a:rPr lang="en-GB" dirty="0"/>
              <a:t>layout </a:t>
            </a:r>
            <a:r>
              <a:rPr lang="en-GB" dirty="0" smtClean="0">
                <a:solidFill>
                  <a:srgbClr val="0070C0"/>
                </a:solidFill>
              </a:rPr>
              <a:t>consideration</a:t>
            </a:r>
          </a:p>
          <a:p>
            <a:r>
              <a:rPr lang="fr-FR" dirty="0" err="1" smtClean="0"/>
              <a:t>Overview</a:t>
            </a:r>
            <a:endParaRPr lang="fr-FR" dirty="0"/>
          </a:p>
          <a:p>
            <a:r>
              <a:rPr lang="en-US" dirty="0" smtClean="0">
                <a:solidFill>
                  <a:srgbClr val="0070C0"/>
                </a:solidFill>
              </a:rPr>
              <a:t>Acquisition</a:t>
            </a:r>
            <a:r>
              <a:rPr lang="en-US" dirty="0" smtClean="0"/>
              <a:t> part</a:t>
            </a:r>
          </a:p>
          <a:p>
            <a:r>
              <a:rPr lang="fr-FR" dirty="0" smtClean="0">
                <a:solidFill>
                  <a:srgbClr val="0070C0"/>
                </a:solidFill>
              </a:rPr>
              <a:t>Control and monitoring </a:t>
            </a:r>
            <a:r>
              <a:rPr lang="fr-FR" dirty="0" smtClean="0"/>
              <a:t>part</a:t>
            </a:r>
          </a:p>
          <a:p>
            <a:r>
              <a:rPr lang="fr-FR" dirty="0" err="1" smtClean="0"/>
              <a:t>Details</a:t>
            </a:r>
            <a:r>
              <a:rPr lang="fr-FR" dirty="0" smtClean="0"/>
              <a:t> on the </a:t>
            </a:r>
            <a:r>
              <a:rPr lang="fr-FR" dirty="0" err="1" smtClean="0">
                <a:solidFill>
                  <a:srgbClr val="0070C0"/>
                </a:solidFill>
              </a:rPr>
              <a:t>wire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measurement</a:t>
            </a:r>
            <a:endParaRPr lang="fr-FR" dirty="0" smtClean="0">
              <a:solidFill>
                <a:srgbClr val="0070C0"/>
              </a:solidFill>
            </a:endParaRPr>
          </a:p>
          <a:p>
            <a:r>
              <a:rPr lang="fr-FR" dirty="0" err="1" smtClean="0">
                <a:solidFill>
                  <a:srgbClr val="0070C0"/>
                </a:solidFill>
              </a:rPr>
              <a:t>Connection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smtClean="0"/>
              <a:t>to </a:t>
            </a:r>
            <a:r>
              <a:rPr lang="fr-FR" dirty="0" err="1" smtClean="0"/>
              <a:t>external</a:t>
            </a:r>
            <a:r>
              <a:rPr lang="fr-FR" dirty="0" smtClean="0"/>
              <a:t> </a:t>
            </a:r>
            <a:r>
              <a:rPr lang="fr-FR" dirty="0" err="1" smtClean="0"/>
              <a:t>systems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808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GB" dirty="0" smtClean="0"/>
              <a:t>System layout consideration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>
              <a:buAutoNum type="arabicParenR"/>
            </a:pPr>
            <a:r>
              <a:rPr lang="en-GB" dirty="0" smtClean="0">
                <a:solidFill>
                  <a:schemeClr val="accent1"/>
                </a:solidFill>
              </a:rPr>
              <a:t>Minimisation</a:t>
            </a:r>
            <a:r>
              <a:rPr lang="en-GB" dirty="0" smtClean="0"/>
              <a:t> of complexity</a:t>
            </a:r>
            <a:br>
              <a:rPr lang="en-GB" dirty="0" smtClean="0"/>
            </a:br>
            <a:r>
              <a:rPr lang="en-GB" dirty="0" smtClean="0"/>
              <a:t>    - As less as possible electrical connections</a:t>
            </a:r>
            <a:br>
              <a:rPr lang="en-GB" dirty="0" smtClean="0"/>
            </a:br>
            <a:r>
              <a:rPr lang="en-GB" dirty="0" smtClean="0"/>
              <a:t>    - Avoid multiplexing channel</a:t>
            </a:r>
            <a:br>
              <a:rPr lang="en-GB" dirty="0" smtClean="0"/>
            </a:br>
            <a:r>
              <a:rPr lang="en-GB" dirty="0" smtClean="0"/>
              <a:t>    - Settings and parameters (control and acquisition)</a:t>
            </a:r>
            <a:br>
              <a:rPr lang="en-GB" dirty="0" smtClean="0"/>
            </a:br>
            <a:endParaRPr lang="en-GB" dirty="0" smtClean="0"/>
          </a:p>
          <a:p>
            <a:pPr marL="514350" indent="-514350">
              <a:buAutoNum type="arabicParenR"/>
            </a:pPr>
            <a:r>
              <a:rPr lang="en-GB" dirty="0" smtClean="0">
                <a:solidFill>
                  <a:schemeClr val="accent1"/>
                </a:solidFill>
              </a:rPr>
              <a:t>Separate </a:t>
            </a:r>
            <a:r>
              <a:rPr lang="en-GB" dirty="0" smtClean="0"/>
              <a:t>critical and non-critical </a:t>
            </a:r>
            <a:r>
              <a:rPr lang="en-GB" dirty="0" smtClean="0">
                <a:solidFill>
                  <a:schemeClr val="accent1"/>
                </a:solidFill>
              </a:rPr>
              <a:t>functions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- Instrument safety in the low level hardware</a:t>
            </a:r>
            <a:br>
              <a:rPr lang="en-GB" dirty="0" smtClean="0"/>
            </a:br>
            <a:r>
              <a:rPr lang="en-GB" dirty="0" smtClean="0"/>
              <a:t>    - High level software configure, analyse and record the measurements</a:t>
            </a:r>
            <a:br>
              <a:rPr lang="en-GB" dirty="0" smtClean="0"/>
            </a:br>
            <a:endParaRPr lang="en-GB" dirty="0" smtClean="0"/>
          </a:p>
          <a:p>
            <a:pPr marL="514350" indent="-514350">
              <a:buFont typeface="Arial" pitchFamily="34" charset="0"/>
              <a:buAutoNum type="arabicParenR"/>
            </a:pPr>
            <a:r>
              <a:rPr lang="en-GB" dirty="0" smtClean="0">
                <a:solidFill>
                  <a:schemeClr val="accent1"/>
                </a:solidFill>
              </a:rPr>
              <a:t>Early failure detection</a:t>
            </a:r>
            <a:br>
              <a:rPr lang="en-GB" dirty="0" smtClean="0">
                <a:solidFill>
                  <a:schemeClr val="accent1"/>
                </a:solidFill>
              </a:rPr>
            </a:br>
            <a:r>
              <a:rPr lang="en-GB" dirty="0" smtClean="0"/>
              <a:t>- Constant hardware Condition Monitoring (CM)</a:t>
            </a:r>
            <a:br>
              <a:rPr lang="en-GB" dirty="0" smtClean="0"/>
            </a:br>
            <a:r>
              <a:rPr lang="en-GB" dirty="0" smtClean="0"/>
              <a:t>- Programmed maintenance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lphaLcPeriod"/>
            </a:pPr>
            <a:r>
              <a:rPr lang="en-GB" dirty="0" smtClean="0">
                <a:solidFill>
                  <a:schemeClr val="accent1"/>
                </a:solidFill>
              </a:rPr>
              <a:t>Continuous connection </a:t>
            </a:r>
            <a:r>
              <a:rPr lang="en-GB" dirty="0" smtClean="0"/>
              <a:t>between mechanics and electronics</a:t>
            </a:r>
            <a:br>
              <a:rPr lang="en-GB" dirty="0" smtClean="0"/>
            </a:br>
            <a:r>
              <a:rPr lang="en-GB" dirty="0" smtClean="0"/>
              <a:t>=&gt; no multiplexing scanner control</a:t>
            </a:r>
            <a:br>
              <a:rPr lang="en-GB" dirty="0" smtClean="0"/>
            </a:br>
            <a:endParaRPr lang="en-GB" dirty="0" smtClean="0"/>
          </a:p>
          <a:p>
            <a:pPr marL="514350" indent="-514350">
              <a:buFont typeface="+mj-lt"/>
              <a:buAutoNum type="alphaLcPeriod"/>
            </a:pPr>
            <a:r>
              <a:rPr lang="en-GB" dirty="0" smtClean="0"/>
              <a:t>Position measurement and motor driver on the </a:t>
            </a:r>
            <a:r>
              <a:rPr lang="en-GB" dirty="0" smtClean="0">
                <a:solidFill>
                  <a:schemeClr val="accent1"/>
                </a:solidFill>
              </a:rPr>
              <a:t>same board</a:t>
            </a:r>
            <a:br>
              <a:rPr lang="en-GB" dirty="0" smtClean="0">
                <a:solidFill>
                  <a:schemeClr val="accent1"/>
                </a:solidFill>
              </a:rPr>
            </a:br>
            <a:endParaRPr lang="en-GB" dirty="0" smtClean="0">
              <a:solidFill>
                <a:schemeClr val="accent1"/>
              </a:solidFill>
            </a:endParaRPr>
          </a:p>
          <a:p>
            <a:pPr marL="514350" indent="-514350">
              <a:buFont typeface="+mj-lt"/>
              <a:buAutoNum type="alphaLcPeriod"/>
            </a:pPr>
            <a:r>
              <a:rPr lang="en-GB" dirty="0" smtClean="0">
                <a:solidFill>
                  <a:schemeClr val="accent1"/>
                </a:solidFill>
              </a:rPr>
              <a:t>Self contained </a:t>
            </a:r>
            <a:r>
              <a:rPr lang="en-GB" dirty="0" smtClean="0"/>
              <a:t>actuator control disconnected from the crate</a:t>
            </a:r>
            <a:br>
              <a:rPr lang="en-GB" dirty="0" smtClean="0"/>
            </a:br>
            <a:r>
              <a:rPr lang="en-GB" dirty="0" smtClean="0"/>
              <a:t>=&gt; usable without CPU</a:t>
            </a:r>
            <a:br>
              <a:rPr lang="en-GB" dirty="0" smtClean="0"/>
            </a:br>
            <a:endParaRPr lang="en-GB" dirty="0" smtClean="0"/>
          </a:p>
          <a:p>
            <a:pPr marL="514350" indent="-514350">
              <a:buFont typeface="+mj-lt"/>
              <a:buAutoNum type="alphaLcPeriod"/>
            </a:pPr>
            <a:r>
              <a:rPr lang="en-GB" dirty="0" smtClean="0">
                <a:solidFill>
                  <a:schemeClr val="accent1"/>
                </a:solidFill>
              </a:rPr>
              <a:t>Monitoring</a:t>
            </a:r>
            <a:r>
              <a:rPr lang="en-GB" dirty="0" smtClean="0"/>
              <a:t> at the same location as the actuator </a:t>
            </a:r>
            <a:r>
              <a:rPr lang="en-GB" dirty="0" smtClean="0">
                <a:solidFill>
                  <a:srgbClr val="0070C0"/>
                </a:solidFill>
              </a:rPr>
              <a:t>to act in case of failure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pPr marL="514350" indent="-514350">
              <a:buFont typeface="+mj-lt"/>
              <a:buAutoNum type="alphaLcPeriod"/>
            </a:pPr>
            <a:r>
              <a:rPr lang="en-GB" dirty="0" smtClean="0">
                <a:solidFill>
                  <a:schemeClr val="accent1"/>
                </a:solidFill>
              </a:rPr>
              <a:t>Acquisition (non-safety critical) </a:t>
            </a:r>
            <a:r>
              <a:rPr lang="en-GB" dirty="0" smtClean="0"/>
              <a:t>don’t share the same firmware with the </a:t>
            </a:r>
            <a:r>
              <a:rPr lang="en-GB" dirty="0" smtClean="0">
                <a:solidFill>
                  <a:schemeClr val="accent1"/>
                </a:solidFill>
              </a:rPr>
              <a:t>actuator (safety critical)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798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2" descr="\\cern.ch\dfs\Users\j\jemery\Documents\Presentations\VWS\Slides send to me\JONATHAN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536" y="4463838"/>
            <a:ext cx="4597464" cy="2430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5257754" y="753059"/>
            <a:ext cx="3109710" cy="2590801"/>
            <a:chOff x="5638754" y="685799"/>
            <a:chExt cx="3109710" cy="2590801"/>
          </a:xfrm>
        </p:grpSpPr>
        <p:sp>
          <p:nvSpPr>
            <p:cNvPr id="32" name="Rounded Rectangle 31"/>
            <p:cNvSpPr/>
            <p:nvPr/>
          </p:nvSpPr>
          <p:spPr>
            <a:xfrm>
              <a:off x="5638754" y="685799"/>
              <a:ext cx="3109710" cy="2590801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r"/>
              <a:r>
                <a:rPr lang="en-GB" sz="1200" dirty="0" smtClean="0"/>
                <a:t>Scanner control, monitoring and supplies </a:t>
              </a:r>
              <a:r>
                <a:rPr lang="en-GB" sz="1200" b="1" dirty="0" smtClean="0"/>
                <a:t>BWS_SCMS</a:t>
              </a:r>
              <a:endParaRPr lang="en-GB" sz="1200" b="1" dirty="0"/>
            </a:p>
          </p:txBody>
        </p:sp>
        <p:pic>
          <p:nvPicPr>
            <p:cNvPr id="57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1859" y="1444599"/>
              <a:ext cx="2809865" cy="17505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054" name="Group 2053"/>
          <p:cNvGrpSpPr/>
          <p:nvPr/>
        </p:nvGrpSpPr>
        <p:grpSpPr>
          <a:xfrm>
            <a:off x="381000" y="1090953"/>
            <a:ext cx="2971800" cy="2571440"/>
            <a:chOff x="381000" y="1090953"/>
            <a:chExt cx="2971800" cy="2571440"/>
          </a:xfrm>
        </p:grpSpPr>
        <p:grpSp>
          <p:nvGrpSpPr>
            <p:cNvPr id="30" name="Group 29"/>
            <p:cNvGrpSpPr/>
            <p:nvPr/>
          </p:nvGrpSpPr>
          <p:grpSpPr>
            <a:xfrm>
              <a:off x="381000" y="1090953"/>
              <a:ext cx="2971800" cy="2571440"/>
              <a:chOff x="381000" y="1090953"/>
              <a:chExt cx="2971800" cy="2571440"/>
            </a:xfrm>
          </p:grpSpPr>
          <p:sp>
            <p:nvSpPr>
              <p:cNvPr id="86" name="Rounded Rectangle 85"/>
              <p:cNvSpPr/>
              <p:nvPr/>
            </p:nvSpPr>
            <p:spPr>
              <a:xfrm>
                <a:off x="381000" y="1090953"/>
                <a:ext cx="2971800" cy="2571440"/>
              </a:xfrm>
              <a:prstGeom prst="roundRect">
                <a:avLst/>
              </a:prstGeom>
              <a:ln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r>
                  <a:rPr lang="en-GB" sz="1050" dirty="0" smtClean="0"/>
                  <a:t>High Precision Bunch by Bunch Profiling </a:t>
                </a:r>
                <a:r>
                  <a:rPr lang="en-GB" sz="1050" b="1" dirty="0" smtClean="0"/>
                  <a:t>BWS_HPBBP</a:t>
                </a:r>
              </a:p>
              <a:p>
                <a:pPr algn="ctr"/>
                <a:endParaRPr lang="en-GB" sz="1050" dirty="0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609600" y="1932766"/>
                <a:ext cx="289967" cy="1505764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/>
                  <a:t>CPU</a:t>
                </a:r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990600" y="1932766"/>
                <a:ext cx="267991" cy="1505765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/>
                  <a:t>T IMING</a:t>
                </a:r>
                <a:endParaRPr lang="en-GB" sz="1200" dirty="0"/>
              </a:p>
            </p:txBody>
          </p:sp>
        </p:grpSp>
        <p:pic>
          <p:nvPicPr>
            <p:cNvPr id="64" name="Picture 4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5000"/>
            </a:blip>
            <a:srcRect/>
            <a:stretch>
              <a:fillRect/>
            </a:stretch>
          </p:blipFill>
          <p:spPr bwMode="auto">
            <a:xfrm>
              <a:off x="1745283" y="1451414"/>
              <a:ext cx="1378917" cy="2076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7" name="Rounded Rectangle 66"/>
            <p:cNvSpPr/>
            <p:nvPr/>
          </p:nvSpPr>
          <p:spPr>
            <a:xfrm>
              <a:off x="2129580" y="1740789"/>
              <a:ext cx="982143" cy="191977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dirty="0" smtClean="0"/>
                <a:t>BST receiver</a:t>
              </a:r>
              <a:endParaRPr lang="en-GB" sz="900" dirty="0"/>
            </a:p>
          </p:txBody>
        </p:sp>
      </p:grpSp>
      <p:grpSp>
        <p:nvGrpSpPr>
          <p:cNvPr id="2050" name="Group 2049"/>
          <p:cNvGrpSpPr/>
          <p:nvPr/>
        </p:nvGrpSpPr>
        <p:grpSpPr>
          <a:xfrm>
            <a:off x="2057400" y="2604868"/>
            <a:ext cx="2133601" cy="335730"/>
            <a:chOff x="2057400" y="2604868"/>
            <a:chExt cx="2133601" cy="335730"/>
          </a:xfrm>
        </p:grpSpPr>
        <p:sp>
          <p:nvSpPr>
            <p:cNvPr id="38" name="Rounded Rectangle 37"/>
            <p:cNvSpPr/>
            <p:nvPr/>
          </p:nvSpPr>
          <p:spPr>
            <a:xfrm>
              <a:off x="2057400" y="2604868"/>
              <a:ext cx="989425" cy="335730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800" smtClean="0"/>
                <a:t>Optical encoder interface</a:t>
              </a:r>
              <a:endParaRPr lang="en-GB" sz="800"/>
            </a:p>
          </p:txBody>
        </p:sp>
        <p:cxnSp>
          <p:nvCxnSpPr>
            <p:cNvPr id="173" name="Elbow Connector 172"/>
            <p:cNvCxnSpPr>
              <a:endCxn id="38" idx="3"/>
            </p:cNvCxnSpPr>
            <p:nvPr/>
          </p:nvCxnSpPr>
          <p:spPr>
            <a:xfrm rot="10800000">
              <a:off x="3046825" y="2772734"/>
              <a:ext cx="1144176" cy="1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accent3">
                  <a:lumMod val="75000"/>
                </a:schemeClr>
              </a:solidFill>
              <a:tailEnd type="arrow"/>
            </a:ln>
            <a:effec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533400"/>
          </a:xfrm>
        </p:spPr>
        <p:txBody>
          <a:bodyPr>
            <a:noAutofit/>
          </a:bodyPr>
          <a:lstStyle/>
          <a:p>
            <a:r>
              <a:rPr lang="en-GB" sz="2800" dirty="0" smtClean="0"/>
              <a:t>Future Scanner Control and Acquisition </a:t>
            </a:r>
            <a:r>
              <a:rPr lang="en-GB" sz="2800" dirty="0"/>
              <a:t>S</a:t>
            </a:r>
            <a:r>
              <a:rPr lang="en-GB" sz="2800" dirty="0" smtClean="0"/>
              <a:t>ystem</a:t>
            </a:r>
            <a:endParaRPr lang="en-GB" sz="2800" dirty="0"/>
          </a:p>
        </p:txBody>
      </p:sp>
      <p:grpSp>
        <p:nvGrpSpPr>
          <p:cNvPr id="2049" name="Group 2048"/>
          <p:cNvGrpSpPr/>
          <p:nvPr/>
        </p:nvGrpSpPr>
        <p:grpSpPr>
          <a:xfrm>
            <a:off x="2083930" y="2976506"/>
            <a:ext cx="1328581" cy="2544810"/>
            <a:chOff x="2083930" y="2976506"/>
            <a:chExt cx="1328581" cy="2544810"/>
          </a:xfrm>
        </p:grpSpPr>
        <p:sp>
          <p:nvSpPr>
            <p:cNvPr id="43" name="Rounded Rectangle 42"/>
            <p:cNvSpPr/>
            <p:nvPr/>
          </p:nvSpPr>
          <p:spPr>
            <a:xfrm>
              <a:off x="2083930" y="2976506"/>
              <a:ext cx="964070" cy="299523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700" dirty="0" smtClean="0"/>
                <a:t>Fast integration secondary shower</a:t>
              </a:r>
              <a:endParaRPr lang="en-GB" sz="700" dirty="0"/>
            </a:p>
          </p:txBody>
        </p:sp>
        <p:cxnSp>
          <p:nvCxnSpPr>
            <p:cNvPr id="75" name="Elbow Connector 74"/>
            <p:cNvCxnSpPr>
              <a:stCxn id="43" idx="3"/>
              <a:endCxn id="6" idx="3"/>
            </p:cNvCxnSpPr>
            <p:nvPr/>
          </p:nvCxnSpPr>
          <p:spPr>
            <a:xfrm>
              <a:off x="3048000" y="3126268"/>
              <a:ext cx="364511" cy="2395048"/>
            </a:xfrm>
            <a:prstGeom prst="bentConnector3">
              <a:avLst>
                <a:gd name="adj1" fmla="val 162714"/>
              </a:avLst>
            </a:prstGeom>
            <a:ln>
              <a:headEnd type="arrow"/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3464297" y="609600"/>
            <a:ext cx="3546422" cy="841814"/>
            <a:chOff x="3464297" y="609600"/>
            <a:chExt cx="3546422" cy="841814"/>
          </a:xfrm>
        </p:grpSpPr>
        <p:pic>
          <p:nvPicPr>
            <p:cNvPr id="2055" name="Picture 3" descr="C:\Users\jemery\AppData\Local\Microsoft\Windows\Temporary Internet Files\Content.IE5\T4JDSR1M\MC900432646[1]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4297" y="609600"/>
              <a:ext cx="841814" cy="8418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0" name="Elbow Connector 99"/>
            <p:cNvCxnSpPr>
              <a:stCxn id="2055" idx="3"/>
              <a:endCxn id="63" idx="1"/>
            </p:cNvCxnSpPr>
            <p:nvPr/>
          </p:nvCxnSpPr>
          <p:spPr>
            <a:xfrm>
              <a:off x="4306111" y="1030507"/>
              <a:ext cx="1167560" cy="250154"/>
            </a:xfrm>
            <a:prstGeom prst="bentConnector3">
              <a:avLst>
                <a:gd name="adj1" fmla="val 50000"/>
              </a:avLst>
            </a:prstGeom>
            <a:ln>
              <a:headEnd type="arrow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63" name="Rounded Rectangle 62"/>
            <p:cNvSpPr/>
            <p:nvPr/>
          </p:nvSpPr>
          <p:spPr>
            <a:xfrm>
              <a:off x="5473671" y="1210390"/>
              <a:ext cx="1537048" cy="14054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/>
                <a:t>SFP Ethernet</a:t>
              </a:r>
              <a:endParaRPr lang="en-GB" sz="1050" dirty="0"/>
            </a:p>
          </p:txBody>
        </p:sp>
      </p:grpSp>
      <p:grpSp>
        <p:nvGrpSpPr>
          <p:cNvPr id="2053" name="Group 2052"/>
          <p:cNvGrpSpPr/>
          <p:nvPr/>
        </p:nvGrpSpPr>
        <p:grpSpPr>
          <a:xfrm>
            <a:off x="2142057" y="1438618"/>
            <a:ext cx="4868662" cy="731170"/>
            <a:chOff x="2142057" y="1438618"/>
            <a:chExt cx="4868662" cy="731170"/>
          </a:xfrm>
        </p:grpSpPr>
        <p:sp>
          <p:nvSpPr>
            <p:cNvPr id="122" name="Rounded Rectangle 121"/>
            <p:cNvSpPr/>
            <p:nvPr/>
          </p:nvSpPr>
          <p:spPr>
            <a:xfrm>
              <a:off x="2142057" y="1955332"/>
              <a:ext cx="982143" cy="214456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smtClean="0"/>
                <a:t>SFP Optical link</a:t>
              </a:r>
              <a:endParaRPr lang="en-GB" sz="900"/>
            </a:p>
          </p:txBody>
        </p:sp>
        <p:sp>
          <p:nvSpPr>
            <p:cNvPr id="65" name="Rounded Rectangle 64"/>
            <p:cNvSpPr/>
            <p:nvPr/>
          </p:nvSpPr>
          <p:spPr>
            <a:xfrm>
              <a:off x="5473671" y="1438618"/>
              <a:ext cx="1537048" cy="15526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50" smtClean="0"/>
                <a:t>SFP Optical link</a:t>
              </a:r>
              <a:endParaRPr lang="en-GB" sz="1050"/>
            </a:p>
          </p:txBody>
        </p:sp>
        <p:cxnSp>
          <p:nvCxnSpPr>
            <p:cNvPr id="78" name="Elbow Connector 77"/>
            <p:cNvCxnSpPr>
              <a:stCxn id="122" idx="3"/>
              <a:endCxn id="65" idx="1"/>
            </p:cNvCxnSpPr>
            <p:nvPr/>
          </p:nvCxnSpPr>
          <p:spPr>
            <a:xfrm flipV="1">
              <a:off x="3124200" y="1516248"/>
              <a:ext cx="2349471" cy="546312"/>
            </a:xfrm>
            <a:prstGeom prst="bentConnector3">
              <a:avLst>
                <a:gd name="adj1" fmla="val 50000"/>
              </a:avLst>
            </a:prstGeom>
            <a:ln>
              <a:headEnd type="arrow"/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083268" y="2617986"/>
            <a:ext cx="2288094" cy="2625773"/>
            <a:chOff x="6083268" y="2617986"/>
            <a:chExt cx="2288094" cy="2625773"/>
          </a:xfrm>
        </p:grpSpPr>
        <p:sp>
          <p:nvSpPr>
            <p:cNvPr id="120" name="Rounded Rectangle 119"/>
            <p:cNvSpPr/>
            <p:nvPr/>
          </p:nvSpPr>
          <p:spPr>
            <a:xfrm>
              <a:off x="8237503" y="5098502"/>
              <a:ext cx="133859" cy="145257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15" name="Elbow Connector 14"/>
            <p:cNvCxnSpPr>
              <a:stCxn id="59" idx="3"/>
              <a:endCxn id="120" idx="3"/>
            </p:cNvCxnSpPr>
            <p:nvPr/>
          </p:nvCxnSpPr>
          <p:spPr>
            <a:xfrm>
              <a:off x="8001000" y="2711355"/>
              <a:ext cx="370362" cy="2459776"/>
            </a:xfrm>
            <a:prstGeom prst="bentConnector3">
              <a:avLst>
                <a:gd name="adj1" fmla="val 233139"/>
              </a:avLst>
            </a:prstGeom>
            <a:ln>
              <a:headEnd type="arrow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59" name="Rounded Rectangle 58"/>
            <p:cNvSpPr/>
            <p:nvPr/>
          </p:nvSpPr>
          <p:spPr>
            <a:xfrm>
              <a:off x="6083268" y="2617986"/>
              <a:ext cx="1917732" cy="186737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Long range resolver interface</a:t>
              </a:r>
              <a:endParaRPr lang="en-GB" sz="11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072701" y="3083941"/>
            <a:ext cx="1928299" cy="1889623"/>
            <a:chOff x="6072701" y="3083941"/>
            <a:chExt cx="1928299" cy="1889623"/>
          </a:xfrm>
        </p:grpSpPr>
        <p:sp>
          <p:nvSpPr>
            <p:cNvPr id="123" name="Rounded Rectangle 122"/>
            <p:cNvSpPr/>
            <p:nvPr/>
          </p:nvSpPr>
          <p:spPr>
            <a:xfrm>
              <a:off x="7434769" y="4828307"/>
              <a:ext cx="267718" cy="145257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8" name="Elbow Connector 7"/>
            <p:cNvCxnSpPr>
              <a:stCxn id="36" idx="3"/>
              <a:endCxn id="123" idx="0"/>
            </p:cNvCxnSpPr>
            <p:nvPr/>
          </p:nvCxnSpPr>
          <p:spPr>
            <a:xfrm flipH="1">
              <a:off x="7568628" y="3165644"/>
              <a:ext cx="432372" cy="1662663"/>
            </a:xfrm>
            <a:prstGeom prst="bentConnector4">
              <a:avLst>
                <a:gd name="adj1" fmla="val -149000"/>
                <a:gd name="adj2" fmla="val 81546"/>
              </a:avLst>
            </a:prstGeom>
            <a:ln>
              <a:headEnd type="arrow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36" name="Rounded Rectangle 35"/>
            <p:cNvSpPr/>
            <p:nvPr/>
          </p:nvSpPr>
          <p:spPr>
            <a:xfrm>
              <a:off x="6072701" y="3083941"/>
              <a:ext cx="1928299" cy="163406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3-phases PWM</a:t>
              </a:r>
              <a:endParaRPr lang="en-GB" sz="11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083267" y="2873800"/>
            <a:ext cx="1984662" cy="2044037"/>
            <a:chOff x="6083267" y="2873800"/>
            <a:chExt cx="1984662" cy="2044037"/>
          </a:xfrm>
        </p:grpSpPr>
        <p:sp>
          <p:nvSpPr>
            <p:cNvPr id="132" name="Rounded Rectangle 131"/>
            <p:cNvSpPr/>
            <p:nvPr/>
          </p:nvSpPr>
          <p:spPr>
            <a:xfrm>
              <a:off x="7848600" y="4791661"/>
              <a:ext cx="219329" cy="126176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01" name="Rounded Rectangle 100"/>
            <p:cNvSpPr/>
            <p:nvPr/>
          </p:nvSpPr>
          <p:spPr>
            <a:xfrm>
              <a:off x="6083267" y="2873800"/>
              <a:ext cx="1917733" cy="163407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smtClean="0"/>
                <a:t>Magnetic stopper</a:t>
              </a:r>
              <a:endParaRPr lang="en-GB" sz="1100"/>
            </a:p>
          </p:txBody>
        </p:sp>
        <p:cxnSp>
          <p:nvCxnSpPr>
            <p:cNvPr id="91" name="Elbow Connector 90"/>
            <p:cNvCxnSpPr>
              <a:stCxn id="101" idx="3"/>
              <a:endCxn id="132" idx="0"/>
            </p:cNvCxnSpPr>
            <p:nvPr/>
          </p:nvCxnSpPr>
          <p:spPr>
            <a:xfrm flipH="1">
              <a:off x="7958265" y="2955504"/>
              <a:ext cx="42735" cy="1836157"/>
            </a:xfrm>
            <a:prstGeom prst="bentConnector4">
              <a:avLst>
                <a:gd name="adj1" fmla="val -1808134"/>
                <a:gd name="adj2" fmla="val 90089"/>
              </a:avLst>
            </a:prstGeom>
            <a:ln>
              <a:headEnd type="arrow"/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5518825" y="2128872"/>
            <a:ext cx="2482175" cy="3023395"/>
            <a:chOff x="5518825" y="2128872"/>
            <a:chExt cx="2482175" cy="3023395"/>
          </a:xfrm>
        </p:grpSpPr>
        <p:sp>
          <p:nvSpPr>
            <p:cNvPr id="2062" name="Rounded Rectangle 2061"/>
            <p:cNvSpPr/>
            <p:nvPr/>
          </p:nvSpPr>
          <p:spPr>
            <a:xfrm>
              <a:off x="7032912" y="5020261"/>
              <a:ext cx="174886" cy="132006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" name="Rounded Rectangle 128"/>
            <p:cNvSpPr/>
            <p:nvPr/>
          </p:nvSpPr>
          <p:spPr>
            <a:xfrm>
              <a:off x="5518825" y="2128872"/>
              <a:ext cx="2482175" cy="183777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External temperature and vibration</a:t>
              </a:r>
              <a:endParaRPr lang="en-GB" sz="1100" dirty="0"/>
            </a:p>
          </p:txBody>
        </p:sp>
        <p:cxnSp>
          <p:nvCxnSpPr>
            <p:cNvPr id="130" name="Elbow Connector 129"/>
            <p:cNvCxnSpPr>
              <a:stCxn id="2062" idx="0"/>
              <a:endCxn id="129" idx="1"/>
            </p:cNvCxnSpPr>
            <p:nvPr/>
          </p:nvCxnSpPr>
          <p:spPr>
            <a:xfrm rot="16200000" flipV="1">
              <a:off x="4919840" y="2819746"/>
              <a:ext cx="2799500" cy="1601530"/>
            </a:xfrm>
            <a:prstGeom prst="bentConnector4">
              <a:avLst>
                <a:gd name="adj1" fmla="val 43499"/>
                <a:gd name="adj2" fmla="val 140226"/>
              </a:avLst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9" name="Group 2058"/>
          <p:cNvGrpSpPr/>
          <p:nvPr/>
        </p:nvGrpSpPr>
        <p:grpSpPr>
          <a:xfrm>
            <a:off x="2129579" y="1653063"/>
            <a:ext cx="4990776" cy="3199486"/>
            <a:chOff x="2129579" y="1653063"/>
            <a:chExt cx="4990776" cy="3199486"/>
          </a:xfrm>
        </p:grpSpPr>
        <p:sp>
          <p:nvSpPr>
            <p:cNvPr id="56" name="Rounded Rectangle 55"/>
            <p:cNvSpPr/>
            <p:nvPr/>
          </p:nvSpPr>
          <p:spPr>
            <a:xfrm>
              <a:off x="2129579" y="2223944"/>
              <a:ext cx="982143" cy="214456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dirty="0" smtClean="0"/>
                <a:t>SFP Optical link</a:t>
              </a:r>
              <a:endParaRPr lang="en-GB" sz="900" dirty="0"/>
            </a:p>
          </p:txBody>
        </p:sp>
        <p:sp>
          <p:nvSpPr>
            <p:cNvPr id="95" name="Rounded Rectangle 94"/>
            <p:cNvSpPr/>
            <p:nvPr/>
          </p:nvSpPr>
          <p:spPr>
            <a:xfrm>
              <a:off x="5486400" y="1653063"/>
              <a:ext cx="1540487" cy="166797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/>
                <a:t>SFP Optical link</a:t>
              </a:r>
              <a:endParaRPr lang="en-GB" sz="1050" dirty="0"/>
            </a:p>
          </p:txBody>
        </p:sp>
        <p:cxnSp>
          <p:nvCxnSpPr>
            <p:cNvPr id="47" name="Elbow Connector 46"/>
            <p:cNvCxnSpPr>
              <a:endCxn id="56" idx="3"/>
            </p:cNvCxnSpPr>
            <p:nvPr/>
          </p:nvCxnSpPr>
          <p:spPr>
            <a:xfrm rot="10800000">
              <a:off x="3111722" y="2331172"/>
              <a:ext cx="1373344" cy="6350"/>
            </a:xfrm>
            <a:prstGeom prst="bentConnector3">
              <a:avLst>
                <a:gd name="adj1" fmla="val 50000"/>
              </a:avLst>
            </a:prstGeom>
            <a:ln>
              <a:prstDash val="sysDot"/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9" name="Elbow Connector 8"/>
            <p:cNvCxnSpPr>
              <a:stCxn id="95" idx="1"/>
              <a:endCxn id="42" idx="0"/>
            </p:cNvCxnSpPr>
            <p:nvPr/>
          </p:nvCxnSpPr>
          <p:spPr>
            <a:xfrm rot="10800000" flipH="1" flipV="1">
              <a:off x="5486399" y="1736462"/>
              <a:ext cx="365397" cy="2454538"/>
            </a:xfrm>
            <a:prstGeom prst="bentConnector4">
              <a:avLst>
                <a:gd name="adj1" fmla="val -277651"/>
                <a:gd name="adj2" fmla="val 90800"/>
              </a:avLst>
            </a:prstGeom>
            <a:ln>
              <a:prstDash val="sysDot"/>
              <a:headEnd type="arrow" w="med" len="med"/>
              <a:tailEnd type="arrow" w="med" len="med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2058" name="Group 2057"/>
            <p:cNvGrpSpPr/>
            <p:nvPr/>
          </p:nvGrpSpPr>
          <p:grpSpPr>
            <a:xfrm>
              <a:off x="4800600" y="4191000"/>
              <a:ext cx="2319755" cy="661549"/>
              <a:chOff x="4800600" y="4191000"/>
              <a:chExt cx="2319755" cy="661549"/>
            </a:xfrm>
          </p:grpSpPr>
          <p:cxnSp>
            <p:nvCxnSpPr>
              <p:cNvPr id="156" name="Straight Arrow Connector 155"/>
              <p:cNvCxnSpPr>
                <a:endCxn id="146" idx="2"/>
              </p:cNvCxnSpPr>
              <p:nvPr/>
            </p:nvCxnSpPr>
            <p:spPr>
              <a:xfrm flipV="1">
                <a:off x="5425113" y="4564092"/>
                <a:ext cx="0" cy="28845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sp>
            <p:nvSpPr>
              <p:cNvPr id="42" name="Rounded Rectangle 41"/>
              <p:cNvSpPr/>
              <p:nvPr/>
            </p:nvSpPr>
            <p:spPr>
              <a:xfrm>
                <a:off x="4800600" y="4191000"/>
                <a:ext cx="2102394" cy="239318"/>
              </a:xfrm>
              <a:prstGeom prst="roundRect">
                <a:avLst/>
              </a:prstGeom>
              <a:noFill/>
              <a:ln>
                <a:prstDash val="sysDash"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/>
                  <a:t>Tunnel Electronics and GBT Link</a:t>
                </a:r>
                <a:endParaRPr lang="en-GB" sz="1100" dirty="0"/>
              </a:p>
            </p:txBody>
          </p:sp>
          <p:sp>
            <p:nvSpPr>
              <p:cNvPr id="146" name="Rectangle 145"/>
              <p:cNvSpPr/>
              <p:nvPr/>
            </p:nvSpPr>
            <p:spPr>
              <a:xfrm>
                <a:off x="4998392" y="4434714"/>
                <a:ext cx="853442" cy="12937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" name="Rectangle 179"/>
              <p:cNvSpPr/>
              <p:nvPr/>
            </p:nvSpPr>
            <p:spPr>
              <a:xfrm>
                <a:off x="5851834" y="4434714"/>
                <a:ext cx="853766" cy="12937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8" name="Elbow Connector 157"/>
              <p:cNvCxnSpPr>
                <a:endCxn id="180" idx="2"/>
              </p:cNvCxnSpPr>
              <p:nvPr/>
            </p:nvCxnSpPr>
            <p:spPr>
              <a:xfrm rot="10800000">
                <a:off x="6278717" y="4564092"/>
                <a:ext cx="841638" cy="175097"/>
              </a:xfrm>
              <a:prstGeom prst="bent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" name="Group 20"/>
          <p:cNvGrpSpPr/>
          <p:nvPr/>
        </p:nvGrpSpPr>
        <p:grpSpPr>
          <a:xfrm>
            <a:off x="4427095" y="2382721"/>
            <a:ext cx="3040505" cy="3104312"/>
            <a:chOff x="4427095" y="2382721"/>
            <a:chExt cx="3040505" cy="3104312"/>
          </a:xfrm>
        </p:grpSpPr>
        <p:sp>
          <p:nvSpPr>
            <p:cNvPr id="70" name="Rounded Rectangle 69"/>
            <p:cNvSpPr/>
            <p:nvPr/>
          </p:nvSpPr>
          <p:spPr>
            <a:xfrm>
              <a:off x="4427095" y="5397557"/>
              <a:ext cx="173385" cy="89476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1" name="Elbow Connector 70"/>
            <p:cNvCxnSpPr>
              <a:stCxn id="207" idx="1"/>
              <a:endCxn id="70" idx="1"/>
            </p:cNvCxnSpPr>
            <p:nvPr/>
          </p:nvCxnSpPr>
          <p:spPr>
            <a:xfrm rot="10800000" flipV="1">
              <a:off x="4427095" y="2466119"/>
              <a:ext cx="1112206" cy="2976175"/>
            </a:xfrm>
            <a:prstGeom prst="bentConnector3">
              <a:avLst>
                <a:gd name="adj1" fmla="val 120554"/>
              </a:avLst>
            </a:prstGeom>
            <a:ln w="19050">
              <a:solidFill>
                <a:schemeClr val="accent3">
                  <a:lumMod val="7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" name="Rounded Rectangle 206"/>
            <p:cNvSpPr/>
            <p:nvPr/>
          </p:nvSpPr>
          <p:spPr>
            <a:xfrm>
              <a:off x="5539301" y="2382721"/>
              <a:ext cx="1928299" cy="166797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/>
                <a:t>Optical encoder interface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518825" y="1896060"/>
            <a:ext cx="2482175" cy="3501497"/>
            <a:chOff x="5518825" y="1896060"/>
            <a:chExt cx="2482175" cy="3501497"/>
          </a:xfrm>
        </p:grpSpPr>
        <p:sp>
          <p:nvSpPr>
            <p:cNvPr id="128" name="Rounded Rectangle 127"/>
            <p:cNvSpPr/>
            <p:nvPr/>
          </p:nvSpPr>
          <p:spPr>
            <a:xfrm>
              <a:off x="6277215" y="5299552"/>
              <a:ext cx="222235" cy="98005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5518825" y="1896060"/>
              <a:ext cx="2482175" cy="183777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Wire resistivity &amp; Strain gauge</a:t>
              </a:r>
              <a:endParaRPr lang="en-GB" sz="1100" dirty="0"/>
            </a:p>
          </p:txBody>
        </p:sp>
        <p:cxnSp>
          <p:nvCxnSpPr>
            <p:cNvPr id="22" name="Elbow Connector 21"/>
            <p:cNvCxnSpPr>
              <a:stCxn id="60" idx="1"/>
              <a:endCxn id="128" idx="0"/>
            </p:cNvCxnSpPr>
            <p:nvPr/>
          </p:nvCxnSpPr>
          <p:spPr>
            <a:xfrm rot="10800000" flipH="1" flipV="1">
              <a:off x="5518825" y="1987948"/>
              <a:ext cx="869508" cy="3311603"/>
            </a:xfrm>
            <a:prstGeom prst="bentConnector4">
              <a:avLst>
                <a:gd name="adj1" fmla="val -99297"/>
                <a:gd name="adj2" fmla="val 86301"/>
              </a:avLst>
            </a:prstGeom>
            <a:ln>
              <a:headEnd type="arrow"/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2056" name="Group 2055"/>
          <p:cNvGrpSpPr/>
          <p:nvPr/>
        </p:nvGrpSpPr>
        <p:grpSpPr>
          <a:xfrm>
            <a:off x="609600" y="4410660"/>
            <a:ext cx="2802911" cy="2221311"/>
            <a:chOff x="609600" y="4410660"/>
            <a:chExt cx="2802911" cy="2221311"/>
          </a:xfrm>
        </p:grpSpPr>
        <p:grpSp>
          <p:nvGrpSpPr>
            <p:cNvPr id="29" name="Group 28"/>
            <p:cNvGrpSpPr/>
            <p:nvPr/>
          </p:nvGrpSpPr>
          <p:grpSpPr>
            <a:xfrm>
              <a:off x="609600" y="4410660"/>
              <a:ext cx="2802911" cy="2221311"/>
              <a:chOff x="609600" y="4410660"/>
              <a:chExt cx="2802911" cy="2221311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609600" y="4410660"/>
                <a:ext cx="2802911" cy="2221311"/>
              </a:xfrm>
              <a:prstGeom prst="round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r>
                  <a:rPr lang="en-GB" sz="1050" dirty="0"/>
                  <a:t>Secondary </a:t>
                </a:r>
                <a:r>
                  <a:rPr lang="en-GB" sz="1050" dirty="0" smtClean="0"/>
                  <a:t>particles </a:t>
                </a:r>
                <a:r>
                  <a:rPr lang="en-GB" sz="1050" dirty="0"/>
                  <a:t>shower </a:t>
                </a:r>
                <a:r>
                  <a:rPr lang="en-GB" sz="1050" dirty="0" smtClean="0"/>
                  <a:t>acquisition</a:t>
                </a:r>
                <a:endParaRPr lang="en-GB" sz="1050" dirty="0"/>
              </a:p>
              <a:p>
                <a:pPr algn="ctr"/>
                <a:endParaRPr lang="en-GB" sz="1050" dirty="0"/>
              </a:p>
            </p:txBody>
          </p:sp>
          <p:pic>
            <p:nvPicPr>
              <p:cNvPr id="5122" name="Picture 2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006" t="15483" r="14018" b="20150"/>
              <a:stretch/>
            </p:blipFill>
            <p:spPr bwMode="auto">
              <a:xfrm>
                <a:off x="766495" y="4852549"/>
                <a:ext cx="2365623" cy="132222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46" name="TextBox 45"/>
            <p:cNvSpPr txBox="1"/>
            <p:nvPr/>
          </p:nvSpPr>
          <p:spPr>
            <a:xfrm>
              <a:off x="1485210" y="6250972"/>
              <a:ext cx="997389" cy="261610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sz="1100" dirty="0" smtClean="0"/>
                <a:t>See Jose’s talk</a:t>
              </a:r>
              <a:endParaRPr lang="en-GB" sz="1100" dirty="0"/>
            </a:p>
          </p:txBody>
        </p:sp>
      </p:grpSp>
      <p:grpSp>
        <p:nvGrpSpPr>
          <p:cNvPr id="2048" name="Group 2047"/>
          <p:cNvGrpSpPr/>
          <p:nvPr/>
        </p:nvGrpSpPr>
        <p:grpSpPr>
          <a:xfrm>
            <a:off x="1371600" y="1932766"/>
            <a:ext cx="1863676" cy="3378298"/>
            <a:chOff x="1371600" y="1932766"/>
            <a:chExt cx="1863676" cy="3378298"/>
          </a:xfrm>
        </p:grpSpPr>
        <p:sp>
          <p:nvSpPr>
            <p:cNvPr id="40" name="Rectangle 39"/>
            <p:cNvSpPr/>
            <p:nvPr/>
          </p:nvSpPr>
          <p:spPr>
            <a:xfrm>
              <a:off x="1371600" y="1932766"/>
              <a:ext cx="277192" cy="151332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HV</a:t>
              </a:r>
            </a:p>
            <a:p>
              <a:pPr algn="ctr"/>
              <a:endParaRPr lang="en-GB" sz="1200" dirty="0" smtClean="0"/>
            </a:p>
            <a:p>
              <a:pPr algn="ctr"/>
              <a:r>
                <a:rPr lang="en-GB" sz="1200" dirty="0" smtClean="0"/>
                <a:t>CTRL</a:t>
              </a:r>
              <a:endParaRPr lang="en-GB" sz="1200" dirty="0"/>
            </a:p>
          </p:txBody>
        </p:sp>
        <p:sp>
          <p:nvSpPr>
            <p:cNvPr id="5143" name="Rounded Rectangle 5142"/>
            <p:cNvSpPr/>
            <p:nvPr/>
          </p:nvSpPr>
          <p:spPr>
            <a:xfrm>
              <a:off x="3132118" y="5110014"/>
              <a:ext cx="103158" cy="20105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145" name="Elbow Connector 5144"/>
            <p:cNvCxnSpPr>
              <a:stCxn id="40" idx="2"/>
              <a:endCxn id="5143" idx="3"/>
            </p:cNvCxnSpPr>
            <p:nvPr/>
          </p:nvCxnSpPr>
          <p:spPr>
            <a:xfrm rot="16200000" flipH="1">
              <a:off x="1490510" y="3465773"/>
              <a:ext cx="1764452" cy="1725080"/>
            </a:xfrm>
            <a:prstGeom prst="bentConnector4">
              <a:avLst>
                <a:gd name="adj1" fmla="val 24452"/>
                <a:gd name="adj2" fmla="val 113252"/>
              </a:avLst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25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609600" y="1143000"/>
            <a:ext cx="3815596" cy="1863041"/>
            <a:chOff x="609600" y="1143000"/>
            <a:chExt cx="3815596" cy="1863041"/>
          </a:xfrm>
        </p:grpSpPr>
        <p:sp>
          <p:nvSpPr>
            <p:cNvPr id="165" name="Rounded Rectangle 164"/>
            <p:cNvSpPr/>
            <p:nvPr/>
          </p:nvSpPr>
          <p:spPr>
            <a:xfrm>
              <a:off x="609600" y="1143000"/>
              <a:ext cx="3815596" cy="1863041"/>
            </a:xfrm>
            <a:prstGeom prst="round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endParaRPr lang="en-GB" sz="1050"/>
            </a:p>
          </p:txBody>
        </p:sp>
        <p:sp>
          <p:nvSpPr>
            <p:cNvPr id="178" name="Rectangle 177"/>
            <p:cNvSpPr/>
            <p:nvPr/>
          </p:nvSpPr>
          <p:spPr>
            <a:xfrm>
              <a:off x="860926" y="1769997"/>
              <a:ext cx="3290704" cy="287403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Programmable device (FPGA)</a:t>
              </a:r>
              <a:endParaRPr lang="en-GB" sz="1200" dirty="0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3273621" y="1305998"/>
              <a:ext cx="878009" cy="38779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50" smtClean="0"/>
                <a:t>Link to </a:t>
              </a:r>
              <a:r>
                <a:rPr lang="en-GB" sz="1050" b="1" smtClean="0"/>
                <a:t>BWS_SCMS</a:t>
              </a:r>
              <a:endParaRPr lang="en-GB" sz="1050" b="1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844942" y="1305998"/>
              <a:ext cx="1118057" cy="3810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smtClean="0"/>
                <a:t>Bunch synchro</a:t>
              </a:r>
              <a:endParaRPr lang="en-GB" sz="1100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2050914" y="1298156"/>
              <a:ext cx="1144943" cy="3810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smtClean="0"/>
                <a:t>CPU interface</a:t>
              </a:r>
              <a:endParaRPr lang="en-GB" sz="11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pPr algn="l"/>
            <a:r>
              <a:rPr lang="en-GB" sz="3200" dirty="0" smtClean="0"/>
              <a:t>Acquisition system overview</a:t>
            </a:r>
            <a:br>
              <a:rPr lang="en-GB" sz="3200" dirty="0" smtClean="0"/>
            </a:br>
            <a:r>
              <a:rPr lang="en-GB" sz="2000" dirty="0" smtClean="0"/>
              <a:t>High Precision Bunch </a:t>
            </a:r>
            <a:r>
              <a:rPr lang="en-GB" sz="2000" dirty="0"/>
              <a:t>by </a:t>
            </a:r>
            <a:r>
              <a:rPr lang="en-GB" sz="2000" dirty="0" smtClean="0"/>
              <a:t>Bunch Profiling (HPBBP)</a:t>
            </a:r>
            <a:endParaRPr lang="en-GB" sz="20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848004" y="2195146"/>
            <a:ext cx="4431407" cy="2033883"/>
            <a:chOff x="848004" y="2195146"/>
            <a:chExt cx="4431407" cy="2033883"/>
          </a:xfrm>
        </p:grpSpPr>
        <p:sp>
          <p:nvSpPr>
            <p:cNvPr id="189" name="Rectangle 188"/>
            <p:cNvSpPr/>
            <p:nvPr/>
          </p:nvSpPr>
          <p:spPr>
            <a:xfrm>
              <a:off x="3245205" y="2195150"/>
              <a:ext cx="385990" cy="26087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800" smtClean="0"/>
                <a:t>laser</a:t>
              </a:r>
              <a:endParaRPr lang="en-GB" sz="800"/>
            </a:p>
          </p:txBody>
        </p:sp>
        <p:sp>
          <p:nvSpPr>
            <p:cNvPr id="191" name="Rectangle 190"/>
            <p:cNvSpPr/>
            <p:nvPr/>
          </p:nvSpPr>
          <p:spPr>
            <a:xfrm>
              <a:off x="3633457" y="2195149"/>
              <a:ext cx="518173" cy="260868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smtClean="0"/>
                <a:t>Pdiode</a:t>
              </a:r>
              <a:endParaRPr lang="en-GB" sz="900"/>
            </a:p>
          </p:txBody>
        </p:sp>
        <p:cxnSp>
          <p:nvCxnSpPr>
            <p:cNvPr id="199" name="Straight Arrow Connector 198"/>
            <p:cNvCxnSpPr>
              <a:stCxn id="189" idx="2"/>
            </p:cNvCxnSpPr>
            <p:nvPr/>
          </p:nvCxnSpPr>
          <p:spPr>
            <a:xfrm>
              <a:off x="3438200" y="2456020"/>
              <a:ext cx="0" cy="19297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Arrow Connector 208"/>
            <p:cNvCxnSpPr>
              <a:endCxn id="191" idx="2"/>
            </p:cNvCxnSpPr>
            <p:nvPr/>
          </p:nvCxnSpPr>
          <p:spPr>
            <a:xfrm flipV="1">
              <a:off x="3892543" y="2456017"/>
              <a:ext cx="1" cy="26845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1" name="Rectangle 250"/>
            <p:cNvSpPr/>
            <p:nvPr/>
          </p:nvSpPr>
          <p:spPr>
            <a:xfrm>
              <a:off x="3245205" y="2648996"/>
              <a:ext cx="906425" cy="225515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smtClean="0"/>
                <a:t>Circulator</a:t>
              </a:r>
              <a:endParaRPr lang="en-GB" sz="900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2234226" y="2195150"/>
              <a:ext cx="385990" cy="26087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800" smtClean="0"/>
                <a:t>laser</a:t>
              </a:r>
              <a:endParaRPr lang="en-GB" sz="800"/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2622478" y="2195149"/>
              <a:ext cx="518173" cy="260868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smtClean="0"/>
                <a:t>Pdiode</a:t>
              </a:r>
              <a:endParaRPr lang="en-GB" sz="900"/>
            </a:p>
          </p:txBody>
        </p:sp>
        <p:cxnSp>
          <p:nvCxnSpPr>
            <p:cNvPr id="132" name="Straight Arrow Connector 131"/>
            <p:cNvCxnSpPr>
              <a:stCxn id="130" idx="2"/>
            </p:cNvCxnSpPr>
            <p:nvPr/>
          </p:nvCxnSpPr>
          <p:spPr>
            <a:xfrm>
              <a:off x="2427221" y="2456020"/>
              <a:ext cx="0" cy="19297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Arrow Connector 132"/>
            <p:cNvCxnSpPr>
              <a:endCxn id="131" idx="2"/>
            </p:cNvCxnSpPr>
            <p:nvPr/>
          </p:nvCxnSpPr>
          <p:spPr>
            <a:xfrm flipV="1">
              <a:off x="2881564" y="2456017"/>
              <a:ext cx="1" cy="26845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Rectangle 133"/>
            <p:cNvSpPr/>
            <p:nvPr/>
          </p:nvSpPr>
          <p:spPr>
            <a:xfrm>
              <a:off x="2234226" y="2648997"/>
              <a:ext cx="906425" cy="22551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smtClean="0"/>
                <a:t>Circulator</a:t>
              </a:r>
              <a:endParaRPr lang="en-GB" sz="900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848004" y="2195146"/>
              <a:ext cx="1117748" cy="67936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smtClean="0"/>
                <a:t>Analog frontend</a:t>
              </a:r>
              <a:endParaRPr lang="en-GB" sz="1100"/>
            </a:p>
          </p:txBody>
        </p:sp>
        <p:cxnSp>
          <p:nvCxnSpPr>
            <p:cNvPr id="4" name="Elbow Connector 3"/>
            <p:cNvCxnSpPr>
              <a:stCxn id="88" idx="2"/>
              <a:endCxn id="73" idx="0"/>
            </p:cNvCxnSpPr>
            <p:nvPr/>
          </p:nvCxnSpPr>
          <p:spPr>
            <a:xfrm rot="16200000" flipH="1">
              <a:off x="942868" y="3338520"/>
              <a:ext cx="1354519" cy="426499"/>
            </a:xfrm>
            <a:prstGeom prst="bentConnector3">
              <a:avLst>
                <a:gd name="adj1" fmla="val 42747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5" name="Elbow Connector 14"/>
            <p:cNvCxnSpPr>
              <a:stCxn id="134" idx="2"/>
              <a:endCxn id="104" idx="0"/>
            </p:cNvCxnSpPr>
            <p:nvPr/>
          </p:nvCxnSpPr>
          <p:spPr>
            <a:xfrm rot="16200000" flipH="1">
              <a:off x="3006897" y="2555053"/>
              <a:ext cx="935489" cy="1574404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Elbow Connector 16"/>
            <p:cNvCxnSpPr>
              <a:stCxn id="251" idx="2"/>
              <a:endCxn id="96" idx="0"/>
            </p:cNvCxnSpPr>
            <p:nvPr/>
          </p:nvCxnSpPr>
          <p:spPr>
            <a:xfrm rot="16200000" flipH="1">
              <a:off x="4021170" y="2551759"/>
              <a:ext cx="935489" cy="1580992"/>
            </a:xfrm>
            <a:prstGeom prst="bentConnector3">
              <a:avLst>
                <a:gd name="adj1" fmla="val 28189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466353" y="4229030"/>
            <a:ext cx="2734047" cy="1920838"/>
            <a:chOff x="466353" y="4229030"/>
            <a:chExt cx="2734047" cy="1920838"/>
          </a:xfrm>
        </p:grpSpPr>
        <p:sp>
          <p:nvSpPr>
            <p:cNvPr id="73" name="Rounded Rectangle 72"/>
            <p:cNvSpPr/>
            <p:nvPr/>
          </p:nvSpPr>
          <p:spPr>
            <a:xfrm>
              <a:off x="466353" y="4229030"/>
              <a:ext cx="2734047" cy="1920838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GB" sz="1400" smtClean="0"/>
                <a:t>Secondary particules detector</a:t>
              </a:r>
              <a:endParaRPr lang="en-GB" sz="1400"/>
            </a:p>
          </p:txBody>
        </p:sp>
        <p:pic>
          <p:nvPicPr>
            <p:cNvPr id="74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6" t="15483" r="14018" b="20150"/>
            <a:stretch/>
          </p:blipFill>
          <p:spPr bwMode="auto">
            <a:xfrm>
              <a:off x="623248" y="4746394"/>
              <a:ext cx="2365623" cy="13222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34" name="Group 233"/>
          <p:cNvGrpSpPr/>
          <p:nvPr/>
        </p:nvGrpSpPr>
        <p:grpSpPr>
          <a:xfrm>
            <a:off x="3709393" y="3810000"/>
            <a:ext cx="5358407" cy="2416069"/>
            <a:chOff x="2871194" y="4137131"/>
            <a:chExt cx="5358407" cy="2416069"/>
          </a:xfrm>
        </p:grpSpPr>
        <p:sp>
          <p:nvSpPr>
            <p:cNvPr id="77" name="Rectangle 76"/>
            <p:cNvSpPr/>
            <p:nvPr/>
          </p:nvSpPr>
          <p:spPr>
            <a:xfrm>
              <a:off x="5766794" y="4572023"/>
              <a:ext cx="152400" cy="78104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4776194" y="4579976"/>
              <a:ext cx="152400" cy="78104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GB" sz="800" smtClean="0"/>
                <a:t>Fork</a:t>
              </a:r>
              <a:endParaRPr lang="en-GB" sz="80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5347694" y="6337756"/>
              <a:ext cx="918987" cy="215444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800" smtClean="0"/>
                <a:t>Vacuum barrel</a:t>
              </a:r>
              <a:endParaRPr lang="en-GB" sz="800"/>
            </a:p>
          </p:txBody>
        </p:sp>
        <p:cxnSp>
          <p:nvCxnSpPr>
            <p:cNvPr id="112" name="Straight Connector 111"/>
            <p:cNvCxnSpPr/>
            <p:nvPr/>
          </p:nvCxnSpPr>
          <p:spPr>
            <a:xfrm>
              <a:off x="2871194" y="4257683"/>
              <a:ext cx="340419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 flipV="1">
              <a:off x="6272169" y="4663955"/>
              <a:ext cx="814432" cy="3311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>
              <a:off x="7086600" y="4935864"/>
              <a:ext cx="533399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>
              <a:off x="7086600" y="4675580"/>
              <a:ext cx="1" cy="268598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flipH="1" flipV="1">
              <a:off x="7619999" y="4935864"/>
              <a:ext cx="1" cy="34157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 flipH="1" flipV="1">
              <a:off x="6265081" y="4257683"/>
              <a:ext cx="7088" cy="40296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flipH="1" flipV="1">
              <a:off x="6272170" y="6419867"/>
              <a:ext cx="1606" cy="13333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>
              <a:off x="6272169" y="6419866"/>
              <a:ext cx="814432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>
              <a:off x="7086600" y="6192244"/>
              <a:ext cx="533399" cy="184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>
              <a:off x="7619999" y="5867400"/>
              <a:ext cx="609601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>
              <a:off x="7086600" y="6194084"/>
              <a:ext cx="0" cy="22578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 flipV="1">
              <a:off x="7619999" y="5867400"/>
              <a:ext cx="0" cy="32668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>
              <a:off x="8229600" y="5249128"/>
              <a:ext cx="0" cy="61827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 flipV="1">
              <a:off x="2871194" y="4257685"/>
              <a:ext cx="0" cy="229298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>
              <a:off x="2871194" y="6553200"/>
              <a:ext cx="340419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84" name="Rectangle 83"/>
            <p:cNvSpPr/>
            <p:nvPr/>
          </p:nvSpPr>
          <p:spPr>
            <a:xfrm>
              <a:off x="4395194" y="5353066"/>
              <a:ext cx="3758206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GB" sz="800" smtClean="0"/>
                <a:t>                          Shaft</a:t>
              </a:r>
              <a:endParaRPr lang="en-GB" sz="800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6464784" y="4718109"/>
              <a:ext cx="545616" cy="1600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800" smtClean="0"/>
                <a:t>Motor</a:t>
              </a:r>
              <a:br>
                <a:rPr lang="en-GB" sz="800" smtClean="0"/>
              </a:br>
              <a:endParaRPr lang="en-GB" sz="800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7141536" y="4986235"/>
              <a:ext cx="421770" cy="111466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800" smtClean="0"/>
                <a:t>Break</a:t>
              </a:r>
              <a:br>
                <a:rPr lang="en-GB" sz="800" smtClean="0"/>
              </a:br>
              <a:endParaRPr lang="en-GB" sz="800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7696200" y="5324102"/>
              <a:ext cx="457200" cy="46709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600" smtClean="0"/>
                <a:t>Resolver</a:t>
              </a:r>
              <a:endParaRPr lang="en-GB" sz="600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7720729" y="4920890"/>
              <a:ext cx="432672" cy="26071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800" smtClean="0"/>
                <a:t>Res stator</a:t>
              </a:r>
              <a:endParaRPr lang="en-GB" sz="800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7154918" y="4660644"/>
              <a:ext cx="408388" cy="215989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600" smtClean="0"/>
                <a:t>Break</a:t>
              </a:r>
              <a:br>
                <a:rPr lang="en-GB" sz="600" smtClean="0"/>
              </a:br>
              <a:r>
                <a:rPr lang="en-GB" sz="600" smtClean="0"/>
                <a:t>stator</a:t>
              </a:r>
              <a:endParaRPr lang="en-GB" sz="600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4170541" y="4686840"/>
              <a:ext cx="205740" cy="1738333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GB" sz="800" smtClean="0"/>
                <a:t>Optical disk</a:t>
              </a:r>
              <a:endParaRPr lang="en-GB" sz="800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3657600" y="4691593"/>
              <a:ext cx="484588" cy="36851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700" smtClean="0"/>
                <a:t>Vacuum Focuser </a:t>
              </a:r>
            </a:p>
          </p:txBody>
        </p:sp>
        <p:cxnSp>
          <p:nvCxnSpPr>
            <p:cNvPr id="95" name="Elbow Connector 94"/>
            <p:cNvCxnSpPr>
              <a:stCxn id="94" idx="1"/>
              <a:endCxn id="96" idx="2"/>
            </p:cNvCxnSpPr>
            <p:nvPr/>
          </p:nvCxnSpPr>
          <p:spPr>
            <a:xfrm rot="10800000" flipH="1">
              <a:off x="3657599" y="4403762"/>
              <a:ext cx="783611" cy="472088"/>
            </a:xfrm>
            <a:prstGeom prst="bentConnector4">
              <a:avLst>
                <a:gd name="adj1" fmla="val -15672"/>
                <a:gd name="adj2" fmla="val 69515"/>
              </a:avLst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96" name="Rectangle 95"/>
            <p:cNvSpPr/>
            <p:nvPr/>
          </p:nvSpPr>
          <p:spPr>
            <a:xfrm>
              <a:off x="3953827" y="4137131"/>
              <a:ext cx="974768" cy="26663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700" smtClean="0"/>
                <a:t>Optical feedthrough</a:t>
              </a:r>
              <a:endParaRPr lang="en-GB" sz="700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5105401" y="4137132"/>
              <a:ext cx="990600" cy="26662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700" smtClean="0"/>
                <a:t>Electrical feedthrough</a:t>
              </a:r>
              <a:endParaRPr lang="en-GB" sz="700"/>
            </a:p>
          </p:txBody>
        </p:sp>
        <p:cxnSp>
          <p:nvCxnSpPr>
            <p:cNvPr id="99" name="Elbow Connector 98"/>
            <p:cNvCxnSpPr>
              <a:stCxn id="97" idx="2"/>
              <a:endCxn id="77" idx="3"/>
            </p:cNvCxnSpPr>
            <p:nvPr/>
          </p:nvCxnSpPr>
          <p:spPr>
            <a:xfrm rot="16200000" flipH="1">
              <a:off x="5480555" y="4523906"/>
              <a:ext cx="558784" cy="318493"/>
            </a:xfrm>
            <a:prstGeom prst="bentConnector4">
              <a:avLst>
                <a:gd name="adj1" fmla="val 15056"/>
                <a:gd name="adj2" fmla="val 144243"/>
              </a:avLst>
            </a:prstGeom>
            <a:ln cmpd="dbl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>
              <a:stCxn id="78" idx="0"/>
              <a:endCxn id="77" idx="0"/>
            </p:cNvCxnSpPr>
            <p:nvPr/>
          </p:nvCxnSpPr>
          <p:spPr>
            <a:xfrm flipV="1">
              <a:off x="4852394" y="4572023"/>
              <a:ext cx="990600" cy="79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xtBox 101"/>
            <p:cNvSpPr txBox="1"/>
            <p:nvPr/>
          </p:nvSpPr>
          <p:spPr>
            <a:xfrm>
              <a:off x="5157194" y="4538525"/>
              <a:ext cx="38664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smtClean="0"/>
                <a:t>Wire</a:t>
              </a:r>
              <a:endParaRPr lang="en-GB" sz="800"/>
            </a:p>
          </p:txBody>
        </p:sp>
        <p:sp>
          <p:nvSpPr>
            <p:cNvPr id="103" name="Rectangle 102"/>
            <p:cNvSpPr/>
            <p:nvPr/>
          </p:nvSpPr>
          <p:spPr>
            <a:xfrm rot="16200000">
              <a:off x="4217059" y="5482275"/>
              <a:ext cx="798674" cy="147465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800" smtClean="0"/>
                <a:t>Bearings</a:t>
              </a:r>
              <a:endParaRPr lang="en-GB" sz="800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2947394" y="4137131"/>
              <a:ext cx="952500" cy="26663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700" smtClean="0"/>
                <a:t>Optical feedthrough</a:t>
              </a:r>
              <a:endParaRPr lang="en-GB" sz="700"/>
            </a:p>
          </p:txBody>
        </p:sp>
        <p:cxnSp>
          <p:nvCxnSpPr>
            <p:cNvPr id="105" name="Elbow Connector 104"/>
            <p:cNvCxnSpPr>
              <a:stCxn id="104" idx="2"/>
              <a:endCxn id="109" idx="1"/>
            </p:cNvCxnSpPr>
            <p:nvPr/>
          </p:nvCxnSpPr>
          <p:spPr>
            <a:xfrm rot="16200000" flipH="1">
              <a:off x="2623440" y="5203966"/>
              <a:ext cx="1834362" cy="233954"/>
            </a:xfrm>
            <a:prstGeom prst="bentConnector2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107" name="Rectangle 106"/>
            <p:cNvSpPr/>
            <p:nvPr/>
          </p:nvSpPr>
          <p:spPr>
            <a:xfrm>
              <a:off x="6464784" y="4257683"/>
              <a:ext cx="545616" cy="347966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800" smtClean="0"/>
                <a:t>Motor stator</a:t>
              </a:r>
              <a:endParaRPr lang="en-GB" sz="800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6306786" y="4279562"/>
              <a:ext cx="92150" cy="314468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3657598" y="6053867"/>
              <a:ext cx="484590" cy="36851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700" smtClean="0"/>
                <a:t>Vacuum Focuser </a:t>
              </a:r>
            </a:p>
          </p:txBody>
        </p:sp>
        <p:sp>
          <p:nvSpPr>
            <p:cNvPr id="110" name="Rectangle 109"/>
            <p:cNvSpPr/>
            <p:nvPr/>
          </p:nvSpPr>
          <p:spPr>
            <a:xfrm rot="16200000">
              <a:off x="5864633" y="5440954"/>
              <a:ext cx="798674" cy="172345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800" smtClean="0"/>
                <a:t>Bearings</a:t>
              </a:r>
              <a:endParaRPr lang="en-GB" sz="800"/>
            </a:p>
          </p:txBody>
        </p:sp>
        <p:cxnSp>
          <p:nvCxnSpPr>
            <p:cNvPr id="129" name="Straight Connector 128"/>
            <p:cNvCxnSpPr/>
            <p:nvPr/>
          </p:nvCxnSpPr>
          <p:spPr>
            <a:xfrm>
              <a:off x="7620000" y="5257800"/>
              <a:ext cx="609601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170" name="Straight Connector 169"/>
          <p:cNvCxnSpPr/>
          <p:nvPr/>
        </p:nvCxnSpPr>
        <p:spPr>
          <a:xfrm flipV="1">
            <a:off x="279431" y="3635268"/>
            <a:ext cx="8686800" cy="528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4" name="TextBox 223"/>
          <p:cNvSpPr txBox="1"/>
          <p:nvPr/>
        </p:nvSpPr>
        <p:spPr>
          <a:xfrm>
            <a:off x="4792026" y="1180237"/>
            <a:ext cx="4228138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/>
              <a:t>Combines the </a:t>
            </a:r>
            <a:r>
              <a:rPr lang="en-GB" dirty="0" smtClean="0">
                <a:solidFill>
                  <a:schemeClr val="accent1"/>
                </a:solidFill>
              </a:rPr>
              <a:t>diamond detection and optical encoder </a:t>
            </a:r>
            <a:r>
              <a:rPr lang="en-GB" dirty="0" smtClean="0"/>
              <a:t>=&gt;</a:t>
            </a:r>
            <a:r>
              <a:rPr lang="en-GB" dirty="0" smtClean="0">
                <a:solidFill>
                  <a:schemeClr val="accent1"/>
                </a:solidFill>
              </a:rPr>
              <a:t> </a:t>
            </a:r>
            <a:r>
              <a:rPr lang="en-GB" dirty="0"/>
              <a:t>See Jose’s </a:t>
            </a:r>
            <a:r>
              <a:rPr lang="en-GB" dirty="0" smtClean="0"/>
              <a:t>talk</a:t>
            </a:r>
            <a:endParaRPr lang="en-GB" dirty="0" smtClean="0">
              <a:solidFill>
                <a:schemeClr val="accent1"/>
              </a:solidFill>
            </a:endParaRP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/>
              <a:t>Digital platform (VME, SFP and FPGA)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/>
              <a:t>Specific </a:t>
            </a:r>
            <a:r>
              <a:rPr lang="en-GB" dirty="0" smtClean="0">
                <a:solidFill>
                  <a:schemeClr val="accent1"/>
                </a:solidFill>
              </a:rPr>
              <a:t>interfaces</a:t>
            </a:r>
            <a:r>
              <a:rPr lang="en-GB" dirty="0" smtClean="0"/>
              <a:t> to detectors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/>
              <a:t>Custom </a:t>
            </a:r>
            <a:r>
              <a:rPr lang="en-GB" dirty="0" smtClean="0">
                <a:solidFill>
                  <a:schemeClr val="accent1"/>
                </a:solidFill>
              </a:rPr>
              <a:t>firmware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GB"/>
          </a:p>
        </p:txBody>
      </p:sp>
      <p:cxnSp>
        <p:nvCxnSpPr>
          <p:cNvPr id="13" name="Straight Arrow Connector 12"/>
          <p:cNvCxnSpPr>
            <a:endCxn id="178" idx="3"/>
          </p:cNvCxnSpPr>
          <p:nvPr/>
        </p:nvCxnSpPr>
        <p:spPr>
          <a:xfrm flipH="1" flipV="1">
            <a:off x="4151630" y="1913699"/>
            <a:ext cx="959980" cy="7352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0685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676400" y="1447800"/>
            <a:ext cx="6934200" cy="1905000"/>
            <a:chOff x="1676400" y="1447800"/>
            <a:chExt cx="6934200" cy="1905000"/>
          </a:xfrm>
        </p:grpSpPr>
        <p:sp>
          <p:nvSpPr>
            <p:cNvPr id="232" name="Rounded Rectangle 231"/>
            <p:cNvSpPr/>
            <p:nvPr/>
          </p:nvSpPr>
          <p:spPr>
            <a:xfrm>
              <a:off x="1676400" y="1447800"/>
              <a:ext cx="6934200" cy="1905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77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2400" y="1484729"/>
              <a:ext cx="3251539" cy="18680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0" y="76199"/>
            <a:ext cx="7620000" cy="838201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smtClean="0"/>
              <a:t>Control and monitoring overview</a:t>
            </a:r>
            <a:br>
              <a:rPr lang="en-GB" dirty="0" smtClean="0"/>
            </a:br>
            <a:r>
              <a:rPr lang="en-GB" sz="2200" dirty="0" smtClean="0"/>
              <a:t>Scanner Control Monitoring and Supplies (SCMS)</a:t>
            </a:r>
            <a:endParaRPr lang="en-GB" sz="2200" dirty="0"/>
          </a:p>
        </p:txBody>
      </p:sp>
      <p:grpSp>
        <p:nvGrpSpPr>
          <p:cNvPr id="75" name="Group 74"/>
          <p:cNvGrpSpPr/>
          <p:nvPr/>
        </p:nvGrpSpPr>
        <p:grpSpPr>
          <a:xfrm>
            <a:off x="381000" y="4257683"/>
            <a:ext cx="5358407" cy="2524117"/>
            <a:chOff x="2871194" y="4029083"/>
            <a:chExt cx="5358407" cy="2524117"/>
          </a:xfrm>
        </p:grpSpPr>
        <p:sp>
          <p:nvSpPr>
            <p:cNvPr id="77" name="Rectangle 76"/>
            <p:cNvSpPr/>
            <p:nvPr/>
          </p:nvSpPr>
          <p:spPr>
            <a:xfrm>
              <a:off x="5766794" y="4572023"/>
              <a:ext cx="152400" cy="78104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4776194" y="4579976"/>
              <a:ext cx="152400" cy="78104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GB" sz="800" dirty="0" smtClean="0"/>
                <a:t>Fork</a:t>
              </a:r>
              <a:endParaRPr lang="en-GB" sz="800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5238295" y="6337756"/>
              <a:ext cx="1028386" cy="215444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800" dirty="0" smtClean="0"/>
                <a:t>Vacuum barrel</a:t>
              </a:r>
              <a:endParaRPr lang="en-GB" sz="800" dirty="0"/>
            </a:p>
          </p:txBody>
        </p:sp>
        <p:cxnSp>
          <p:nvCxnSpPr>
            <p:cNvPr id="82" name="Straight Connector 81"/>
            <p:cNvCxnSpPr/>
            <p:nvPr/>
          </p:nvCxnSpPr>
          <p:spPr>
            <a:xfrm>
              <a:off x="2871194" y="4257683"/>
              <a:ext cx="340419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flipV="1">
              <a:off x="6272169" y="4663955"/>
              <a:ext cx="814432" cy="3311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7086600" y="4935864"/>
              <a:ext cx="533399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7086600" y="4675580"/>
              <a:ext cx="1" cy="268598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H="1" flipV="1">
              <a:off x="7619999" y="4935864"/>
              <a:ext cx="1" cy="34157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H="1" flipV="1">
              <a:off x="6265081" y="4257683"/>
              <a:ext cx="7088" cy="40296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H="1" flipV="1">
              <a:off x="6272170" y="6419867"/>
              <a:ext cx="1606" cy="13333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6272169" y="6419866"/>
              <a:ext cx="814432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7086600" y="6192244"/>
              <a:ext cx="533399" cy="184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7619999" y="5867400"/>
              <a:ext cx="609601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7086600" y="6194084"/>
              <a:ext cx="0" cy="22578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V="1">
              <a:off x="7619999" y="5867400"/>
              <a:ext cx="0" cy="32668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8229600" y="5249128"/>
              <a:ext cx="0" cy="61827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flipV="1">
              <a:off x="2871194" y="4257685"/>
              <a:ext cx="0" cy="229298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2871194" y="6553200"/>
              <a:ext cx="340419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02" name="Rectangle 101"/>
            <p:cNvSpPr/>
            <p:nvPr/>
          </p:nvSpPr>
          <p:spPr>
            <a:xfrm>
              <a:off x="4395194" y="5353066"/>
              <a:ext cx="3758206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GB" sz="800" dirty="0" smtClean="0"/>
                <a:t>                          Shaft</a:t>
              </a:r>
              <a:endParaRPr lang="en-GB" sz="800" dirty="0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6464784" y="4718109"/>
              <a:ext cx="545616" cy="1600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Motor</a:t>
              </a:r>
              <a:br>
                <a:rPr lang="en-GB" sz="800" dirty="0" smtClean="0"/>
              </a:br>
              <a:endParaRPr lang="en-GB" sz="800" dirty="0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7141536" y="4986235"/>
              <a:ext cx="421770" cy="111466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Break</a:t>
              </a:r>
              <a:br>
                <a:rPr lang="en-GB" sz="800" dirty="0" smtClean="0"/>
              </a:br>
              <a:endParaRPr lang="en-GB" sz="800" dirty="0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7696200" y="5324102"/>
              <a:ext cx="457200" cy="46709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600" dirty="0" smtClean="0"/>
                <a:t>Resolver</a:t>
              </a:r>
              <a:endParaRPr lang="en-GB" sz="600" dirty="0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7720729" y="4920890"/>
              <a:ext cx="432672" cy="26071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Res stator</a:t>
              </a:r>
              <a:endParaRPr lang="en-GB" sz="800" dirty="0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7154918" y="4660644"/>
              <a:ext cx="408388" cy="215989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600" dirty="0" smtClean="0"/>
                <a:t>Break</a:t>
              </a:r>
              <a:br>
                <a:rPr lang="en-GB" sz="600" dirty="0" smtClean="0"/>
              </a:br>
              <a:r>
                <a:rPr lang="en-GB" sz="600" dirty="0" smtClean="0"/>
                <a:t>stator</a:t>
              </a:r>
              <a:endParaRPr lang="en-GB" sz="600" dirty="0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4170541" y="4686840"/>
              <a:ext cx="205740" cy="1738333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GB" sz="800" dirty="0" smtClean="0"/>
                <a:t>Optical disk</a:t>
              </a:r>
              <a:endParaRPr lang="en-GB" sz="800" dirty="0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3657600" y="4691593"/>
              <a:ext cx="484588" cy="36851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700" dirty="0" smtClean="0"/>
                <a:t>Vacuum Focuser </a:t>
              </a:r>
            </a:p>
          </p:txBody>
        </p:sp>
        <p:cxnSp>
          <p:nvCxnSpPr>
            <p:cNvPr id="117" name="Elbow Connector 116"/>
            <p:cNvCxnSpPr>
              <a:stCxn id="115" idx="1"/>
              <a:endCxn id="118" idx="2"/>
            </p:cNvCxnSpPr>
            <p:nvPr/>
          </p:nvCxnSpPr>
          <p:spPr>
            <a:xfrm rot="10800000" flipH="1">
              <a:off x="3657599" y="4410084"/>
              <a:ext cx="837605" cy="465767"/>
            </a:xfrm>
            <a:prstGeom prst="bentConnector4">
              <a:avLst>
                <a:gd name="adj1" fmla="val -14598"/>
                <a:gd name="adj2" fmla="val 69780"/>
              </a:avLst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118" name="Rectangle 117"/>
            <p:cNvSpPr/>
            <p:nvPr/>
          </p:nvSpPr>
          <p:spPr>
            <a:xfrm>
              <a:off x="4061815" y="4029083"/>
              <a:ext cx="866779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Optical </a:t>
              </a:r>
              <a:r>
                <a:rPr lang="en-GB" sz="800" dirty="0" err="1" smtClean="0"/>
                <a:t>feedthrough</a:t>
              </a:r>
              <a:endParaRPr lang="en-GB" sz="800" dirty="0"/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5157194" y="4039644"/>
              <a:ext cx="838200" cy="380998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Electrical</a:t>
              </a:r>
              <a:br>
                <a:rPr lang="en-GB" sz="800" dirty="0" smtClean="0"/>
              </a:br>
              <a:r>
                <a:rPr lang="en-GB" sz="800" dirty="0" err="1" smtClean="0"/>
                <a:t>feedthrough</a:t>
              </a:r>
              <a:endParaRPr lang="en-GB" sz="800" dirty="0"/>
            </a:p>
          </p:txBody>
        </p:sp>
        <p:cxnSp>
          <p:nvCxnSpPr>
            <p:cNvPr id="120" name="Elbow Connector 119"/>
            <p:cNvCxnSpPr>
              <a:stCxn id="119" idx="2"/>
              <a:endCxn id="77" idx="3"/>
            </p:cNvCxnSpPr>
            <p:nvPr/>
          </p:nvCxnSpPr>
          <p:spPr>
            <a:xfrm rot="16200000" flipH="1">
              <a:off x="5476793" y="4520143"/>
              <a:ext cx="541903" cy="342900"/>
            </a:xfrm>
            <a:prstGeom prst="bentConnector4">
              <a:avLst>
                <a:gd name="adj1" fmla="val 13967"/>
                <a:gd name="adj2" fmla="val 143411"/>
              </a:avLst>
            </a:prstGeom>
            <a:ln cmpd="dbl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>
              <a:stCxn id="78" idx="0"/>
              <a:endCxn id="77" idx="0"/>
            </p:cNvCxnSpPr>
            <p:nvPr/>
          </p:nvCxnSpPr>
          <p:spPr>
            <a:xfrm flipV="1">
              <a:off x="4852394" y="4572023"/>
              <a:ext cx="990600" cy="79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TextBox 121"/>
            <p:cNvSpPr txBox="1"/>
            <p:nvPr/>
          </p:nvSpPr>
          <p:spPr>
            <a:xfrm>
              <a:off x="5157194" y="4538525"/>
              <a:ext cx="38664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Wire</a:t>
              </a:r>
              <a:endParaRPr lang="en-GB" sz="800" dirty="0"/>
            </a:p>
          </p:txBody>
        </p:sp>
        <p:sp>
          <p:nvSpPr>
            <p:cNvPr id="123" name="Rectangle 122"/>
            <p:cNvSpPr/>
            <p:nvPr/>
          </p:nvSpPr>
          <p:spPr>
            <a:xfrm rot="16200000">
              <a:off x="4217059" y="5482275"/>
              <a:ext cx="798674" cy="147465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Bearings</a:t>
              </a:r>
              <a:endParaRPr lang="en-GB" sz="800" dirty="0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2947394" y="4029083"/>
              <a:ext cx="838200" cy="38099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Optical </a:t>
              </a:r>
              <a:r>
                <a:rPr lang="en-GB" sz="800" dirty="0" err="1" smtClean="0"/>
                <a:t>feedthrough</a:t>
              </a:r>
              <a:endParaRPr lang="en-GB" sz="800" dirty="0"/>
            </a:p>
          </p:txBody>
        </p:sp>
        <p:cxnSp>
          <p:nvCxnSpPr>
            <p:cNvPr id="125" name="Elbow Connector 124"/>
            <p:cNvCxnSpPr>
              <a:stCxn id="124" idx="2"/>
              <a:endCxn id="128" idx="1"/>
            </p:cNvCxnSpPr>
            <p:nvPr/>
          </p:nvCxnSpPr>
          <p:spPr>
            <a:xfrm rot="16200000" flipH="1">
              <a:off x="2598025" y="5178551"/>
              <a:ext cx="1828042" cy="291104"/>
            </a:xfrm>
            <a:prstGeom prst="bentConnector2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126" name="Rectangle 125"/>
            <p:cNvSpPr/>
            <p:nvPr/>
          </p:nvSpPr>
          <p:spPr>
            <a:xfrm>
              <a:off x="6464784" y="4257683"/>
              <a:ext cx="545616" cy="347966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Motor stator</a:t>
              </a:r>
              <a:endParaRPr lang="en-GB" sz="800" dirty="0"/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6306786" y="4279562"/>
              <a:ext cx="92150" cy="314468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3657598" y="6053867"/>
              <a:ext cx="484590" cy="36851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700" dirty="0" smtClean="0"/>
                <a:t>Vacuum Focuser </a:t>
              </a:r>
            </a:p>
          </p:txBody>
        </p:sp>
        <p:sp>
          <p:nvSpPr>
            <p:cNvPr id="129" name="Rectangle 128"/>
            <p:cNvSpPr/>
            <p:nvPr/>
          </p:nvSpPr>
          <p:spPr>
            <a:xfrm rot="16200000">
              <a:off x="5864633" y="5440954"/>
              <a:ext cx="798674" cy="172345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Bearings</a:t>
              </a:r>
              <a:endParaRPr lang="en-GB" sz="800" dirty="0"/>
            </a:p>
          </p:txBody>
        </p:sp>
        <p:cxnSp>
          <p:nvCxnSpPr>
            <p:cNvPr id="130" name="Straight Connector 129"/>
            <p:cNvCxnSpPr/>
            <p:nvPr/>
          </p:nvCxnSpPr>
          <p:spPr>
            <a:xfrm>
              <a:off x="7620000" y="5257800"/>
              <a:ext cx="609601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239" name="Straight Connector 238"/>
          <p:cNvCxnSpPr/>
          <p:nvPr/>
        </p:nvCxnSpPr>
        <p:spPr>
          <a:xfrm flipV="1">
            <a:off x="152400" y="4038600"/>
            <a:ext cx="8686800" cy="528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1904998" y="2098608"/>
            <a:ext cx="4368993" cy="568392"/>
            <a:chOff x="1904998" y="2098608"/>
            <a:chExt cx="4368993" cy="568392"/>
          </a:xfrm>
        </p:grpSpPr>
        <p:sp>
          <p:nvSpPr>
            <p:cNvPr id="116" name="Rectangle 115"/>
            <p:cNvSpPr/>
            <p:nvPr/>
          </p:nvSpPr>
          <p:spPr>
            <a:xfrm>
              <a:off x="1904998" y="2098608"/>
              <a:ext cx="4368991" cy="26359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000" dirty="0" smtClean="0"/>
                <a:t>Programmable </a:t>
              </a:r>
              <a:r>
                <a:rPr lang="fr-FR" sz="1000" dirty="0" err="1" smtClean="0"/>
                <a:t>device</a:t>
              </a:r>
              <a:r>
                <a:rPr lang="fr-FR" sz="1000" dirty="0" smtClean="0"/>
                <a:t> (FPGA) </a:t>
              </a: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1904999" y="2403408"/>
              <a:ext cx="4368992" cy="26359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000" dirty="0" smtClean="0"/>
                <a:t>Digitalisations (A/D, D/A)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400797" y="1656906"/>
            <a:ext cx="1982438" cy="966061"/>
            <a:chOff x="6400797" y="1656906"/>
            <a:chExt cx="1982438" cy="966061"/>
          </a:xfrm>
        </p:grpSpPr>
        <p:sp>
          <p:nvSpPr>
            <p:cNvPr id="99" name="Rectangle 98"/>
            <p:cNvSpPr/>
            <p:nvPr/>
          </p:nvSpPr>
          <p:spPr>
            <a:xfrm>
              <a:off x="7086599" y="2098608"/>
              <a:ext cx="1296636" cy="375814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/>
                <a:t>DC bus 300V</a:t>
              </a: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6400797" y="2098608"/>
              <a:ext cx="619355" cy="524359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000" dirty="0" smtClean="0"/>
                <a:t>DC </a:t>
              </a:r>
              <a:r>
                <a:rPr lang="fr-FR" sz="1000" dirty="0" err="1" smtClean="0"/>
                <a:t>low</a:t>
              </a:r>
              <a:r>
                <a:rPr lang="fr-FR" sz="1000" dirty="0" smtClean="0"/>
                <a:t> voltages</a:t>
              </a:r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6400797" y="1656906"/>
              <a:ext cx="1982438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/>
                <a:t>Main </a:t>
              </a:r>
              <a:r>
                <a:rPr lang="fr-FR" sz="1200" dirty="0" err="1" smtClean="0"/>
                <a:t>supply</a:t>
              </a:r>
              <a:r>
                <a:rPr lang="fr-FR" sz="1200" dirty="0" smtClean="0"/>
                <a:t> input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93998" y="1235999"/>
            <a:ext cx="6054402" cy="841814"/>
            <a:chOff x="193998" y="1235999"/>
            <a:chExt cx="6054402" cy="841814"/>
          </a:xfrm>
        </p:grpSpPr>
        <p:pic>
          <p:nvPicPr>
            <p:cNvPr id="179" name="Picture 3" descr="C:\Users\jemery\AppData\Local\Microsoft\Windows\Temporary Internet Files\Content.IE5\T4JDSR1M\MC900432646[1]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998" y="1235999"/>
              <a:ext cx="841814" cy="8418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5" name="Elbow Connector 14"/>
            <p:cNvCxnSpPr>
              <a:stCxn id="179" idx="3"/>
              <a:endCxn id="228" idx="1"/>
            </p:cNvCxnSpPr>
            <p:nvPr/>
          </p:nvCxnSpPr>
          <p:spPr>
            <a:xfrm>
              <a:off x="1035812" y="1656906"/>
              <a:ext cx="869188" cy="190500"/>
            </a:xfrm>
            <a:prstGeom prst="bentConnector3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/>
            <p:cNvGrpSpPr/>
            <p:nvPr/>
          </p:nvGrpSpPr>
          <p:grpSpPr>
            <a:xfrm>
              <a:off x="1905000" y="1656903"/>
              <a:ext cx="4343400" cy="381003"/>
              <a:chOff x="1905000" y="1656903"/>
              <a:chExt cx="4343400" cy="381003"/>
            </a:xfrm>
          </p:grpSpPr>
          <p:sp>
            <p:nvSpPr>
              <p:cNvPr id="228" name="Rectangle 227"/>
              <p:cNvSpPr/>
              <p:nvPr/>
            </p:nvSpPr>
            <p:spPr>
              <a:xfrm>
                <a:off x="1905000" y="1656906"/>
                <a:ext cx="919532" cy="381000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100" dirty="0" smtClean="0"/>
                  <a:t>Ethernet monitoring</a:t>
                </a:r>
                <a:endParaRPr lang="fr-FR" sz="1100" dirty="0"/>
              </a:p>
            </p:txBody>
          </p:sp>
          <p:sp>
            <p:nvSpPr>
              <p:cNvPr id="103" name="Rectangle 102"/>
              <p:cNvSpPr/>
              <p:nvPr/>
            </p:nvSpPr>
            <p:spPr>
              <a:xfrm>
                <a:off x="2986582" y="1656906"/>
                <a:ext cx="975818" cy="381000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100" dirty="0" smtClean="0"/>
                  <a:t>Link to HPBBP &amp; CPU</a:t>
                </a:r>
                <a:endParaRPr lang="fr-FR" sz="1100" dirty="0"/>
              </a:p>
            </p:txBody>
          </p:sp>
          <p:sp>
            <p:nvSpPr>
              <p:cNvPr id="135" name="Rectangle 134"/>
              <p:cNvSpPr/>
              <p:nvPr/>
            </p:nvSpPr>
            <p:spPr>
              <a:xfrm>
                <a:off x="5283516" y="1656903"/>
                <a:ext cx="964884" cy="381003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100" dirty="0" smtClean="0"/>
                  <a:t>Machine synchro</a:t>
                </a:r>
                <a:endParaRPr lang="fr-FR" sz="1100" dirty="0"/>
              </a:p>
            </p:txBody>
          </p:sp>
          <p:sp>
            <p:nvSpPr>
              <p:cNvPr id="132" name="Rectangle 131"/>
              <p:cNvSpPr/>
              <p:nvPr/>
            </p:nvSpPr>
            <p:spPr>
              <a:xfrm>
                <a:off x="4140516" y="1656905"/>
                <a:ext cx="964884" cy="381001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100" dirty="0" smtClean="0"/>
                  <a:t>GBT interface</a:t>
                </a:r>
                <a:endParaRPr lang="fr-FR" sz="1100" dirty="0"/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876300" y="2573549"/>
            <a:ext cx="7506935" cy="2575941"/>
            <a:chOff x="876300" y="2573549"/>
            <a:chExt cx="7506935" cy="2575941"/>
          </a:xfrm>
        </p:grpSpPr>
        <p:cxnSp>
          <p:nvCxnSpPr>
            <p:cNvPr id="163" name="Elbow Connector 162"/>
            <p:cNvCxnSpPr>
              <a:stCxn id="161" idx="2"/>
              <a:endCxn id="108" idx="0"/>
            </p:cNvCxnSpPr>
            <p:nvPr/>
          </p:nvCxnSpPr>
          <p:spPr>
            <a:xfrm rot="5400000">
              <a:off x="4687968" y="3875947"/>
              <a:ext cx="2032447" cy="514639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6" name="Group 5"/>
            <p:cNvGrpSpPr/>
            <p:nvPr/>
          </p:nvGrpSpPr>
          <p:grpSpPr>
            <a:xfrm>
              <a:off x="876300" y="2573549"/>
              <a:ext cx="7506935" cy="2315696"/>
              <a:chOff x="876300" y="2573549"/>
              <a:chExt cx="7506935" cy="2315696"/>
            </a:xfrm>
          </p:grpSpPr>
          <p:sp>
            <p:nvSpPr>
              <p:cNvPr id="157" name="Rectangle 156"/>
              <p:cNvSpPr/>
              <p:nvPr/>
            </p:nvSpPr>
            <p:spPr>
              <a:xfrm>
                <a:off x="6400797" y="2710321"/>
                <a:ext cx="619355" cy="429807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050" dirty="0" smtClean="0"/>
                  <a:t>Stopper</a:t>
                </a:r>
                <a:br>
                  <a:rPr lang="fr-FR" sz="1050" dirty="0" smtClean="0"/>
                </a:br>
                <a:r>
                  <a:rPr lang="fr-FR" sz="1050" dirty="0" smtClean="0"/>
                  <a:t>Driver</a:t>
                </a:r>
                <a:endParaRPr lang="fr-FR" sz="1100" dirty="0"/>
              </a:p>
            </p:txBody>
          </p:sp>
          <p:sp>
            <p:nvSpPr>
              <p:cNvPr id="161" name="Rectangle 160"/>
              <p:cNvSpPr/>
              <p:nvPr/>
            </p:nvSpPr>
            <p:spPr>
              <a:xfrm>
                <a:off x="5649030" y="2710322"/>
                <a:ext cx="624960" cy="406721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 err="1" smtClean="0"/>
                  <a:t>Resolver</a:t>
                </a:r>
                <a:r>
                  <a:rPr lang="fr-FR" sz="1000" dirty="0" smtClean="0"/>
                  <a:t/>
                </a:r>
                <a:br>
                  <a:rPr lang="fr-FR" sz="1000" dirty="0" smtClean="0"/>
                </a:br>
                <a:r>
                  <a:rPr lang="fr-FR" sz="1000" dirty="0" smtClean="0"/>
                  <a:t>Driver</a:t>
                </a:r>
                <a:endParaRPr lang="fr-FR" sz="1000" dirty="0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7086599" y="2573549"/>
                <a:ext cx="1296636" cy="27354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900" dirty="0" smtClean="0"/>
                  <a:t>3 phases </a:t>
                </a:r>
                <a:r>
                  <a:rPr lang="fr-FR" sz="900" dirty="0" err="1" smtClean="0"/>
                  <a:t>Motor</a:t>
                </a:r>
                <a:r>
                  <a:rPr lang="fr-FR" sz="900" dirty="0" smtClean="0"/>
                  <a:t> PWM</a:t>
                </a:r>
                <a:endParaRPr lang="fr-FR" sz="900" dirty="0"/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2994351" y="2710321"/>
                <a:ext cx="747432" cy="452942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 err="1" smtClean="0"/>
                  <a:t>Wire</a:t>
                </a:r>
                <a:r>
                  <a:rPr lang="fr-FR" sz="1000" dirty="0" smtClean="0"/>
                  <a:t/>
                </a:r>
                <a:br>
                  <a:rPr lang="fr-FR" sz="1000" dirty="0" smtClean="0"/>
                </a:br>
                <a:r>
                  <a:rPr lang="fr-FR" sz="1000" dirty="0" err="1" smtClean="0"/>
                  <a:t>resistivity</a:t>
                </a:r>
                <a:endParaRPr lang="fr-FR" sz="1000" dirty="0"/>
              </a:p>
            </p:txBody>
          </p:sp>
          <p:sp>
            <p:nvSpPr>
              <p:cNvPr id="112" name="Rectangle 111"/>
              <p:cNvSpPr/>
              <p:nvPr/>
            </p:nvSpPr>
            <p:spPr>
              <a:xfrm>
                <a:off x="7086599" y="2909760"/>
                <a:ext cx="1296636" cy="243771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050" dirty="0" err="1" smtClean="0"/>
                  <a:t>Filters</a:t>
                </a:r>
                <a:r>
                  <a:rPr lang="fr-FR" sz="1050" dirty="0"/>
                  <a:t> </a:t>
                </a:r>
                <a:r>
                  <a:rPr lang="fr-FR" sz="1050" dirty="0" smtClean="0"/>
                  <a:t>OTS</a:t>
                </a:r>
                <a:endParaRPr lang="fr-FR" sz="800" dirty="0"/>
              </a:p>
            </p:txBody>
          </p:sp>
          <p:sp>
            <p:nvSpPr>
              <p:cNvPr id="136" name="Rectangle 135"/>
              <p:cNvSpPr/>
              <p:nvPr/>
            </p:nvSpPr>
            <p:spPr>
              <a:xfrm>
                <a:off x="4649383" y="2710321"/>
                <a:ext cx="913216" cy="452941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 err="1" smtClean="0"/>
                  <a:t>Temperature</a:t>
                </a:r>
                <a:r>
                  <a:rPr lang="fr-FR" sz="1000" dirty="0" smtClean="0"/>
                  <a:t/>
                </a:r>
                <a:br>
                  <a:rPr lang="fr-FR" sz="1000" dirty="0" smtClean="0"/>
                </a:br>
                <a:r>
                  <a:rPr lang="fr-FR" sz="1000" dirty="0" smtClean="0"/>
                  <a:t>vibrations</a:t>
                </a:r>
                <a:endParaRPr lang="fr-FR" sz="1000" dirty="0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1904999" y="2710321"/>
                <a:ext cx="1036381" cy="452942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dirty="0" smtClean="0"/>
                  <a:t>Optical position sensor interface</a:t>
                </a:r>
                <a:endParaRPr lang="en-GB" sz="1000" dirty="0"/>
              </a:p>
            </p:txBody>
          </p:sp>
          <p:cxnSp>
            <p:nvCxnSpPr>
              <p:cNvPr id="159" name="Elbow Connector 158"/>
              <p:cNvCxnSpPr>
                <a:stCxn id="157" idx="2"/>
                <a:endCxn id="109" idx="0"/>
              </p:cNvCxnSpPr>
              <p:nvPr/>
            </p:nvCxnSpPr>
            <p:spPr>
              <a:xfrm rot="5400000">
                <a:off x="4915139" y="3093908"/>
                <a:ext cx="1749116" cy="1841557"/>
              </a:xfrm>
              <a:prstGeom prst="bentConnector3">
                <a:avLst>
                  <a:gd name="adj1" fmla="val 50000"/>
                </a:avLst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27" name="Elbow Connector 226"/>
              <p:cNvCxnSpPr>
                <a:stCxn id="119" idx="0"/>
                <a:endCxn id="87" idx="2"/>
              </p:cNvCxnSpPr>
              <p:nvPr/>
            </p:nvCxnSpPr>
            <p:spPr>
              <a:xfrm rot="5400000" flipH="1" flipV="1">
                <a:off x="2674593" y="3574771"/>
                <a:ext cx="1104981" cy="281967"/>
              </a:xfrm>
              <a:prstGeom prst="bentConnector3">
                <a:avLst>
                  <a:gd name="adj1" fmla="val 61626"/>
                </a:avLst>
              </a:prstGeom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36" name="Elbow Connector 35"/>
              <p:cNvCxnSpPr>
                <a:stCxn id="112" idx="2"/>
                <a:endCxn id="126" idx="0"/>
              </p:cNvCxnSpPr>
              <p:nvPr/>
            </p:nvCxnSpPr>
            <p:spPr>
              <a:xfrm rot="5400000">
                <a:off x="5324782" y="2076148"/>
                <a:ext cx="1332752" cy="3487519"/>
              </a:xfrm>
              <a:prstGeom prst="bentConnector3">
                <a:avLst>
                  <a:gd name="adj1" fmla="val 57371"/>
                </a:avLst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8" name="Elbow Connector 47"/>
              <p:cNvCxnSpPr>
                <a:stCxn id="136" idx="2"/>
                <a:endCxn id="127" idx="0"/>
              </p:cNvCxnSpPr>
              <p:nvPr/>
            </p:nvCxnSpPr>
            <p:spPr>
              <a:xfrm rot="5400000">
                <a:off x="3811879" y="3214050"/>
                <a:ext cx="1344900" cy="1243324"/>
              </a:xfrm>
              <a:prstGeom prst="bentConnector3">
                <a:avLst>
                  <a:gd name="adj1" fmla="val 50000"/>
                </a:avLst>
              </a:prstGeom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0" name="Elbow Connector 9"/>
              <p:cNvCxnSpPr>
                <a:stCxn id="118" idx="0"/>
                <a:endCxn id="65" idx="2"/>
              </p:cNvCxnSpPr>
              <p:nvPr/>
            </p:nvCxnSpPr>
            <p:spPr>
              <a:xfrm rot="5400000" flipH="1" flipV="1">
                <a:off x="1666890" y="3501384"/>
                <a:ext cx="1094420" cy="418179"/>
              </a:xfrm>
              <a:prstGeom prst="bentConnector3">
                <a:avLst>
                  <a:gd name="adj1" fmla="val 50000"/>
                </a:avLst>
              </a:prstGeom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sp>
            <p:nvSpPr>
              <p:cNvPr id="106" name="Rectangle 105"/>
              <p:cNvSpPr/>
              <p:nvPr/>
            </p:nvSpPr>
            <p:spPr>
              <a:xfrm>
                <a:off x="3799242" y="2710321"/>
                <a:ext cx="747388" cy="452942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 err="1" smtClean="0"/>
                  <a:t>Strain</a:t>
                </a:r>
                <a:r>
                  <a:rPr lang="fr-FR" sz="1000" dirty="0" smtClean="0"/>
                  <a:t> gauge</a:t>
                </a:r>
                <a:endParaRPr lang="fr-FR" sz="1000" dirty="0"/>
              </a:p>
            </p:txBody>
          </p:sp>
          <p:cxnSp>
            <p:nvCxnSpPr>
              <p:cNvPr id="111" name="Elbow Connector 110"/>
              <p:cNvCxnSpPr>
                <a:stCxn id="124" idx="0"/>
                <a:endCxn id="65" idx="2"/>
              </p:cNvCxnSpPr>
              <p:nvPr/>
            </p:nvCxnSpPr>
            <p:spPr>
              <a:xfrm rot="5400000" flipH="1" flipV="1">
                <a:off x="1102535" y="2937028"/>
                <a:ext cx="1094420" cy="1546890"/>
              </a:xfrm>
              <a:prstGeom prst="bentConnector3">
                <a:avLst>
                  <a:gd name="adj1" fmla="val 50784"/>
                </a:avLst>
              </a:prstGeom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113" name="Elbow Connector 112"/>
              <p:cNvCxnSpPr>
                <a:stCxn id="119" idx="0"/>
                <a:endCxn id="106" idx="2"/>
              </p:cNvCxnSpPr>
              <p:nvPr/>
            </p:nvCxnSpPr>
            <p:spPr>
              <a:xfrm rot="5400000" flipH="1" flipV="1">
                <a:off x="3077028" y="3172336"/>
                <a:ext cx="1104981" cy="1086836"/>
              </a:xfrm>
              <a:prstGeom prst="bentConnector3">
                <a:avLst>
                  <a:gd name="adj1" fmla="val 50000"/>
                </a:avLst>
              </a:prstGeom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206006" y="6471210"/>
            <a:ext cx="2895600" cy="365125"/>
          </a:xfrm>
        </p:spPr>
        <p:txBody>
          <a:bodyPr/>
          <a:lstStyle/>
          <a:p>
            <a:r>
              <a:rPr lang="en-GB" dirty="0" smtClean="0"/>
              <a:t>CERN wire-scanner development review 18.04.2013 </a:t>
            </a:r>
            <a:r>
              <a:rPr lang="en-GB" dirty="0" err="1" smtClean="0"/>
              <a:t>J.Emery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2824532" y="2622967"/>
            <a:ext cx="1084210" cy="653633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580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5" y="1447800"/>
            <a:ext cx="5805323" cy="208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954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Interface to the wire </a:t>
            </a:r>
            <a:r>
              <a:rPr lang="en-GB" dirty="0"/>
              <a:t>resistivity, </a:t>
            </a:r>
            <a:r>
              <a:rPr lang="en-GB" dirty="0" smtClean="0"/>
              <a:t>thermionic and RF induced current</a:t>
            </a:r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5806" r="1957" b="4441"/>
          <a:stretch/>
        </p:blipFill>
        <p:spPr bwMode="auto">
          <a:xfrm>
            <a:off x="56047" y="3486307"/>
            <a:ext cx="6725753" cy="13486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 rotWithShape="1">
          <a:blip r:embed="rId4"/>
          <a:srcRect l="1098" t="7738" r="490" b="2133"/>
          <a:stretch/>
        </p:blipFill>
        <p:spPr bwMode="auto">
          <a:xfrm>
            <a:off x="0" y="4953000"/>
            <a:ext cx="7010400" cy="13797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5638800" y="1742241"/>
            <a:ext cx="3581401" cy="1077218"/>
            <a:chOff x="5562600" y="1742241"/>
            <a:chExt cx="3581401" cy="1077218"/>
          </a:xfrm>
        </p:grpSpPr>
        <p:sp>
          <p:nvSpPr>
            <p:cNvPr id="10" name="Left Arrow 9"/>
            <p:cNvSpPr/>
            <p:nvPr/>
          </p:nvSpPr>
          <p:spPr>
            <a:xfrm>
              <a:off x="5562600" y="2133600"/>
              <a:ext cx="609600" cy="571500"/>
            </a:xfrm>
            <a:prstGeom prst="left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172201" y="1742241"/>
              <a:ext cx="29718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u="sng" dirty="0"/>
                <a:t>PSB Ring 1 H at 15 m/s</a:t>
              </a:r>
              <a:endParaRPr lang="fr-FR" sz="1600" u="sng" dirty="0"/>
            </a:p>
            <a:p>
              <a:r>
                <a:rPr lang="fr-FR" sz="1600" dirty="0" err="1" smtClean="0">
                  <a:solidFill>
                    <a:srgbClr val="0070C0"/>
                  </a:solidFill>
                </a:rPr>
                <a:t>Wire</a:t>
              </a:r>
              <a:r>
                <a:rPr lang="fr-FR" sz="1600" dirty="0" smtClean="0">
                  <a:solidFill>
                    <a:srgbClr val="0070C0"/>
                  </a:solidFill>
                </a:rPr>
                <a:t> </a:t>
              </a:r>
              <a:r>
                <a:rPr lang="fr-FR" sz="1600" dirty="0" err="1">
                  <a:solidFill>
                    <a:srgbClr val="0070C0"/>
                  </a:solidFill>
                </a:rPr>
                <a:t>resistivity</a:t>
              </a:r>
              <a:r>
                <a:rPr lang="fr-FR" sz="1600" dirty="0">
                  <a:solidFill>
                    <a:srgbClr val="0070C0"/>
                  </a:solidFill>
                </a:rPr>
                <a:t> variation </a:t>
              </a:r>
              <a:r>
                <a:rPr lang="fr-FR" sz="1600" dirty="0" err="1"/>
                <a:t>during</a:t>
              </a:r>
              <a:r>
                <a:rPr lang="fr-FR" sz="1600" dirty="0"/>
                <a:t> a </a:t>
              </a:r>
              <a:r>
                <a:rPr lang="fr-FR" sz="1600" dirty="0" err="1" smtClean="0"/>
                <a:t>movement</a:t>
              </a:r>
              <a:r>
                <a:rPr lang="fr-FR" sz="1600" dirty="0"/>
                <a:t> </a:t>
              </a:r>
              <a:r>
                <a:rPr lang="fr-FR" sz="1600" dirty="0" smtClean="0"/>
                <a:t>due </a:t>
              </a:r>
              <a:r>
                <a:rPr lang="fr-FR" sz="1600" dirty="0" smtClean="0"/>
                <a:t>to </a:t>
              </a:r>
              <a:r>
                <a:rPr lang="fr-FR" sz="1600" dirty="0" err="1" smtClean="0"/>
                <a:t>mechanical</a:t>
              </a:r>
              <a:r>
                <a:rPr lang="fr-FR" sz="1600" dirty="0" smtClean="0"/>
                <a:t> </a:t>
              </a:r>
              <a:r>
                <a:rPr lang="fr-FR" sz="1600" dirty="0" err="1" smtClean="0"/>
                <a:t>constraints</a:t>
              </a:r>
              <a:r>
                <a:rPr lang="fr-FR" sz="1600" dirty="0" smtClean="0"/>
                <a:t> </a:t>
              </a:r>
              <a:r>
                <a:rPr lang="fr-FR" sz="1600" dirty="0" smtClean="0"/>
                <a:t>(</a:t>
              </a:r>
              <a:r>
                <a:rPr lang="fr-FR" sz="1600" dirty="0" err="1" smtClean="0"/>
                <a:t>See</a:t>
              </a:r>
              <a:r>
                <a:rPr lang="fr-FR" sz="1600" dirty="0" smtClean="0"/>
                <a:t> </a:t>
              </a:r>
              <a:r>
                <a:rPr lang="fr-FR" sz="1600" dirty="0" err="1" smtClean="0"/>
                <a:t>Juan’s</a:t>
              </a:r>
              <a:r>
                <a:rPr lang="fr-FR" sz="1600" dirty="0" smtClean="0"/>
                <a:t> talk)</a:t>
              </a:r>
              <a:endParaRPr lang="fr-FR" sz="1600" dirty="0"/>
            </a:p>
          </p:txBody>
        </p:sp>
      </p:grpSp>
      <p:sp>
        <p:nvSpPr>
          <p:cNvPr id="12" name="Oval 11"/>
          <p:cNvSpPr/>
          <p:nvPr/>
        </p:nvSpPr>
        <p:spPr>
          <a:xfrm>
            <a:off x="2882532" y="3741530"/>
            <a:ext cx="579572" cy="838200"/>
          </a:xfrm>
          <a:prstGeom prst="ellipse">
            <a:avLst/>
          </a:prstGeom>
          <a:noFill/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" name="Group 4"/>
          <p:cNvGrpSpPr/>
          <p:nvPr/>
        </p:nvGrpSpPr>
        <p:grpSpPr>
          <a:xfrm>
            <a:off x="5855435" y="3252689"/>
            <a:ext cx="3124200" cy="1323439"/>
            <a:chOff x="5855435" y="3252689"/>
            <a:chExt cx="3124200" cy="1323439"/>
          </a:xfrm>
        </p:grpSpPr>
        <p:sp>
          <p:nvSpPr>
            <p:cNvPr id="14" name="Left Arrow 13"/>
            <p:cNvSpPr/>
            <p:nvPr/>
          </p:nvSpPr>
          <p:spPr>
            <a:xfrm>
              <a:off x="5855435" y="3874880"/>
              <a:ext cx="1066800" cy="571500"/>
            </a:xfrm>
            <a:prstGeom prst="left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922235" y="3252689"/>
              <a:ext cx="20574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u="sng" dirty="0" smtClean="0"/>
                <a:t>SPS 416 </a:t>
              </a:r>
              <a:r>
                <a:rPr lang="en-GB" sz="1600" u="sng" dirty="0"/>
                <a:t>H at </a:t>
              </a:r>
              <a:r>
                <a:rPr lang="en-GB" sz="1600" u="sng" dirty="0" smtClean="0"/>
                <a:t>6 </a:t>
              </a:r>
              <a:r>
                <a:rPr lang="en-GB" sz="1600" u="sng" dirty="0"/>
                <a:t>m/s</a:t>
              </a:r>
              <a:endParaRPr lang="fr-FR" sz="1600" u="sng" dirty="0"/>
            </a:p>
            <a:p>
              <a:r>
                <a:rPr lang="fr-FR" sz="1600" dirty="0" err="1" smtClean="0">
                  <a:solidFill>
                    <a:srgbClr val="0070C0"/>
                  </a:solidFill>
                </a:rPr>
                <a:t>Wire</a:t>
              </a:r>
              <a:r>
                <a:rPr lang="fr-FR" sz="1600" dirty="0" smtClean="0">
                  <a:solidFill>
                    <a:srgbClr val="0070C0"/>
                  </a:solidFill>
                </a:rPr>
                <a:t> </a:t>
              </a:r>
              <a:r>
                <a:rPr lang="fr-FR" sz="1600" dirty="0" err="1" smtClean="0">
                  <a:solidFill>
                    <a:srgbClr val="0070C0"/>
                  </a:solidFill>
                </a:rPr>
                <a:t>current</a:t>
              </a:r>
              <a:r>
                <a:rPr lang="fr-FR" sz="1600" dirty="0" smtClean="0">
                  <a:solidFill>
                    <a:srgbClr val="0070C0"/>
                  </a:solidFill>
                </a:rPr>
                <a:t> </a:t>
              </a:r>
              <a:r>
                <a:rPr lang="fr-FR" sz="1600" dirty="0">
                  <a:solidFill>
                    <a:srgbClr val="0070C0"/>
                  </a:solidFill>
                </a:rPr>
                <a:t>variation </a:t>
              </a:r>
              <a:r>
                <a:rPr lang="fr-FR" sz="1600" dirty="0" err="1" smtClean="0"/>
                <a:t>when</a:t>
              </a:r>
              <a:r>
                <a:rPr lang="fr-FR" sz="1600" dirty="0" smtClean="0"/>
                <a:t> </a:t>
              </a:r>
              <a:r>
                <a:rPr lang="fr-FR" sz="1600" dirty="0" err="1" smtClean="0"/>
                <a:t>interacts</a:t>
              </a:r>
              <a:r>
                <a:rPr lang="fr-FR" sz="1600" dirty="0" smtClean="0"/>
                <a:t> </a:t>
              </a:r>
              <a:r>
                <a:rPr lang="fr-FR" sz="1600" dirty="0" err="1" smtClean="0"/>
                <a:t>with</a:t>
              </a:r>
              <a:r>
                <a:rPr lang="fr-FR" sz="1600" dirty="0" smtClean="0"/>
                <a:t> </a:t>
              </a:r>
              <a:r>
                <a:rPr lang="fr-FR" sz="1600" dirty="0" err="1" smtClean="0"/>
                <a:t>beam</a:t>
              </a:r>
              <a:r>
                <a:rPr lang="fr-FR" sz="1600" dirty="0" smtClean="0"/>
                <a:t> (</a:t>
              </a:r>
              <a:r>
                <a:rPr lang="fr-FR" sz="1600" dirty="0" err="1" smtClean="0"/>
                <a:t>thermionic</a:t>
              </a:r>
              <a:r>
                <a:rPr lang="fr-FR" sz="1600" dirty="0" smtClean="0"/>
                <a:t> </a:t>
              </a:r>
              <a:r>
                <a:rPr lang="fr-FR" sz="1600" dirty="0" err="1" smtClean="0"/>
                <a:t>effect</a:t>
              </a:r>
              <a:r>
                <a:rPr lang="fr-FR" sz="1600" dirty="0" smtClean="0"/>
                <a:t>)</a:t>
              </a:r>
              <a:endParaRPr lang="fr-FR" sz="1600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127488" y="4881830"/>
            <a:ext cx="3016513" cy="1569660"/>
            <a:chOff x="6127488" y="4881830"/>
            <a:chExt cx="3016513" cy="1569660"/>
          </a:xfrm>
        </p:grpSpPr>
        <p:sp>
          <p:nvSpPr>
            <p:cNvPr id="16" name="Left Arrow 15"/>
            <p:cNvSpPr/>
            <p:nvPr/>
          </p:nvSpPr>
          <p:spPr>
            <a:xfrm>
              <a:off x="6127488" y="5380910"/>
              <a:ext cx="914401" cy="571500"/>
            </a:xfrm>
            <a:prstGeom prst="left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086601" y="4881830"/>
              <a:ext cx="20574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u="sng" dirty="0" smtClean="0"/>
                <a:t>SPS 416 </a:t>
              </a:r>
              <a:r>
                <a:rPr lang="en-GB" sz="1600" u="sng" dirty="0"/>
                <a:t>H at </a:t>
              </a:r>
              <a:r>
                <a:rPr lang="en-GB" sz="1600" u="sng" dirty="0" smtClean="0"/>
                <a:t>6 </a:t>
              </a:r>
              <a:r>
                <a:rPr lang="en-GB" sz="1600" u="sng" dirty="0"/>
                <a:t>m/s</a:t>
              </a:r>
              <a:endParaRPr lang="fr-FR" sz="1600" u="sng" dirty="0"/>
            </a:p>
            <a:p>
              <a:r>
                <a:rPr lang="fr-FR" sz="1600" dirty="0" err="1" smtClean="0">
                  <a:solidFill>
                    <a:srgbClr val="0070C0"/>
                  </a:solidFill>
                </a:rPr>
                <a:t>Wire</a:t>
              </a:r>
              <a:r>
                <a:rPr lang="fr-FR" sz="1600" dirty="0" smtClean="0">
                  <a:solidFill>
                    <a:srgbClr val="0070C0"/>
                  </a:solidFill>
                </a:rPr>
                <a:t> </a:t>
              </a:r>
              <a:r>
                <a:rPr lang="fr-FR" sz="1600" dirty="0" err="1" smtClean="0">
                  <a:solidFill>
                    <a:srgbClr val="0070C0"/>
                  </a:solidFill>
                </a:rPr>
                <a:t>current</a:t>
              </a:r>
              <a:r>
                <a:rPr lang="fr-FR" sz="1600" dirty="0" smtClean="0">
                  <a:solidFill>
                    <a:srgbClr val="0070C0"/>
                  </a:solidFill>
                </a:rPr>
                <a:t> </a:t>
              </a:r>
              <a:r>
                <a:rPr lang="fr-FR" sz="1600" dirty="0">
                  <a:solidFill>
                    <a:srgbClr val="0070C0"/>
                  </a:solidFill>
                </a:rPr>
                <a:t>variation </a:t>
              </a:r>
              <a:r>
                <a:rPr lang="fr-FR" sz="1600" dirty="0" err="1" smtClean="0"/>
                <a:t>induced</a:t>
              </a:r>
              <a:r>
                <a:rPr lang="fr-FR" sz="1600" dirty="0" smtClean="0"/>
                <a:t> by the </a:t>
              </a:r>
              <a:r>
                <a:rPr lang="fr-FR" sz="1600" dirty="0" err="1" smtClean="0"/>
                <a:t>beam</a:t>
              </a:r>
              <a:r>
                <a:rPr lang="fr-FR" sz="1600" dirty="0"/>
                <a:t> </a:t>
              </a:r>
              <a:r>
                <a:rPr lang="fr-FR" sz="1600" dirty="0" err="1" smtClean="0"/>
                <a:t>exitating</a:t>
              </a:r>
              <a:r>
                <a:rPr lang="fr-FR" sz="1600" dirty="0" smtClean="0"/>
                <a:t> RF modes </a:t>
              </a:r>
              <a:r>
                <a:rPr lang="fr-FR" sz="1600" dirty="0" err="1" smtClean="0"/>
                <a:t>inside</a:t>
              </a:r>
              <a:r>
                <a:rPr lang="fr-FR" sz="1600" dirty="0" smtClean="0"/>
                <a:t> a </a:t>
              </a:r>
              <a:r>
                <a:rPr lang="fr-FR" sz="1600" dirty="0" err="1" smtClean="0"/>
                <a:t>cavity</a:t>
              </a:r>
              <a:r>
                <a:rPr lang="fr-FR" sz="1600" dirty="0" smtClean="0"/>
                <a:t> (BWS tank)</a:t>
              </a:r>
              <a:endParaRPr lang="fr-FR" sz="1600" dirty="0"/>
            </a:p>
          </p:txBody>
        </p:sp>
      </p:grpSp>
      <p:sp>
        <p:nvSpPr>
          <p:cNvPr id="13" name="Oval 12"/>
          <p:cNvSpPr/>
          <p:nvPr/>
        </p:nvSpPr>
        <p:spPr>
          <a:xfrm>
            <a:off x="5733263" y="3407132"/>
            <a:ext cx="869688" cy="445880"/>
          </a:xfrm>
          <a:prstGeom prst="ellipse">
            <a:avLst/>
          </a:prstGeom>
          <a:noFill/>
          <a:ln w="190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val 18"/>
          <p:cNvSpPr/>
          <p:nvPr/>
        </p:nvSpPr>
        <p:spPr>
          <a:xfrm>
            <a:off x="5912112" y="4878421"/>
            <a:ext cx="869688" cy="445880"/>
          </a:xfrm>
          <a:prstGeom prst="ellipse">
            <a:avLst/>
          </a:prstGeom>
          <a:noFill/>
          <a:ln w="190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wire-scanner development review 18.04.2013 J.Emery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862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2895600"/>
            <a:ext cx="5712221" cy="304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Wire interface: </a:t>
            </a:r>
            <a:r>
              <a:rPr lang="en-GB" dirty="0" smtClean="0"/>
              <a:t>Functions and principle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76200" y="1676400"/>
            <a:ext cx="4038600" cy="3581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000" dirty="0" smtClean="0"/>
              <a:t> Survey nominal </a:t>
            </a:r>
            <a:r>
              <a:rPr lang="en-GB" sz="2000" dirty="0" smtClean="0">
                <a:solidFill>
                  <a:srgbClr val="0070C0"/>
                </a:solidFill>
              </a:rPr>
              <a:t>wire resistivity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 smtClean="0"/>
              <a:t>Record eventual resistivity </a:t>
            </a:r>
            <a:r>
              <a:rPr lang="en-GB" sz="2000" dirty="0" smtClean="0">
                <a:solidFill>
                  <a:srgbClr val="0070C0"/>
                </a:solidFill>
              </a:rPr>
              <a:t>variation over time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 smtClean="0"/>
              <a:t>Visualise during movement:</a:t>
            </a:r>
            <a:br>
              <a:rPr lang="en-GB" sz="2000" dirty="0" smtClean="0"/>
            </a:br>
            <a:r>
              <a:rPr lang="en-GB" sz="2000" dirty="0" smtClean="0"/>
              <a:t>- Resistivity variation (</a:t>
            </a:r>
            <a:r>
              <a:rPr lang="en-GB" sz="2000" dirty="0" smtClean="0">
                <a:solidFill>
                  <a:srgbClr val="0070C0"/>
                </a:solidFill>
              </a:rPr>
              <a:t>vibration</a:t>
            </a:r>
            <a:r>
              <a:rPr lang="en-GB" sz="2000" dirty="0" smtClean="0"/>
              <a:t>)</a:t>
            </a:r>
            <a:br>
              <a:rPr lang="en-GB" sz="2000" dirty="0" smtClean="0"/>
            </a:br>
            <a:r>
              <a:rPr lang="en-GB" sz="2000" dirty="0" smtClean="0"/>
              <a:t>- </a:t>
            </a:r>
            <a:r>
              <a:rPr lang="en-GB" sz="2000" dirty="0" smtClean="0">
                <a:solidFill>
                  <a:srgbClr val="0070C0"/>
                </a:solidFill>
              </a:rPr>
              <a:t>Thermionic</a:t>
            </a:r>
            <a:r>
              <a:rPr lang="en-GB" sz="2000" dirty="0" smtClean="0"/>
              <a:t> current</a:t>
            </a:r>
            <a:br>
              <a:rPr lang="en-GB" sz="2000" dirty="0" smtClean="0"/>
            </a:br>
            <a:r>
              <a:rPr lang="en-GB" sz="2000" dirty="0" smtClean="0"/>
              <a:t>- </a:t>
            </a:r>
            <a:r>
              <a:rPr lang="en-GB" sz="2000" dirty="0" smtClean="0">
                <a:solidFill>
                  <a:srgbClr val="0070C0"/>
                </a:solidFill>
              </a:rPr>
              <a:t>RF induced current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u="sng" dirty="0" smtClean="0"/>
              <a:t>Speculate</a:t>
            </a:r>
            <a:r>
              <a:rPr lang="en-GB" sz="2000" dirty="0" smtClean="0"/>
              <a:t> about the temperature during </a:t>
            </a:r>
            <a:r>
              <a:rPr lang="en-GB" sz="2000" dirty="0" err="1" smtClean="0"/>
              <a:t>bakeout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(~0.5[Ohm/</a:t>
            </a:r>
            <a:r>
              <a:rPr lang="en-GB" sz="2000" dirty="0" err="1" smtClean="0"/>
              <a:t>deg</a:t>
            </a:r>
            <a:r>
              <a:rPr lang="en-GB" sz="2000" dirty="0" smtClean="0"/>
              <a:t>])</a:t>
            </a:r>
            <a:endParaRPr lang="en-GB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CERN wire-scanner development review 18.04.2013 </a:t>
            </a:r>
            <a:r>
              <a:rPr lang="en-GB" dirty="0" err="1" smtClean="0"/>
              <a:t>J.Emery</a:t>
            </a:r>
            <a:endParaRPr lang="en-US" dirty="0"/>
          </a:p>
        </p:txBody>
      </p:sp>
      <p:sp>
        <p:nvSpPr>
          <p:cNvPr id="8" name="Left Arrow 7"/>
          <p:cNvSpPr/>
          <p:nvPr/>
        </p:nvSpPr>
        <p:spPr>
          <a:xfrm>
            <a:off x="4953000" y="4572000"/>
            <a:ext cx="762000" cy="304800"/>
          </a:xfrm>
          <a:prstGeom prst="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val 8"/>
          <p:cNvSpPr/>
          <p:nvPr/>
        </p:nvSpPr>
        <p:spPr>
          <a:xfrm>
            <a:off x="4724400" y="3352800"/>
            <a:ext cx="1295400" cy="990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val 10"/>
          <p:cNvSpPr/>
          <p:nvPr/>
        </p:nvSpPr>
        <p:spPr>
          <a:xfrm>
            <a:off x="7924800" y="3429000"/>
            <a:ext cx="990600" cy="838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Oval 11"/>
          <p:cNvSpPr/>
          <p:nvPr/>
        </p:nvSpPr>
        <p:spPr>
          <a:xfrm>
            <a:off x="7968253" y="5181600"/>
            <a:ext cx="990600" cy="838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val 12"/>
          <p:cNvSpPr/>
          <p:nvPr/>
        </p:nvSpPr>
        <p:spPr>
          <a:xfrm>
            <a:off x="7968253" y="4305300"/>
            <a:ext cx="990600" cy="838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76200" y="6477000"/>
            <a:ext cx="1993366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200" dirty="0" err="1" smtClean="0">
                <a:latin typeface="+mj-lt"/>
              </a:rPr>
              <a:t>Slide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 smtClean="0">
                <a:latin typeface="+mj-lt"/>
              </a:rPr>
              <a:t>from</a:t>
            </a:r>
            <a:r>
              <a:rPr lang="fr-FR" sz="1200" dirty="0" smtClean="0">
                <a:latin typeface="+mj-lt"/>
              </a:rPr>
              <a:t> C. Morais Pereira</a:t>
            </a:r>
            <a:endParaRPr lang="pt-PT" sz="1200" dirty="0">
              <a:ln w="9525" cap="flat" cmpd="sng" algn="ctr">
                <a:solidFill>
                  <a:srgbClr val="1963BC">
                    <a:alpha val="59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latin typeface="+mj-lt"/>
              <a:cs typeface="NewsGotT"/>
            </a:endParaRPr>
          </a:p>
        </p:txBody>
      </p:sp>
    </p:spTree>
    <p:extLst>
      <p:ext uri="{BB962C8B-B14F-4D97-AF65-F5344CB8AC3E}">
        <p14:creationId xmlns:p14="http://schemas.microsoft.com/office/powerpoint/2010/main" val="2489686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8" grpId="0" animBg="1"/>
      <p:bldP spid="9" grpId="0" animBg="1"/>
      <p:bldP spid="11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/>
          <p:nvPr/>
        </p:nvPicPr>
        <p:blipFill>
          <a:blip r:embed="rId2"/>
          <a:stretch>
            <a:fillRect/>
          </a:stretch>
        </p:blipFill>
        <p:spPr>
          <a:xfrm>
            <a:off x="946806" y="838200"/>
            <a:ext cx="6673194" cy="45443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Autofit/>
          </a:bodyPr>
          <a:lstStyle/>
          <a:p>
            <a:r>
              <a:rPr lang="en-GB" sz="3600" dirty="0"/>
              <a:t>Wire interface</a:t>
            </a:r>
            <a:r>
              <a:rPr lang="en-GB" sz="3600" dirty="0" smtClean="0"/>
              <a:t>: Implementation</a:t>
            </a:r>
            <a:endParaRPr lang="en-GB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7227171" y="5250835"/>
                <a:ext cx="1816971" cy="292388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3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300">
                              <a:latin typeface="Cambria Math"/>
                            </a:rPr>
                            <m:t>I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300">
                              <a:latin typeface="Cambria Math"/>
                            </a:rPr>
                            <m:t>return</m:t>
                          </m:r>
                        </m:sub>
                      </m:sSub>
                      <m:r>
                        <a:rPr lang="en-GB" sz="130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fr-FR" sz="13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300">
                              <a:latin typeface="Cambria Math"/>
                            </a:rPr>
                            <m:t>I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300">
                              <a:latin typeface="Cambria Math"/>
                            </a:rPr>
                            <m:t>HCP</m:t>
                          </m:r>
                        </m:sub>
                      </m:sSub>
                      <m:sSub>
                        <m:sSubPr>
                          <m:ctrlPr>
                            <a:rPr lang="fr-FR" sz="13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300">
                              <a:latin typeface="Cambria Math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GB" sz="1300">
                              <a:latin typeface="Cambria Math"/>
                            </a:rPr>
                            <m:t>I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300">
                              <a:latin typeface="Cambria Math"/>
                            </a:rPr>
                            <m:t>th</m:t>
                          </m:r>
                        </m:sub>
                      </m:sSub>
                      <m:sSub>
                        <m:sSubPr>
                          <m:ctrlPr>
                            <a:rPr lang="fr-FR" sz="13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300">
                              <a:latin typeface="Cambria Math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GB" sz="1300">
                              <a:latin typeface="Cambria Math"/>
                            </a:rPr>
                            <m:t>I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300">
                              <a:latin typeface="Cambria Math"/>
                            </a:rPr>
                            <m:t>RF</m:t>
                          </m:r>
                        </m:sub>
                      </m:sSub>
                    </m:oMath>
                  </m:oMathPara>
                </a14:m>
                <a:endParaRPr lang="fr-FR" sz="13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7171" y="5250835"/>
                <a:ext cx="1816971" cy="29238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533400" y="838200"/>
                <a:ext cx="2438400" cy="40504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8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800">
                              <a:latin typeface="Cambria Math"/>
                            </a:rPr>
                            <m:t>I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800">
                              <a:latin typeface="Cambria Math"/>
                            </a:rPr>
                            <m:t>HCP</m:t>
                          </m:r>
                        </m:sub>
                      </m:sSub>
                      <m:r>
                        <a:rPr lang="en-GB" sz="80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800" i="1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fr-FR" sz="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sz="800">
                                  <a:latin typeface="Cambria Math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n-GB" sz="800">
                                  <a:latin typeface="Cambria Math"/>
                                </a:rPr>
                                <m:t>M</m:t>
                              </m:r>
                              <m:r>
                                <a:rPr lang="en-GB" sz="800">
                                  <a:latin typeface="Cambria Math"/>
                                </a:rPr>
                                <m:t>+2</m:t>
                              </m:r>
                              <m:r>
                                <m:rPr>
                                  <m:sty m:val="p"/>
                                </m:rPr>
                                <a:rPr lang="en-GB" sz="800">
                                  <a:latin typeface="Cambria Math"/>
                                </a:rPr>
                                <m:t>k</m:t>
                              </m:r>
                            </m:num>
                            <m:den>
                              <m:r>
                                <a:rPr lang="en-GB" sz="800">
                                  <a:latin typeface="Cambria Math"/>
                                </a:rPr>
                                <m:t>1</m:t>
                              </m:r>
                              <m:r>
                                <m:rPr>
                                  <m:sty m:val="p"/>
                                </m:rPr>
                                <a:rPr lang="en-GB" sz="800">
                                  <a:latin typeface="Cambria Math"/>
                                </a:rPr>
                                <m:t>M</m:t>
                              </m:r>
                            </m:den>
                          </m:f>
                        </m:num>
                        <m:den>
                          <m:r>
                            <a:rPr lang="en-GB" sz="800">
                              <a:latin typeface="Cambria Math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GB" sz="800">
                              <a:latin typeface="Cambria Math"/>
                            </a:rPr>
                            <m:t>k</m:t>
                          </m:r>
                        </m:den>
                      </m:f>
                      <m:r>
                        <a:rPr lang="en-GB" sz="800" i="1">
                          <a:latin typeface="Cambria Math"/>
                        </a:rPr>
                        <m:t>∗</m:t>
                      </m:r>
                      <m:sSub>
                        <m:sSubPr>
                          <m:ctrlPr>
                            <a:rPr lang="fr-FR" sz="8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800">
                              <a:latin typeface="Cambria Math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800">
                              <a:latin typeface="Cambria Math"/>
                            </a:rPr>
                            <m:t>DACB</m:t>
                          </m:r>
                        </m:sub>
                      </m:sSub>
                      <m:r>
                        <a:rPr lang="en-GB" sz="800">
                          <a:latin typeface="Cambria Math"/>
                        </a:rPr>
                        <m:t>≈1.000</m:t>
                      </m:r>
                      <m:r>
                        <a:rPr lang="en-GB" sz="800" i="1">
                          <a:latin typeface="Cambria Math"/>
                        </a:rPr>
                        <m:t>∗</m:t>
                      </m:r>
                      <m:sSup>
                        <m:sSupPr>
                          <m:ctrlPr>
                            <a:rPr lang="fr-FR" sz="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sz="800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GB" sz="800" i="1">
                              <a:latin typeface="Cambria Math"/>
                            </a:rPr>
                            <m:t>−</m:t>
                          </m:r>
                          <m:r>
                            <a:rPr lang="en-GB" sz="80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n-GB" sz="800" i="1">
                          <a:latin typeface="Cambria Math"/>
                        </a:rPr>
                        <m:t>∗</m:t>
                      </m:r>
                      <m:sSub>
                        <m:sSubPr>
                          <m:ctrlPr>
                            <a:rPr lang="fr-FR" sz="8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800">
                              <a:latin typeface="Cambria Math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800">
                              <a:latin typeface="Cambria Math"/>
                            </a:rPr>
                            <m:t>DACB</m:t>
                          </m:r>
                        </m:sub>
                      </m:sSub>
                    </m:oMath>
                  </m:oMathPara>
                </a14:m>
                <a:endParaRPr lang="fr-FR" sz="800" dirty="0"/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838200"/>
                <a:ext cx="2438400" cy="40504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371600" y="3340169"/>
                <a:ext cx="1128001" cy="50071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3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300">
                              <a:latin typeface="Cambria Math"/>
                            </a:rPr>
                            <m:t>R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300">
                              <a:latin typeface="Cambria Math"/>
                            </a:rPr>
                            <m:t>W</m:t>
                          </m:r>
                        </m:sub>
                      </m:sSub>
                      <m:r>
                        <a:rPr lang="en-GB" sz="130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13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13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1300">
                                  <a:latin typeface="Cambria Math"/>
                                </a:rPr>
                                <m:t>V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300" b="0" i="0" smtClean="0">
                                  <a:latin typeface="Cambria Math"/>
                                </a:rPr>
                                <m:t>w</m:t>
                              </m:r>
                              <m:r>
                                <a:rPr lang="en-GB" sz="1300" b="0" i="1" smtClean="0">
                                  <a:latin typeface="Cambria Math"/>
                                </a:rPr>
                                <m:t>𝑖𝑟𝑒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13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1300">
                                  <a:latin typeface="Cambria Math"/>
                                </a:rPr>
                                <m:t>I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300">
                                  <a:latin typeface="Cambria Math"/>
                                </a:rPr>
                                <m:t>return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sz="13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3340169"/>
                <a:ext cx="1128001" cy="50071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7500257" y="1438189"/>
            <a:ext cx="1270797" cy="4924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fr-FR" sz="1300" dirty="0" err="1" smtClean="0"/>
              <a:t>Injected</a:t>
            </a:r>
            <a:r>
              <a:rPr lang="fr-FR" sz="1300" dirty="0" smtClean="0"/>
              <a:t> </a:t>
            </a:r>
            <a:r>
              <a:rPr lang="fr-FR" sz="1300" dirty="0" err="1" smtClean="0"/>
              <a:t>current</a:t>
            </a:r>
            <a:r>
              <a:rPr lang="fr-FR" sz="1300" dirty="0"/>
              <a:t/>
            </a:r>
            <a:br>
              <a:rPr lang="fr-FR" sz="1300" dirty="0"/>
            </a:br>
            <a:r>
              <a:rPr lang="fr-FR" sz="1300" dirty="0" err="1" smtClean="0"/>
              <a:t>measurement</a:t>
            </a:r>
            <a:endParaRPr lang="fr-FR" sz="1300" dirty="0"/>
          </a:p>
        </p:txBody>
      </p:sp>
      <p:sp>
        <p:nvSpPr>
          <p:cNvPr id="13" name="Rectangle 12"/>
          <p:cNvSpPr/>
          <p:nvPr/>
        </p:nvSpPr>
        <p:spPr>
          <a:xfrm>
            <a:off x="7490811" y="3110368"/>
            <a:ext cx="1157368" cy="4924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fr-FR" sz="1300" dirty="0" smtClean="0"/>
              <a:t>Voltage </a:t>
            </a:r>
            <a:r>
              <a:rPr lang="fr-FR" sz="1300" dirty="0" err="1" smtClean="0"/>
              <a:t>across</a:t>
            </a:r>
            <a:r>
              <a:rPr lang="fr-FR" sz="1300" dirty="0"/>
              <a:t/>
            </a:r>
            <a:br>
              <a:rPr lang="fr-FR" sz="1300" dirty="0"/>
            </a:br>
            <a:r>
              <a:rPr lang="fr-FR" sz="1300" dirty="0" smtClean="0"/>
              <a:t>the </a:t>
            </a:r>
            <a:r>
              <a:rPr lang="fr-FR" sz="1300" dirty="0" err="1" smtClean="0"/>
              <a:t>wire</a:t>
            </a:r>
            <a:endParaRPr lang="fr-FR" sz="1300" dirty="0"/>
          </a:p>
        </p:txBody>
      </p:sp>
      <p:sp>
        <p:nvSpPr>
          <p:cNvPr id="14" name="TextBox 13"/>
          <p:cNvSpPr txBox="1"/>
          <p:nvPr/>
        </p:nvSpPr>
        <p:spPr>
          <a:xfrm>
            <a:off x="7609183" y="4495800"/>
            <a:ext cx="1285352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200" dirty="0" err="1" smtClean="0"/>
              <a:t>Returning</a:t>
            </a:r>
            <a:r>
              <a:rPr lang="fr-FR" sz="1200" dirty="0" smtClean="0"/>
              <a:t> </a:t>
            </a:r>
            <a:r>
              <a:rPr lang="fr-FR" sz="1200" dirty="0" err="1" smtClean="0"/>
              <a:t>current</a:t>
            </a:r>
            <a:r>
              <a:rPr lang="fr-FR" sz="1200" dirty="0"/>
              <a:t/>
            </a:r>
            <a:br>
              <a:rPr lang="fr-FR" sz="1200" dirty="0"/>
            </a:br>
            <a:r>
              <a:rPr lang="fr-FR" sz="1200" dirty="0" err="1" smtClean="0"/>
              <a:t>measurement</a:t>
            </a:r>
            <a:endParaRPr lang="fr-FR" sz="1200" dirty="0"/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8856518"/>
              </p:ext>
            </p:extLst>
          </p:nvPr>
        </p:nvGraphicFramePr>
        <p:xfrm>
          <a:off x="76200" y="5397029"/>
          <a:ext cx="5862307" cy="1375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6777688" y="6105892"/>
            <a:ext cx="1993366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200" dirty="0" err="1" smtClean="0">
                <a:latin typeface="+mj-lt"/>
              </a:rPr>
              <a:t>Slide</a:t>
            </a:r>
            <a:r>
              <a:rPr lang="fr-FR" sz="1200" dirty="0" smtClean="0">
                <a:latin typeface="+mj-lt"/>
              </a:rPr>
              <a:t> </a:t>
            </a:r>
            <a:r>
              <a:rPr lang="fr-FR" sz="1200" dirty="0" err="1" smtClean="0">
                <a:latin typeface="+mj-lt"/>
              </a:rPr>
              <a:t>from</a:t>
            </a:r>
            <a:r>
              <a:rPr lang="fr-FR" sz="1200" dirty="0" smtClean="0">
                <a:latin typeface="+mj-lt"/>
              </a:rPr>
              <a:t> C. Morais Pereira</a:t>
            </a:r>
            <a:endParaRPr lang="pt-PT" sz="1200" dirty="0">
              <a:ln w="9525" cap="flat" cmpd="sng" algn="ctr">
                <a:solidFill>
                  <a:srgbClr val="1963BC">
                    <a:alpha val="59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latin typeface="+mj-lt"/>
              <a:cs typeface="NewsGot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48400" y="6492875"/>
            <a:ext cx="2895600" cy="365125"/>
          </a:xfrm>
        </p:spPr>
        <p:txBody>
          <a:bodyPr/>
          <a:lstStyle/>
          <a:p>
            <a:r>
              <a:rPr lang="en-GB" dirty="0" smtClean="0"/>
              <a:t>CERN wire-scanner development review 18.04.2013 </a:t>
            </a:r>
            <a:r>
              <a:rPr lang="en-GB" dirty="0" err="1" smtClean="0"/>
              <a:t>J.Emery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139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Graphic spid="15" grpId="0">
        <p:bldAsOne/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</TotalTime>
  <Words>777</Words>
  <Application>Microsoft Office PowerPoint</Application>
  <PresentationFormat>On-screen Show (4:3)</PresentationFormat>
  <Paragraphs>247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Overview of the control and acquisition systems</vt:lpstr>
      <vt:lpstr>Plan</vt:lpstr>
      <vt:lpstr>System layout consideration</vt:lpstr>
      <vt:lpstr>Future Scanner Control and Acquisition System</vt:lpstr>
      <vt:lpstr>Acquisition system overview High Precision Bunch by Bunch Profiling (HPBBP)</vt:lpstr>
      <vt:lpstr>Control and monitoring overview Scanner Control Monitoring and Supplies (SCMS)</vt:lpstr>
      <vt:lpstr>Interface to the wire resistivity, thermionic and RF induced current</vt:lpstr>
      <vt:lpstr>Wire interface: Functions and principle</vt:lpstr>
      <vt:lpstr>Wire interface: Implementation</vt:lpstr>
      <vt:lpstr>Wire interface: Operating point</vt:lpstr>
      <vt:lpstr>Interfaces to external systems for synchronisation, data visualisation and storage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the control and acquisition systems</dc:title>
  <dc:creator>Jonathan Emery</dc:creator>
  <cp:lastModifiedBy>Jonathan Emery</cp:lastModifiedBy>
  <cp:revision>165</cp:revision>
  <dcterms:created xsi:type="dcterms:W3CDTF">2006-08-16T00:00:00Z</dcterms:created>
  <dcterms:modified xsi:type="dcterms:W3CDTF">2013-04-17T21:03:31Z</dcterms:modified>
</cp:coreProperties>
</file>