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67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79388" y="3357563"/>
            <a:ext cx="8713787" cy="2303462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2500">
                <a:solidFill>
                  <a:schemeClr val="folHlink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 sz="1200"/>
            </a:lvl1pPr>
          </a:lstStyle>
          <a:p>
            <a:fld id="{CC9E68A6-F517-4E86-AEEB-6F739D7C2752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2051050" y="6400800"/>
            <a:ext cx="709295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25" name="AutoShape 5"/>
          <p:cNvSpPr>
            <a:spLocks noChangeArrowheads="1"/>
          </p:cNvSpPr>
          <p:nvPr/>
        </p:nvSpPr>
        <p:spPr bwMode="auto">
          <a:xfrm>
            <a:off x="0" y="2636838"/>
            <a:ext cx="9144000" cy="215900"/>
          </a:xfrm>
          <a:custGeom>
            <a:avLst/>
            <a:gdLst>
              <a:gd name="G0" fmla="+- 618 0 0"/>
            </a:gdLst>
            <a:ahLst/>
            <a:cxnLst>
              <a:cxn ang="0">
                <a:pos x="0" y="0"/>
              </a:cxn>
              <a:cxn ang="0">
                <a:pos x="618" y="0"/>
              </a:cxn>
              <a:cxn ang="0">
                <a:pos x="618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hlink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en-US" sz="2400">
              <a:latin typeface="Times New Roman" pitchFamily="18" charset="0"/>
            </a:endParaRPr>
          </a:p>
        </p:txBody>
      </p:sp>
      <p:pic>
        <p:nvPicPr>
          <p:cNvPr id="5126" name="Picture 6" descr="CERN BackTo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6988"/>
            <a:ext cx="9144000" cy="143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179388" y="1052513"/>
            <a:ext cx="8785225" cy="1371600"/>
          </a:xfrm>
        </p:spPr>
        <p:txBody>
          <a:bodyPr anchor="ctr"/>
          <a:lstStyle>
            <a:lvl1pPr algn="ctr">
              <a:defRPr sz="3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C9E68A6-F517-4E86-AEEB-6F739D7C2752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9B4664-6CB4-446D-9936-407A325FBB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908050"/>
            <a:ext cx="2286000" cy="5473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908050"/>
            <a:ext cx="6705600" cy="5473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C9E68A6-F517-4E86-AEEB-6F739D7C2752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9B4664-6CB4-446D-9936-407A325FBB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08050"/>
            <a:ext cx="9144000" cy="7207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0" y="1844675"/>
            <a:ext cx="9144000" cy="4537075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524625"/>
            <a:ext cx="1403350" cy="333375"/>
          </a:xfrm>
        </p:spPr>
        <p:txBody>
          <a:bodyPr/>
          <a:lstStyle>
            <a:lvl1pPr>
              <a:defRPr/>
            </a:lvl1pPr>
          </a:lstStyle>
          <a:p>
            <a:fld id="{CC9E68A6-F517-4E86-AEEB-6F739D7C2752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76375" y="6524625"/>
            <a:ext cx="6767513" cy="3333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16913" y="6524625"/>
            <a:ext cx="827087" cy="333375"/>
          </a:xfrm>
        </p:spPr>
        <p:txBody>
          <a:bodyPr/>
          <a:lstStyle>
            <a:lvl1pPr>
              <a:defRPr/>
            </a:lvl1pPr>
          </a:lstStyle>
          <a:p>
            <a:fld id="{7E9B4664-6CB4-446D-9936-407A325FBB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C9E68A6-F517-4E86-AEEB-6F739D7C2752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9B4664-6CB4-446D-9936-407A325FBB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C9E68A6-F517-4E86-AEEB-6F739D7C2752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9B4664-6CB4-446D-9936-407A325FBB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844675"/>
            <a:ext cx="4495800" cy="4537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44675"/>
            <a:ext cx="4495800" cy="4537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C9E68A6-F517-4E86-AEEB-6F739D7C2752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9B4664-6CB4-446D-9936-407A325FBB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C9E68A6-F517-4E86-AEEB-6F739D7C2752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9B4664-6CB4-446D-9936-407A325FBB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C9E68A6-F517-4E86-AEEB-6F739D7C2752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9B4664-6CB4-446D-9936-407A325FBB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C9E68A6-F517-4E86-AEEB-6F739D7C2752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9B4664-6CB4-446D-9936-407A325FBB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C9E68A6-F517-4E86-AEEB-6F739D7C2752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9B4664-6CB4-446D-9936-407A325FBB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C9E68A6-F517-4E86-AEEB-6F739D7C2752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9B4664-6CB4-446D-9936-407A325FBB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844675"/>
            <a:ext cx="9144000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099" name="AutoShape 3"/>
          <p:cNvSpPr>
            <a:spLocks noChangeArrowheads="1"/>
          </p:cNvSpPr>
          <p:nvPr/>
        </p:nvSpPr>
        <p:spPr bwMode="auto">
          <a:xfrm>
            <a:off x="0" y="1628775"/>
            <a:ext cx="9144000" cy="144463"/>
          </a:xfrm>
          <a:custGeom>
            <a:avLst/>
            <a:gdLst>
              <a:gd name="G0" fmla="+- 585 0 0"/>
            </a:gdLst>
            <a:ahLst/>
            <a:cxnLst>
              <a:cxn ang="0">
                <a:pos x="0" y="0"/>
              </a:cxn>
              <a:cxn ang="0">
                <a:pos x="585" y="0"/>
              </a:cxn>
              <a:cxn ang="0">
                <a:pos x="585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hlink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en-US" sz="2400">
              <a:latin typeface="Times New Roman" pitchFamily="18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 flipV="1">
            <a:off x="0" y="6453188"/>
            <a:ext cx="9144000" cy="0"/>
          </a:xfrm>
          <a:prstGeom prst="line">
            <a:avLst/>
          </a:prstGeom>
          <a:noFill/>
          <a:ln w="31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24625"/>
            <a:ext cx="140335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fld id="{CC9E68A6-F517-4E86-AEEB-6F739D7C2752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76375" y="6524625"/>
            <a:ext cx="6767513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16913" y="6524625"/>
            <a:ext cx="827087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7E9B4664-6CB4-446D-9936-407A325FBB2F}" type="slidenum">
              <a:rPr lang="en-US" smtClean="0"/>
              <a:t>‹#›</a:t>
            </a:fld>
            <a:endParaRPr lang="en-US"/>
          </a:p>
        </p:txBody>
      </p:sp>
      <p:pic>
        <p:nvPicPr>
          <p:cNvPr id="4104" name="Picture 8" descr="CERN BackTop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0" y="908050"/>
            <a:ext cx="91440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folHlink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folHlink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folHlink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folHlink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folHlink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folHlink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folHlink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folHlink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folHlink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9pPr>
    </p:titleStyle>
    <p:bodyStyle>
      <a:lvl1pPr marL="571500" indent="-5715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o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966788" indent="-4953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2pPr>
      <a:lvl3pPr marL="1347788" indent="-4381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o"/>
        <a:defRPr sz="1900">
          <a:solidFill>
            <a:schemeClr val="tx1"/>
          </a:solidFill>
          <a:latin typeface="+mn-lt"/>
        </a:defRPr>
      </a:lvl3pPr>
      <a:lvl4pPr marL="1693863" indent="-3873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4pPr>
      <a:lvl5pPr marL="2093913" indent="-398463" algn="l" rtl="0" eaLnBrk="1" fontAlgn="base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51113" indent="-398463" algn="l" rtl="0" eaLnBrk="1" fontAlgn="base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3008313" indent="-398463" algn="l" rtl="0" eaLnBrk="1" fontAlgn="base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465513" indent="-398463" algn="l" rtl="0" eaLnBrk="1" fontAlgn="base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922713" indent="-398463" algn="l" rtl="0" eaLnBrk="1" fontAlgn="base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sir.cern.ch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Einführungsveranstaltung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Schülerpraktikum</a:t>
            </a:r>
            <a:r>
              <a:rPr lang="en-US" dirty="0" smtClean="0"/>
              <a:t> 2012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Überblick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err="1" smtClean="0"/>
              <a:t>Organisatorisches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Einführung</a:t>
            </a:r>
            <a:r>
              <a:rPr lang="en-US" dirty="0" smtClean="0"/>
              <a:t> CERN</a:t>
            </a:r>
          </a:p>
          <a:p>
            <a:endParaRPr lang="en-US" dirty="0" smtClean="0"/>
          </a:p>
          <a:p>
            <a:r>
              <a:rPr lang="en-US" dirty="0" err="1" smtClean="0"/>
              <a:t>Zugangskarten</a:t>
            </a:r>
            <a:r>
              <a:rPr lang="en-US" dirty="0" smtClean="0"/>
              <a:t> / </a:t>
            </a:r>
            <a:r>
              <a:rPr lang="en-US" dirty="0" err="1" smtClean="0"/>
              <a:t>Computerzugang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Sicherheitskurse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Organisatorisches</a:t>
            </a:r>
            <a:r>
              <a:rPr lang="en-US" dirty="0" smtClean="0"/>
              <a:t>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Zugangsformalitäten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err="1" smtClean="0"/>
              <a:t>Gebäude</a:t>
            </a:r>
            <a:r>
              <a:rPr lang="en-US" dirty="0" smtClean="0"/>
              <a:t> 55 – 1. Stock</a:t>
            </a:r>
          </a:p>
          <a:p>
            <a:pPr lvl="2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ALLE</a:t>
            </a:r>
          </a:p>
          <a:p>
            <a:pPr lvl="2"/>
            <a:r>
              <a:rPr lang="en-US" dirty="0" smtClean="0"/>
              <a:t>Access Cards</a:t>
            </a:r>
          </a:p>
          <a:p>
            <a:pPr lvl="2"/>
            <a:r>
              <a:rPr lang="en-US" dirty="0" smtClean="0"/>
              <a:t>Computer Account Activation</a:t>
            </a:r>
          </a:p>
          <a:p>
            <a:pPr lvl="1"/>
            <a:endParaRPr lang="en-US" dirty="0" smtClean="0"/>
          </a:p>
          <a:p>
            <a:pPr lvl="1"/>
            <a:r>
              <a:rPr lang="en-US" dirty="0" err="1" smtClean="0"/>
              <a:t>Gebäude</a:t>
            </a:r>
            <a:r>
              <a:rPr lang="en-US" dirty="0" smtClean="0"/>
              <a:t> 55 – 2. Stock</a:t>
            </a:r>
          </a:p>
          <a:p>
            <a:pPr lvl="2"/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nur</a:t>
            </a:r>
            <a:r>
              <a:rPr lang="en-US" dirty="0" smtClean="0"/>
              <a:t> Julian Bender, Marc </a:t>
            </a:r>
            <a:r>
              <a:rPr lang="en-US" dirty="0" err="1" smtClean="0"/>
              <a:t>Syväri</a:t>
            </a:r>
            <a:r>
              <a:rPr lang="en-US" dirty="0" smtClean="0"/>
              <a:t>, Moritz </a:t>
            </a:r>
            <a:r>
              <a:rPr lang="en-US" dirty="0" err="1" smtClean="0"/>
              <a:t>Büdenbender</a:t>
            </a:r>
            <a:r>
              <a:rPr lang="en-US" dirty="0" smtClean="0"/>
              <a:t>, Melina </a:t>
            </a:r>
            <a:r>
              <a:rPr lang="en-US" dirty="0" err="1" smtClean="0"/>
              <a:t>Woitun</a:t>
            </a:r>
            <a:r>
              <a:rPr lang="en-US" dirty="0" smtClean="0"/>
              <a:t>, Miriam </a:t>
            </a:r>
            <a:r>
              <a:rPr lang="en-US" dirty="0" err="1" smtClean="0"/>
              <a:t>Stricker</a:t>
            </a:r>
            <a:r>
              <a:rPr lang="en-US" dirty="0" smtClean="0"/>
              <a:t>, Sara Becker</a:t>
            </a:r>
          </a:p>
          <a:p>
            <a:pPr lvl="2"/>
            <a:r>
              <a:rPr lang="en-US" dirty="0" smtClean="0"/>
              <a:t>Dosimeter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Organisatorisches</a:t>
            </a:r>
            <a:r>
              <a:rPr lang="en-US" dirty="0" smtClean="0"/>
              <a:t>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Notebooks</a:t>
            </a:r>
          </a:p>
          <a:p>
            <a:pPr lvl="1"/>
            <a:endParaRPr lang="en-US" dirty="0" smtClean="0"/>
          </a:p>
          <a:p>
            <a:pPr lvl="1"/>
            <a:r>
              <a:rPr lang="en-US" dirty="0" err="1" smtClean="0"/>
              <a:t>wer</a:t>
            </a:r>
            <a:r>
              <a:rPr lang="en-US" dirty="0" smtClean="0"/>
              <a:t> </a:t>
            </a:r>
            <a:r>
              <a:rPr lang="en-US" dirty="0" err="1" smtClean="0"/>
              <a:t>ein</a:t>
            </a:r>
            <a:r>
              <a:rPr lang="en-US" dirty="0" smtClean="0"/>
              <a:t> Notebook </a:t>
            </a:r>
            <a:r>
              <a:rPr lang="en-US" dirty="0" err="1" smtClean="0"/>
              <a:t>mitgebracht</a:t>
            </a:r>
            <a:r>
              <a:rPr lang="en-US" dirty="0" smtClean="0"/>
              <a:t> hat:</a:t>
            </a:r>
          </a:p>
          <a:p>
            <a:pPr lvl="1"/>
            <a:endParaRPr lang="en-US" dirty="0" smtClean="0"/>
          </a:p>
          <a:p>
            <a:pPr lvl="2"/>
            <a:r>
              <a:rPr lang="en-US" dirty="0" err="1" smtClean="0"/>
              <a:t>Netzwerk</a:t>
            </a:r>
            <a:r>
              <a:rPr lang="en-US" dirty="0" smtClean="0"/>
              <a:t> “CERN”</a:t>
            </a:r>
          </a:p>
          <a:p>
            <a:pPr lvl="2"/>
            <a:r>
              <a:rPr lang="en-US" dirty="0" err="1" smtClean="0"/>
              <a:t>irgendeine</a:t>
            </a:r>
            <a:r>
              <a:rPr lang="en-US" dirty="0" smtClean="0"/>
              <a:t> </a:t>
            </a:r>
            <a:r>
              <a:rPr lang="en-US" dirty="0" err="1" smtClean="0"/>
              <a:t>Seite</a:t>
            </a:r>
            <a:r>
              <a:rPr lang="en-US" dirty="0" smtClean="0"/>
              <a:t> </a:t>
            </a:r>
            <a:r>
              <a:rPr lang="en-US" dirty="0" err="1" smtClean="0"/>
              <a:t>öffnen</a:t>
            </a:r>
            <a:endParaRPr lang="en-US" dirty="0" smtClean="0"/>
          </a:p>
          <a:p>
            <a:pPr lvl="2"/>
            <a:r>
              <a:rPr lang="en-US" dirty="0" err="1" smtClean="0"/>
              <a:t>Formular</a:t>
            </a:r>
            <a:r>
              <a:rPr lang="en-US" dirty="0" smtClean="0"/>
              <a:t> </a:t>
            </a:r>
            <a:r>
              <a:rPr lang="en-US" dirty="0" err="1" smtClean="0"/>
              <a:t>ausfüllen</a:t>
            </a:r>
            <a:endParaRPr lang="en-US" dirty="0" smtClean="0"/>
          </a:p>
          <a:p>
            <a:pPr lvl="3"/>
            <a:r>
              <a:rPr lang="en-US" dirty="0" smtClean="0"/>
              <a:t>2 </a:t>
            </a:r>
            <a:r>
              <a:rPr lang="en-US" dirty="0" err="1" smtClean="0"/>
              <a:t>Wochen</a:t>
            </a:r>
            <a:endParaRPr lang="en-US" dirty="0" smtClean="0"/>
          </a:p>
          <a:p>
            <a:pPr lvl="3"/>
            <a:r>
              <a:rPr lang="en-US" dirty="0" smtClean="0"/>
              <a:t>Institute: ISH</a:t>
            </a:r>
          </a:p>
          <a:p>
            <a:pPr lvl="3"/>
            <a:r>
              <a:rPr lang="en-US" dirty="0" smtClean="0"/>
              <a:t>Comment: German Internship </a:t>
            </a:r>
            <a:r>
              <a:rPr lang="en-US" dirty="0" err="1" smtClean="0"/>
              <a:t>Programme</a:t>
            </a:r>
            <a:endParaRPr lang="en-US" dirty="0" smtClean="0"/>
          </a:p>
          <a:p>
            <a:pPr lvl="3"/>
            <a:r>
              <a:rPr lang="en-US" dirty="0" smtClean="0"/>
              <a:t>Contact Person: Sascha Schmeling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Organisatorisches</a:t>
            </a:r>
            <a:r>
              <a:rPr lang="en-US" dirty="0" smtClean="0"/>
              <a:t> III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err="1" smtClean="0"/>
              <a:t>Sicherheitskurse</a:t>
            </a:r>
            <a:endParaRPr lang="en-US" dirty="0" smtClean="0"/>
          </a:p>
          <a:p>
            <a:pPr lvl="1"/>
            <a:r>
              <a:rPr lang="en-US" dirty="0" err="1" smtClean="0"/>
              <a:t>Alle</a:t>
            </a:r>
            <a:r>
              <a:rPr lang="en-US" dirty="0" smtClean="0"/>
              <a:t> </a:t>
            </a:r>
            <a:r>
              <a:rPr lang="en-US" dirty="0" err="1" smtClean="0"/>
              <a:t>müssen</a:t>
            </a:r>
            <a:r>
              <a:rPr lang="en-US" dirty="0" smtClean="0"/>
              <a:t> </a:t>
            </a:r>
            <a:r>
              <a:rPr lang="en-US" dirty="0" err="1" smtClean="0"/>
              <a:t>folgende</a:t>
            </a:r>
            <a:r>
              <a:rPr lang="en-US" dirty="0" smtClean="0"/>
              <a:t> </a:t>
            </a:r>
            <a:r>
              <a:rPr lang="en-US" dirty="0" err="1" smtClean="0"/>
              <a:t>Sicherheitskurse</a:t>
            </a:r>
            <a:r>
              <a:rPr lang="en-US" dirty="0" smtClean="0"/>
              <a:t> online </a:t>
            </a:r>
            <a:r>
              <a:rPr lang="en-US" dirty="0" err="1" smtClean="0"/>
              <a:t>machen</a:t>
            </a:r>
            <a:endParaRPr lang="en-US" dirty="0" smtClean="0"/>
          </a:p>
          <a:p>
            <a:pPr lvl="2"/>
            <a:endParaRPr lang="en-US" dirty="0" smtClean="0"/>
          </a:p>
          <a:p>
            <a:pPr lvl="2"/>
            <a:r>
              <a:rPr lang="en-US" dirty="0" smtClean="0"/>
              <a:t>Basic Safety (Levels 1 and 2)</a:t>
            </a:r>
          </a:p>
          <a:p>
            <a:pPr lvl="2"/>
            <a:r>
              <a:rPr lang="en-US" dirty="0" smtClean="0"/>
              <a:t>Specific Risks (Level 3)</a:t>
            </a:r>
          </a:p>
          <a:p>
            <a:pPr lvl="2"/>
            <a:r>
              <a:rPr lang="en-US" dirty="0" smtClean="0"/>
              <a:t>Computer Security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auf </a:t>
            </a:r>
            <a:r>
              <a:rPr lang="en-US" dirty="0" smtClean="0">
                <a:hlinkClick r:id="rId2"/>
              </a:rPr>
              <a:t>http://sir.cern.ch</a:t>
            </a:r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Rahmenprogramm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Montag</a:t>
            </a:r>
            <a:r>
              <a:rPr lang="en-US" dirty="0" smtClean="0"/>
              <a:t>, 16. April –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heute</a:t>
            </a:r>
            <a:endParaRPr lang="en-US" dirty="0" smtClean="0"/>
          </a:p>
          <a:p>
            <a:pPr lvl="1"/>
            <a:r>
              <a:rPr lang="en-US" dirty="0" smtClean="0"/>
              <a:t>11:30		</a:t>
            </a:r>
            <a:r>
              <a:rPr lang="en-US" dirty="0" err="1" smtClean="0"/>
              <a:t>Abholung</a:t>
            </a:r>
            <a:r>
              <a:rPr lang="en-US" dirty="0" smtClean="0"/>
              <a:t> </a:t>
            </a:r>
            <a:r>
              <a:rPr lang="en-US" dirty="0" err="1" smtClean="0"/>
              <a:t>durch</a:t>
            </a:r>
            <a:r>
              <a:rPr lang="en-US" dirty="0" smtClean="0"/>
              <a:t> </a:t>
            </a:r>
            <a:r>
              <a:rPr lang="en-US" dirty="0" err="1" smtClean="0"/>
              <a:t>Betreuer</a:t>
            </a:r>
            <a:endParaRPr lang="en-US" dirty="0" smtClean="0"/>
          </a:p>
          <a:p>
            <a:pPr lvl="1"/>
            <a:r>
              <a:rPr lang="en-US" dirty="0" smtClean="0"/>
              <a:t>17:00		</a:t>
            </a:r>
            <a:r>
              <a:rPr lang="en-US" dirty="0" err="1" smtClean="0"/>
              <a:t>kurze</a:t>
            </a:r>
            <a:r>
              <a:rPr lang="en-US" dirty="0" smtClean="0"/>
              <a:t> </a:t>
            </a:r>
            <a:r>
              <a:rPr lang="en-US" dirty="0" err="1" smtClean="0"/>
              <a:t>Zwischenbesprechung</a:t>
            </a:r>
            <a:endParaRPr lang="en-US" dirty="0" smtClean="0"/>
          </a:p>
          <a:p>
            <a:pPr lvl="6"/>
            <a:r>
              <a:rPr lang="en-US" dirty="0" smtClean="0"/>
              <a:t>Restaurant 1</a:t>
            </a:r>
          </a:p>
          <a:p>
            <a:r>
              <a:rPr lang="en-US" dirty="0" err="1" smtClean="0"/>
              <a:t>Freitag</a:t>
            </a:r>
            <a:r>
              <a:rPr lang="en-US" dirty="0" smtClean="0"/>
              <a:t>, 20. April</a:t>
            </a:r>
          </a:p>
          <a:p>
            <a:pPr lvl="1"/>
            <a:r>
              <a:rPr lang="en-US" dirty="0" smtClean="0"/>
              <a:t>16:00		</a:t>
            </a:r>
            <a:r>
              <a:rPr lang="en-US" dirty="0" err="1" smtClean="0"/>
              <a:t>Zwischenbesprechung</a:t>
            </a:r>
            <a:endParaRPr lang="en-US" dirty="0" smtClean="0"/>
          </a:p>
          <a:p>
            <a:pPr lvl="6"/>
            <a:r>
              <a:rPr lang="en-US" dirty="0" smtClean="0"/>
              <a:t>Room C</a:t>
            </a:r>
          </a:p>
          <a:p>
            <a:r>
              <a:rPr lang="en-US" dirty="0" err="1" smtClean="0"/>
              <a:t>Freitag</a:t>
            </a:r>
            <a:r>
              <a:rPr lang="en-US" dirty="0" smtClean="0"/>
              <a:t>, 27. April</a:t>
            </a:r>
          </a:p>
          <a:p>
            <a:pPr lvl="1"/>
            <a:r>
              <a:rPr lang="en-US" dirty="0" smtClean="0"/>
              <a:t>08: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</a:t>
            </a:r>
            <a:r>
              <a:rPr lang="en-US" dirty="0" smtClean="0"/>
              <a:t>		</a:t>
            </a:r>
            <a:r>
              <a:rPr lang="en-US" dirty="0" err="1" smtClean="0"/>
              <a:t>Abschlußbesprechung</a:t>
            </a:r>
            <a:endParaRPr lang="en-US" dirty="0" smtClean="0"/>
          </a:p>
          <a:p>
            <a:pPr lvl="6"/>
            <a:r>
              <a:rPr lang="en-US" dirty="0" smtClean="0"/>
              <a:t>160-1-009</a:t>
            </a:r>
            <a:endParaRPr lang="en-US" dirty="0" smtClean="0"/>
          </a:p>
          <a:p>
            <a:pPr lvl="6"/>
            <a:r>
              <a:rPr lang="en-US" dirty="0" smtClean="0"/>
              <a:t>“Special Guest”</a:t>
            </a:r>
          </a:p>
          <a:p>
            <a:pPr lvl="6"/>
            <a:r>
              <a:rPr lang="en-US" dirty="0" err="1" smtClean="0"/>
              <a:t>Präsentationen</a:t>
            </a:r>
            <a:r>
              <a:rPr lang="en-US" dirty="0" smtClean="0"/>
              <a:t> </a:t>
            </a:r>
            <a:r>
              <a:rPr lang="en-US" dirty="0" err="1" smtClean="0"/>
              <a:t>aller</a:t>
            </a:r>
            <a:r>
              <a:rPr lang="en-US" dirty="0" smtClean="0"/>
              <a:t> </a:t>
            </a:r>
            <a:r>
              <a:rPr lang="en-US" dirty="0" err="1" smtClean="0"/>
              <a:t>Teilnehmer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H Department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PH Department</Template>
  <TotalTime>408</TotalTime>
  <Words>122</Words>
  <Application>Microsoft Office PowerPoint</Application>
  <PresentationFormat>On-screen Show (4:3)</PresentationFormat>
  <Paragraphs>57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PH Department</vt:lpstr>
      <vt:lpstr>Schülerpraktikum 2012</vt:lpstr>
      <vt:lpstr>Überblick</vt:lpstr>
      <vt:lpstr>Organisatorisches I</vt:lpstr>
      <vt:lpstr>Organisatorisches II</vt:lpstr>
      <vt:lpstr>Organisatorisches III</vt:lpstr>
      <vt:lpstr>Rahmenprogramm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Schülerpraktikum 2012</dc:title>
  <dc:creator>Dr. Sascha Marc Schmeling</dc:creator>
  <cp:lastModifiedBy>Sascha Marc Schmeling</cp:lastModifiedBy>
  <cp:revision>43</cp:revision>
  <dcterms:created xsi:type="dcterms:W3CDTF">2012-04-15T12:23:00Z</dcterms:created>
  <dcterms:modified xsi:type="dcterms:W3CDTF">2012-04-16T06:17:18Z</dcterms:modified>
</cp:coreProperties>
</file>