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0"/>
  </p:notesMasterIdLst>
  <p:sldIdLst>
    <p:sldId id="256" r:id="rId2"/>
    <p:sldId id="259" r:id="rId3"/>
    <p:sldId id="260" r:id="rId4"/>
    <p:sldId id="261" r:id="rId5"/>
    <p:sldId id="263" r:id="rId6"/>
    <p:sldId id="258" r:id="rId7"/>
    <p:sldId id="264" r:id="rId8"/>
    <p:sldId id="262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105" autoAdjust="0"/>
  </p:normalViewPr>
  <p:slideViewPr>
    <p:cSldViewPr showGuides="1">
      <p:cViewPr varScale="1">
        <p:scale>
          <a:sx n="59" d="100"/>
          <a:sy n="59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6" d="100"/>
          <a:sy n="56" d="100"/>
        </p:scale>
        <p:origin x="-2886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E78730-B065-4EE7-8984-DE45C89659C5}" type="doc">
      <dgm:prSet loTypeId="urn:microsoft.com/office/officeart/2008/layout/NameandTitleOrganizationalChart" loCatId="hierarchy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A7A68A6E-E0E9-4143-B39F-6772A31CCA3C}">
      <dgm:prSet phldrT="[Text]"/>
      <dgm:spPr/>
      <dgm:t>
        <a:bodyPr/>
        <a:lstStyle/>
        <a:p>
          <a:r>
            <a:rPr lang="de-DE" dirty="0" err="1" smtClean="0"/>
            <a:t>Director</a:t>
          </a:r>
          <a:r>
            <a:rPr lang="de-DE" dirty="0" smtClean="0"/>
            <a:t> General</a:t>
          </a:r>
          <a:endParaRPr lang="de-DE" dirty="0"/>
        </a:p>
      </dgm:t>
    </dgm:pt>
    <dgm:pt modelId="{CA7F51E2-B2EC-4086-A23C-6782BA28CC53}" type="parTrans" cxnId="{8622B33A-7A1E-412F-8456-9FB3C59A4432}">
      <dgm:prSet/>
      <dgm:spPr/>
      <dgm:t>
        <a:bodyPr/>
        <a:lstStyle/>
        <a:p>
          <a:endParaRPr lang="de-DE"/>
        </a:p>
      </dgm:t>
    </dgm:pt>
    <dgm:pt modelId="{6C20B94F-BF45-4CAE-83A4-2D368DE37089}" type="sibTrans" cxnId="{8622B33A-7A1E-412F-8456-9FB3C59A4432}">
      <dgm:prSet/>
      <dgm:spPr/>
      <dgm:t>
        <a:bodyPr/>
        <a:lstStyle/>
        <a:p>
          <a:r>
            <a:rPr lang="de-DE" dirty="0" smtClean="0"/>
            <a:t>Rolf Heuer</a:t>
          </a:r>
          <a:endParaRPr lang="de-DE" dirty="0"/>
        </a:p>
      </dgm:t>
    </dgm:pt>
    <dgm:pt modelId="{37E95C1A-62CD-49FB-80D1-C3CF22504847}">
      <dgm:prSet phldrT="[Text]"/>
      <dgm:spPr/>
      <dgm:t>
        <a:bodyPr/>
        <a:lstStyle/>
        <a:p>
          <a:r>
            <a:rPr lang="de-DE" dirty="0" err="1" smtClean="0"/>
            <a:t>Adminstration</a:t>
          </a:r>
          <a:r>
            <a:rPr lang="de-DE" dirty="0" smtClean="0"/>
            <a:t> </a:t>
          </a:r>
          <a:r>
            <a:rPr lang="de-DE" dirty="0" err="1" smtClean="0"/>
            <a:t>and</a:t>
          </a:r>
          <a:r>
            <a:rPr lang="de-DE" dirty="0" smtClean="0"/>
            <a:t> </a:t>
          </a:r>
          <a:r>
            <a:rPr lang="de-DE" dirty="0" err="1" smtClean="0"/>
            <a:t>general</a:t>
          </a:r>
          <a:r>
            <a:rPr lang="de-DE" dirty="0" smtClean="0"/>
            <a:t> </a:t>
          </a:r>
          <a:r>
            <a:rPr lang="de-DE" dirty="0" err="1" smtClean="0"/>
            <a:t>infrastructure</a:t>
          </a:r>
          <a:endParaRPr lang="de-DE" dirty="0"/>
        </a:p>
      </dgm:t>
    </dgm:pt>
    <dgm:pt modelId="{990B14AD-6864-474F-B4FC-F6C94B39D531}" type="parTrans" cxnId="{BA4C9751-4205-4EAC-BADD-328271E6B2FA}">
      <dgm:prSet/>
      <dgm:spPr/>
      <dgm:t>
        <a:bodyPr/>
        <a:lstStyle/>
        <a:p>
          <a:endParaRPr lang="de-DE"/>
        </a:p>
      </dgm:t>
    </dgm:pt>
    <dgm:pt modelId="{5230CEEC-ADAB-4B8A-B919-172FC5A9D6E7}" type="sibTrans" cxnId="{BA4C9751-4205-4EAC-BADD-328271E6B2FA}">
      <dgm:prSet/>
      <dgm:spPr/>
      <dgm:t>
        <a:bodyPr/>
        <a:lstStyle/>
        <a:p>
          <a:r>
            <a:rPr lang="de-DE" dirty="0" smtClean="0"/>
            <a:t>Sigurd </a:t>
          </a:r>
          <a:r>
            <a:rPr lang="de-DE" dirty="0" err="1" smtClean="0"/>
            <a:t>Lettow</a:t>
          </a:r>
          <a:endParaRPr lang="de-DE" dirty="0"/>
        </a:p>
      </dgm:t>
    </dgm:pt>
    <dgm:pt modelId="{C4E18ADC-77BF-459A-B866-8A1C77DFF815}">
      <dgm:prSet phldrT="[Text]"/>
      <dgm:spPr/>
      <dgm:t>
        <a:bodyPr/>
        <a:lstStyle/>
        <a:p>
          <a:r>
            <a:rPr lang="de-DE" dirty="0" smtClean="0"/>
            <a:t>Research an </a:t>
          </a:r>
          <a:r>
            <a:rPr lang="de-DE" dirty="0" err="1" smtClean="0"/>
            <a:t>scientific</a:t>
          </a:r>
          <a:r>
            <a:rPr lang="de-DE" dirty="0" smtClean="0"/>
            <a:t> </a:t>
          </a:r>
          <a:r>
            <a:rPr lang="de-DE" dirty="0" err="1" smtClean="0"/>
            <a:t>computing</a:t>
          </a:r>
          <a:endParaRPr lang="de-DE" dirty="0"/>
        </a:p>
      </dgm:t>
    </dgm:pt>
    <dgm:pt modelId="{D3CC53F3-3ED3-4303-B441-BBCA7B394C6B}" type="parTrans" cxnId="{04479033-B713-4A0F-AE76-1FE3C6F1DBDD}">
      <dgm:prSet/>
      <dgm:spPr/>
      <dgm:t>
        <a:bodyPr/>
        <a:lstStyle/>
        <a:p>
          <a:endParaRPr lang="de-DE"/>
        </a:p>
      </dgm:t>
    </dgm:pt>
    <dgm:pt modelId="{2BF48BD2-34D6-4BC5-9D38-6BD36328B726}" type="sibTrans" cxnId="{04479033-B713-4A0F-AE76-1FE3C6F1DBDD}">
      <dgm:prSet/>
      <dgm:spPr/>
      <dgm:t>
        <a:bodyPr/>
        <a:lstStyle/>
        <a:p>
          <a:r>
            <a:rPr lang="de-DE" dirty="0" smtClean="0"/>
            <a:t>Sergio Bertolucci</a:t>
          </a:r>
          <a:endParaRPr lang="de-DE" dirty="0"/>
        </a:p>
      </dgm:t>
    </dgm:pt>
    <dgm:pt modelId="{BB3646F4-0C09-45C5-9C35-1CBEA3BD5F8A}">
      <dgm:prSet phldrT="[Text]"/>
      <dgm:spPr/>
      <dgm:t>
        <a:bodyPr/>
        <a:lstStyle/>
        <a:p>
          <a:r>
            <a:rPr lang="de-DE" dirty="0" err="1" smtClean="0"/>
            <a:t>Accelerators</a:t>
          </a:r>
          <a:r>
            <a:rPr lang="de-DE" dirty="0" smtClean="0"/>
            <a:t> an </a:t>
          </a:r>
          <a:r>
            <a:rPr lang="de-DE" dirty="0" err="1" smtClean="0"/>
            <a:t>technology</a:t>
          </a:r>
          <a:endParaRPr lang="de-DE" dirty="0"/>
        </a:p>
      </dgm:t>
    </dgm:pt>
    <dgm:pt modelId="{D8B17E4E-F951-4A09-874C-FFBC417A6E7E}" type="parTrans" cxnId="{0D8BEE76-77DD-47A1-A0A2-E4FE32B03D6F}">
      <dgm:prSet/>
      <dgm:spPr/>
      <dgm:t>
        <a:bodyPr/>
        <a:lstStyle/>
        <a:p>
          <a:endParaRPr lang="de-DE"/>
        </a:p>
      </dgm:t>
    </dgm:pt>
    <dgm:pt modelId="{6AA4C285-B5CB-4734-BFFA-5B1B4152FCB7}" type="sibTrans" cxnId="{0D8BEE76-77DD-47A1-A0A2-E4FE32B03D6F}">
      <dgm:prSet/>
      <dgm:spPr/>
      <dgm:t>
        <a:bodyPr/>
        <a:lstStyle/>
        <a:p>
          <a:r>
            <a:rPr lang="de-DE" dirty="0" smtClean="0"/>
            <a:t>Steve Myers</a:t>
          </a:r>
          <a:endParaRPr lang="de-DE" dirty="0"/>
        </a:p>
      </dgm:t>
    </dgm:pt>
    <dgm:pt modelId="{143810EA-EE44-4645-BD4C-C793C5E7C5B1}">
      <dgm:prSet phldrT="[Text]"/>
      <dgm:spPr/>
      <dgm:t>
        <a:bodyPr/>
        <a:lstStyle/>
        <a:p>
          <a:r>
            <a:rPr lang="de-DE" dirty="0" smtClean="0"/>
            <a:t>PH</a:t>
          </a:r>
          <a:endParaRPr lang="de-DE" dirty="0"/>
        </a:p>
      </dgm:t>
    </dgm:pt>
    <dgm:pt modelId="{92579385-E3DD-4F59-B665-5CBE12944324}" type="parTrans" cxnId="{80742B18-40EE-462C-8903-FBD74EB7DE3A}">
      <dgm:prSet/>
      <dgm:spPr/>
      <dgm:t>
        <a:bodyPr/>
        <a:lstStyle/>
        <a:p>
          <a:endParaRPr lang="de-DE"/>
        </a:p>
      </dgm:t>
    </dgm:pt>
    <dgm:pt modelId="{92049E36-FD49-4D31-B35E-38A9C9268467}" type="sibTrans" cxnId="{80742B18-40EE-462C-8903-FBD74EB7DE3A}">
      <dgm:prSet/>
      <dgm:spPr/>
      <dgm:t>
        <a:bodyPr/>
        <a:lstStyle/>
        <a:p>
          <a:r>
            <a:rPr lang="de-DE" dirty="0" smtClean="0"/>
            <a:t>Philippe Bloch</a:t>
          </a:r>
          <a:endParaRPr lang="de-DE" dirty="0"/>
        </a:p>
      </dgm:t>
    </dgm:pt>
    <dgm:pt modelId="{D0EE4324-51F7-4EB6-926E-3D7F6CFBE987}">
      <dgm:prSet phldrT="[Text]"/>
      <dgm:spPr/>
      <dgm:t>
        <a:bodyPr/>
        <a:lstStyle/>
        <a:p>
          <a:r>
            <a:rPr lang="de-DE" dirty="0" smtClean="0"/>
            <a:t>IT</a:t>
          </a:r>
          <a:endParaRPr lang="de-DE" dirty="0"/>
        </a:p>
      </dgm:t>
    </dgm:pt>
    <dgm:pt modelId="{E48996DD-ECA7-4F05-9FC8-A4B41A0C9719}" type="parTrans" cxnId="{1AD54BC2-BD7D-4DD8-9002-B483260998A0}">
      <dgm:prSet/>
      <dgm:spPr/>
      <dgm:t>
        <a:bodyPr/>
        <a:lstStyle/>
        <a:p>
          <a:endParaRPr lang="de-DE"/>
        </a:p>
      </dgm:t>
    </dgm:pt>
    <dgm:pt modelId="{730237C2-373D-4F71-9ADD-4A078A7E48B8}" type="sibTrans" cxnId="{1AD54BC2-BD7D-4DD8-9002-B483260998A0}">
      <dgm:prSet/>
      <dgm:spPr/>
      <dgm:t>
        <a:bodyPr/>
        <a:lstStyle/>
        <a:p>
          <a:r>
            <a:rPr lang="de-DE" dirty="0" smtClean="0"/>
            <a:t>Frederic Hemmer</a:t>
          </a:r>
          <a:endParaRPr lang="de-DE" dirty="0"/>
        </a:p>
      </dgm:t>
    </dgm:pt>
    <dgm:pt modelId="{DB6625D5-003E-4ECC-BD04-1C18C2D3B49E}" type="pres">
      <dgm:prSet presAssocID="{83E78730-B065-4EE7-8984-DE45C89659C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CBBF6E2F-55B9-42F4-9495-2AA036F2DE5F}" type="pres">
      <dgm:prSet presAssocID="{A7A68A6E-E0E9-4143-B39F-6772A31CCA3C}" presName="hierRoot1" presStyleCnt="0">
        <dgm:presLayoutVars>
          <dgm:hierBranch val="init"/>
        </dgm:presLayoutVars>
      </dgm:prSet>
      <dgm:spPr/>
    </dgm:pt>
    <dgm:pt modelId="{3C3D7C6F-2EF9-4B2A-9513-1466EBF0CCA6}" type="pres">
      <dgm:prSet presAssocID="{A7A68A6E-E0E9-4143-B39F-6772A31CCA3C}" presName="rootComposite1" presStyleCnt="0"/>
      <dgm:spPr/>
    </dgm:pt>
    <dgm:pt modelId="{D546E75B-107C-4AEE-82C4-9CC2B6BA8DA5}" type="pres">
      <dgm:prSet presAssocID="{A7A68A6E-E0E9-4143-B39F-6772A31CCA3C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02002BFC-3D6C-4363-A6FB-6DC876699DDD}" type="pres">
      <dgm:prSet presAssocID="{A7A68A6E-E0E9-4143-B39F-6772A31CCA3C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0EF94A1C-CCE3-414B-A2FC-60BAE4EB725B}" type="pres">
      <dgm:prSet presAssocID="{A7A68A6E-E0E9-4143-B39F-6772A31CCA3C}" presName="rootConnector1" presStyleLbl="node1" presStyleIdx="0" presStyleCnt="5"/>
      <dgm:spPr/>
      <dgm:t>
        <a:bodyPr/>
        <a:lstStyle/>
        <a:p>
          <a:endParaRPr lang="de-DE"/>
        </a:p>
      </dgm:t>
    </dgm:pt>
    <dgm:pt modelId="{A0AFBCD0-EAFA-4E58-A5AC-BE9CC9EB098B}" type="pres">
      <dgm:prSet presAssocID="{A7A68A6E-E0E9-4143-B39F-6772A31CCA3C}" presName="hierChild2" presStyleCnt="0"/>
      <dgm:spPr/>
    </dgm:pt>
    <dgm:pt modelId="{72DB83B8-EE61-4345-8D03-A72E9E3E00B3}" type="pres">
      <dgm:prSet presAssocID="{990B14AD-6864-474F-B4FC-F6C94B39D531}" presName="Name37" presStyleLbl="parChTrans1D2" presStyleIdx="0" presStyleCnt="3"/>
      <dgm:spPr/>
      <dgm:t>
        <a:bodyPr/>
        <a:lstStyle/>
        <a:p>
          <a:endParaRPr lang="de-DE"/>
        </a:p>
      </dgm:t>
    </dgm:pt>
    <dgm:pt modelId="{C4F5E654-F2FD-44B5-A0B1-961432A588BD}" type="pres">
      <dgm:prSet presAssocID="{37E95C1A-62CD-49FB-80D1-C3CF22504847}" presName="hierRoot2" presStyleCnt="0">
        <dgm:presLayoutVars>
          <dgm:hierBranch val="init"/>
        </dgm:presLayoutVars>
      </dgm:prSet>
      <dgm:spPr/>
    </dgm:pt>
    <dgm:pt modelId="{F65DF27B-6456-447C-A0D2-17C3FC2C6CB7}" type="pres">
      <dgm:prSet presAssocID="{37E95C1A-62CD-49FB-80D1-C3CF22504847}" presName="rootComposite" presStyleCnt="0"/>
      <dgm:spPr/>
    </dgm:pt>
    <dgm:pt modelId="{258C45A0-6B93-446A-9AAE-E3ED0BE00C8C}" type="pres">
      <dgm:prSet presAssocID="{37E95C1A-62CD-49FB-80D1-C3CF22504847}" presName="rootText" presStyleLbl="node1" presStyleIdx="0" presStyleCnt="5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054B5E17-04BD-4674-9EB0-583386BA535B}" type="pres">
      <dgm:prSet presAssocID="{37E95C1A-62CD-49FB-80D1-C3CF22504847}" presName="titleText2" presStyleLbl="fgAcc1" presStyleIdx="0" presStyleCnt="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63A4BD91-555B-4880-900B-9CDF5F577308}" type="pres">
      <dgm:prSet presAssocID="{37E95C1A-62CD-49FB-80D1-C3CF22504847}" presName="rootConnector" presStyleLbl="node2" presStyleIdx="0" presStyleCnt="0"/>
      <dgm:spPr/>
      <dgm:t>
        <a:bodyPr/>
        <a:lstStyle/>
        <a:p>
          <a:endParaRPr lang="de-DE"/>
        </a:p>
      </dgm:t>
    </dgm:pt>
    <dgm:pt modelId="{A1994FC4-C2D5-413D-815F-53595CA79CF5}" type="pres">
      <dgm:prSet presAssocID="{37E95C1A-62CD-49FB-80D1-C3CF22504847}" presName="hierChild4" presStyleCnt="0"/>
      <dgm:spPr/>
    </dgm:pt>
    <dgm:pt modelId="{FBF3D6B0-C5E1-4F68-B0BE-D7036BC97C67}" type="pres">
      <dgm:prSet presAssocID="{37E95C1A-62CD-49FB-80D1-C3CF22504847}" presName="hierChild5" presStyleCnt="0"/>
      <dgm:spPr/>
    </dgm:pt>
    <dgm:pt modelId="{4E0897EA-7E2B-4726-9D57-0E7AE0014F16}" type="pres">
      <dgm:prSet presAssocID="{D3CC53F3-3ED3-4303-B441-BBCA7B394C6B}" presName="Name37" presStyleLbl="parChTrans1D2" presStyleIdx="1" presStyleCnt="3"/>
      <dgm:spPr/>
      <dgm:t>
        <a:bodyPr/>
        <a:lstStyle/>
        <a:p>
          <a:endParaRPr lang="de-DE"/>
        </a:p>
      </dgm:t>
    </dgm:pt>
    <dgm:pt modelId="{D4FF9DAC-F432-4890-B490-AAE974EF9DBC}" type="pres">
      <dgm:prSet presAssocID="{C4E18ADC-77BF-459A-B866-8A1C77DFF815}" presName="hierRoot2" presStyleCnt="0">
        <dgm:presLayoutVars>
          <dgm:hierBranch val="init"/>
        </dgm:presLayoutVars>
      </dgm:prSet>
      <dgm:spPr/>
    </dgm:pt>
    <dgm:pt modelId="{5EC12434-BBFD-4BC6-9EE3-64D788D2374A}" type="pres">
      <dgm:prSet presAssocID="{C4E18ADC-77BF-459A-B866-8A1C77DFF815}" presName="rootComposite" presStyleCnt="0"/>
      <dgm:spPr/>
    </dgm:pt>
    <dgm:pt modelId="{721D8944-BE23-4BC7-A71E-7DF9AE37B676}" type="pres">
      <dgm:prSet presAssocID="{C4E18ADC-77BF-459A-B866-8A1C77DFF815}" presName="rootText" presStyleLbl="node1" presStyleIdx="1" presStyleCnt="5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F8CB48EF-301A-4236-B1A3-C7D7C106E734}" type="pres">
      <dgm:prSet presAssocID="{C4E18ADC-77BF-459A-B866-8A1C77DFF815}" presName="titleText2" presStyleLbl="fgAcc1" presStyleIdx="1" presStyleCnt="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FDFEF953-FCA3-4DEB-852D-E448F8636BD1}" type="pres">
      <dgm:prSet presAssocID="{C4E18ADC-77BF-459A-B866-8A1C77DFF815}" presName="rootConnector" presStyleLbl="node2" presStyleIdx="0" presStyleCnt="0"/>
      <dgm:spPr/>
      <dgm:t>
        <a:bodyPr/>
        <a:lstStyle/>
        <a:p>
          <a:endParaRPr lang="de-DE"/>
        </a:p>
      </dgm:t>
    </dgm:pt>
    <dgm:pt modelId="{2D9976F7-4FD8-47CE-AB93-1C58CFCA1026}" type="pres">
      <dgm:prSet presAssocID="{C4E18ADC-77BF-459A-B866-8A1C77DFF815}" presName="hierChild4" presStyleCnt="0"/>
      <dgm:spPr/>
    </dgm:pt>
    <dgm:pt modelId="{8790D407-2205-48BB-9C0E-B46C72076126}" type="pres">
      <dgm:prSet presAssocID="{92579385-E3DD-4F59-B665-5CBE12944324}" presName="Name37" presStyleLbl="parChTrans1D3" presStyleIdx="0" presStyleCnt="2"/>
      <dgm:spPr/>
      <dgm:t>
        <a:bodyPr/>
        <a:lstStyle/>
        <a:p>
          <a:endParaRPr lang="de-DE"/>
        </a:p>
      </dgm:t>
    </dgm:pt>
    <dgm:pt modelId="{8F24B3C4-C35E-438E-8BF3-8611E5D39FAF}" type="pres">
      <dgm:prSet presAssocID="{143810EA-EE44-4645-BD4C-C793C5E7C5B1}" presName="hierRoot2" presStyleCnt="0">
        <dgm:presLayoutVars>
          <dgm:hierBranch val="init"/>
        </dgm:presLayoutVars>
      </dgm:prSet>
      <dgm:spPr/>
    </dgm:pt>
    <dgm:pt modelId="{835271B9-8090-4F3C-A678-CCC0748EFECE}" type="pres">
      <dgm:prSet presAssocID="{143810EA-EE44-4645-BD4C-C793C5E7C5B1}" presName="rootComposite" presStyleCnt="0"/>
      <dgm:spPr/>
    </dgm:pt>
    <dgm:pt modelId="{2A58CE02-BB27-41F6-97D0-1C4D3F60886F}" type="pres">
      <dgm:prSet presAssocID="{143810EA-EE44-4645-BD4C-C793C5E7C5B1}" presName="rootText" presStyleLbl="node1" presStyleIdx="2" presStyleCnt="5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ED453676-13B8-4152-AE76-85FFF410939F}" type="pres">
      <dgm:prSet presAssocID="{143810EA-EE44-4645-BD4C-C793C5E7C5B1}" presName="titleText2" presStyleLbl="fgAcc1" presStyleIdx="2" presStyleCnt="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5EC2193C-9212-4637-82DC-7937C3A37BBD}" type="pres">
      <dgm:prSet presAssocID="{143810EA-EE44-4645-BD4C-C793C5E7C5B1}" presName="rootConnector" presStyleLbl="node3" presStyleIdx="0" presStyleCnt="0"/>
      <dgm:spPr/>
      <dgm:t>
        <a:bodyPr/>
        <a:lstStyle/>
        <a:p>
          <a:endParaRPr lang="de-DE"/>
        </a:p>
      </dgm:t>
    </dgm:pt>
    <dgm:pt modelId="{529FCC2A-A3C3-4514-98B9-3BE5B5C23AA2}" type="pres">
      <dgm:prSet presAssocID="{143810EA-EE44-4645-BD4C-C793C5E7C5B1}" presName="hierChild4" presStyleCnt="0"/>
      <dgm:spPr/>
    </dgm:pt>
    <dgm:pt modelId="{641B81A4-4CBC-46A9-AE03-BFC4AD6D9376}" type="pres">
      <dgm:prSet presAssocID="{143810EA-EE44-4645-BD4C-C793C5E7C5B1}" presName="hierChild5" presStyleCnt="0"/>
      <dgm:spPr/>
    </dgm:pt>
    <dgm:pt modelId="{C548736D-4E59-4EF7-8FC7-7A25CA705FFF}" type="pres">
      <dgm:prSet presAssocID="{E48996DD-ECA7-4F05-9FC8-A4B41A0C9719}" presName="Name37" presStyleLbl="parChTrans1D3" presStyleIdx="1" presStyleCnt="2"/>
      <dgm:spPr/>
      <dgm:t>
        <a:bodyPr/>
        <a:lstStyle/>
        <a:p>
          <a:endParaRPr lang="de-DE"/>
        </a:p>
      </dgm:t>
    </dgm:pt>
    <dgm:pt modelId="{E9FD4F78-053C-45B3-8828-32407CD2545D}" type="pres">
      <dgm:prSet presAssocID="{D0EE4324-51F7-4EB6-926E-3D7F6CFBE987}" presName="hierRoot2" presStyleCnt="0">
        <dgm:presLayoutVars>
          <dgm:hierBranch val="init"/>
        </dgm:presLayoutVars>
      </dgm:prSet>
      <dgm:spPr/>
    </dgm:pt>
    <dgm:pt modelId="{5369E4E3-6A0F-4D47-844D-C64E924D7EA9}" type="pres">
      <dgm:prSet presAssocID="{D0EE4324-51F7-4EB6-926E-3D7F6CFBE987}" presName="rootComposite" presStyleCnt="0"/>
      <dgm:spPr/>
    </dgm:pt>
    <dgm:pt modelId="{465C7BF7-55A0-4A6D-A2F2-5D63B58C5C63}" type="pres">
      <dgm:prSet presAssocID="{D0EE4324-51F7-4EB6-926E-3D7F6CFBE987}" presName="rootText" presStyleLbl="node1" presStyleIdx="3" presStyleCnt="5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A479BB56-6177-4B43-B962-9D42B1F88F62}" type="pres">
      <dgm:prSet presAssocID="{D0EE4324-51F7-4EB6-926E-3D7F6CFBE987}" presName="titleText2" presStyleLbl="fgAcc1" presStyleIdx="3" presStyleCnt="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BCA2C63B-A6AB-4E0B-8E02-1A8E0D07F7CE}" type="pres">
      <dgm:prSet presAssocID="{D0EE4324-51F7-4EB6-926E-3D7F6CFBE987}" presName="rootConnector" presStyleLbl="node3" presStyleIdx="0" presStyleCnt="0"/>
      <dgm:spPr/>
      <dgm:t>
        <a:bodyPr/>
        <a:lstStyle/>
        <a:p>
          <a:endParaRPr lang="de-DE"/>
        </a:p>
      </dgm:t>
    </dgm:pt>
    <dgm:pt modelId="{050F6A8C-1A4A-45A4-96C9-F8120DCC3F56}" type="pres">
      <dgm:prSet presAssocID="{D0EE4324-51F7-4EB6-926E-3D7F6CFBE987}" presName="hierChild4" presStyleCnt="0"/>
      <dgm:spPr/>
    </dgm:pt>
    <dgm:pt modelId="{AD861A68-EB49-461F-9127-C63D2926578D}" type="pres">
      <dgm:prSet presAssocID="{D0EE4324-51F7-4EB6-926E-3D7F6CFBE987}" presName="hierChild5" presStyleCnt="0"/>
      <dgm:spPr/>
    </dgm:pt>
    <dgm:pt modelId="{2EF2855F-C1AC-47F7-B437-9869F45191B4}" type="pres">
      <dgm:prSet presAssocID="{C4E18ADC-77BF-459A-B866-8A1C77DFF815}" presName="hierChild5" presStyleCnt="0"/>
      <dgm:spPr/>
    </dgm:pt>
    <dgm:pt modelId="{07C73F04-BF56-4183-81A9-01B75BBFB187}" type="pres">
      <dgm:prSet presAssocID="{D8B17E4E-F951-4A09-874C-FFBC417A6E7E}" presName="Name37" presStyleLbl="parChTrans1D2" presStyleIdx="2" presStyleCnt="3"/>
      <dgm:spPr/>
      <dgm:t>
        <a:bodyPr/>
        <a:lstStyle/>
        <a:p>
          <a:endParaRPr lang="de-DE"/>
        </a:p>
      </dgm:t>
    </dgm:pt>
    <dgm:pt modelId="{07C9151A-1613-4B29-89D9-424F5356DA29}" type="pres">
      <dgm:prSet presAssocID="{BB3646F4-0C09-45C5-9C35-1CBEA3BD5F8A}" presName="hierRoot2" presStyleCnt="0">
        <dgm:presLayoutVars>
          <dgm:hierBranch val="init"/>
        </dgm:presLayoutVars>
      </dgm:prSet>
      <dgm:spPr/>
    </dgm:pt>
    <dgm:pt modelId="{14EC4C9C-8403-4548-89F4-4DD2DA3C5634}" type="pres">
      <dgm:prSet presAssocID="{BB3646F4-0C09-45C5-9C35-1CBEA3BD5F8A}" presName="rootComposite" presStyleCnt="0"/>
      <dgm:spPr/>
    </dgm:pt>
    <dgm:pt modelId="{A24E48FD-020A-4569-9199-D82580C7123B}" type="pres">
      <dgm:prSet presAssocID="{BB3646F4-0C09-45C5-9C35-1CBEA3BD5F8A}" presName="rootText" presStyleLbl="node1" presStyleIdx="4" presStyleCnt="5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C26A81B5-8082-4F22-9A78-CEED517D1D14}" type="pres">
      <dgm:prSet presAssocID="{BB3646F4-0C09-45C5-9C35-1CBEA3BD5F8A}" presName="titleText2" presStyleLbl="fgAcc1" presStyleIdx="4" presStyleCnt="5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C9946918-B908-4FCE-9870-F5FECF897B14}" type="pres">
      <dgm:prSet presAssocID="{BB3646F4-0C09-45C5-9C35-1CBEA3BD5F8A}" presName="rootConnector" presStyleLbl="node2" presStyleIdx="0" presStyleCnt="0"/>
      <dgm:spPr/>
      <dgm:t>
        <a:bodyPr/>
        <a:lstStyle/>
        <a:p>
          <a:endParaRPr lang="de-DE"/>
        </a:p>
      </dgm:t>
    </dgm:pt>
    <dgm:pt modelId="{F5BB66E7-13BE-46A3-BE05-57E179DAF624}" type="pres">
      <dgm:prSet presAssocID="{BB3646F4-0C09-45C5-9C35-1CBEA3BD5F8A}" presName="hierChild4" presStyleCnt="0"/>
      <dgm:spPr/>
    </dgm:pt>
    <dgm:pt modelId="{DA1F5D9F-3029-4092-B1AF-488F7C453FB3}" type="pres">
      <dgm:prSet presAssocID="{BB3646F4-0C09-45C5-9C35-1CBEA3BD5F8A}" presName="hierChild5" presStyleCnt="0"/>
      <dgm:spPr/>
    </dgm:pt>
    <dgm:pt modelId="{4D50F428-A674-4B03-8230-4611ABCEF450}" type="pres">
      <dgm:prSet presAssocID="{A7A68A6E-E0E9-4143-B39F-6772A31CCA3C}" presName="hierChild3" presStyleCnt="0"/>
      <dgm:spPr/>
    </dgm:pt>
  </dgm:ptLst>
  <dgm:cxnLst>
    <dgm:cxn modelId="{823399B6-9336-4128-A72B-08528F552B67}" type="presOf" srcId="{5230CEEC-ADAB-4B8A-B919-172FC5A9D6E7}" destId="{054B5E17-04BD-4674-9EB0-583386BA535B}" srcOrd="0" destOrd="0" presId="urn:microsoft.com/office/officeart/2008/layout/NameandTitleOrganizationalChart"/>
    <dgm:cxn modelId="{A3176443-8A25-49F9-A74C-93DD66E18C0E}" type="presOf" srcId="{143810EA-EE44-4645-BD4C-C793C5E7C5B1}" destId="{2A58CE02-BB27-41F6-97D0-1C4D3F60886F}" srcOrd="0" destOrd="0" presId="urn:microsoft.com/office/officeart/2008/layout/NameandTitleOrganizationalChart"/>
    <dgm:cxn modelId="{80742B18-40EE-462C-8903-FBD74EB7DE3A}" srcId="{C4E18ADC-77BF-459A-B866-8A1C77DFF815}" destId="{143810EA-EE44-4645-BD4C-C793C5E7C5B1}" srcOrd="0" destOrd="0" parTransId="{92579385-E3DD-4F59-B665-5CBE12944324}" sibTransId="{92049E36-FD49-4D31-B35E-38A9C9268467}"/>
    <dgm:cxn modelId="{04479033-B713-4A0F-AE76-1FE3C6F1DBDD}" srcId="{A7A68A6E-E0E9-4143-B39F-6772A31CCA3C}" destId="{C4E18ADC-77BF-459A-B866-8A1C77DFF815}" srcOrd="1" destOrd="0" parTransId="{D3CC53F3-3ED3-4303-B441-BBCA7B394C6B}" sibTransId="{2BF48BD2-34D6-4BC5-9D38-6BD36328B726}"/>
    <dgm:cxn modelId="{53DAB6AF-B3C3-4DA7-8EA1-E5B91C1EEBFA}" type="presOf" srcId="{92049E36-FD49-4D31-B35E-38A9C9268467}" destId="{ED453676-13B8-4152-AE76-85FFF410939F}" srcOrd="0" destOrd="0" presId="urn:microsoft.com/office/officeart/2008/layout/NameandTitleOrganizationalChart"/>
    <dgm:cxn modelId="{E1FE2764-991E-4D74-958C-739C9C2A15E7}" type="presOf" srcId="{143810EA-EE44-4645-BD4C-C793C5E7C5B1}" destId="{5EC2193C-9212-4637-82DC-7937C3A37BBD}" srcOrd="1" destOrd="0" presId="urn:microsoft.com/office/officeart/2008/layout/NameandTitleOrganizationalChart"/>
    <dgm:cxn modelId="{48D2C443-AE09-4EB6-B63A-2F3EBE2953B5}" type="presOf" srcId="{D0EE4324-51F7-4EB6-926E-3D7F6CFBE987}" destId="{BCA2C63B-A6AB-4E0B-8E02-1A8E0D07F7CE}" srcOrd="1" destOrd="0" presId="urn:microsoft.com/office/officeart/2008/layout/NameandTitleOrganizationalChart"/>
    <dgm:cxn modelId="{50E0691D-3B89-4AE0-9B59-750FD998910B}" type="presOf" srcId="{990B14AD-6864-474F-B4FC-F6C94B39D531}" destId="{72DB83B8-EE61-4345-8D03-A72E9E3E00B3}" srcOrd="0" destOrd="0" presId="urn:microsoft.com/office/officeart/2008/layout/NameandTitleOrganizationalChart"/>
    <dgm:cxn modelId="{7676BDEE-D688-4B08-B8D7-B1EE0F1866E9}" type="presOf" srcId="{730237C2-373D-4F71-9ADD-4A078A7E48B8}" destId="{A479BB56-6177-4B43-B962-9D42B1F88F62}" srcOrd="0" destOrd="0" presId="urn:microsoft.com/office/officeart/2008/layout/NameandTitleOrganizationalChart"/>
    <dgm:cxn modelId="{E1797647-E885-43C3-991D-4896EB196FBF}" type="presOf" srcId="{C4E18ADC-77BF-459A-B866-8A1C77DFF815}" destId="{721D8944-BE23-4BC7-A71E-7DF9AE37B676}" srcOrd="0" destOrd="0" presId="urn:microsoft.com/office/officeart/2008/layout/NameandTitleOrganizationalChart"/>
    <dgm:cxn modelId="{6E49B899-CA4B-475A-8243-501F2AA6BB50}" type="presOf" srcId="{D0EE4324-51F7-4EB6-926E-3D7F6CFBE987}" destId="{465C7BF7-55A0-4A6D-A2F2-5D63B58C5C63}" srcOrd="0" destOrd="0" presId="urn:microsoft.com/office/officeart/2008/layout/NameandTitleOrganizationalChart"/>
    <dgm:cxn modelId="{CBF5559D-DC41-4FB9-8124-6C34F144E09D}" type="presOf" srcId="{37E95C1A-62CD-49FB-80D1-C3CF22504847}" destId="{63A4BD91-555B-4880-900B-9CDF5F577308}" srcOrd="1" destOrd="0" presId="urn:microsoft.com/office/officeart/2008/layout/NameandTitleOrganizationalChart"/>
    <dgm:cxn modelId="{0D8BEE76-77DD-47A1-A0A2-E4FE32B03D6F}" srcId="{A7A68A6E-E0E9-4143-B39F-6772A31CCA3C}" destId="{BB3646F4-0C09-45C5-9C35-1CBEA3BD5F8A}" srcOrd="2" destOrd="0" parTransId="{D8B17E4E-F951-4A09-874C-FFBC417A6E7E}" sibTransId="{6AA4C285-B5CB-4734-BFFA-5B1B4152FCB7}"/>
    <dgm:cxn modelId="{8622B33A-7A1E-412F-8456-9FB3C59A4432}" srcId="{83E78730-B065-4EE7-8984-DE45C89659C5}" destId="{A7A68A6E-E0E9-4143-B39F-6772A31CCA3C}" srcOrd="0" destOrd="0" parTransId="{CA7F51E2-B2EC-4086-A23C-6782BA28CC53}" sibTransId="{6C20B94F-BF45-4CAE-83A4-2D368DE37089}"/>
    <dgm:cxn modelId="{BA4C9751-4205-4EAC-BADD-328271E6B2FA}" srcId="{A7A68A6E-E0E9-4143-B39F-6772A31CCA3C}" destId="{37E95C1A-62CD-49FB-80D1-C3CF22504847}" srcOrd="0" destOrd="0" parTransId="{990B14AD-6864-474F-B4FC-F6C94B39D531}" sibTransId="{5230CEEC-ADAB-4B8A-B919-172FC5A9D6E7}"/>
    <dgm:cxn modelId="{1AD54BC2-BD7D-4DD8-9002-B483260998A0}" srcId="{C4E18ADC-77BF-459A-B866-8A1C77DFF815}" destId="{D0EE4324-51F7-4EB6-926E-3D7F6CFBE987}" srcOrd="1" destOrd="0" parTransId="{E48996DD-ECA7-4F05-9FC8-A4B41A0C9719}" sibTransId="{730237C2-373D-4F71-9ADD-4A078A7E48B8}"/>
    <dgm:cxn modelId="{0D0CF8D1-E27F-4C21-963A-F05C66120B50}" type="presOf" srcId="{D8B17E4E-F951-4A09-874C-FFBC417A6E7E}" destId="{07C73F04-BF56-4183-81A9-01B75BBFB187}" srcOrd="0" destOrd="0" presId="urn:microsoft.com/office/officeart/2008/layout/NameandTitleOrganizationalChart"/>
    <dgm:cxn modelId="{8BBE14E4-7EBB-4B69-BA47-E1E6BBB4521C}" type="presOf" srcId="{C4E18ADC-77BF-459A-B866-8A1C77DFF815}" destId="{FDFEF953-FCA3-4DEB-852D-E448F8636BD1}" srcOrd="1" destOrd="0" presId="urn:microsoft.com/office/officeart/2008/layout/NameandTitleOrganizationalChart"/>
    <dgm:cxn modelId="{9FEEFD7B-FDDC-4AD8-B2B1-F486185A0A51}" type="presOf" srcId="{A7A68A6E-E0E9-4143-B39F-6772A31CCA3C}" destId="{0EF94A1C-CCE3-414B-A2FC-60BAE4EB725B}" srcOrd="1" destOrd="0" presId="urn:microsoft.com/office/officeart/2008/layout/NameandTitleOrganizationalChart"/>
    <dgm:cxn modelId="{D694D569-56E5-4AE2-8183-A2731D5A83E3}" type="presOf" srcId="{2BF48BD2-34D6-4BC5-9D38-6BD36328B726}" destId="{F8CB48EF-301A-4236-B1A3-C7D7C106E734}" srcOrd="0" destOrd="0" presId="urn:microsoft.com/office/officeart/2008/layout/NameandTitleOrganizationalChart"/>
    <dgm:cxn modelId="{EC186F87-04A8-4469-9EDC-90AA25184C50}" type="presOf" srcId="{37E95C1A-62CD-49FB-80D1-C3CF22504847}" destId="{258C45A0-6B93-446A-9AAE-E3ED0BE00C8C}" srcOrd="0" destOrd="0" presId="urn:microsoft.com/office/officeart/2008/layout/NameandTitleOrganizationalChart"/>
    <dgm:cxn modelId="{53699DBD-8334-44DD-97BE-72307E749426}" type="presOf" srcId="{6AA4C285-B5CB-4734-BFFA-5B1B4152FCB7}" destId="{C26A81B5-8082-4F22-9A78-CEED517D1D14}" srcOrd="0" destOrd="0" presId="urn:microsoft.com/office/officeart/2008/layout/NameandTitleOrganizationalChart"/>
    <dgm:cxn modelId="{94A33549-075E-487A-A5E8-184D71EC99A7}" type="presOf" srcId="{92579385-E3DD-4F59-B665-5CBE12944324}" destId="{8790D407-2205-48BB-9C0E-B46C72076126}" srcOrd="0" destOrd="0" presId="urn:microsoft.com/office/officeart/2008/layout/NameandTitleOrganizationalChart"/>
    <dgm:cxn modelId="{B07BF94A-E12C-45B8-A4D5-79C3DA49D1AD}" type="presOf" srcId="{BB3646F4-0C09-45C5-9C35-1CBEA3BD5F8A}" destId="{A24E48FD-020A-4569-9199-D82580C7123B}" srcOrd="0" destOrd="0" presId="urn:microsoft.com/office/officeart/2008/layout/NameandTitleOrganizationalChart"/>
    <dgm:cxn modelId="{14F4F7CF-8287-4821-A891-97FB53A36FB6}" type="presOf" srcId="{83E78730-B065-4EE7-8984-DE45C89659C5}" destId="{DB6625D5-003E-4ECC-BD04-1C18C2D3B49E}" srcOrd="0" destOrd="0" presId="urn:microsoft.com/office/officeart/2008/layout/NameandTitleOrganizationalChart"/>
    <dgm:cxn modelId="{1FE2FFDA-7E1C-43A8-8ACE-C98479929EB6}" type="presOf" srcId="{A7A68A6E-E0E9-4143-B39F-6772A31CCA3C}" destId="{D546E75B-107C-4AEE-82C4-9CC2B6BA8DA5}" srcOrd="0" destOrd="0" presId="urn:microsoft.com/office/officeart/2008/layout/NameandTitleOrganizationalChart"/>
    <dgm:cxn modelId="{B67395B8-EFB8-4C29-97F6-97A0B904076B}" type="presOf" srcId="{BB3646F4-0C09-45C5-9C35-1CBEA3BD5F8A}" destId="{C9946918-B908-4FCE-9870-F5FECF897B14}" srcOrd="1" destOrd="0" presId="urn:microsoft.com/office/officeart/2008/layout/NameandTitleOrganizationalChart"/>
    <dgm:cxn modelId="{5D3E50E8-11D0-4AEE-94BF-5AB7D9331F56}" type="presOf" srcId="{6C20B94F-BF45-4CAE-83A4-2D368DE37089}" destId="{02002BFC-3D6C-4363-A6FB-6DC876699DDD}" srcOrd="0" destOrd="0" presId="urn:microsoft.com/office/officeart/2008/layout/NameandTitleOrganizationalChart"/>
    <dgm:cxn modelId="{DCDD04A3-D787-4BC9-AA42-78766EB4248B}" type="presOf" srcId="{E48996DD-ECA7-4F05-9FC8-A4B41A0C9719}" destId="{C548736D-4E59-4EF7-8FC7-7A25CA705FFF}" srcOrd="0" destOrd="0" presId="urn:microsoft.com/office/officeart/2008/layout/NameandTitleOrganizationalChart"/>
    <dgm:cxn modelId="{B6DECE94-91A5-4D19-9652-B296124020BF}" type="presOf" srcId="{D3CC53F3-3ED3-4303-B441-BBCA7B394C6B}" destId="{4E0897EA-7E2B-4726-9D57-0E7AE0014F16}" srcOrd="0" destOrd="0" presId="urn:microsoft.com/office/officeart/2008/layout/NameandTitleOrganizationalChart"/>
    <dgm:cxn modelId="{E7FB81F0-B5F9-4080-90BD-1495D29EE35A}" type="presParOf" srcId="{DB6625D5-003E-4ECC-BD04-1C18C2D3B49E}" destId="{CBBF6E2F-55B9-42F4-9495-2AA036F2DE5F}" srcOrd="0" destOrd="0" presId="urn:microsoft.com/office/officeart/2008/layout/NameandTitleOrganizationalChart"/>
    <dgm:cxn modelId="{959B2069-CA49-4C2B-9640-F5A3098B65A6}" type="presParOf" srcId="{CBBF6E2F-55B9-42F4-9495-2AA036F2DE5F}" destId="{3C3D7C6F-2EF9-4B2A-9513-1466EBF0CCA6}" srcOrd="0" destOrd="0" presId="urn:microsoft.com/office/officeart/2008/layout/NameandTitleOrganizationalChart"/>
    <dgm:cxn modelId="{D9A4D419-1DD7-4A43-A8AC-F6170D02A4E4}" type="presParOf" srcId="{3C3D7C6F-2EF9-4B2A-9513-1466EBF0CCA6}" destId="{D546E75B-107C-4AEE-82C4-9CC2B6BA8DA5}" srcOrd="0" destOrd="0" presId="urn:microsoft.com/office/officeart/2008/layout/NameandTitleOrganizationalChart"/>
    <dgm:cxn modelId="{7B681300-F024-40DD-9F43-463C32C7672E}" type="presParOf" srcId="{3C3D7C6F-2EF9-4B2A-9513-1466EBF0CCA6}" destId="{02002BFC-3D6C-4363-A6FB-6DC876699DDD}" srcOrd="1" destOrd="0" presId="urn:microsoft.com/office/officeart/2008/layout/NameandTitleOrganizationalChart"/>
    <dgm:cxn modelId="{C97B293A-2EEE-4C9C-81B8-4F8B9D6F3FC5}" type="presParOf" srcId="{3C3D7C6F-2EF9-4B2A-9513-1466EBF0CCA6}" destId="{0EF94A1C-CCE3-414B-A2FC-60BAE4EB725B}" srcOrd="2" destOrd="0" presId="urn:microsoft.com/office/officeart/2008/layout/NameandTitleOrganizationalChart"/>
    <dgm:cxn modelId="{C1A2BA80-12DE-476E-BFE2-CA3D997FE167}" type="presParOf" srcId="{CBBF6E2F-55B9-42F4-9495-2AA036F2DE5F}" destId="{A0AFBCD0-EAFA-4E58-A5AC-BE9CC9EB098B}" srcOrd="1" destOrd="0" presId="urn:microsoft.com/office/officeart/2008/layout/NameandTitleOrganizationalChart"/>
    <dgm:cxn modelId="{9A293816-1453-4F61-8E50-0850D51A756E}" type="presParOf" srcId="{A0AFBCD0-EAFA-4E58-A5AC-BE9CC9EB098B}" destId="{72DB83B8-EE61-4345-8D03-A72E9E3E00B3}" srcOrd="0" destOrd="0" presId="urn:microsoft.com/office/officeart/2008/layout/NameandTitleOrganizationalChart"/>
    <dgm:cxn modelId="{AF054F00-751B-4E64-8CB3-C9EA85AB6C0A}" type="presParOf" srcId="{A0AFBCD0-EAFA-4E58-A5AC-BE9CC9EB098B}" destId="{C4F5E654-F2FD-44B5-A0B1-961432A588BD}" srcOrd="1" destOrd="0" presId="urn:microsoft.com/office/officeart/2008/layout/NameandTitleOrganizationalChart"/>
    <dgm:cxn modelId="{C8E963B1-356C-4494-9991-CA4053AD90EC}" type="presParOf" srcId="{C4F5E654-F2FD-44B5-A0B1-961432A588BD}" destId="{F65DF27B-6456-447C-A0D2-17C3FC2C6CB7}" srcOrd="0" destOrd="0" presId="urn:microsoft.com/office/officeart/2008/layout/NameandTitleOrganizationalChart"/>
    <dgm:cxn modelId="{05DEA664-DFDC-4791-81E5-77D3E06D9BDD}" type="presParOf" srcId="{F65DF27B-6456-447C-A0D2-17C3FC2C6CB7}" destId="{258C45A0-6B93-446A-9AAE-E3ED0BE00C8C}" srcOrd="0" destOrd="0" presId="urn:microsoft.com/office/officeart/2008/layout/NameandTitleOrganizationalChart"/>
    <dgm:cxn modelId="{27DBABD9-BA2A-4605-8C1E-D84116704D66}" type="presParOf" srcId="{F65DF27B-6456-447C-A0D2-17C3FC2C6CB7}" destId="{054B5E17-04BD-4674-9EB0-583386BA535B}" srcOrd="1" destOrd="0" presId="urn:microsoft.com/office/officeart/2008/layout/NameandTitleOrganizationalChart"/>
    <dgm:cxn modelId="{1CE1E5E8-4EBC-4412-BEFB-9F0C19665DB6}" type="presParOf" srcId="{F65DF27B-6456-447C-A0D2-17C3FC2C6CB7}" destId="{63A4BD91-555B-4880-900B-9CDF5F577308}" srcOrd="2" destOrd="0" presId="urn:microsoft.com/office/officeart/2008/layout/NameandTitleOrganizationalChart"/>
    <dgm:cxn modelId="{64B33A66-9438-4A21-9F4D-45DFB2263E5C}" type="presParOf" srcId="{C4F5E654-F2FD-44B5-A0B1-961432A588BD}" destId="{A1994FC4-C2D5-413D-815F-53595CA79CF5}" srcOrd="1" destOrd="0" presId="urn:microsoft.com/office/officeart/2008/layout/NameandTitleOrganizationalChart"/>
    <dgm:cxn modelId="{54A99CF9-77D6-4993-B0BB-4DBA73A68A73}" type="presParOf" srcId="{C4F5E654-F2FD-44B5-A0B1-961432A588BD}" destId="{FBF3D6B0-C5E1-4F68-B0BE-D7036BC97C67}" srcOrd="2" destOrd="0" presId="urn:microsoft.com/office/officeart/2008/layout/NameandTitleOrganizationalChart"/>
    <dgm:cxn modelId="{ADCE1807-C3C0-4E04-830A-4F44E79B33EA}" type="presParOf" srcId="{A0AFBCD0-EAFA-4E58-A5AC-BE9CC9EB098B}" destId="{4E0897EA-7E2B-4726-9D57-0E7AE0014F16}" srcOrd="2" destOrd="0" presId="urn:microsoft.com/office/officeart/2008/layout/NameandTitleOrganizationalChart"/>
    <dgm:cxn modelId="{39FD708C-1D8F-4EF1-9404-B5C26F25CFC2}" type="presParOf" srcId="{A0AFBCD0-EAFA-4E58-A5AC-BE9CC9EB098B}" destId="{D4FF9DAC-F432-4890-B490-AAE974EF9DBC}" srcOrd="3" destOrd="0" presId="urn:microsoft.com/office/officeart/2008/layout/NameandTitleOrganizationalChart"/>
    <dgm:cxn modelId="{FE190C60-C566-4FD0-B754-6CFDD5193622}" type="presParOf" srcId="{D4FF9DAC-F432-4890-B490-AAE974EF9DBC}" destId="{5EC12434-BBFD-4BC6-9EE3-64D788D2374A}" srcOrd="0" destOrd="0" presId="urn:microsoft.com/office/officeart/2008/layout/NameandTitleOrganizationalChart"/>
    <dgm:cxn modelId="{F778FE65-9191-4B5B-A203-664131DB58A8}" type="presParOf" srcId="{5EC12434-BBFD-4BC6-9EE3-64D788D2374A}" destId="{721D8944-BE23-4BC7-A71E-7DF9AE37B676}" srcOrd="0" destOrd="0" presId="urn:microsoft.com/office/officeart/2008/layout/NameandTitleOrganizationalChart"/>
    <dgm:cxn modelId="{4BD2CD6B-8937-4294-A3C5-EFA4AE4A0BCD}" type="presParOf" srcId="{5EC12434-BBFD-4BC6-9EE3-64D788D2374A}" destId="{F8CB48EF-301A-4236-B1A3-C7D7C106E734}" srcOrd="1" destOrd="0" presId="urn:microsoft.com/office/officeart/2008/layout/NameandTitleOrganizationalChart"/>
    <dgm:cxn modelId="{ED285E96-106C-4C84-933F-96B002767F83}" type="presParOf" srcId="{5EC12434-BBFD-4BC6-9EE3-64D788D2374A}" destId="{FDFEF953-FCA3-4DEB-852D-E448F8636BD1}" srcOrd="2" destOrd="0" presId="urn:microsoft.com/office/officeart/2008/layout/NameandTitleOrganizationalChart"/>
    <dgm:cxn modelId="{95DE1239-B47E-4354-9E75-3EF97DA4F2AF}" type="presParOf" srcId="{D4FF9DAC-F432-4890-B490-AAE974EF9DBC}" destId="{2D9976F7-4FD8-47CE-AB93-1C58CFCA1026}" srcOrd="1" destOrd="0" presId="urn:microsoft.com/office/officeart/2008/layout/NameandTitleOrganizationalChart"/>
    <dgm:cxn modelId="{4D9F55D0-715C-4D16-B5D7-581D209D36AD}" type="presParOf" srcId="{2D9976F7-4FD8-47CE-AB93-1C58CFCA1026}" destId="{8790D407-2205-48BB-9C0E-B46C72076126}" srcOrd="0" destOrd="0" presId="urn:microsoft.com/office/officeart/2008/layout/NameandTitleOrganizationalChart"/>
    <dgm:cxn modelId="{A032B830-9EB7-4263-BAEB-C3FA6B797155}" type="presParOf" srcId="{2D9976F7-4FD8-47CE-AB93-1C58CFCA1026}" destId="{8F24B3C4-C35E-438E-8BF3-8611E5D39FAF}" srcOrd="1" destOrd="0" presId="urn:microsoft.com/office/officeart/2008/layout/NameandTitleOrganizationalChart"/>
    <dgm:cxn modelId="{D15E9DE8-4AF0-4C01-B8B9-2915DE4F9FE3}" type="presParOf" srcId="{8F24B3C4-C35E-438E-8BF3-8611E5D39FAF}" destId="{835271B9-8090-4F3C-A678-CCC0748EFECE}" srcOrd="0" destOrd="0" presId="urn:microsoft.com/office/officeart/2008/layout/NameandTitleOrganizationalChart"/>
    <dgm:cxn modelId="{53A05E4E-21F0-4118-B835-FDE52E705482}" type="presParOf" srcId="{835271B9-8090-4F3C-A678-CCC0748EFECE}" destId="{2A58CE02-BB27-41F6-97D0-1C4D3F60886F}" srcOrd="0" destOrd="0" presId="urn:microsoft.com/office/officeart/2008/layout/NameandTitleOrganizationalChart"/>
    <dgm:cxn modelId="{143BB9FC-29AD-41E4-B3F4-E5AC4B89D217}" type="presParOf" srcId="{835271B9-8090-4F3C-A678-CCC0748EFECE}" destId="{ED453676-13B8-4152-AE76-85FFF410939F}" srcOrd="1" destOrd="0" presId="urn:microsoft.com/office/officeart/2008/layout/NameandTitleOrganizationalChart"/>
    <dgm:cxn modelId="{C8AD4B47-CF52-4A1E-BC52-52327B80830B}" type="presParOf" srcId="{835271B9-8090-4F3C-A678-CCC0748EFECE}" destId="{5EC2193C-9212-4637-82DC-7937C3A37BBD}" srcOrd="2" destOrd="0" presId="urn:microsoft.com/office/officeart/2008/layout/NameandTitleOrganizationalChart"/>
    <dgm:cxn modelId="{3A925213-9B75-4594-9852-9051ACF4F0D3}" type="presParOf" srcId="{8F24B3C4-C35E-438E-8BF3-8611E5D39FAF}" destId="{529FCC2A-A3C3-4514-98B9-3BE5B5C23AA2}" srcOrd="1" destOrd="0" presId="urn:microsoft.com/office/officeart/2008/layout/NameandTitleOrganizationalChart"/>
    <dgm:cxn modelId="{6B87F0CC-9E27-4ACE-B6E4-D38986B5581B}" type="presParOf" srcId="{8F24B3C4-C35E-438E-8BF3-8611E5D39FAF}" destId="{641B81A4-4CBC-46A9-AE03-BFC4AD6D9376}" srcOrd="2" destOrd="0" presId="urn:microsoft.com/office/officeart/2008/layout/NameandTitleOrganizationalChart"/>
    <dgm:cxn modelId="{5AC3C811-E814-419C-8FE0-BC2AE3D07B47}" type="presParOf" srcId="{2D9976F7-4FD8-47CE-AB93-1C58CFCA1026}" destId="{C548736D-4E59-4EF7-8FC7-7A25CA705FFF}" srcOrd="2" destOrd="0" presId="urn:microsoft.com/office/officeart/2008/layout/NameandTitleOrganizationalChart"/>
    <dgm:cxn modelId="{207F083B-6350-46D9-98B1-042AE61015F6}" type="presParOf" srcId="{2D9976F7-4FD8-47CE-AB93-1C58CFCA1026}" destId="{E9FD4F78-053C-45B3-8828-32407CD2545D}" srcOrd="3" destOrd="0" presId="urn:microsoft.com/office/officeart/2008/layout/NameandTitleOrganizationalChart"/>
    <dgm:cxn modelId="{3902B98E-1891-4F8D-B936-B9309375D4E0}" type="presParOf" srcId="{E9FD4F78-053C-45B3-8828-32407CD2545D}" destId="{5369E4E3-6A0F-4D47-844D-C64E924D7EA9}" srcOrd="0" destOrd="0" presId="urn:microsoft.com/office/officeart/2008/layout/NameandTitleOrganizationalChart"/>
    <dgm:cxn modelId="{55042660-F8F7-4A60-A76C-69E636326BD2}" type="presParOf" srcId="{5369E4E3-6A0F-4D47-844D-C64E924D7EA9}" destId="{465C7BF7-55A0-4A6D-A2F2-5D63B58C5C63}" srcOrd="0" destOrd="0" presId="urn:microsoft.com/office/officeart/2008/layout/NameandTitleOrganizationalChart"/>
    <dgm:cxn modelId="{5626F417-3023-45A2-B834-6E2FC76D6275}" type="presParOf" srcId="{5369E4E3-6A0F-4D47-844D-C64E924D7EA9}" destId="{A479BB56-6177-4B43-B962-9D42B1F88F62}" srcOrd="1" destOrd="0" presId="urn:microsoft.com/office/officeart/2008/layout/NameandTitleOrganizationalChart"/>
    <dgm:cxn modelId="{3F0864BB-3B8A-4F24-B435-4296D334112F}" type="presParOf" srcId="{5369E4E3-6A0F-4D47-844D-C64E924D7EA9}" destId="{BCA2C63B-A6AB-4E0B-8E02-1A8E0D07F7CE}" srcOrd="2" destOrd="0" presId="urn:microsoft.com/office/officeart/2008/layout/NameandTitleOrganizationalChart"/>
    <dgm:cxn modelId="{87C23FD3-0D54-46F0-A902-E0DA57133648}" type="presParOf" srcId="{E9FD4F78-053C-45B3-8828-32407CD2545D}" destId="{050F6A8C-1A4A-45A4-96C9-F8120DCC3F56}" srcOrd="1" destOrd="0" presId="urn:microsoft.com/office/officeart/2008/layout/NameandTitleOrganizationalChart"/>
    <dgm:cxn modelId="{9895BD12-837A-49D7-95D5-764FF83ADB80}" type="presParOf" srcId="{E9FD4F78-053C-45B3-8828-32407CD2545D}" destId="{AD861A68-EB49-461F-9127-C63D2926578D}" srcOrd="2" destOrd="0" presId="urn:microsoft.com/office/officeart/2008/layout/NameandTitleOrganizationalChart"/>
    <dgm:cxn modelId="{218A8B4F-3CE9-46A3-9D3E-726C378B9F0E}" type="presParOf" srcId="{D4FF9DAC-F432-4890-B490-AAE974EF9DBC}" destId="{2EF2855F-C1AC-47F7-B437-9869F45191B4}" srcOrd="2" destOrd="0" presId="urn:microsoft.com/office/officeart/2008/layout/NameandTitleOrganizationalChart"/>
    <dgm:cxn modelId="{9808F29A-2B0E-476B-9F87-1BF165EB0695}" type="presParOf" srcId="{A0AFBCD0-EAFA-4E58-A5AC-BE9CC9EB098B}" destId="{07C73F04-BF56-4183-81A9-01B75BBFB187}" srcOrd="4" destOrd="0" presId="urn:microsoft.com/office/officeart/2008/layout/NameandTitleOrganizationalChart"/>
    <dgm:cxn modelId="{09E95CE8-9659-4327-B800-E0EA88B44287}" type="presParOf" srcId="{A0AFBCD0-EAFA-4E58-A5AC-BE9CC9EB098B}" destId="{07C9151A-1613-4B29-89D9-424F5356DA29}" srcOrd="5" destOrd="0" presId="urn:microsoft.com/office/officeart/2008/layout/NameandTitleOrganizationalChart"/>
    <dgm:cxn modelId="{33A6B4A0-6F66-4257-9510-EC9EDF5A4781}" type="presParOf" srcId="{07C9151A-1613-4B29-89D9-424F5356DA29}" destId="{14EC4C9C-8403-4548-89F4-4DD2DA3C5634}" srcOrd="0" destOrd="0" presId="urn:microsoft.com/office/officeart/2008/layout/NameandTitleOrganizationalChart"/>
    <dgm:cxn modelId="{A4877055-2DE7-4248-943A-874903495108}" type="presParOf" srcId="{14EC4C9C-8403-4548-89F4-4DD2DA3C5634}" destId="{A24E48FD-020A-4569-9199-D82580C7123B}" srcOrd="0" destOrd="0" presId="urn:microsoft.com/office/officeart/2008/layout/NameandTitleOrganizationalChart"/>
    <dgm:cxn modelId="{C6BA79AF-52DB-43B1-848F-613B4FAB9970}" type="presParOf" srcId="{14EC4C9C-8403-4548-89F4-4DD2DA3C5634}" destId="{C26A81B5-8082-4F22-9A78-CEED517D1D14}" srcOrd="1" destOrd="0" presId="urn:microsoft.com/office/officeart/2008/layout/NameandTitleOrganizationalChart"/>
    <dgm:cxn modelId="{E652F730-6E3B-4021-85C7-5A1F99F4D7BF}" type="presParOf" srcId="{14EC4C9C-8403-4548-89F4-4DD2DA3C5634}" destId="{C9946918-B908-4FCE-9870-F5FECF897B14}" srcOrd="2" destOrd="0" presId="urn:microsoft.com/office/officeart/2008/layout/NameandTitleOrganizationalChart"/>
    <dgm:cxn modelId="{F9361007-A0DA-4B6D-A667-623FF2BD8EA0}" type="presParOf" srcId="{07C9151A-1613-4B29-89D9-424F5356DA29}" destId="{F5BB66E7-13BE-46A3-BE05-57E179DAF624}" srcOrd="1" destOrd="0" presId="urn:microsoft.com/office/officeart/2008/layout/NameandTitleOrganizationalChart"/>
    <dgm:cxn modelId="{856E5860-B277-4F60-911B-C76032E92E96}" type="presParOf" srcId="{07C9151A-1613-4B29-89D9-424F5356DA29}" destId="{DA1F5D9F-3029-4092-B1AF-488F7C453FB3}" srcOrd="2" destOrd="0" presId="urn:microsoft.com/office/officeart/2008/layout/NameandTitleOrganizationalChart"/>
    <dgm:cxn modelId="{F656F942-DA39-47DE-BADA-2316E372B85D}" type="presParOf" srcId="{CBBF6E2F-55B9-42F4-9495-2AA036F2DE5F}" destId="{4D50F428-A674-4B03-8230-4611ABCEF450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47CE1F-EB1E-47D8-8EE8-404C02D3DD6C}" type="doc">
      <dgm:prSet loTypeId="urn:microsoft.com/office/officeart/2005/8/layout/radial1" loCatId="relationship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D418FA4-9666-4BC6-8FF3-48D42E5C6F2D}">
      <dgm:prSet phldrT="[Text]"/>
      <dgm:spPr/>
      <dgm:t>
        <a:bodyPr/>
        <a:lstStyle/>
        <a:p>
          <a:r>
            <a:rPr lang="de-DE" dirty="0" smtClean="0"/>
            <a:t>PH</a:t>
          </a:r>
          <a:endParaRPr lang="de-DE" dirty="0"/>
        </a:p>
      </dgm:t>
    </dgm:pt>
    <dgm:pt modelId="{25C9DEEC-73E8-4D0E-A5C0-D5F81400B85C}" type="parTrans" cxnId="{D1A7DF83-157B-46D1-A3C2-1978D101BC50}">
      <dgm:prSet/>
      <dgm:spPr/>
      <dgm:t>
        <a:bodyPr/>
        <a:lstStyle/>
        <a:p>
          <a:endParaRPr lang="de-DE"/>
        </a:p>
      </dgm:t>
    </dgm:pt>
    <dgm:pt modelId="{A093AF8E-D2C0-451A-910D-72D98DFF031B}" type="sibTrans" cxnId="{D1A7DF83-157B-46D1-A3C2-1978D101BC50}">
      <dgm:prSet/>
      <dgm:spPr/>
      <dgm:t>
        <a:bodyPr/>
        <a:lstStyle/>
        <a:p>
          <a:endParaRPr lang="de-DE"/>
        </a:p>
      </dgm:t>
    </dgm:pt>
    <dgm:pt modelId="{C939213E-6865-4C62-9891-85A36C797BAF}">
      <dgm:prSet phldrT="[Text]"/>
      <dgm:spPr/>
      <dgm:t>
        <a:bodyPr/>
        <a:lstStyle/>
        <a:p>
          <a:r>
            <a:rPr lang="de-DE" dirty="0" smtClean="0"/>
            <a:t>AGS</a:t>
          </a:r>
          <a:endParaRPr lang="de-DE" dirty="0"/>
        </a:p>
      </dgm:t>
    </dgm:pt>
    <dgm:pt modelId="{AD4B17C4-EB30-4C52-B255-309D7BE21FD7}" type="parTrans" cxnId="{B516A642-1090-4572-B2D7-E26D63CF3E49}">
      <dgm:prSet/>
      <dgm:spPr/>
      <dgm:t>
        <a:bodyPr/>
        <a:lstStyle/>
        <a:p>
          <a:endParaRPr lang="de-DE"/>
        </a:p>
      </dgm:t>
    </dgm:pt>
    <dgm:pt modelId="{A8184B25-76EA-4E8D-8C56-5BBA8D5661FB}" type="sibTrans" cxnId="{B516A642-1090-4572-B2D7-E26D63CF3E49}">
      <dgm:prSet/>
      <dgm:spPr/>
      <dgm:t>
        <a:bodyPr/>
        <a:lstStyle/>
        <a:p>
          <a:endParaRPr lang="de-DE"/>
        </a:p>
      </dgm:t>
    </dgm:pt>
    <dgm:pt modelId="{3AF6FBA9-CC1E-441C-AA1F-97C59156BA0F}">
      <dgm:prSet phldrT="[Text]"/>
      <dgm:spPr/>
      <dgm:t>
        <a:bodyPr/>
        <a:lstStyle/>
        <a:p>
          <a:r>
            <a:rPr lang="de-DE" dirty="0" smtClean="0"/>
            <a:t>Alice</a:t>
          </a:r>
          <a:endParaRPr lang="de-DE" dirty="0"/>
        </a:p>
      </dgm:t>
    </dgm:pt>
    <dgm:pt modelId="{F7ABF62D-DEE1-4B23-9CB9-DA668AC805B5}" type="parTrans" cxnId="{B68ADD50-27FC-47F8-972D-645BD24BB3C9}">
      <dgm:prSet/>
      <dgm:spPr/>
      <dgm:t>
        <a:bodyPr/>
        <a:lstStyle/>
        <a:p>
          <a:endParaRPr lang="de-DE"/>
        </a:p>
      </dgm:t>
    </dgm:pt>
    <dgm:pt modelId="{30F8CEDC-9DB4-4A00-A99E-670CB6F0765D}" type="sibTrans" cxnId="{B68ADD50-27FC-47F8-972D-645BD24BB3C9}">
      <dgm:prSet/>
      <dgm:spPr/>
    </dgm:pt>
    <dgm:pt modelId="{F1F66445-2CD0-49DD-87AC-4065B60153C4}">
      <dgm:prSet phldrT="[Text]"/>
      <dgm:spPr/>
      <dgm:t>
        <a:bodyPr/>
        <a:lstStyle/>
        <a:p>
          <a:r>
            <a:rPr lang="de-DE" dirty="0" smtClean="0"/>
            <a:t>ATLAS</a:t>
          </a:r>
          <a:endParaRPr lang="de-DE" dirty="0"/>
        </a:p>
      </dgm:t>
    </dgm:pt>
    <dgm:pt modelId="{2E76444B-08E8-421F-808C-230153D1587F}" type="parTrans" cxnId="{75F011E2-7E20-471C-878D-21869D528EC3}">
      <dgm:prSet/>
      <dgm:spPr/>
      <dgm:t>
        <a:bodyPr/>
        <a:lstStyle/>
        <a:p>
          <a:endParaRPr lang="de-DE"/>
        </a:p>
      </dgm:t>
    </dgm:pt>
    <dgm:pt modelId="{12655287-A829-44BD-9A5E-A2B5B1BCEC4D}" type="sibTrans" cxnId="{75F011E2-7E20-471C-878D-21869D528EC3}">
      <dgm:prSet/>
      <dgm:spPr/>
    </dgm:pt>
    <dgm:pt modelId="{97084757-7586-4050-8CA7-3B3A554E1E7A}">
      <dgm:prSet phldrT="[Text]"/>
      <dgm:spPr/>
      <dgm:t>
        <a:bodyPr/>
        <a:lstStyle/>
        <a:p>
          <a:r>
            <a:rPr lang="de-DE" dirty="0" smtClean="0"/>
            <a:t>CMS</a:t>
          </a:r>
          <a:endParaRPr lang="de-DE" dirty="0"/>
        </a:p>
      </dgm:t>
    </dgm:pt>
    <dgm:pt modelId="{F0F112AE-4228-46D1-8E3B-F05B167C8A97}" type="parTrans" cxnId="{8F7A9EC2-E06F-405D-A878-9AE75148226F}">
      <dgm:prSet/>
      <dgm:spPr/>
      <dgm:t>
        <a:bodyPr/>
        <a:lstStyle/>
        <a:p>
          <a:endParaRPr lang="de-DE"/>
        </a:p>
      </dgm:t>
    </dgm:pt>
    <dgm:pt modelId="{A8E73D1B-9724-433F-93FB-56CDF91EE235}" type="sibTrans" cxnId="{8F7A9EC2-E06F-405D-A878-9AE75148226F}">
      <dgm:prSet/>
      <dgm:spPr/>
    </dgm:pt>
    <dgm:pt modelId="{E8776734-5215-4076-B04C-2BE404C65459}">
      <dgm:prSet phldrT="[Text]"/>
      <dgm:spPr/>
      <dgm:t>
        <a:bodyPr/>
        <a:lstStyle/>
        <a:p>
          <a:r>
            <a:rPr lang="de-DE" dirty="0" smtClean="0"/>
            <a:t>DT</a:t>
          </a:r>
          <a:endParaRPr lang="de-DE" dirty="0"/>
        </a:p>
      </dgm:t>
    </dgm:pt>
    <dgm:pt modelId="{8B9FB03B-A80B-4285-813F-29D7F8E0B236}" type="parTrans" cxnId="{738ACA31-8DDB-4234-9E9A-9FD19F8D2021}">
      <dgm:prSet/>
      <dgm:spPr/>
      <dgm:t>
        <a:bodyPr/>
        <a:lstStyle/>
        <a:p>
          <a:endParaRPr lang="de-DE"/>
        </a:p>
      </dgm:t>
    </dgm:pt>
    <dgm:pt modelId="{964C74B6-0353-4603-80A9-7B67B4D9C59A}" type="sibTrans" cxnId="{738ACA31-8DDB-4234-9E9A-9FD19F8D2021}">
      <dgm:prSet/>
      <dgm:spPr/>
    </dgm:pt>
    <dgm:pt modelId="{22E44C57-7440-477B-A63B-4CE0E1DF48DC}">
      <dgm:prSet phldrT="[Text]"/>
      <dgm:spPr/>
      <dgm:t>
        <a:bodyPr/>
        <a:lstStyle/>
        <a:p>
          <a:r>
            <a:rPr lang="de-DE" dirty="0" smtClean="0"/>
            <a:t>EDU</a:t>
          </a:r>
          <a:endParaRPr lang="de-DE" dirty="0"/>
        </a:p>
      </dgm:t>
    </dgm:pt>
    <dgm:pt modelId="{D7A97C7D-4223-4AE2-BBE3-41256626A307}" type="parTrans" cxnId="{8B166AA1-B29A-454A-B55D-2836CB99D3A5}">
      <dgm:prSet/>
      <dgm:spPr/>
      <dgm:t>
        <a:bodyPr/>
        <a:lstStyle/>
        <a:p>
          <a:endParaRPr lang="de-DE"/>
        </a:p>
      </dgm:t>
    </dgm:pt>
    <dgm:pt modelId="{EC4180A5-F01E-4217-8D18-57F549E04D24}" type="sibTrans" cxnId="{8B166AA1-B29A-454A-B55D-2836CB99D3A5}">
      <dgm:prSet/>
      <dgm:spPr/>
    </dgm:pt>
    <dgm:pt modelId="{FA063AC1-EA6C-49A8-BF1D-24F2A3640765}">
      <dgm:prSet phldrT="[Text]"/>
      <dgm:spPr/>
      <dgm:t>
        <a:bodyPr/>
        <a:lstStyle/>
        <a:p>
          <a:r>
            <a:rPr lang="de-DE" dirty="0" smtClean="0"/>
            <a:t>ESE</a:t>
          </a:r>
          <a:endParaRPr lang="de-DE" dirty="0"/>
        </a:p>
      </dgm:t>
    </dgm:pt>
    <dgm:pt modelId="{C22756A0-C9E1-4670-8B9C-5F78A370367F}" type="parTrans" cxnId="{81E2783E-783F-458D-811B-76FD4922FB6F}">
      <dgm:prSet/>
      <dgm:spPr/>
      <dgm:t>
        <a:bodyPr/>
        <a:lstStyle/>
        <a:p>
          <a:endParaRPr lang="de-DE"/>
        </a:p>
      </dgm:t>
    </dgm:pt>
    <dgm:pt modelId="{B9BE1F0C-1C21-4E63-AD11-BCFDC2E610C6}" type="sibTrans" cxnId="{81E2783E-783F-458D-811B-76FD4922FB6F}">
      <dgm:prSet/>
      <dgm:spPr/>
    </dgm:pt>
    <dgm:pt modelId="{C429F0B8-9512-43F3-9AA3-17AE6DB01EC1}">
      <dgm:prSet phldrT="[Text]"/>
      <dgm:spPr/>
      <dgm:t>
        <a:bodyPr/>
        <a:lstStyle/>
        <a:p>
          <a:r>
            <a:rPr lang="de-DE" dirty="0" smtClean="0"/>
            <a:t>LCD</a:t>
          </a:r>
          <a:endParaRPr lang="de-DE" dirty="0"/>
        </a:p>
      </dgm:t>
    </dgm:pt>
    <dgm:pt modelId="{28E9F076-FEA8-4EE9-A471-FED69CB25682}" type="parTrans" cxnId="{7FEA1506-621C-455C-9786-3000F322EC3E}">
      <dgm:prSet/>
      <dgm:spPr/>
      <dgm:t>
        <a:bodyPr/>
        <a:lstStyle/>
        <a:p>
          <a:endParaRPr lang="de-DE"/>
        </a:p>
      </dgm:t>
    </dgm:pt>
    <dgm:pt modelId="{B2C33A6B-4964-4C46-ACAD-808CB5EAB9CA}" type="sibTrans" cxnId="{7FEA1506-621C-455C-9786-3000F322EC3E}">
      <dgm:prSet/>
      <dgm:spPr/>
    </dgm:pt>
    <dgm:pt modelId="{9D10C2A8-1B34-4E9A-A512-71CEFD749EBE}">
      <dgm:prSet phldrT="[Text]"/>
      <dgm:spPr/>
      <dgm:t>
        <a:bodyPr/>
        <a:lstStyle/>
        <a:p>
          <a:r>
            <a:rPr lang="de-DE" dirty="0" err="1" smtClean="0"/>
            <a:t>LHCb</a:t>
          </a:r>
          <a:endParaRPr lang="de-DE" dirty="0"/>
        </a:p>
      </dgm:t>
    </dgm:pt>
    <dgm:pt modelId="{B0490951-7DCD-446D-8CD8-713A08B34F24}" type="parTrans" cxnId="{DA997113-97D4-4048-A506-A3CF9B8D01A6}">
      <dgm:prSet/>
      <dgm:spPr/>
      <dgm:t>
        <a:bodyPr/>
        <a:lstStyle/>
        <a:p>
          <a:endParaRPr lang="de-DE"/>
        </a:p>
      </dgm:t>
    </dgm:pt>
    <dgm:pt modelId="{7636EEAA-7B9D-41E1-AEB1-CACC9E7F65DB}" type="sibTrans" cxnId="{DA997113-97D4-4048-A506-A3CF9B8D01A6}">
      <dgm:prSet/>
      <dgm:spPr/>
    </dgm:pt>
    <dgm:pt modelId="{46AC0F8F-E95F-4831-BA82-B7962BA7A5B6}">
      <dgm:prSet phldrT="[Text]"/>
      <dgm:spPr/>
      <dgm:t>
        <a:bodyPr/>
        <a:lstStyle/>
        <a:p>
          <a:r>
            <a:rPr lang="de-DE" dirty="0" smtClean="0"/>
            <a:t>SFT</a:t>
          </a:r>
          <a:endParaRPr lang="de-DE" dirty="0"/>
        </a:p>
      </dgm:t>
    </dgm:pt>
    <dgm:pt modelId="{43FB01FF-6C6A-4E57-976B-B7F3CB5DEEAF}" type="parTrans" cxnId="{42FEB20E-E6BE-4E51-8328-AE556A4707FE}">
      <dgm:prSet/>
      <dgm:spPr/>
      <dgm:t>
        <a:bodyPr/>
        <a:lstStyle/>
        <a:p>
          <a:endParaRPr lang="de-DE"/>
        </a:p>
      </dgm:t>
    </dgm:pt>
    <dgm:pt modelId="{673C09CB-193E-4B00-A592-174F44083EB9}" type="sibTrans" cxnId="{42FEB20E-E6BE-4E51-8328-AE556A4707FE}">
      <dgm:prSet/>
      <dgm:spPr/>
    </dgm:pt>
    <dgm:pt modelId="{7F9B3B99-8D46-4468-BA83-D1085FF2E96C}">
      <dgm:prSet phldrT="[Text]"/>
      <dgm:spPr/>
      <dgm:t>
        <a:bodyPr/>
        <a:lstStyle/>
        <a:p>
          <a:r>
            <a:rPr lang="de-DE" dirty="0" smtClean="0"/>
            <a:t>SME</a:t>
          </a:r>
          <a:endParaRPr lang="de-DE" dirty="0"/>
        </a:p>
      </dgm:t>
    </dgm:pt>
    <dgm:pt modelId="{F1B6AB2B-EC57-41C3-AE2A-AD14AA4935F3}" type="parTrans" cxnId="{59D5515B-D9B4-48BD-B554-A35F1F214C69}">
      <dgm:prSet/>
      <dgm:spPr/>
      <dgm:t>
        <a:bodyPr/>
        <a:lstStyle/>
        <a:p>
          <a:endParaRPr lang="de-DE"/>
        </a:p>
      </dgm:t>
    </dgm:pt>
    <dgm:pt modelId="{316C9D32-2067-456B-979E-02708BBCADD4}" type="sibTrans" cxnId="{59D5515B-D9B4-48BD-B554-A35F1F214C69}">
      <dgm:prSet/>
      <dgm:spPr/>
    </dgm:pt>
    <dgm:pt modelId="{2B16C9E7-4CD2-4260-84FD-8790CD38FA38}">
      <dgm:prSet phldrT="[Text]"/>
      <dgm:spPr/>
      <dgm:t>
        <a:bodyPr/>
        <a:lstStyle/>
        <a:p>
          <a:r>
            <a:rPr lang="de-DE" dirty="0" smtClean="0"/>
            <a:t>TH</a:t>
          </a:r>
          <a:endParaRPr lang="de-DE" dirty="0"/>
        </a:p>
      </dgm:t>
    </dgm:pt>
    <dgm:pt modelId="{3CF67383-5D08-43FE-85E5-C4CBA653F060}" type="parTrans" cxnId="{FDBC0AAD-953C-4781-B794-1745C6DF9176}">
      <dgm:prSet/>
      <dgm:spPr/>
      <dgm:t>
        <a:bodyPr/>
        <a:lstStyle/>
        <a:p>
          <a:endParaRPr lang="de-DE"/>
        </a:p>
      </dgm:t>
    </dgm:pt>
    <dgm:pt modelId="{74FBE059-A173-41E5-A8E8-ECA8C6F72075}" type="sibTrans" cxnId="{FDBC0AAD-953C-4781-B794-1745C6DF9176}">
      <dgm:prSet/>
      <dgm:spPr/>
    </dgm:pt>
    <dgm:pt modelId="{CAB4E73D-5226-4F39-83A8-67CB7C429E1D}">
      <dgm:prSet phldrT="[Text]"/>
      <dgm:spPr/>
      <dgm:t>
        <a:bodyPr/>
        <a:lstStyle/>
        <a:p>
          <a:r>
            <a:rPr lang="de-DE" dirty="0" smtClean="0"/>
            <a:t>Totem</a:t>
          </a:r>
          <a:endParaRPr lang="de-DE" dirty="0"/>
        </a:p>
      </dgm:t>
    </dgm:pt>
    <dgm:pt modelId="{7AEF1544-7BD8-480D-B845-129DB884FE18}" type="parTrans" cxnId="{818BEDDD-42F9-4978-A4EB-FBE79B662B05}">
      <dgm:prSet/>
      <dgm:spPr/>
      <dgm:t>
        <a:bodyPr/>
        <a:lstStyle/>
        <a:p>
          <a:endParaRPr lang="de-DE"/>
        </a:p>
      </dgm:t>
    </dgm:pt>
    <dgm:pt modelId="{5AD1262F-E58F-4D1D-8078-C7662F9ECC21}" type="sibTrans" cxnId="{818BEDDD-42F9-4978-A4EB-FBE79B662B05}">
      <dgm:prSet/>
      <dgm:spPr/>
    </dgm:pt>
    <dgm:pt modelId="{3092AAC4-4158-474E-8222-2BAC89A9721E}" type="pres">
      <dgm:prSet presAssocID="{A847CE1F-EB1E-47D8-8EE8-404C02D3DD6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8D451AFF-DD68-4CAD-9645-B5A19BBC0001}" type="pres">
      <dgm:prSet presAssocID="{BD418FA4-9666-4BC6-8FF3-48D42E5C6F2D}" presName="centerShape" presStyleLbl="node0" presStyleIdx="0" presStyleCnt="1"/>
      <dgm:spPr/>
      <dgm:t>
        <a:bodyPr/>
        <a:lstStyle/>
        <a:p>
          <a:endParaRPr lang="de-DE"/>
        </a:p>
      </dgm:t>
    </dgm:pt>
    <dgm:pt modelId="{602CA469-13CE-4405-8DBB-DD65B6275FFC}" type="pres">
      <dgm:prSet presAssocID="{AD4B17C4-EB30-4C52-B255-309D7BE21FD7}" presName="Name9" presStyleLbl="parChTrans1D2" presStyleIdx="0" presStyleCnt="13"/>
      <dgm:spPr/>
      <dgm:t>
        <a:bodyPr/>
        <a:lstStyle/>
        <a:p>
          <a:endParaRPr lang="de-DE"/>
        </a:p>
      </dgm:t>
    </dgm:pt>
    <dgm:pt modelId="{9DF64D15-372F-4EDB-B250-D488FD3972D2}" type="pres">
      <dgm:prSet presAssocID="{AD4B17C4-EB30-4C52-B255-309D7BE21FD7}" presName="connTx" presStyleLbl="parChTrans1D2" presStyleIdx="0" presStyleCnt="13"/>
      <dgm:spPr/>
      <dgm:t>
        <a:bodyPr/>
        <a:lstStyle/>
        <a:p>
          <a:endParaRPr lang="de-DE"/>
        </a:p>
      </dgm:t>
    </dgm:pt>
    <dgm:pt modelId="{1C0B01D5-6ED0-4830-8CD8-A5FB7818D043}" type="pres">
      <dgm:prSet presAssocID="{C939213E-6865-4C62-9891-85A36C797BAF}" presName="node" presStyleLbl="node1" presStyleIdx="0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9980110-D004-467B-9EBF-6C8785211DC2}" type="pres">
      <dgm:prSet presAssocID="{F7ABF62D-DEE1-4B23-9CB9-DA668AC805B5}" presName="Name9" presStyleLbl="parChTrans1D2" presStyleIdx="1" presStyleCnt="13"/>
      <dgm:spPr/>
      <dgm:t>
        <a:bodyPr/>
        <a:lstStyle/>
        <a:p>
          <a:endParaRPr lang="de-DE"/>
        </a:p>
      </dgm:t>
    </dgm:pt>
    <dgm:pt modelId="{D4714170-9765-4CB4-8DE8-765F46D687BE}" type="pres">
      <dgm:prSet presAssocID="{F7ABF62D-DEE1-4B23-9CB9-DA668AC805B5}" presName="connTx" presStyleLbl="parChTrans1D2" presStyleIdx="1" presStyleCnt="13"/>
      <dgm:spPr/>
      <dgm:t>
        <a:bodyPr/>
        <a:lstStyle/>
        <a:p>
          <a:endParaRPr lang="de-DE"/>
        </a:p>
      </dgm:t>
    </dgm:pt>
    <dgm:pt modelId="{364A2B4C-1145-444E-9381-C3A332274340}" type="pres">
      <dgm:prSet presAssocID="{3AF6FBA9-CC1E-441C-AA1F-97C59156BA0F}" presName="node" presStyleLbl="node1" presStyleIdx="1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B0FEC9-43FF-4309-A650-BEEE282EBCB9}" type="pres">
      <dgm:prSet presAssocID="{2E76444B-08E8-421F-808C-230153D1587F}" presName="Name9" presStyleLbl="parChTrans1D2" presStyleIdx="2" presStyleCnt="13"/>
      <dgm:spPr/>
      <dgm:t>
        <a:bodyPr/>
        <a:lstStyle/>
        <a:p>
          <a:endParaRPr lang="de-DE"/>
        </a:p>
      </dgm:t>
    </dgm:pt>
    <dgm:pt modelId="{CEC2DE8D-0007-450E-BA72-40AA00D1220B}" type="pres">
      <dgm:prSet presAssocID="{2E76444B-08E8-421F-808C-230153D1587F}" presName="connTx" presStyleLbl="parChTrans1D2" presStyleIdx="2" presStyleCnt="13"/>
      <dgm:spPr/>
      <dgm:t>
        <a:bodyPr/>
        <a:lstStyle/>
        <a:p>
          <a:endParaRPr lang="de-DE"/>
        </a:p>
      </dgm:t>
    </dgm:pt>
    <dgm:pt modelId="{0D8726FD-1360-40D1-BF38-37603C1A9344}" type="pres">
      <dgm:prSet presAssocID="{F1F66445-2CD0-49DD-87AC-4065B60153C4}" presName="node" presStyleLbl="node1" presStyleIdx="2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C0B885F-FA58-4803-BB48-F7F14BA7C5C5}" type="pres">
      <dgm:prSet presAssocID="{F0F112AE-4228-46D1-8E3B-F05B167C8A97}" presName="Name9" presStyleLbl="parChTrans1D2" presStyleIdx="3" presStyleCnt="13"/>
      <dgm:spPr/>
      <dgm:t>
        <a:bodyPr/>
        <a:lstStyle/>
        <a:p>
          <a:endParaRPr lang="de-DE"/>
        </a:p>
      </dgm:t>
    </dgm:pt>
    <dgm:pt modelId="{1DD33270-988B-459D-B268-27BF23E7937A}" type="pres">
      <dgm:prSet presAssocID="{F0F112AE-4228-46D1-8E3B-F05B167C8A97}" presName="connTx" presStyleLbl="parChTrans1D2" presStyleIdx="3" presStyleCnt="13"/>
      <dgm:spPr/>
      <dgm:t>
        <a:bodyPr/>
        <a:lstStyle/>
        <a:p>
          <a:endParaRPr lang="de-DE"/>
        </a:p>
      </dgm:t>
    </dgm:pt>
    <dgm:pt modelId="{DD94567C-9D2B-4123-9A95-C91DE6079621}" type="pres">
      <dgm:prSet presAssocID="{97084757-7586-4050-8CA7-3B3A554E1E7A}" presName="node" presStyleLbl="node1" presStyleIdx="3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756C70-81ED-4731-8B9D-D2CE98072465}" type="pres">
      <dgm:prSet presAssocID="{8B9FB03B-A80B-4285-813F-29D7F8E0B236}" presName="Name9" presStyleLbl="parChTrans1D2" presStyleIdx="4" presStyleCnt="13"/>
      <dgm:spPr/>
      <dgm:t>
        <a:bodyPr/>
        <a:lstStyle/>
        <a:p>
          <a:endParaRPr lang="de-DE"/>
        </a:p>
      </dgm:t>
    </dgm:pt>
    <dgm:pt modelId="{1CAF0B4E-E326-4293-8B3E-6FC1BCA8D14F}" type="pres">
      <dgm:prSet presAssocID="{8B9FB03B-A80B-4285-813F-29D7F8E0B236}" presName="connTx" presStyleLbl="parChTrans1D2" presStyleIdx="4" presStyleCnt="13"/>
      <dgm:spPr/>
      <dgm:t>
        <a:bodyPr/>
        <a:lstStyle/>
        <a:p>
          <a:endParaRPr lang="de-DE"/>
        </a:p>
      </dgm:t>
    </dgm:pt>
    <dgm:pt modelId="{90AE8E1C-A66B-4D1A-86BF-4787BC22536D}" type="pres">
      <dgm:prSet presAssocID="{E8776734-5215-4076-B04C-2BE404C65459}" presName="node" presStyleLbl="node1" presStyleIdx="4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CA88142-CB7D-4EA8-9DBF-DE9C33405DC6}" type="pres">
      <dgm:prSet presAssocID="{D7A97C7D-4223-4AE2-BBE3-41256626A307}" presName="Name9" presStyleLbl="parChTrans1D2" presStyleIdx="5" presStyleCnt="13"/>
      <dgm:spPr/>
      <dgm:t>
        <a:bodyPr/>
        <a:lstStyle/>
        <a:p>
          <a:endParaRPr lang="de-DE"/>
        </a:p>
      </dgm:t>
    </dgm:pt>
    <dgm:pt modelId="{5695880E-9D2A-4102-854F-D221CB9A95D6}" type="pres">
      <dgm:prSet presAssocID="{D7A97C7D-4223-4AE2-BBE3-41256626A307}" presName="connTx" presStyleLbl="parChTrans1D2" presStyleIdx="5" presStyleCnt="13"/>
      <dgm:spPr/>
      <dgm:t>
        <a:bodyPr/>
        <a:lstStyle/>
        <a:p>
          <a:endParaRPr lang="de-DE"/>
        </a:p>
      </dgm:t>
    </dgm:pt>
    <dgm:pt modelId="{3E921BAA-A0A2-41EC-BA61-B8E912941E89}" type="pres">
      <dgm:prSet presAssocID="{22E44C57-7440-477B-A63B-4CE0E1DF48DC}" presName="node" presStyleLbl="node1" presStyleIdx="5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03410B0-38B5-418A-96E2-0C1A21B15B42}" type="pres">
      <dgm:prSet presAssocID="{C22756A0-C9E1-4670-8B9C-5F78A370367F}" presName="Name9" presStyleLbl="parChTrans1D2" presStyleIdx="6" presStyleCnt="13"/>
      <dgm:spPr/>
      <dgm:t>
        <a:bodyPr/>
        <a:lstStyle/>
        <a:p>
          <a:endParaRPr lang="de-DE"/>
        </a:p>
      </dgm:t>
    </dgm:pt>
    <dgm:pt modelId="{734A2445-8EAB-468F-B590-EC404B7C3CE8}" type="pres">
      <dgm:prSet presAssocID="{C22756A0-C9E1-4670-8B9C-5F78A370367F}" presName="connTx" presStyleLbl="parChTrans1D2" presStyleIdx="6" presStyleCnt="13"/>
      <dgm:spPr/>
      <dgm:t>
        <a:bodyPr/>
        <a:lstStyle/>
        <a:p>
          <a:endParaRPr lang="de-DE"/>
        </a:p>
      </dgm:t>
    </dgm:pt>
    <dgm:pt modelId="{839348C4-6751-43F2-91B0-F412D3681C36}" type="pres">
      <dgm:prSet presAssocID="{FA063AC1-EA6C-49A8-BF1D-24F2A3640765}" presName="node" presStyleLbl="node1" presStyleIdx="6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DBFC9C9-DC53-4795-A7DC-B3B10ABDF438}" type="pres">
      <dgm:prSet presAssocID="{28E9F076-FEA8-4EE9-A471-FED69CB25682}" presName="Name9" presStyleLbl="parChTrans1D2" presStyleIdx="7" presStyleCnt="13"/>
      <dgm:spPr/>
      <dgm:t>
        <a:bodyPr/>
        <a:lstStyle/>
        <a:p>
          <a:endParaRPr lang="de-DE"/>
        </a:p>
      </dgm:t>
    </dgm:pt>
    <dgm:pt modelId="{FE86AD57-38AE-45E3-803C-171260269B93}" type="pres">
      <dgm:prSet presAssocID="{28E9F076-FEA8-4EE9-A471-FED69CB25682}" presName="connTx" presStyleLbl="parChTrans1D2" presStyleIdx="7" presStyleCnt="13"/>
      <dgm:spPr/>
      <dgm:t>
        <a:bodyPr/>
        <a:lstStyle/>
        <a:p>
          <a:endParaRPr lang="de-DE"/>
        </a:p>
      </dgm:t>
    </dgm:pt>
    <dgm:pt modelId="{AA9EDE38-946D-4708-A616-534130BF2D03}" type="pres">
      <dgm:prSet presAssocID="{C429F0B8-9512-43F3-9AA3-17AE6DB01EC1}" presName="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6333FB9-452A-46DB-93FA-35921D529F4D}" type="pres">
      <dgm:prSet presAssocID="{B0490951-7DCD-446D-8CD8-713A08B34F24}" presName="Name9" presStyleLbl="parChTrans1D2" presStyleIdx="8" presStyleCnt="13"/>
      <dgm:spPr/>
      <dgm:t>
        <a:bodyPr/>
        <a:lstStyle/>
        <a:p>
          <a:endParaRPr lang="de-DE"/>
        </a:p>
      </dgm:t>
    </dgm:pt>
    <dgm:pt modelId="{5D3A1999-BF63-4105-A712-0EA977E148D8}" type="pres">
      <dgm:prSet presAssocID="{B0490951-7DCD-446D-8CD8-713A08B34F24}" presName="connTx" presStyleLbl="parChTrans1D2" presStyleIdx="8" presStyleCnt="13"/>
      <dgm:spPr/>
      <dgm:t>
        <a:bodyPr/>
        <a:lstStyle/>
        <a:p>
          <a:endParaRPr lang="de-DE"/>
        </a:p>
      </dgm:t>
    </dgm:pt>
    <dgm:pt modelId="{75A6E8A5-A1C9-452D-857E-25200BB2E8B7}" type="pres">
      <dgm:prSet presAssocID="{9D10C2A8-1B34-4E9A-A512-71CEFD749EBE}" presName="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7D00A717-2C28-4EB8-9FE6-73B303AE9E8F}" type="pres">
      <dgm:prSet presAssocID="{43FB01FF-6C6A-4E57-976B-B7F3CB5DEEAF}" presName="Name9" presStyleLbl="parChTrans1D2" presStyleIdx="9" presStyleCnt="13"/>
      <dgm:spPr/>
      <dgm:t>
        <a:bodyPr/>
        <a:lstStyle/>
        <a:p>
          <a:endParaRPr lang="de-DE"/>
        </a:p>
      </dgm:t>
    </dgm:pt>
    <dgm:pt modelId="{1B9E3DFF-49AB-4757-9F35-3B7D39EC07DC}" type="pres">
      <dgm:prSet presAssocID="{43FB01FF-6C6A-4E57-976B-B7F3CB5DEEAF}" presName="connTx" presStyleLbl="parChTrans1D2" presStyleIdx="9" presStyleCnt="13"/>
      <dgm:spPr/>
      <dgm:t>
        <a:bodyPr/>
        <a:lstStyle/>
        <a:p>
          <a:endParaRPr lang="de-DE"/>
        </a:p>
      </dgm:t>
    </dgm:pt>
    <dgm:pt modelId="{10DBD4D8-0658-4096-9616-F209C4F080CF}" type="pres">
      <dgm:prSet presAssocID="{46AC0F8F-E95F-4831-BA82-B7962BA7A5B6}" presName="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8670FF-E293-4ADD-8AF8-A62E4367DCDB}" type="pres">
      <dgm:prSet presAssocID="{F1B6AB2B-EC57-41C3-AE2A-AD14AA4935F3}" presName="Name9" presStyleLbl="parChTrans1D2" presStyleIdx="10" presStyleCnt="13"/>
      <dgm:spPr/>
      <dgm:t>
        <a:bodyPr/>
        <a:lstStyle/>
        <a:p>
          <a:endParaRPr lang="de-DE"/>
        </a:p>
      </dgm:t>
    </dgm:pt>
    <dgm:pt modelId="{1822FD15-6C5E-4538-A1A7-F5908ECCDDD4}" type="pres">
      <dgm:prSet presAssocID="{F1B6AB2B-EC57-41C3-AE2A-AD14AA4935F3}" presName="connTx" presStyleLbl="parChTrans1D2" presStyleIdx="10" presStyleCnt="13"/>
      <dgm:spPr/>
      <dgm:t>
        <a:bodyPr/>
        <a:lstStyle/>
        <a:p>
          <a:endParaRPr lang="de-DE"/>
        </a:p>
      </dgm:t>
    </dgm:pt>
    <dgm:pt modelId="{3A86C6FA-D270-4720-9DEC-3629A01D241A}" type="pres">
      <dgm:prSet presAssocID="{7F9B3B99-8D46-4468-BA83-D1085FF2E96C}" presName="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8CB8616-9969-458E-8E13-8DE99EA44D46}" type="pres">
      <dgm:prSet presAssocID="{3CF67383-5D08-43FE-85E5-C4CBA653F060}" presName="Name9" presStyleLbl="parChTrans1D2" presStyleIdx="11" presStyleCnt="13"/>
      <dgm:spPr/>
      <dgm:t>
        <a:bodyPr/>
        <a:lstStyle/>
        <a:p>
          <a:endParaRPr lang="de-DE"/>
        </a:p>
      </dgm:t>
    </dgm:pt>
    <dgm:pt modelId="{1F17AB2D-D240-41A7-BF0F-25506184FD2B}" type="pres">
      <dgm:prSet presAssocID="{3CF67383-5D08-43FE-85E5-C4CBA653F060}" presName="connTx" presStyleLbl="parChTrans1D2" presStyleIdx="11" presStyleCnt="13"/>
      <dgm:spPr/>
      <dgm:t>
        <a:bodyPr/>
        <a:lstStyle/>
        <a:p>
          <a:endParaRPr lang="de-DE"/>
        </a:p>
      </dgm:t>
    </dgm:pt>
    <dgm:pt modelId="{2F0B68A6-42B3-453B-8E97-05CA1BD5DF16}" type="pres">
      <dgm:prSet presAssocID="{2B16C9E7-4CD2-4260-84FD-8790CD38FA38}" presName="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1B98997-31D6-4AC5-9DBE-AB4EA5CB795B}" type="pres">
      <dgm:prSet presAssocID="{7AEF1544-7BD8-480D-B845-129DB884FE18}" presName="Name9" presStyleLbl="parChTrans1D2" presStyleIdx="12" presStyleCnt="13"/>
      <dgm:spPr/>
      <dgm:t>
        <a:bodyPr/>
        <a:lstStyle/>
        <a:p>
          <a:endParaRPr lang="de-DE"/>
        </a:p>
      </dgm:t>
    </dgm:pt>
    <dgm:pt modelId="{D6982143-7779-465A-BF47-BE9EB6EF8D06}" type="pres">
      <dgm:prSet presAssocID="{7AEF1544-7BD8-480D-B845-129DB884FE18}" presName="connTx" presStyleLbl="parChTrans1D2" presStyleIdx="12" presStyleCnt="13"/>
      <dgm:spPr/>
      <dgm:t>
        <a:bodyPr/>
        <a:lstStyle/>
        <a:p>
          <a:endParaRPr lang="de-DE"/>
        </a:p>
      </dgm:t>
    </dgm:pt>
    <dgm:pt modelId="{60F70FD7-6C5F-4C34-8C07-0012732174E6}" type="pres">
      <dgm:prSet presAssocID="{CAB4E73D-5226-4F39-83A8-67CB7C429E1D}" presName="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B46ECE6-80D7-45CB-929F-6F77764C3032}" type="presOf" srcId="{F1F66445-2CD0-49DD-87AC-4065B60153C4}" destId="{0D8726FD-1360-40D1-BF38-37603C1A9344}" srcOrd="0" destOrd="0" presId="urn:microsoft.com/office/officeart/2005/8/layout/radial1"/>
    <dgm:cxn modelId="{781D409C-BEC0-416D-85B6-BA14AC3B5852}" type="presOf" srcId="{3AF6FBA9-CC1E-441C-AA1F-97C59156BA0F}" destId="{364A2B4C-1145-444E-9381-C3A332274340}" srcOrd="0" destOrd="0" presId="urn:microsoft.com/office/officeart/2005/8/layout/radial1"/>
    <dgm:cxn modelId="{ECF1777E-836F-4788-8960-1561EAC8ABB2}" type="presOf" srcId="{9D10C2A8-1B34-4E9A-A512-71CEFD749EBE}" destId="{75A6E8A5-A1C9-452D-857E-25200BB2E8B7}" srcOrd="0" destOrd="0" presId="urn:microsoft.com/office/officeart/2005/8/layout/radial1"/>
    <dgm:cxn modelId="{50B126F1-3583-42C4-9E03-42ACF8A8DCCE}" type="presOf" srcId="{7AEF1544-7BD8-480D-B845-129DB884FE18}" destId="{D6982143-7779-465A-BF47-BE9EB6EF8D06}" srcOrd="1" destOrd="0" presId="urn:microsoft.com/office/officeart/2005/8/layout/radial1"/>
    <dgm:cxn modelId="{35DCC3C4-B64C-4609-8175-64DD01CB9D6E}" type="presOf" srcId="{B0490951-7DCD-446D-8CD8-713A08B34F24}" destId="{5D3A1999-BF63-4105-A712-0EA977E148D8}" srcOrd="1" destOrd="0" presId="urn:microsoft.com/office/officeart/2005/8/layout/radial1"/>
    <dgm:cxn modelId="{738ACA31-8DDB-4234-9E9A-9FD19F8D2021}" srcId="{BD418FA4-9666-4BC6-8FF3-48D42E5C6F2D}" destId="{E8776734-5215-4076-B04C-2BE404C65459}" srcOrd="4" destOrd="0" parTransId="{8B9FB03B-A80B-4285-813F-29D7F8E0B236}" sibTransId="{964C74B6-0353-4603-80A9-7B67B4D9C59A}"/>
    <dgm:cxn modelId="{9B7EDD98-AA03-43BE-8DEA-C819D715E42D}" type="presOf" srcId="{C22756A0-C9E1-4670-8B9C-5F78A370367F}" destId="{D03410B0-38B5-418A-96E2-0C1A21B15B42}" srcOrd="0" destOrd="0" presId="urn:microsoft.com/office/officeart/2005/8/layout/radial1"/>
    <dgm:cxn modelId="{C90C2728-5A80-4B48-8F3B-989904D60668}" type="presOf" srcId="{F7ABF62D-DEE1-4B23-9CB9-DA668AC805B5}" destId="{79980110-D004-467B-9EBF-6C8785211DC2}" srcOrd="0" destOrd="0" presId="urn:microsoft.com/office/officeart/2005/8/layout/radial1"/>
    <dgm:cxn modelId="{DB2330F4-C169-4C10-93DE-117436F542AD}" type="presOf" srcId="{2E76444B-08E8-421F-808C-230153D1587F}" destId="{25B0FEC9-43FF-4309-A650-BEEE282EBCB9}" srcOrd="0" destOrd="0" presId="urn:microsoft.com/office/officeart/2005/8/layout/radial1"/>
    <dgm:cxn modelId="{7FEA1506-621C-455C-9786-3000F322EC3E}" srcId="{BD418FA4-9666-4BC6-8FF3-48D42E5C6F2D}" destId="{C429F0B8-9512-43F3-9AA3-17AE6DB01EC1}" srcOrd="7" destOrd="0" parTransId="{28E9F076-FEA8-4EE9-A471-FED69CB25682}" sibTransId="{B2C33A6B-4964-4C46-ACAD-808CB5EAB9CA}"/>
    <dgm:cxn modelId="{2B739B5B-A057-4634-A2AC-3CE0B059AD36}" type="presOf" srcId="{A847CE1F-EB1E-47D8-8EE8-404C02D3DD6C}" destId="{3092AAC4-4158-474E-8222-2BAC89A9721E}" srcOrd="0" destOrd="0" presId="urn:microsoft.com/office/officeart/2005/8/layout/radial1"/>
    <dgm:cxn modelId="{C65D8B0B-9F2E-4BAD-9F61-3E21969550B5}" type="presOf" srcId="{3CF67383-5D08-43FE-85E5-C4CBA653F060}" destId="{A8CB8616-9969-458E-8E13-8DE99EA44D46}" srcOrd="0" destOrd="0" presId="urn:microsoft.com/office/officeart/2005/8/layout/radial1"/>
    <dgm:cxn modelId="{68740BC4-1F4B-40C6-955F-A2319C0D2C2B}" type="presOf" srcId="{8B9FB03B-A80B-4285-813F-29D7F8E0B236}" destId="{1CAF0B4E-E326-4293-8B3E-6FC1BCA8D14F}" srcOrd="1" destOrd="0" presId="urn:microsoft.com/office/officeart/2005/8/layout/radial1"/>
    <dgm:cxn modelId="{D73B457A-A3F2-4E87-8B15-56EA4C067168}" type="presOf" srcId="{3CF67383-5D08-43FE-85E5-C4CBA653F060}" destId="{1F17AB2D-D240-41A7-BF0F-25506184FD2B}" srcOrd="1" destOrd="0" presId="urn:microsoft.com/office/officeart/2005/8/layout/radial1"/>
    <dgm:cxn modelId="{72DC22E9-83D3-40F1-A6F7-604EA46029D9}" type="presOf" srcId="{7AEF1544-7BD8-480D-B845-129DB884FE18}" destId="{81B98997-31D6-4AC5-9DBE-AB4EA5CB795B}" srcOrd="0" destOrd="0" presId="urn:microsoft.com/office/officeart/2005/8/layout/radial1"/>
    <dgm:cxn modelId="{E176A624-1774-4004-B929-F5D86C5B3CB4}" type="presOf" srcId="{2B16C9E7-4CD2-4260-84FD-8790CD38FA38}" destId="{2F0B68A6-42B3-453B-8E97-05CA1BD5DF16}" srcOrd="0" destOrd="0" presId="urn:microsoft.com/office/officeart/2005/8/layout/radial1"/>
    <dgm:cxn modelId="{B68ADD50-27FC-47F8-972D-645BD24BB3C9}" srcId="{BD418FA4-9666-4BC6-8FF3-48D42E5C6F2D}" destId="{3AF6FBA9-CC1E-441C-AA1F-97C59156BA0F}" srcOrd="1" destOrd="0" parTransId="{F7ABF62D-DEE1-4B23-9CB9-DA668AC805B5}" sibTransId="{30F8CEDC-9DB4-4A00-A99E-670CB6F0765D}"/>
    <dgm:cxn modelId="{6A2B8BFD-A164-4AC5-AAFF-A411604967F4}" type="presOf" srcId="{B0490951-7DCD-446D-8CD8-713A08B34F24}" destId="{06333FB9-452A-46DB-93FA-35921D529F4D}" srcOrd="0" destOrd="0" presId="urn:microsoft.com/office/officeart/2005/8/layout/radial1"/>
    <dgm:cxn modelId="{66E36035-3FAA-4260-B960-5391E6AC7946}" type="presOf" srcId="{CAB4E73D-5226-4F39-83A8-67CB7C429E1D}" destId="{60F70FD7-6C5F-4C34-8C07-0012732174E6}" srcOrd="0" destOrd="0" presId="urn:microsoft.com/office/officeart/2005/8/layout/radial1"/>
    <dgm:cxn modelId="{D9959DEE-4235-4F93-A59A-E50C5FC1CAE0}" type="presOf" srcId="{AD4B17C4-EB30-4C52-B255-309D7BE21FD7}" destId="{602CA469-13CE-4405-8DBB-DD65B6275FFC}" srcOrd="0" destOrd="0" presId="urn:microsoft.com/office/officeart/2005/8/layout/radial1"/>
    <dgm:cxn modelId="{75F011E2-7E20-471C-878D-21869D528EC3}" srcId="{BD418FA4-9666-4BC6-8FF3-48D42E5C6F2D}" destId="{F1F66445-2CD0-49DD-87AC-4065B60153C4}" srcOrd="2" destOrd="0" parTransId="{2E76444B-08E8-421F-808C-230153D1587F}" sibTransId="{12655287-A829-44BD-9A5E-A2B5B1BCEC4D}"/>
    <dgm:cxn modelId="{DA997113-97D4-4048-A506-A3CF9B8D01A6}" srcId="{BD418FA4-9666-4BC6-8FF3-48D42E5C6F2D}" destId="{9D10C2A8-1B34-4E9A-A512-71CEFD749EBE}" srcOrd="8" destOrd="0" parTransId="{B0490951-7DCD-446D-8CD8-713A08B34F24}" sibTransId="{7636EEAA-7B9D-41E1-AEB1-CACC9E7F65DB}"/>
    <dgm:cxn modelId="{950E767B-245F-445B-A89D-1E706FB39E75}" type="presOf" srcId="{46AC0F8F-E95F-4831-BA82-B7962BA7A5B6}" destId="{10DBD4D8-0658-4096-9616-F209C4F080CF}" srcOrd="0" destOrd="0" presId="urn:microsoft.com/office/officeart/2005/8/layout/radial1"/>
    <dgm:cxn modelId="{E9D4A061-0E53-4FE2-8C0F-A482FB1F3FF1}" type="presOf" srcId="{C429F0B8-9512-43F3-9AA3-17AE6DB01EC1}" destId="{AA9EDE38-946D-4708-A616-534130BF2D03}" srcOrd="0" destOrd="0" presId="urn:microsoft.com/office/officeart/2005/8/layout/radial1"/>
    <dgm:cxn modelId="{81E2783E-783F-458D-811B-76FD4922FB6F}" srcId="{BD418FA4-9666-4BC6-8FF3-48D42E5C6F2D}" destId="{FA063AC1-EA6C-49A8-BF1D-24F2A3640765}" srcOrd="6" destOrd="0" parTransId="{C22756A0-C9E1-4670-8B9C-5F78A370367F}" sibTransId="{B9BE1F0C-1C21-4E63-AD11-BCFDC2E610C6}"/>
    <dgm:cxn modelId="{60FAB7BE-356C-448D-A196-B0EFEC7381D4}" type="presOf" srcId="{C939213E-6865-4C62-9891-85A36C797BAF}" destId="{1C0B01D5-6ED0-4830-8CD8-A5FB7818D043}" srcOrd="0" destOrd="0" presId="urn:microsoft.com/office/officeart/2005/8/layout/radial1"/>
    <dgm:cxn modelId="{42FEB20E-E6BE-4E51-8328-AE556A4707FE}" srcId="{BD418FA4-9666-4BC6-8FF3-48D42E5C6F2D}" destId="{46AC0F8F-E95F-4831-BA82-B7962BA7A5B6}" srcOrd="9" destOrd="0" parTransId="{43FB01FF-6C6A-4E57-976B-B7F3CB5DEEAF}" sibTransId="{673C09CB-193E-4B00-A592-174F44083EB9}"/>
    <dgm:cxn modelId="{60BE45B5-4D62-43E2-9DC5-E31A866328E9}" type="presOf" srcId="{D7A97C7D-4223-4AE2-BBE3-41256626A307}" destId="{1CA88142-CB7D-4EA8-9DBF-DE9C33405DC6}" srcOrd="0" destOrd="0" presId="urn:microsoft.com/office/officeart/2005/8/layout/radial1"/>
    <dgm:cxn modelId="{2F252FC5-E099-46FD-A185-2B99A9B2B595}" type="presOf" srcId="{F0F112AE-4228-46D1-8E3B-F05B167C8A97}" destId="{1DD33270-988B-459D-B268-27BF23E7937A}" srcOrd="1" destOrd="0" presId="urn:microsoft.com/office/officeart/2005/8/layout/radial1"/>
    <dgm:cxn modelId="{848938BD-8735-4BED-9966-7607708FC184}" type="presOf" srcId="{FA063AC1-EA6C-49A8-BF1D-24F2A3640765}" destId="{839348C4-6751-43F2-91B0-F412D3681C36}" srcOrd="0" destOrd="0" presId="urn:microsoft.com/office/officeart/2005/8/layout/radial1"/>
    <dgm:cxn modelId="{2EF5FBE3-1F4F-4E5A-9AF5-4005B42514F9}" type="presOf" srcId="{8B9FB03B-A80B-4285-813F-29D7F8E0B236}" destId="{C1756C70-81ED-4731-8B9D-D2CE98072465}" srcOrd="0" destOrd="0" presId="urn:microsoft.com/office/officeart/2005/8/layout/radial1"/>
    <dgm:cxn modelId="{43D4D1DA-B417-44C8-93DE-AF457DFB0BD5}" type="presOf" srcId="{F1B6AB2B-EC57-41C3-AE2A-AD14AA4935F3}" destId="{1822FD15-6C5E-4538-A1A7-F5908ECCDDD4}" srcOrd="1" destOrd="0" presId="urn:microsoft.com/office/officeart/2005/8/layout/radial1"/>
    <dgm:cxn modelId="{818BEDDD-42F9-4978-A4EB-FBE79B662B05}" srcId="{BD418FA4-9666-4BC6-8FF3-48D42E5C6F2D}" destId="{CAB4E73D-5226-4F39-83A8-67CB7C429E1D}" srcOrd="12" destOrd="0" parTransId="{7AEF1544-7BD8-480D-B845-129DB884FE18}" sibTransId="{5AD1262F-E58F-4D1D-8078-C7662F9ECC21}"/>
    <dgm:cxn modelId="{AA6A520C-DDB7-4A6A-B4A3-98A9B329718F}" type="presOf" srcId="{C22756A0-C9E1-4670-8B9C-5F78A370367F}" destId="{734A2445-8EAB-468F-B590-EC404B7C3CE8}" srcOrd="1" destOrd="0" presId="urn:microsoft.com/office/officeart/2005/8/layout/radial1"/>
    <dgm:cxn modelId="{E1A7C54C-F037-4CB6-8345-C0C25ADFDA0E}" type="presOf" srcId="{AD4B17C4-EB30-4C52-B255-309D7BE21FD7}" destId="{9DF64D15-372F-4EDB-B250-D488FD3972D2}" srcOrd="1" destOrd="0" presId="urn:microsoft.com/office/officeart/2005/8/layout/radial1"/>
    <dgm:cxn modelId="{EEEFB407-423A-4E39-85E4-9A32367B2C08}" type="presOf" srcId="{BD418FA4-9666-4BC6-8FF3-48D42E5C6F2D}" destId="{8D451AFF-DD68-4CAD-9645-B5A19BBC0001}" srcOrd="0" destOrd="0" presId="urn:microsoft.com/office/officeart/2005/8/layout/radial1"/>
    <dgm:cxn modelId="{C1072DF8-2E5B-4B52-A344-727766B7328B}" type="presOf" srcId="{97084757-7586-4050-8CA7-3B3A554E1E7A}" destId="{DD94567C-9D2B-4123-9A95-C91DE6079621}" srcOrd="0" destOrd="0" presId="urn:microsoft.com/office/officeart/2005/8/layout/radial1"/>
    <dgm:cxn modelId="{B42AACC1-9D10-4BD8-968C-F1768CBE4F89}" type="presOf" srcId="{F7ABF62D-DEE1-4B23-9CB9-DA668AC805B5}" destId="{D4714170-9765-4CB4-8DE8-765F46D687BE}" srcOrd="1" destOrd="0" presId="urn:microsoft.com/office/officeart/2005/8/layout/radial1"/>
    <dgm:cxn modelId="{59D5515B-D9B4-48BD-B554-A35F1F214C69}" srcId="{BD418FA4-9666-4BC6-8FF3-48D42E5C6F2D}" destId="{7F9B3B99-8D46-4468-BA83-D1085FF2E96C}" srcOrd="10" destOrd="0" parTransId="{F1B6AB2B-EC57-41C3-AE2A-AD14AA4935F3}" sibTransId="{316C9D32-2067-456B-979E-02708BBCADD4}"/>
    <dgm:cxn modelId="{E001DD2E-196A-463F-A87B-F39F845C7CFA}" type="presOf" srcId="{F0F112AE-4228-46D1-8E3B-F05B167C8A97}" destId="{AC0B885F-FA58-4803-BB48-F7F14BA7C5C5}" srcOrd="0" destOrd="0" presId="urn:microsoft.com/office/officeart/2005/8/layout/radial1"/>
    <dgm:cxn modelId="{926AA59D-58AB-4B7C-BDA8-0D61BD4B8BD9}" type="presOf" srcId="{E8776734-5215-4076-B04C-2BE404C65459}" destId="{90AE8E1C-A66B-4D1A-86BF-4787BC22536D}" srcOrd="0" destOrd="0" presId="urn:microsoft.com/office/officeart/2005/8/layout/radial1"/>
    <dgm:cxn modelId="{DFF7D6DE-0049-4F5C-80E1-B7F869EA7559}" type="presOf" srcId="{22E44C57-7440-477B-A63B-4CE0E1DF48DC}" destId="{3E921BAA-A0A2-41EC-BA61-B8E912941E89}" srcOrd="0" destOrd="0" presId="urn:microsoft.com/office/officeart/2005/8/layout/radial1"/>
    <dgm:cxn modelId="{7A0D5068-8C12-4DBD-A805-68F230A47F12}" type="presOf" srcId="{F1B6AB2B-EC57-41C3-AE2A-AD14AA4935F3}" destId="{1A8670FF-E293-4ADD-8AF8-A62E4367DCDB}" srcOrd="0" destOrd="0" presId="urn:microsoft.com/office/officeart/2005/8/layout/radial1"/>
    <dgm:cxn modelId="{D1A7DF83-157B-46D1-A3C2-1978D101BC50}" srcId="{A847CE1F-EB1E-47D8-8EE8-404C02D3DD6C}" destId="{BD418FA4-9666-4BC6-8FF3-48D42E5C6F2D}" srcOrd="0" destOrd="0" parTransId="{25C9DEEC-73E8-4D0E-A5C0-D5F81400B85C}" sibTransId="{A093AF8E-D2C0-451A-910D-72D98DFF031B}"/>
    <dgm:cxn modelId="{7F988900-D2B4-48AB-BA4E-5F88C30BEF61}" type="presOf" srcId="{2E76444B-08E8-421F-808C-230153D1587F}" destId="{CEC2DE8D-0007-450E-BA72-40AA00D1220B}" srcOrd="1" destOrd="0" presId="urn:microsoft.com/office/officeart/2005/8/layout/radial1"/>
    <dgm:cxn modelId="{85FF12EA-5C82-47BF-8405-876CAB088E7B}" type="presOf" srcId="{28E9F076-FEA8-4EE9-A471-FED69CB25682}" destId="{0DBFC9C9-DC53-4795-A7DC-B3B10ABDF438}" srcOrd="0" destOrd="0" presId="urn:microsoft.com/office/officeart/2005/8/layout/radial1"/>
    <dgm:cxn modelId="{CB790830-AD6C-4E92-8F8D-1F35C51751CB}" type="presOf" srcId="{43FB01FF-6C6A-4E57-976B-B7F3CB5DEEAF}" destId="{7D00A717-2C28-4EB8-9FE6-73B303AE9E8F}" srcOrd="0" destOrd="0" presId="urn:microsoft.com/office/officeart/2005/8/layout/radial1"/>
    <dgm:cxn modelId="{3013B3B0-603D-4A4E-ACE3-FB709F7EB32B}" type="presOf" srcId="{D7A97C7D-4223-4AE2-BBE3-41256626A307}" destId="{5695880E-9D2A-4102-854F-D221CB9A95D6}" srcOrd="1" destOrd="0" presId="urn:microsoft.com/office/officeart/2005/8/layout/radial1"/>
    <dgm:cxn modelId="{B516A642-1090-4572-B2D7-E26D63CF3E49}" srcId="{BD418FA4-9666-4BC6-8FF3-48D42E5C6F2D}" destId="{C939213E-6865-4C62-9891-85A36C797BAF}" srcOrd="0" destOrd="0" parTransId="{AD4B17C4-EB30-4C52-B255-309D7BE21FD7}" sibTransId="{A8184B25-76EA-4E8D-8C56-5BBA8D5661FB}"/>
    <dgm:cxn modelId="{9B2F338B-E9AD-4B01-8F58-8739619FEABA}" type="presOf" srcId="{7F9B3B99-8D46-4468-BA83-D1085FF2E96C}" destId="{3A86C6FA-D270-4720-9DEC-3629A01D241A}" srcOrd="0" destOrd="0" presId="urn:microsoft.com/office/officeart/2005/8/layout/radial1"/>
    <dgm:cxn modelId="{9FD3F91B-EB55-4BFA-870F-406DB9F30A5E}" type="presOf" srcId="{43FB01FF-6C6A-4E57-976B-B7F3CB5DEEAF}" destId="{1B9E3DFF-49AB-4757-9F35-3B7D39EC07DC}" srcOrd="1" destOrd="0" presId="urn:microsoft.com/office/officeart/2005/8/layout/radial1"/>
    <dgm:cxn modelId="{8F7A9EC2-E06F-405D-A878-9AE75148226F}" srcId="{BD418FA4-9666-4BC6-8FF3-48D42E5C6F2D}" destId="{97084757-7586-4050-8CA7-3B3A554E1E7A}" srcOrd="3" destOrd="0" parTransId="{F0F112AE-4228-46D1-8E3B-F05B167C8A97}" sibTransId="{A8E73D1B-9724-433F-93FB-56CDF91EE235}"/>
    <dgm:cxn modelId="{DB866A7A-5BA9-4416-BFA1-DE7205100CDA}" type="presOf" srcId="{28E9F076-FEA8-4EE9-A471-FED69CB25682}" destId="{FE86AD57-38AE-45E3-803C-171260269B93}" srcOrd="1" destOrd="0" presId="urn:microsoft.com/office/officeart/2005/8/layout/radial1"/>
    <dgm:cxn modelId="{FDBC0AAD-953C-4781-B794-1745C6DF9176}" srcId="{BD418FA4-9666-4BC6-8FF3-48D42E5C6F2D}" destId="{2B16C9E7-4CD2-4260-84FD-8790CD38FA38}" srcOrd="11" destOrd="0" parTransId="{3CF67383-5D08-43FE-85E5-C4CBA653F060}" sibTransId="{74FBE059-A173-41E5-A8E8-ECA8C6F72075}"/>
    <dgm:cxn modelId="{8B166AA1-B29A-454A-B55D-2836CB99D3A5}" srcId="{BD418FA4-9666-4BC6-8FF3-48D42E5C6F2D}" destId="{22E44C57-7440-477B-A63B-4CE0E1DF48DC}" srcOrd="5" destOrd="0" parTransId="{D7A97C7D-4223-4AE2-BBE3-41256626A307}" sibTransId="{EC4180A5-F01E-4217-8D18-57F549E04D24}"/>
    <dgm:cxn modelId="{610170E6-4AA7-4E94-A772-1FF54555D036}" type="presParOf" srcId="{3092AAC4-4158-474E-8222-2BAC89A9721E}" destId="{8D451AFF-DD68-4CAD-9645-B5A19BBC0001}" srcOrd="0" destOrd="0" presId="urn:microsoft.com/office/officeart/2005/8/layout/radial1"/>
    <dgm:cxn modelId="{1DCFB6F6-77C0-4591-8D97-02C6A4816E26}" type="presParOf" srcId="{3092AAC4-4158-474E-8222-2BAC89A9721E}" destId="{602CA469-13CE-4405-8DBB-DD65B6275FFC}" srcOrd="1" destOrd="0" presId="urn:microsoft.com/office/officeart/2005/8/layout/radial1"/>
    <dgm:cxn modelId="{9B240AEB-929A-4835-941D-145E967A6F98}" type="presParOf" srcId="{602CA469-13CE-4405-8DBB-DD65B6275FFC}" destId="{9DF64D15-372F-4EDB-B250-D488FD3972D2}" srcOrd="0" destOrd="0" presId="urn:microsoft.com/office/officeart/2005/8/layout/radial1"/>
    <dgm:cxn modelId="{B06D8316-0B3C-4657-87A9-D0850E272286}" type="presParOf" srcId="{3092AAC4-4158-474E-8222-2BAC89A9721E}" destId="{1C0B01D5-6ED0-4830-8CD8-A5FB7818D043}" srcOrd="2" destOrd="0" presId="urn:microsoft.com/office/officeart/2005/8/layout/radial1"/>
    <dgm:cxn modelId="{C42E8486-984A-4AB4-B3D5-EDCE21C28AF9}" type="presParOf" srcId="{3092AAC4-4158-474E-8222-2BAC89A9721E}" destId="{79980110-D004-467B-9EBF-6C8785211DC2}" srcOrd="3" destOrd="0" presId="urn:microsoft.com/office/officeart/2005/8/layout/radial1"/>
    <dgm:cxn modelId="{7841B38C-082F-49D6-B594-69DA0325C5F7}" type="presParOf" srcId="{79980110-D004-467B-9EBF-6C8785211DC2}" destId="{D4714170-9765-4CB4-8DE8-765F46D687BE}" srcOrd="0" destOrd="0" presId="urn:microsoft.com/office/officeart/2005/8/layout/radial1"/>
    <dgm:cxn modelId="{EF417F93-4E02-4931-B61C-94AA5AEB34FD}" type="presParOf" srcId="{3092AAC4-4158-474E-8222-2BAC89A9721E}" destId="{364A2B4C-1145-444E-9381-C3A332274340}" srcOrd="4" destOrd="0" presId="urn:microsoft.com/office/officeart/2005/8/layout/radial1"/>
    <dgm:cxn modelId="{FECE9306-C407-4C4A-B66C-3CFB7F3FD1EA}" type="presParOf" srcId="{3092AAC4-4158-474E-8222-2BAC89A9721E}" destId="{25B0FEC9-43FF-4309-A650-BEEE282EBCB9}" srcOrd="5" destOrd="0" presId="urn:microsoft.com/office/officeart/2005/8/layout/radial1"/>
    <dgm:cxn modelId="{607DC70C-4356-4482-9231-A29EC00DDA51}" type="presParOf" srcId="{25B0FEC9-43FF-4309-A650-BEEE282EBCB9}" destId="{CEC2DE8D-0007-450E-BA72-40AA00D1220B}" srcOrd="0" destOrd="0" presId="urn:microsoft.com/office/officeart/2005/8/layout/radial1"/>
    <dgm:cxn modelId="{9E9D75F7-ABB3-42C1-96B0-7D9DA9BF5B84}" type="presParOf" srcId="{3092AAC4-4158-474E-8222-2BAC89A9721E}" destId="{0D8726FD-1360-40D1-BF38-37603C1A9344}" srcOrd="6" destOrd="0" presId="urn:microsoft.com/office/officeart/2005/8/layout/radial1"/>
    <dgm:cxn modelId="{02D1A80B-DD56-4F1E-9444-5C0B93EC6B1C}" type="presParOf" srcId="{3092AAC4-4158-474E-8222-2BAC89A9721E}" destId="{AC0B885F-FA58-4803-BB48-F7F14BA7C5C5}" srcOrd="7" destOrd="0" presId="urn:microsoft.com/office/officeart/2005/8/layout/radial1"/>
    <dgm:cxn modelId="{BCBEAF1E-EDF1-4D14-9324-A09C278E1EFB}" type="presParOf" srcId="{AC0B885F-FA58-4803-BB48-F7F14BA7C5C5}" destId="{1DD33270-988B-459D-B268-27BF23E7937A}" srcOrd="0" destOrd="0" presId="urn:microsoft.com/office/officeart/2005/8/layout/radial1"/>
    <dgm:cxn modelId="{172685A9-7705-44E9-ABD2-1C703A59AD22}" type="presParOf" srcId="{3092AAC4-4158-474E-8222-2BAC89A9721E}" destId="{DD94567C-9D2B-4123-9A95-C91DE6079621}" srcOrd="8" destOrd="0" presId="urn:microsoft.com/office/officeart/2005/8/layout/radial1"/>
    <dgm:cxn modelId="{C81DB440-A4A8-4312-BFB6-EA5A42303091}" type="presParOf" srcId="{3092AAC4-4158-474E-8222-2BAC89A9721E}" destId="{C1756C70-81ED-4731-8B9D-D2CE98072465}" srcOrd="9" destOrd="0" presId="urn:microsoft.com/office/officeart/2005/8/layout/radial1"/>
    <dgm:cxn modelId="{9054A870-244A-4187-B210-B6B45D814CC1}" type="presParOf" srcId="{C1756C70-81ED-4731-8B9D-D2CE98072465}" destId="{1CAF0B4E-E326-4293-8B3E-6FC1BCA8D14F}" srcOrd="0" destOrd="0" presId="urn:microsoft.com/office/officeart/2005/8/layout/radial1"/>
    <dgm:cxn modelId="{E6CA57F1-4E29-426E-9BF2-FE04BE47B21D}" type="presParOf" srcId="{3092AAC4-4158-474E-8222-2BAC89A9721E}" destId="{90AE8E1C-A66B-4D1A-86BF-4787BC22536D}" srcOrd="10" destOrd="0" presId="urn:microsoft.com/office/officeart/2005/8/layout/radial1"/>
    <dgm:cxn modelId="{1E40313B-7376-491A-886D-29B64D04E4A6}" type="presParOf" srcId="{3092AAC4-4158-474E-8222-2BAC89A9721E}" destId="{1CA88142-CB7D-4EA8-9DBF-DE9C33405DC6}" srcOrd="11" destOrd="0" presId="urn:microsoft.com/office/officeart/2005/8/layout/radial1"/>
    <dgm:cxn modelId="{0934C06E-D032-49B0-BB78-C9255CE976D9}" type="presParOf" srcId="{1CA88142-CB7D-4EA8-9DBF-DE9C33405DC6}" destId="{5695880E-9D2A-4102-854F-D221CB9A95D6}" srcOrd="0" destOrd="0" presId="urn:microsoft.com/office/officeart/2005/8/layout/radial1"/>
    <dgm:cxn modelId="{17C7E4D1-C27F-451A-93A2-0011F2B55D1C}" type="presParOf" srcId="{3092AAC4-4158-474E-8222-2BAC89A9721E}" destId="{3E921BAA-A0A2-41EC-BA61-B8E912941E89}" srcOrd="12" destOrd="0" presId="urn:microsoft.com/office/officeart/2005/8/layout/radial1"/>
    <dgm:cxn modelId="{DF68E8FE-0DFF-404B-8853-9BA60C80AAA4}" type="presParOf" srcId="{3092AAC4-4158-474E-8222-2BAC89A9721E}" destId="{D03410B0-38B5-418A-96E2-0C1A21B15B42}" srcOrd="13" destOrd="0" presId="urn:microsoft.com/office/officeart/2005/8/layout/radial1"/>
    <dgm:cxn modelId="{04A44600-EE90-42F5-B5AD-8AA7A00EA31C}" type="presParOf" srcId="{D03410B0-38B5-418A-96E2-0C1A21B15B42}" destId="{734A2445-8EAB-468F-B590-EC404B7C3CE8}" srcOrd="0" destOrd="0" presId="urn:microsoft.com/office/officeart/2005/8/layout/radial1"/>
    <dgm:cxn modelId="{3E05D8D6-B257-4705-A7D5-C3FCDA1ACB27}" type="presParOf" srcId="{3092AAC4-4158-474E-8222-2BAC89A9721E}" destId="{839348C4-6751-43F2-91B0-F412D3681C36}" srcOrd="14" destOrd="0" presId="urn:microsoft.com/office/officeart/2005/8/layout/radial1"/>
    <dgm:cxn modelId="{5814306A-9CDD-48A6-A540-33626EA15F01}" type="presParOf" srcId="{3092AAC4-4158-474E-8222-2BAC89A9721E}" destId="{0DBFC9C9-DC53-4795-A7DC-B3B10ABDF438}" srcOrd="15" destOrd="0" presId="urn:microsoft.com/office/officeart/2005/8/layout/radial1"/>
    <dgm:cxn modelId="{766EC774-81B6-46FA-BB04-2C94DDB5E25D}" type="presParOf" srcId="{0DBFC9C9-DC53-4795-A7DC-B3B10ABDF438}" destId="{FE86AD57-38AE-45E3-803C-171260269B93}" srcOrd="0" destOrd="0" presId="urn:microsoft.com/office/officeart/2005/8/layout/radial1"/>
    <dgm:cxn modelId="{F1211D4B-93DB-4CC5-9CE0-67021A7B3BA2}" type="presParOf" srcId="{3092AAC4-4158-474E-8222-2BAC89A9721E}" destId="{AA9EDE38-946D-4708-A616-534130BF2D03}" srcOrd="16" destOrd="0" presId="urn:microsoft.com/office/officeart/2005/8/layout/radial1"/>
    <dgm:cxn modelId="{5B946F68-CF3F-4C38-B71C-ED46D0CDAAE0}" type="presParOf" srcId="{3092AAC4-4158-474E-8222-2BAC89A9721E}" destId="{06333FB9-452A-46DB-93FA-35921D529F4D}" srcOrd="17" destOrd="0" presId="urn:microsoft.com/office/officeart/2005/8/layout/radial1"/>
    <dgm:cxn modelId="{55889A4D-D97C-4507-B10E-251B372D9066}" type="presParOf" srcId="{06333FB9-452A-46DB-93FA-35921D529F4D}" destId="{5D3A1999-BF63-4105-A712-0EA977E148D8}" srcOrd="0" destOrd="0" presId="urn:microsoft.com/office/officeart/2005/8/layout/radial1"/>
    <dgm:cxn modelId="{FB1D5F03-41D6-46A3-A3F6-00856070BF7F}" type="presParOf" srcId="{3092AAC4-4158-474E-8222-2BAC89A9721E}" destId="{75A6E8A5-A1C9-452D-857E-25200BB2E8B7}" srcOrd="18" destOrd="0" presId="urn:microsoft.com/office/officeart/2005/8/layout/radial1"/>
    <dgm:cxn modelId="{69A9B46F-9567-47EF-AEA5-9DC1E3FE404C}" type="presParOf" srcId="{3092AAC4-4158-474E-8222-2BAC89A9721E}" destId="{7D00A717-2C28-4EB8-9FE6-73B303AE9E8F}" srcOrd="19" destOrd="0" presId="urn:microsoft.com/office/officeart/2005/8/layout/radial1"/>
    <dgm:cxn modelId="{0AFD6B6A-256E-4561-99AE-DAC5BFD7ABB9}" type="presParOf" srcId="{7D00A717-2C28-4EB8-9FE6-73B303AE9E8F}" destId="{1B9E3DFF-49AB-4757-9F35-3B7D39EC07DC}" srcOrd="0" destOrd="0" presId="urn:microsoft.com/office/officeart/2005/8/layout/radial1"/>
    <dgm:cxn modelId="{3F784E0F-6A1C-412E-844A-366FEBDB171F}" type="presParOf" srcId="{3092AAC4-4158-474E-8222-2BAC89A9721E}" destId="{10DBD4D8-0658-4096-9616-F209C4F080CF}" srcOrd="20" destOrd="0" presId="urn:microsoft.com/office/officeart/2005/8/layout/radial1"/>
    <dgm:cxn modelId="{A797E0C0-3137-4AF9-9471-D0717687C109}" type="presParOf" srcId="{3092AAC4-4158-474E-8222-2BAC89A9721E}" destId="{1A8670FF-E293-4ADD-8AF8-A62E4367DCDB}" srcOrd="21" destOrd="0" presId="urn:microsoft.com/office/officeart/2005/8/layout/radial1"/>
    <dgm:cxn modelId="{22721FEB-3B27-4C84-A760-568124873DB3}" type="presParOf" srcId="{1A8670FF-E293-4ADD-8AF8-A62E4367DCDB}" destId="{1822FD15-6C5E-4538-A1A7-F5908ECCDDD4}" srcOrd="0" destOrd="0" presId="urn:microsoft.com/office/officeart/2005/8/layout/radial1"/>
    <dgm:cxn modelId="{781B8B51-54B4-4FD6-9C84-D2B823F261FF}" type="presParOf" srcId="{3092AAC4-4158-474E-8222-2BAC89A9721E}" destId="{3A86C6FA-D270-4720-9DEC-3629A01D241A}" srcOrd="22" destOrd="0" presId="urn:microsoft.com/office/officeart/2005/8/layout/radial1"/>
    <dgm:cxn modelId="{881DD37D-35F0-442E-AE97-FED83118E430}" type="presParOf" srcId="{3092AAC4-4158-474E-8222-2BAC89A9721E}" destId="{A8CB8616-9969-458E-8E13-8DE99EA44D46}" srcOrd="23" destOrd="0" presId="urn:microsoft.com/office/officeart/2005/8/layout/radial1"/>
    <dgm:cxn modelId="{64E80700-7017-4B1C-AF8D-ED5386CF8F3E}" type="presParOf" srcId="{A8CB8616-9969-458E-8E13-8DE99EA44D46}" destId="{1F17AB2D-D240-41A7-BF0F-25506184FD2B}" srcOrd="0" destOrd="0" presId="urn:microsoft.com/office/officeart/2005/8/layout/radial1"/>
    <dgm:cxn modelId="{0404B16C-FFFC-4285-9476-00CFD8BA756E}" type="presParOf" srcId="{3092AAC4-4158-474E-8222-2BAC89A9721E}" destId="{2F0B68A6-42B3-453B-8E97-05CA1BD5DF16}" srcOrd="24" destOrd="0" presId="urn:microsoft.com/office/officeart/2005/8/layout/radial1"/>
    <dgm:cxn modelId="{6A5B7986-4C9D-4FAF-9292-132C1F572318}" type="presParOf" srcId="{3092AAC4-4158-474E-8222-2BAC89A9721E}" destId="{81B98997-31D6-4AC5-9DBE-AB4EA5CB795B}" srcOrd="25" destOrd="0" presId="urn:microsoft.com/office/officeart/2005/8/layout/radial1"/>
    <dgm:cxn modelId="{D02F0B01-1C5A-426F-B5F9-0F0B497E6946}" type="presParOf" srcId="{81B98997-31D6-4AC5-9DBE-AB4EA5CB795B}" destId="{D6982143-7779-465A-BF47-BE9EB6EF8D06}" srcOrd="0" destOrd="0" presId="urn:microsoft.com/office/officeart/2005/8/layout/radial1"/>
    <dgm:cxn modelId="{BA2BF3DB-0FC8-45F0-9FD1-BCEC87CA9C6E}" type="presParOf" srcId="{3092AAC4-4158-474E-8222-2BAC89A9721E}" destId="{60F70FD7-6C5F-4C34-8C07-0012732174E6}" srcOrd="2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7DB05F-D10D-4D09-916E-6DAB6F4C6875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6CEF568-C883-483B-8B49-03C00339BF5B}">
      <dgm:prSet phldrT="[Text]"/>
      <dgm:spPr/>
      <dgm:t>
        <a:bodyPr/>
        <a:lstStyle/>
        <a:p>
          <a:r>
            <a:rPr lang="de-DE" dirty="0" smtClean="0"/>
            <a:t>PH-AGS</a:t>
          </a:r>
          <a:endParaRPr lang="de-DE" dirty="0"/>
        </a:p>
      </dgm:t>
    </dgm:pt>
    <dgm:pt modelId="{07D625B1-F58F-4603-AA82-D4C2EE4A9BD0}" type="parTrans" cxnId="{CEE81EEE-FA33-4C0F-87E1-7B17D9FBEEB1}">
      <dgm:prSet/>
      <dgm:spPr/>
      <dgm:t>
        <a:bodyPr/>
        <a:lstStyle/>
        <a:p>
          <a:endParaRPr lang="de-DE"/>
        </a:p>
      </dgm:t>
    </dgm:pt>
    <dgm:pt modelId="{3E18AF95-C6AE-4D32-8B02-C50D68480661}" type="sibTrans" cxnId="{CEE81EEE-FA33-4C0F-87E1-7B17D9FBEEB1}">
      <dgm:prSet/>
      <dgm:spPr/>
      <dgm:t>
        <a:bodyPr/>
        <a:lstStyle/>
        <a:p>
          <a:r>
            <a:rPr lang="de-DE" dirty="0" smtClean="0"/>
            <a:t>J. </a:t>
          </a:r>
          <a:r>
            <a:rPr lang="de-DE" dirty="0" err="1" smtClean="0"/>
            <a:t>Salicio</a:t>
          </a:r>
          <a:r>
            <a:rPr lang="de-DE" dirty="0" smtClean="0"/>
            <a:t> Diez</a:t>
          </a:r>
          <a:endParaRPr lang="de-DE" dirty="0"/>
        </a:p>
      </dgm:t>
    </dgm:pt>
    <dgm:pt modelId="{1ECCF917-A5A1-455D-8B66-AF73B9F8AC01}">
      <dgm:prSet phldrT="[Text]"/>
      <dgm:spPr/>
      <dgm:t>
        <a:bodyPr/>
        <a:lstStyle/>
        <a:p>
          <a:r>
            <a:rPr lang="de-DE" dirty="0" err="1" smtClean="0"/>
            <a:t>Planning</a:t>
          </a:r>
          <a:r>
            <a:rPr lang="de-DE" dirty="0" smtClean="0"/>
            <a:t> &amp; Support (PS)</a:t>
          </a:r>
          <a:endParaRPr lang="de-DE" dirty="0"/>
        </a:p>
      </dgm:t>
    </dgm:pt>
    <dgm:pt modelId="{8C5708C3-767B-441C-9E64-699651B95A7A}" type="parTrans" cxnId="{7C19A5EC-45AA-45AB-A503-981E6EEE9924}">
      <dgm:prSet/>
      <dgm:spPr/>
      <dgm:t>
        <a:bodyPr/>
        <a:lstStyle/>
        <a:p>
          <a:endParaRPr lang="de-DE"/>
        </a:p>
      </dgm:t>
    </dgm:pt>
    <dgm:pt modelId="{093454A4-338E-48AF-8FE6-7BDA8956F5E5}" type="sibTrans" cxnId="{7C19A5EC-45AA-45AB-A503-981E6EEE9924}">
      <dgm:prSet/>
      <dgm:spPr/>
      <dgm:t>
        <a:bodyPr/>
        <a:lstStyle/>
        <a:p>
          <a:r>
            <a:rPr lang="de-DE" dirty="0" smtClean="0"/>
            <a:t>S. Schmeling</a:t>
          </a:r>
          <a:endParaRPr lang="de-DE" dirty="0"/>
        </a:p>
      </dgm:t>
    </dgm:pt>
    <dgm:pt modelId="{02BC0267-8BFA-4B10-B9FD-4A47AEDE6DA7}">
      <dgm:prSet phldrT="[Text]"/>
      <dgm:spPr/>
      <dgm:t>
        <a:bodyPr/>
        <a:lstStyle/>
        <a:p>
          <a:r>
            <a:rPr lang="de-DE" dirty="0" err="1" smtClean="0"/>
            <a:t>Secretarial</a:t>
          </a:r>
          <a:r>
            <a:rPr lang="de-DE" dirty="0" smtClean="0"/>
            <a:t> Support (SE)</a:t>
          </a:r>
          <a:endParaRPr lang="de-DE" dirty="0"/>
        </a:p>
      </dgm:t>
    </dgm:pt>
    <dgm:pt modelId="{FCA4A00B-37A2-4512-8A1E-6E27759467D5}" type="parTrans" cxnId="{13F36BCD-8F19-4769-BA98-1FD988986558}">
      <dgm:prSet/>
      <dgm:spPr/>
      <dgm:t>
        <a:bodyPr/>
        <a:lstStyle/>
        <a:p>
          <a:endParaRPr lang="de-DE"/>
        </a:p>
      </dgm:t>
    </dgm:pt>
    <dgm:pt modelId="{C6680FDB-4804-4CE0-A30E-53EA0AD6663E}" type="sibTrans" cxnId="{13F36BCD-8F19-4769-BA98-1FD988986558}">
      <dgm:prSet/>
      <dgm:spPr/>
      <dgm:t>
        <a:bodyPr/>
        <a:lstStyle/>
        <a:p>
          <a:r>
            <a:rPr lang="de-DE" dirty="0" smtClean="0"/>
            <a:t>N. </a:t>
          </a:r>
          <a:r>
            <a:rPr lang="de-DE" dirty="0" err="1" smtClean="0"/>
            <a:t>Knoors</a:t>
          </a:r>
          <a:endParaRPr lang="de-DE" dirty="0"/>
        </a:p>
      </dgm:t>
    </dgm:pt>
    <dgm:pt modelId="{1096BFE9-092A-4F1F-8202-9C3298985753}">
      <dgm:prSet phldrT="[Text]"/>
      <dgm:spPr/>
      <dgm:t>
        <a:bodyPr/>
        <a:lstStyle/>
        <a:p>
          <a:r>
            <a:rPr lang="de-DE" dirty="0" smtClean="0"/>
            <a:t>Space Management &amp; Infrastructure (SI)</a:t>
          </a:r>
          <a:endParaRPr lang="de-DE" dirty="0"/>
        </a:p>
      </dgm:t>
    </dgm:pt>
    <dgm:pt modelId="{8CB49576-0ABC-42AA-B598-4F97744B5FA9}" type="parTrans" cxnId="{1DFD51A3-0F5C-4180-92DE-65B757D8E4BB}">
      <dgm:prSet/>
      <dgm:spPr/>
      <dgm:t>
        <a:bodyPr/>
        <a:lstStyle/>
        <a:p>
          <a:endParaRPr lang="de-DE"/>
        </a:p>
      </dgm:t>
    </dgm:pt>
    <dgm:pt modelId="{AE7B4F78-976C-48F9-B91B-78102DC1F13D}" type="sibTrans" cxnId="{1DFD51A3-0F5C-4180-92DE-65B757D8E4BB}">
      <dgm:prSet/>
      <dgm:spPr/>
      <dgm:t>
        <a:bodyPr/>
        <a:lstStyle/>
        <a:p>
          <a:r>
            <a:rPr lang="de-DE" dirty="0" smtClean="0"/>
            <a:t>S. Auerbach</a:t>
          </a:r>
          <a:endParaRPr lang="de-DE" dirty="0"/>
        </a:p>
      </dgm:t>
    </dgm:pt>
    <dgm:pt modelId="{92677C01-4B36-4FE5-8BBD-B6D7CD44D155}">
      <dgm:prSet phldrT="[Text]"/>
      <dgm:spPr/>
      <dgm:t>
        <a:bodyPr/>
        <a:lstStyle/>
        <a:p>
          <a:r>
            <a:rPr lang="de-DE" dirty="0" smtClean="0"/>
            <a:t>Users‘ Office (UO)</a:t>
          </a:r>
          <a:endParaRPr lang="de-DE" dirty="0"/>
        </a:p>
      </dgm:t>
    </dgm:pt>
    <dgm:pt modelId="{B7B77807-BDC1-4B2C-82A7-07BF2D8DB65E}" type="parTrans" cxnId="{51613B9C-4207-442A-B442-694D01EAE337}">
      <dgm:prSet/>
      <dgm:spPr/>
      <dgm:t>
        <a:bodyPr/>
        <a:lstStyle/>
        <a:p>
          <a:endParaRPr lang="de-DE"/>
        </a:p>
      </dgm:t>
    </dgm:pt>
    <dgm:pt modelId="{F1A429BA-2893-4A6F-8E1F-540600E59D45}" type="sibTrans" cxnId="{51613B9C-4207-442A-B442-694D01EAE337}">
      <dgm:prSet/>
      <dgm:spPr/>
      <dgm:t>
        <a:bodyPr/>
        <a:lstStyle/>
        <a:p>
          <a:r>
            <a:rPr lang="de-DE" dirty="0" smtClean="0"/>
            <a:t>D. </a:t>
          </a:r>
          <a:r>
            <a:rPr lang="de-DE" dirty="0" err="1" smtClean="0"/>
            <a:t>Chromek-Burckhart</a:t>
          </a:r>
          <a:endParaRPr lang="de-DE" dirty="0"/>
        </a:p>
      </dgm:t>
    </dgm:pt>
    <dgm:pt modelId="{0F5F6761-4E01-4DF0-B1AC-F6921C8026EB}" type="pres">
      <dgm:prSet presAssocID="{3F7DB05F-D10D-4D09-916E-6DAB6F4C687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04D3FF99-DE4C-4295-A2D5-CC870A0D24D6}" type="pres">
      <dgm:prSet presAssocID="{B6CEF568-C883-483B-8B49-03C00339BF5B}" presName="hierRoot1" presStyleCnt="0">
        <dgm:presLayoutVars>
          <dgm:hierBranch val="init"/>
        </dgm:presLayoutVars>
      </dgm:prSet>
      <dgm:spPr/>
    </dgm:pt>
    <dgm:pt modelId="{9D3BD97B-9929-4B36-9046-BD2E1288E5A0}" type="pres">
      <dgm:prSet presAssocID="{B6CEF568-C883-483B-8B49-03C00339BF5B}" presName="rootComposite1" presStyleCnt="0"/>
      <dgm:spPr/>
    </dgm:pt>
    <dgm:pt modelId="{B9E0CD36-609B-40F3-8847-255C0689A0B6}" type="pres">
      <dgm:prSet presAssocID="{B6CEF568-C883-483B-8B49-03C00339BF5B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58E57080-BA5E-425D-B2DE-1EDE109F6BBD}" type="pres">
      <dgm:prSet presAssocID="{B6CEF568-C883-483B-8B49-03C00339BF5B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D45316E0-C8CA-46A6-B6AA-31213D33E27C}" type="pres">
      <dgm:prSet presAssocID="{B6CEF568-C883-483B-8B49-03C00339BF5B}" presName="rootConnector1" presStyleLbl="node1" presStyleIdx="0" presStyleCnt="4"/>
      <dgm:spPr/>
      <dgm:t>
        <a:bodyPr/>
        <a:lstStyle/>
        <a:p>
          <a:endParaRPr lang="de-DE"/>
        </a:p>
      </dgm:t>
    </dgm:pt>
    <dgm:pt modelId="{A376EC59-D119-4BDF-837A-7F3E26541C0F}" type="pres">
      <dgm:prSet presAssocID="{B6CEF568-C883-483B-8B49-03C00339BF5B}" presName="hierChild2" presStyleCnt="0"/>
      <dgm:spPr/>
    </dgm:pt>
    <dgm:pt modelId="{9FF9F263-C131-46D6-88C5-AEDDBA09706F}" type="pres">
      <dgm:prSet presAssocID="{8C5708C3-767B-441C-9E64-699651B95A7A}" presName="Name37" presStyleLbl="parChTrans1D2" presStyleIdx="0" presStyleCnt="4"/>
      <dgm:spPr/>
      <dgm:t>
        <a:bodyPr/>
        <a:lstStyle/>
        <a:p>
          <a:endParaRPr lang="de-DE"/>
        </a:p>
      </dgm:t>
    </dgm:pt>
    <dgm:pt modelId="{A8D7F50D-3078-40D5-B416-FCC312A1D2A9}" type="pres">
      <dgm:prSet presAssocID="{1ECCF917-A5A1-455D-8B66-AF73B9F8AC01}" presName="hierRoot2" presStyleCnt="0">
        <dgm:presLayoutVars>
          <dgm:hierBranch val="init"/>
        </dgm:presLayoutVars>
      </dgm:prSet>
      <dgm:spPr/>
    </dgm:pt>
    <dgm:pt modelId="{6D257A75-ED17-4D38-8768-7962F730BA7F}" type="pres">
      <dgm:prSet presAssocID="{1ECCF917-A5A1-455D-8B66-AF73B9F8AC01}" presName="rootComposite" presStyleCnt="0"/>
      <dgm:spPr/>
    </dgm:pt>
    <dgm:pt modelId="{4DDE79AF-0601-4C04-974D-FDECF8A7552D}" type="pres">
      <dgm:prSet presAssocID="{1ECCF917-A5A1-455D-8B66-AF73B9F8AC01}" presName="rootText" presStyleLbl="node1" presStyleIdx="0" presStyleCnt="4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C7CE71AF-2297-4FB4-A0FC-CF8743A4EDA4}" type="pres">
      <dgm:prSet presAssocID="{1ECCF917-A5A1-455D-8B66-AF73B9F8AC01}" presName="titleText2" presStyleLbl="fgAcc1" presStyleIdx="0" presStyleCnt="4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772FE173-126E-4D49-99BF-BFBE95789F38}" type="pres">
      <dgm:prSet presAssocID="{1ECCF917-A5A1-455D-8B66-AF73B9F8AC01}" presName="rootConnector" presStyleLbl="node2" presStyleIdx="0" presStyleCnt="0"/>
      <dgm:spPr/>
      <dgm:t>
        <a:bodyPr/>
        <a:lstStyle/>
        <a:p>
          <a:endParaRPr lang="de-DE"/>
        </a:p>
      </dgm:t>
    </dgm:pt>
    <dgm:pt modelId="{C01A7D78-4107-4A99-A0BC-AFD6B6C5BD14}" type="pres">
      <dgm:prSet presAssocID="{1ECCF917-A5A1-455D-8B66-AF73B9F8AC01}" presName="hierChild4" presStyleCnt="0"/>
      <dgm:spPr/>
    </dgm:pt>
    <dgm:pt modelId="{FCCD9E38-EB05-49E6-8180-54016AEAF055}" type="pres">
      <dgm:prSet presAssocID="{1ECCF917-A5A1-455D-8B66-AF73B9F8AC01}" presName="hierChild5" presStyleCnt="0"/>
      <dgm:spPr/>
    </dgm:pt>
    <dgm:pt modelId="{20BF7236-AE89-4C55-B63A-BBADF6090654}" type="pres">
      <dgm:prSet presAssocID="{FCA4A00B-37A2-4512-8A1E-6E27759467D5}" presName="Name37" presStyleLbl="parChTrans1D2" presStyleIdx="1" presStyleCnt="4"/>
      <dgm:spPr/>
      <dgm:t>
        <a:bodyPr/>
        <a:lstStyle/>
        <a:p>
          <a:endParaRPr lang="de-DE"/>
        </a:p>
      </dgm:t>
    </dgm:pt>
    <dgm:pt modelId="{BB380AC2-85B7-4ADD-A878-3A6CD97D4F8D}" type="pres">
      <dgm:prSet presAssocID="{02BC0267-8BFA-4B10-B9FD-4A47AEDE6DA7}" presName="hierRoot2" presStyleCnt="0">
        <dgm:presLayoutVars>
          <dgm:hierBranch val="init"/>
        </dgm:presLayoutVars>
      </dgm:prSet>
      <dgm:spPr/>
    </dgm:pt>
    <dgm:pt modelId="{3EC604FC-0252-420A-812E-546F1597937B}" type="pres">
      <dgm:prSet presAssocID="{02BC0267-8BFA-4B10-B9FD-4A47AEDE6DA7}" presName="rootComposite" presStyleCnt="0"/>
      <dgm:spPr/>
    </dgm:pt>
    <dgm:pt modelId="{5F72390E-A14D-4C11-AC4F-0D516EBBF5EB}" type="pres">
      <dgm:prSet presAssocID="{02BC0267-8BFA-4B10-B9FD-4A47AEDE6DA7}" presName="rootText" presStyleLbl="node1" presStyleIdx="1" presStyleCnt="4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C791BCBF-4482-4167-BDBB-3BBBB813393E}" type="pres">
      <dgm:prSet presAssocID="{02BC0267-8BFA-4B10-B9FD-4A47AEDE6DA7}" presName="titleText2" presStyleLbl="fgAcc1" presStyleIdx="1" presStyleCnt="4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3FAC6223-D730-4E95-9CE1-E290847B404A}" type="pres">
      <dgm:prSet presAssocID="{02BC0267-8BFA-4B10-B9FD-4A47AEDE6DA7}" presName="rootConnector" presStyleLbl="node2" presStyleIdx="0" presStyleCnt="0"/>
      <dgm:spPr/>
      <dgm:t>
        <a:bodyPr/>
        <a:lstStyle/>
        <a:p>
          <a:endParaRPr lang="de-DE"/>
        </a:p>
      </dgm:t>
    </dgm:pt>
    <dgm:pt modelId="{AC8EE17E-BBC5-43E2-8BD3-598042914E4C}" type="pres">
      <dgm:prSet presAssocID="{02BC0267-8BFA-4B10-B9FD-4A47AEDE6DA7}" presName="hierChild4" presStyleCnt="0"/>
      <dgm:spPr/>
    </dgm:pt>
    <dgm:pt modelId="{787B243E-ABC9-47EC-B8FA-56A867D2D0B3}" type="pres">
      <dgm:prSet presAssocID="{02BC0267-8BFA-4B10-B9FD-4A47AEDE6DA7}" presName="hierChild5" presStyleCnt="0"/>
      <dgm:spPr/>
    </dgm:pt>
    <dgm:pt modelId="{62EDD80B-DA2B-47A0-B313-2772BD774B3B}" type="pres">
      <dgm:prSet presAssocID="{8CB49576-0ABC-42AA-B598-4F97744B5FA9}" presName="Name37" presStyleLbl="parChTrans1D2" presStyleIdx="2" presStyleCnt="4"/>
      <dgm:spPr/>
      <dgm:t>
        <a:bodyPr/>
        <a:lstStyle/>
        <a:p>
          <a:endParaRPr lang="de-DE"/>
        </a:p>
      </dgm:t>
    </dgm:pt>
    <dgm:pt modelId="{A68A37F2-7497-4D78-9089-551EF5DC83F3}" type="pres">
      <dgm:prSet presAssocID="{1096BFE9-092A-4F1F-8202-9C3298985753}" presName="hierRoot2" presStyleCnt="0">
        <dgm:presLayoutVars>
          <dgm:hierBranch val="init"/>
        </dgm:presLayoutVars>
      </dgm:prSet>
      <dgm:spPr/>
    </dgm:pt>
    <dgm:pt modelId="{09B2B60B-30A4-4281-A1CE-7C4CB70421F0}" type="pres">
      <dgm:prSet presAssocID="{1096BFE9-092A-4F1F-8202-9C3298985753}" presName="rootComposite" presStyleCnt="0"/>
      <dgm:spPr/>
    </dgm:pt>
    <dgm:pt modelId="{9E39E494-E858-4D16-B226-A35A2B9D2EDF}" type="pres">
      <dgm:prSet presAssocID="{1096BFE9-092A-4F1F-8202-9C3298985753}" presName="rootText" presStyleLbl="node1" presStyleIdx="2" presStyleCnt="4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E0C34F54-67A9-4C68-9373-6DDDE65A0067}" type="pres">
      <dgm:prSet presAssocID="{1096BFE9-092A-4F1F-8202-9C3298985753}" presName="titleText2" presStyleLbl="fgAcc1" presStyleIdx="2" presStyleCnt="4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EB9728F2-1918-47E1-8713-D6D3EBC6F5FE}" type="pres">
      <dgm:prSet presAssocID="{1096BFE9-092A-4F1F-8202-9C3298985753}" presName="rootConnector" presStyleLbl="node2" presStyleIdx="0" presStyleCnt="0"/>
      <dgm:spPr/>
      <dgm:t>
        <a:bodyPr/>
        <a:lstStyle/>
        <a:p>
          <a:endParaRPr lang="de-DE"/>
        </a:p>
      </dgm:t>
    </dgm:pt>
    <dgm:pt modelId="{BA1D7503-2C32-4BA5-9C5D-874B61D98BE0}" type="pres">
      <dgm:prSet presAssocID="{1096BFE9-092A-4F1F-8202-9C3298985753}" presName="hierChild4" presStyleCnt="0"/>
      <dgm:spPr/>
    </dgm:pt>
    <dgm:pt modelId="{94513CB2-24C5-4753-9435-64C24EA54ED0}" type="pres">
      <dgm:prSet presAssocID="{1096BFE9-092A-4F1F-8202-9C3298985753}" presName="hierChild5" presStyleCnt="0"/>
      <dgm:spPr/>
    </dgm:pt>
    <dgm:pt modelId="{B01DCAB9-5962-43BB-B8E1-6228900D4383}" type="pres">
      <dgm:prSet presAssocID="{B7B77807-BDC1-4B2C-82A7-07BF2D8DB65E}" presName="Name37" presStyleLbl="parChTrans1D2" presStyleIdx="3" presStyleCnt="4"/>
      <dgm:spPr/>
      <dgm:t>
        <a:bodyPr/>
        <a:lstStyle/>
        <a:p>
          <a:endParaRPr lang="de-DE"/>
        </a:p>
      </dgm:t>
    </dgm:pt>
    <dgm:pt modelId="{11853608-A7BE-4DA9-ADEB-8FC848B29AC5}" type="pres">
      <dgm:prSet presAssocID="{92677C01-4B36-4FE5-8BBD-B6D7CD44D155}" presName="hierRoot2" presStyleCnt="0">
        <dgm:presLayoutVars>
          <dgm:hierBranch val="init"/>
        </dgm:presLayoutVars>
      </dgm:prSet>
      <dgm:spPr/>
    </dgm:pt>
    <dgm:pt modelId="{FA0B5438-68FC-4397-A85E-4C7FC62BA083}" type="pres">
      <dgm:prSet presAssocID="{92677C01-4B36-4FE5-8BBD-B6D7CD44D155}" presName="rootComposite" presStyleCnt="0"/>
      <dgm:spPr/>
    </dgm:pt>
    <dgm:pt modelId="{F8723646-BB30-4A44-97C9-CF366A43AECD}" type="pres">
      <dgm:prSet presAssocID="{92677C01-4B36-4FE5-8BBD-B6D7CD44D155}" presName="rootText" presStyleLbl="node1" presStyleIdx="3" presStyleCnt="4">
        <dgm:presLayoutVars>
          <dgm:chMax/>
          <dgm:chPref val="3"/>
        </dgm:presLayoutVars>
      </dgm:prSet>
      <dgm:spPr/>
      <dgm:t>
        <a:bodyPr/>
        <a:lstStyle/>
        <a:p>
          <a:endParaRPr lang="de-DE"/>
        </a:p>
      </dgm:t>
    </dgm:pt>
    <dgm:pt modelId="{E2250565-71B5-42A0-BC23-583C4C5E27AF}" type="pres">
      <dgm:prSet presAssocID="{92677C01-4B36-4FE5-8BBD-B6D7CD44D155}" presName="titleText2" presStyleLbl="fgAcc1" presStyleIdx="3" presStyleCnt="4">
        <dgm:presLayoutVars>
          <dgm:chMax val="0"/>
          <dgm:chPref val="0"/>
        </dgm:presLayoutVars>
      </dgm:prSet>
      <dgm:spPr/>
      <dgm:t>
        <a:bodyPr/>
        <a:lstStyle/>
        <a:p>
          <a:endParaRPr lang="de-DE"/>
        </a:p>
      </dgm:t>
    </dgm:pt>
    <dgm:pt modelId="{E998473E-1226-4795-BEEA-42F6DA3A14FE}" type="pres">
      <dgm:prSet presAssocID="{92677C01-4B36-4FE5-8BBD-B6D7CD44D155}" presName="rootConnector" presStyleLbl="node2" presStyleIdx="0" presStyleCnt="0"/>
      <dgm:spPr/>
      <dgm:t>
        <a:bodyPr/>
        <a:lstStyle/>
        <a:p>
          <a:endParaRPr lang="de-DE"/>
        </a:p>
      </dgm:t>
    </dgm:pt>
    <dgm:pt modelId="{A5899AB5-9E3E-44E4-9BC8-568709355B02}" type="pres">
      <dgm:prSet presAssocID="{92677C01-4B36-4FE5-8BBD-B6D7CD44D155}" presName="hierChild4" presStyleCnt="0"/>
      <dgm:spPr/>
    </dgm:pt>
    <dgm:pt modelId="{8FAB1E0A-B9BC-4434-8A93-5C32A1BFC8D3}" type="pres">
      <dgm:prSet presAssocID="{92677C01-4B36-4FE5-8BBD-B6D7CD44D155}" presName="hierChild5" presStyleCnt="0"/>
      <dgm:spPr/>
    </dgm:pt>
    <dgm:pt modelId="{5403F434-7C10-4F95-A722-C4728F259A42}" type="pres">
      <dgm:prSet presAssocID="{B6CEF568-C883-483B-8B49-03C00339BF5B}" presName="hierChild3" presStyleCnt="0"/>
      <dgm:spPr/>
    </dgm:pt>
  </dgm:ptLst>
  <dgm:cxnLst>
    <dgm:cxn modelId="{D1067CA2-33FF-407A-A147-FE2EC309C964}" type="presOf" srcId="{B6CEF568-C883-483B-8B49-03C00339BF5B}" destId="{B9E0CD36-609B-40F3-8847-255C0689A0B6}" srcOrd="0" destOrd="0" presId="urn:microsoft.com/office/officeart/2008/layout/NameandTitleOrganizationalChart"/>
    <dgm:cxn modelId="{51613B9C-4207-442A-B442-694D01EAE337}" srcId="{B6CEF568-C883-483B-8B49-03C00339BF5B}" destId="{92677C01-4B36-4FE5-8BBD-B6D7CD44D155}" srcOrd="3" destOrd="0" parTransId="{B7B77807-BDC1-4B2C-82A7-07BF2D8DB65E}" sibTransId="{F1A429BA-2893-4A6F-8E1F-540600E59D45}"/>
    <dgm:cxn modelId="{1DF736CC-FE20-42DC-85C5-83B8D020290C}" type="presOf" srcId="{02BC0267-8BFA-4B10-B9FD-4A47AEDE6DA7}" destId="{5F72390E-A14D-4C11-AC4F-0D516EBBF5EB}" srcOrd="0" destOrd="0" presId="urn:microsoft.com/office/officeart/2008/layout/NameandTitleOrganizationalChart"/>
    <dgm:cxn modelId="{CD179DD5-D837-4706-B5FC-B38718C42120}" type="presOf" srcId="{92677C01-4B36-4FE5-8BBD-B6D7CD44D155}" destId="{F8723646-BB30-4A44-97C9-CF366A43AECD}" srcOrd="0" destOrd="0" presId="urn:microsoft.com/office/officeart/2008/layout/NameandTitleOrganizationalChart"/>
    <dgm:cxn modelId="{EA874367-26B5-4F8B-B700-277F9A77B4C8}" type="presOf" srcId="{92677C01-4B36-4FE5-8BBD-B6D7CD44D155}" destId="{E998473E-1226-4795-BEEA-42F6DA3A14FE}" srcOrd="1" destOrd="0" presId="urn:microsoft.com/office/officeart/2008/layout/NameandTitleOrganizationalChart"/>
    <dgm:cxn modelId="{7C19A5EC-45AA-45AB-A503-981E6EEE9924}" srcId="{B6CEF568-C883-483B-8B49-03C00339BF5B}" destId="{1ECCF917-A5A1-455D-8B66-AF73B9F8AC01}" srcOrd="0" destOrd="0" parTransId="{8C5708C3-767B-441C-9E64-699651B95A7A}" sibTransId="{093454A4-338E-48AF-8FE6-7BDA8956F5E5}"/>
    <dgm:cxn modelId="{1DFD51A3-0F5C-4180-92DE-65B757D8E4BB}" srcId="{B6CEF568-C883-483B-8B49-03C00339BF5B}" destId="{1096BFE9-092A-4F1F-8202-9C3298985753}" srcOrd="2" destOrd="0" parTransId="{8CB49576-0ABC-42AA-B598-4F97744B5FA9}" sibTransId="{AE7B4F78-976C-48F9-B91B-78102DC1F13D}"/>
    <dgm:cxn modelId="{7D0BD4F1-6DF9-4817-BD97-1CCC5610D848}" type="presOf" srcId="{093454A4-338E-48AF-8FE6-7BDA8956F5E5}" destId="{C7CE71AF-2297-4FB4-A0FC-CF8743A4EDA4}" srcOrd="0" destOrd="0" presId="urn:microsoft.com/office/officeart/2008/layout/NameandTitleOrganizationalChart"/>
    <dgm:cxn modelId="{5651D425-EE32-4E1B-B259-2B02E5E74F3C}" type="presOf" srcId="{C6680FDB-4804-4CE0-A30E-53EA0AD6663E}" destId="{C791BCBF-4482-4167-BDBB-3BBBB813393E}" srcOrd="0" destOrd="0" presId="urn:microsoft.com/office/officeart/2008/layout/NameandTitleOrganizationalChart"/>
    <dgm:cxn modelId="{0A1E9F86-AADC-4A7D-ABF7-9F97AF28EBE0}" type="presOf" srcId="{3F7DB05F-D10D-4D09-916E-6DAB6F4C6875}" destId="{0F5F6761-4E01-4DF0-B1AC-F6921C8026EB}" srcOrd="0" destOrd="0" presId="urn:microsoft.com/office/officeart/2008/layout/NameandTitleOrganizationalChart"/>
    <dgm:cxn modelId="{0DE98E04-BC6C-452F-BE2D-21307C397603}" type="presOf" srcId="{1096BFE9-092A-4F1F-8202-9C3298985753}" destId="{EB9728F2-1918-47E1-8713-D6D3EBC6F5FE}" srcOrd="1" destOrd="0" presId="urn:microsoft.com/office/officeart/2008/layout/NameandTitleOrganizationalChart"/>
    <dgm:cxn modelId="{2F54F579-0BB3-4FFC-8770-B4352CD79F26}" type="presOf" srcId="{3E18AF95-C6AE-4D32-8B02-C50D68480661}" destId="{58E57080-BA5E-425D-B2DE-1EDE109F6BBD}" srcOrd="0" destOrd="0" presId="urn:microsoft.com/office/officeart/2008/layout/NameandTitleOrganizationalChart"/>
    <dgm:cxn modelId="{CEE81EEE-FA33-4C0F-87E1-7B17D9FBEEB1}" srcId="{3F7DB05F-D10D-4D09-916E-6DAB6F4C6875}" destId="{B6CEF568-C883-483B-8B49-03C00339BF5B}" srcOrd="0" destOrd="0" parTransId="{07D625B1-F58F-4603-AA82-D4C2EE4A9BD0}" sibTransId="{3E18AF95-C6AE-4D32-8B02-C50D68480661}"/>
    <dgm:cxn modelId="{207638D5-6294-4510-B8D7-45D8371EA218}" type="presOf" srcId="{8C5708C3-767B-441C-9E64-699651B95A7A}" destId="{9FF9F263-C131-46D6-88C5-AEDDBA09706F}" srcOrd="0" destOrd="0" presId="urn:microsoft.com/office/officeart/2008/layout/NameandTitleOrganizationalChart"/>
    <dgm:cxn modelId="{47B26CFF-6CAE-46BE-B4FA-4865ECED7CC0}" type="presOf" srcId="{F1A429BA-2893-4A6F-8E1F-540600E59D45}" destId="{E2250565-71B5-42A0-BC23-583C4C5E27AF}" srcOrd="0" destOrd="0" presId="urn:microsoft.com/office/officeart/2008/layout/NameandTitleOrganizationalChart"/>
    <dgm:cxn modelId="{FEE6AFAA-97AC-43F4-A059-BE25ED2BF3C2}" type="presOf" srcId="{1096BFE9-092A-4F1F-8202-9C3298985753}" destId="{9E39E494-E858-4D16-B226-A35A2B9D2EDF}" srcOrd="0" destOrd="0" presId="urn:microsoft.com/office/officeart/2008/layout/NameandTitleOrganizationalChart"/>
    <dgm:cxn modelId="{94A1CDD0-E8C0-4482-99D5-2FF6C9AE9D92}" type="presOf" srcId="{AE7B4F78-976C-48F9-B91B-78102DC1F13D}" destId="{E0C34F54-67A9-4C68-9373-6DDDE65A0067}" srcOrd="0" destOrd="0" presId="urn:microsoft.com/office/officeart/2008/layout/NameandTitleOrganizationalChart"/>
    <dgm:cxn modelId="{A8DF5979-D256-4166-B712-A6182B667612}" type="presOf" srcId="{02BC0267-8BFA-4B10-B9FD-4A47AEDE6DA7}" destId="{3FAC6223-D730-4E95-9CE1-E290847B404A}" srcOrd="1" destOrd="0" presId="urn:microsoft.com/office/officeart/2008/layout/NameandTitleOrganizationalChart"/>
    <dgm:cxn modelId="{EF83B5AC-39B5-4672-9E6C-D9AF683D6073}" type="presOf" srcId="{B6CEF568-C883-483B-8B49-03C00339BF5B}" destId="{D45316E0-C8CA-46A6-B6AA-31213D33E27C}" srcOrd="1" destOrd="0" presId="urn:microsoft.com/office/officeart/2008/layout/NameandTitleOrganizationalChart"/>
    <dgm:cxn modelId="{280D944F-BCFD-49F7-B9C0-7E91894B4B89}" type="presOf" srcId="{FCA4A00B-37A2-4512-8A1E-6E27759467D5}" destId="{20BF7236-AE89-4C55-B63A-BBADF6090654}" srcOrd="0" destOrd="0" presId="urn:microsoft.com/office/officeart/2008/layout/NameandTitleOrganizationalChart"/>
    <dgm:cxn modelId="{8B71D7F5-0BE9-4945-96BC-216137567046}" type="presOf" srcId="{1ECCF917-A5A1-455D-8B66-AF73B9F8AC01}" destId="{4DDE79AF-0601-4C04-974D-FDECF8A7552D}" srcOrd="0" destOrd="0" presId="urn:microsoft.com/office/officeart/2008/layout/NameandTitleOrganizationalChart"/>
    <dgm:cxn modelId="{2C94B475-B2C7-4ACA-BC19-2CBE513235FC}" type="presOf" srcId="{B7B77807-BDC1-4B2C-82A7-07BF2D8DB65E}" destId="{B01DCAB9-5962-43BB-B8E1-6228900D4383}" srcOrd="0" destOrd="0" presId="urn:microsoft.com/office/officeart/2008/layout/NameandTitleOrganizationalChart"/>
    <dgm:cxn modelId="{13F36BCD-8F19-4769-BA98-1FD988986558}" srcId="{B6CEF568-C883-483B-8B49-03C00339BF5B}" destId="{02BC0267-8BFA-4B10-B9FD-4A47AEDE6DA7}" srcOrd="1" destOrd="0" parTransId="{FCA4A00B-37A2-4512-8A1E-6E27759467D5}" sibTransId="{C6680FDB-4804-4CE0-A30E-53EA0AD6663E}"/>
    <dgm:cxn modelId="{22E5BED3-B1C5-4418-BBFF-8B14CACB3147}" type="presOf" srcId="{8CB49576-0ABC-42AA-B598-4F97744B5FA9}" destId="{62EDD80B-DA2B-47A0-B313-2772BD774B3B}" srcOrd="0" destOrd="0" presId="urn:microsoft.com/office/officeart/2008/layout/NameandTitleOrganizationalChart"/>
    <dgm:cxn modelId="{6DDB65D4-F5AC-41AB-AF73-DD56B39026F4}" type="presOf" srcId="{1ECCF917-A5A1-455D-8B66-AF73B9F8AC01}" destId="{772FE173-126E-4D49-99BF-BFBE95789F38}" srcOrd="1" destOrd="0" presId="urn:microsoft.com/office/officeart/2008/layout/NameandTitleOrganizationalChart"/>
    <dgm:cxn modelId="{B2F7053A-ED7F-4328-AF81-408DC8C52C64}" type="presParOf" srcId="{0F5F6761-4E01-4DF0-B1AC-F6921C8026EB}" destId="{04D3FF99-DE4C-4295-A2D5-CC870A0D24D6}" srcOrd="0" destOrd="0" presId="urn:microsoft.com/office/officeart/2008/layout/NameandTitleOrganizationalChart"/>
    <dgm:cxn modelId="{ECF1F1A1-C46C-4F33-A476-BDB64557538D}" type="presParOf" srcId="{04D3FF99-DE4C-4295-A2D5-CC870A0D24D6}" destId="{9D3BD97B-9929-4B36-9046-BD2E1288E5A0}" srcOrd="0" destOrd="0" presId="urn:microsoft.com/office/officeart/2008/layout/NameandTitleOrganizationalChart"/>
    <dgm:cxn modelId="{8EBC4D59-A133-4FD2-9CB7-E3D8D172DA71}" type="presParOf" srcId="{9D3BD97B-9929-4B36-9046-BD2E1288E5A0}" destId="{B9E0CD36-609B-40F3-8847-255C0689A0B6}" srcOrd="0" destOrd="0" presId="urn:microsoft.com/office/officeart/2008/layout/NameandTitleOrganizationalChart"/>
    <dgm:cxn modelId="{9D98F751-1648-4318-A5E2-DDAB12C984E7}" type="presParOf" srcId="{9D3BD97B-9929-4B36-9046-BD2E1288E5A0}" destId="{58E57080-BA5E-425D-B2DE-1EDE109F6BBD}" srcOrd="1" destOrd="0" presId="urn:microsoft.com/office/officeart/2008/layout/NameandTitleOrganizationalChart"/>
    <dgm:cxn modelId="{ECEF2BDA-F413-45FD-8128-B8293B54657E}" type="presParOf" srcId="{9D3BD97B-9929-4B36-9046-BD2E1288E5A0}" destId="{D45316E0-C8CA-46A6-B6AA-31213D33E27C}" srcOrd="2" destOrd="0" presId="urn:microsoft.com/office/officeart/2008/layout/NameandTitleOrganizationalChart"/>
    <dgm:cxn modelId="{C1CF9F9C-1315-45DC-AE96-2243EF2109E5}" type="presParOf" srcId="{04D3FF99-DE4C-4295-A2D5-CC870A0D24D6}" destId="{A376EC59-D119-4BDF-837A-7F3E26541C0F}" srcOrd="1" destOrd="0" presId="urn:microsoft.com/office/officeart/2008/layout/NameandTitleOrganizationalChart"/>
    <dgm:cxn modelId="{4B2E3200-F875-443E-A386-BB613512C792}" type="presParOf" srcId="{A376EC59-D119-4BDF-837A-7F3E26541C0F}" destId="{9FF9F263-C131-46D6-88C5-AEDDBA09706F}" srcOrd="0" destOrd="0" presId="urn:microsoft.com/office/officeart/2008/layout/NameandTitleOrganizationalChart"/>
    <dgm:cxn modelId="{8ACC6338-95BE-4671-980E-FBF59CFD54A8}" type="presParOf" srcId="{A376EC59-D119-4BDF-837A-7F3E26541C0F}" destId="{A8D7F50D-3078-40D5-B416-FCC312A1D2A9}" srcOrd="1" destOrd="0" presId="urn:microsoft.com/office/officeart/2008/layout/NameandTitleOrganizationalChart"/>
    <dgm:cxn modelId="{0365F339-F43D-4525-9903-43675BB48E67}" type="presParOf" srcId="{A8D7F50D-3078-40D5-B416-FCC312A1D2A9}" destId="{6D257A75-ED17-4D38-8768-7962F730BA7F}" srcOrd="0" destOrd="0" presId="urn:microsoft.com/office/officeart/2008/layout/NameandTitleOrganizationalChart"/>
    <dgm:cxn modelId="{1DBE9BC4-CD36-4361-A2C2-024038AEDAF2}" type="presParOf" srcId="{6D257A75-ED17-4D38-8768-7962F730BA7F}" destId="{4DDE79AF-0601-4C04-974D-FDECF8A7552D}" srcOrd="0" destOrd="0" presId="urn:microsoft.com/office/officeart/2008/layout/NameandTitleOrganizationalChart"/>
    <dgm:cxn modelId="{1A9BA921-FED3-4D2F-A29B-ACE91859DAAE}" type="presParOf" srcId="{6D257A75-ED17-4D38-8768-7962F730BA7F}" destId="{C7CE71AF-2297-4FB4-A0FC-CF8743A4EDA4}" srcOrd="1" destOrd="0" presId="urn:microsoft.com/office/officeart/2008/layout/NameandTitleOrganizationalChart"/>
    <dgm:cxn modelId="{90F6E8E3-F303-4B71-A1E8-4D89364A2968}" type="presParOf" srcId="{6D257A75-ED17-4D38-8768-7962F730BA7F}" destId="{772FE173-126E-4D49-99BF-BFBE95789F38}" srcOrd="2" destOrd="0" presId="urn:microsoft.com/office/officeart/2008/layout/NameandTitleOrganizationalChart"/>
    <dgm:cxn modelId="{FAF289E0-FE31-4B95-A517-62F5B575A70F}" type="presParOf" srcId="{A8D7F50D-3078-40D5-B416-FCC312A1D2A9}" destId="{C01A7D78-4107-4A99-A0BC-AFD6B6C5BD14}" srcOrd="1" destOrd="0" presId="urn:microsoft.com/office/officeart/2008/layout/NameandTitleOrganizationalChart"/>
    <dgm:cxn modelId="{3D45EB00-A9B7-4FD3-A602-54E59BBB8B69}" type="presParOf" srcId="{A8D7F50D-3078-40D5-B416-FCC312A1D2A9}" destId="{FCCD9E38-EB05-49E6-8180-54016AEAF055}" srcOrd="2" destOrd="0" presId="urn:microsoft.com/office/officeart/2008/layout/NameandTitleOrganizationalChart"/>
    <dgm:cxn modelId="{4ECA8349-A57B-46BF-B7B5-B630C7E8795D}" type="presParOf" srcId="{A376EC59-D119-4BDF-837A-7F3E26541C0F}" destId="{20BF7236-AE89-4C55-B63A-BBADF6090654}" srcOrd="2" destOrd="0" presId="urn:microsoft.com/office/officeart/2008/layout/NameandTitleOrganizationalChart"/>
    <dgm:cxn modelId="{96835E31-F7C5-4B7D-8BF4-D65C8DEB688D}" type="presParOf" srcId="{A376EC59-D119-4BDF-837A-7F3E26541C0F}" destId="{BB380AC2-85B7-4ADD-A878-3A6CD97D4F8D}" srcOrd="3" destOrd="0" presId="urn:microsoft.com/office/officeart/2008/layout/NameandTitleOrganizationalChart"/>
    <dgm:cxn modelId="{3A1852F9-41C2-4F73-8D00-0F38BA65E1B4}" type="presParOf" srcId="{BB380AC2-85B7-4ADD-A878-3A6CD97D4F8D}" destId="{3EC604FC-0252-420A-812E-546F1597937B}" srcOrd="0" destOrd="0" presId="urn:microsoft.com/office/officeart/2008/layout/NameandTitleOrganizationalChart"/>
    <dgm:cxn modelId="{A44B4539-526C-4F39-BEB3-8C421084AB5E}" type="presParOf" srcId="{3EC604FC-0252-420A-812E-546F1597937B}" destId="{5F72390E-A14D-4C11-AC4F-0D516EBBF5EB}" srcOrd="0" destOrd="0" presId="urn:microsoft.com/office/officeart/2008/layout/NameandTitleOrganizationalChart"/>
    <dgm:cxn modelId="{673B6090-26EA-4B27-A9B8-3F9780FFC2C3}" type="presParOf" srcId="{3EC604FC-0252-420A-812E-546F1597937B}" destId="{C791BCBF-4482-4167-BDBB-3BBBB813393E}" srcOrd="1" destOrd="0" presId="urn:microsoft.com/office/officeart/2008/layout/NameandTitleOrganizationalChart"/>
    <dgm:cxn modelId="{78F22F65-D7B3-4D16-A9AD-8E37A385082B}" type="presParOf" srcId="{3EC604FC-0252-420A-812E-546F1597937B}" destId="{3FAC6223-D730-4E95-9CE1-E290847B404A}" srcOrd="2" destOrd="0" presId="urn:microsoft.com/office/officeart/2008/layout/NameandTitleOrganizationalChart"/>
    <dgm:cxn modelId="{C0358C4E-9582-4CF2-860D-92B0FE2DC8F2}" type="presParOf" srcId="{BB380AC2-85B7-4ADD-A878-3A6CD97D4F8D}" destId="{AC8EE17E-BBC5-43E2-8BD3-598042914E4C}" srcOrd="1" destOrd="0" presId="urn:microsoft.com/office/officeart/2008/layout/NameandTitleOrganizationalChart"/>
    <dgm:cxn modelId="{6F5EB337-77DD-42E6-BEB9-AA8547003561}" type="presParOf" srcId="{BB380AC2-85B7-4ADD-A878-3A6CD97D4F8D}" destId="{787B243E-ABC9-47EC-B8FA-56A867D2D0B3}" srcOrd="2" destOrd="0" presId="urn:microsoft.com/office/officeart/2008/layout/NameandTitleOrganizationalChart"/>
    <dgm:cxn modelId="{9A9A09B0-C310-4AFF-900B-ED3191616D5D}" type="presParOf" srcId="{A376EC59-D119-4BDF-837A-7F3E26541C0F}" destId="{62EDD80B-DA2B-47A0-B313-2772BD774B3B}" srcOrd="4" destOrd="0" presId="urn:microsoft.com/office/officeart/2008/layout/NameandTitleOrganizationalChart"/>
    <dgm:cxn modelId="{D302FA4C-6C07-4CAF-865E-2B6D5118D50A}" type="presParOf" srcId="{A376EC59-D119-4BDF-837A-7F3E26541C0F}" destId="{A68A37F2-7497-4D78-9089-551EF5DC83F3}" srcOrd="5" destOrd="0" presId="urn:microsoft.com/office/officeart/2008/layout/NameandTitleOrganizationalChart"/>
    <dgm:cxn modelId="{9A640E34-2653-451B-941C-E9AB3FAB91AB}" type="presParOf" srcId="{A68A37F2-7497-4D78-9089-551EF5DC83F3}" destId="{09B2B60B-30A4-4281-A1CE-7C4CB70421F0}" srcOrd="0" destOrd="0" presId="urn:microsoft.com/office/officeart/2008/layout/NameandTitleOrganizationalChart"/>
    <dgm:cxn modelId="{9AEB02CE-D883-4DC2-AB18-3C41E177DCEC}" type="presParOf" srcId="{09B2B60B-30A4-4281-A1CE-7C4CB70421F0}" destId="{9E39E494-E858-4D16-B226-A35A2B9D2EDF}" srcOrd="0" destOrd="0" presId="urn:microsoft.com/office/officeart/2008/layout/NameandTitleOrganizationalChart"/>
    <dgm:cxn modelId="{DD1C3478-8545-4354-98E2-0D53D75B5E6C}" type="presParOf" srcId="{09B2B60B-30A4-4281-A1CE-7C4CB70421F0}" destId="{E0C34F54-67A9-4C68-9373-6DDDE65A0067}" srcOrd="1" destOrd="0" presId="urn:microsoft.com/office/officeart/2008/layout/NameandTitleOrganizationalChart"/>
    <dgm:cxn modelId="{A636262D-7700-4950-A524-2271D6F7B4F8}" type="presParOf" srcId="{09B2B60B-30A4-4281-A1CE-7C4CB70421F0}" destId="{EB9728F2-1918-47E1-8713-D6D3EBC6F5FE}" srcOrd="2" destOrd="0" presId="urn:microsoft.com/office/officeart/2008/layout/NameandTitleOrganizationalChart"/>
    <dgm:cxn modelId="{0746F9B8-CA6B-4435-AFF4-9AD683893DE1}" type="presParOf" srcId="{A68A37F2-7497-4D78-9089-551EF5DC83F3}" destId="{BA1D7503-2C32-4BA5-9C5D-874B61D98BE0}" srcOrd="1" destOrd="0" presId="urn:microsoft.com/office/officeart/2008/layout/NameandTitleOrganizationalChart"/>
    <dgm:cxn modelId="{7300CC20-9974-4876-835C-06DECB5243BB}" type="presParOf" srcId="{A68A37F2-7497-4D78-9089-551EF5DC83F3}" destId="{94513CB2-24C5-4753-9435-64C24EA54ED0}" srcOrd="2" destOrd="0" presId="urn:microsoft.com/office/officeart/2008/layout/NameandTitleOrganizationalChart"/>
    <dgm:cxn modelId="{DA936315-59EA-4AAF-8504-36EFD20C7887}" type="presParOf" srcId="{A376EC59-D119-4BDF-837A-7F3E26541C0F}" destId="{B01DCAB9-5962-43BB-B8E1-6228900D4383}" srcOrd="6" destOrd="0" presId="urn:microsoft.com/office/officeart/2008/layout/NameandTitleOrganizationalChart"/>
    <dgm:cxn modelId="{CD6EDFC9-8EA9-4002-9A44-B122F54E35C0}" type="presParOf" srcId="{A376EC59-D119-4BDF-837A-7F3E26541C0F}" destId="{11853608-A7BE-4DA9-ADEB-8FC848B29AC5}" srcOrd="7" destOrd="0" presId="urn:microsoft.com/office/officeart/2008/layout/NameandTitleOrganizationalChart"/>
    <dgm:cxn modelId="{B492A957-B894-4A52-B1B3-8E6907EC92B1}" type="presParOf" srcId="{11853608-A7BE-4DA9-ADEB-8FC848B29AC5}" destId="{FA0B5438-68FC-4397-A85E-4C7FC62BA083}" srcOrd="0" destOrd="0" presId="urn:microsoft.com/office/officeart/2008/layout/NameandTitleOrganizationalChart"/>
    <dgm:cxn modelId="{F5F79C6C-00B4-43F7-AB93-EB2397A0E836}" type="presParOf" srcId="{FA0B5438-68FC-4397-A85E-4C7FC62BA083}" destId="{F8723646-BB30-4A44-97C9-CF366A43AECD}" srcOrd="0" destOrd="0" presId="urn:microsoft.com/office/officeart/2008/layout/NameandTitleOrganizationalChart"/>
    <dgm:cxn modelId="{61677366-565E-4F89-A6F9-44EAF9DBE6BC}" type="presParOf" srcId="{FA0B5438-68FC-4397-A85E-4C7FC62BA083}" destId="{E2250565-71B5-42A0-BC23-583C4C5E27AF}" srcOrd="1" destOrd="0" presId="urn:microsoft.com/office/officeart/2008/layout/NameandTitleOrganizationalChart"/>
    <dgm:cxn modelId="{F22E4236-688C-48EC-91CC-D5852C7CEFB5}" type="presParOf" srcId="{FA0B5438-68FC-4397-A85E-4C7FC62BA083}" destId="{E998473E-1226-4795-BEEA-42F6DA3A14FE}" srcOrd="2" destOrd="0" presId="urn:microsoft.com/office/officeart/2008/layout/NameandTitleOrganizationalChart"/>
    <dgm:cxn modelId="{2B52939B-8CA0-4758-B212-F90178A22A75}" type="presParOf" srcId="{11853608-A7BE-4DA9-ADEB-8FC848B29AC5}" destId="{A5899AB5-9E3E-44E4-9BC8-568709355B02}" srcOrd="1" destOrd="0" presId="urn:microsoft.com/office/officeart/2008/layout/NameandTitleOrganizationalChart"/>
    <dgm:cxn modelId="{95806B36-0695-4942-8254-CFA130CA375B}" type="presParOf" srcId="{11853608-A7BE-4DA9-ADEB-8FC848B29AC5}" destId="{8FAB1E0A-B9BC-4434-8A93-5C32A1BFC8D3}" srcOrd="2" destOrd="0" presId="urn:microsoft.com/office/officeart/2008/layout/NameandTitleOrganizationalChart"/>
    <dgm:cxn modelId="{D9230C06-7452-402F-9C5A-F853A350538C}" type="presParOf" srcId="{04D3FF99-DE4C-4295-A2D5-CC870A0D24D6}" destId="{5403F434-7C10-4F95-A722-C4728F259A42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7FB4833-9AD2-4094-890E-126560852A43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E6423B1-1E0B-4EDE-AB2F-A90D8566A484}">
      <dgm:prSet phldrT="[Text]"/>
      <dgm:spPr/>
      <dgm:t>
        <a:bodyPr/>
        <a:lstStyle/>
        <a:p>
          <a:r>
            <a:rPr lang="de-DE" u="sng" dirty="0" smtClean="0"/>
            <a:t>Frühling n-1</a:t>
          </a:r>
        </a:p>
        <a:p>
          <a:r>
            <a:rPr lang="de-DE" dirty="0" smtClean="0"/>
            <a:t>Präsentation des Budget-entwurfs</a:t>
          </a:r>
          <a:endParaRPr lang="de-DE" dirty="0"/>
        </a:p>
      </dgm:t>
    </dgm:pt>
    <dgm:pt modelId="{21B89717-F52B-4179-B50B-C62E87213397}" type="parTrans" cxnId="{D88EAC1B-F3E2-427A-9415-E606329853CA}">
      <dgm:prSet/>
      <dgm:spPr/>
      <dgm:t>
        <a:bodyPr/>
        <a:lstStyle/>
        <a:p>
          <a:endParaRPr lang="de-DE"/>
        </a:p>
      </dgm:t>
    </dgm:pt>
    <dgm:pt modelId="{9EB0EFB5-8D63-4E93-B25E-8709B7C982A8}" type="sibTrans" cxnId="{D88EAC1B-F3E2-427A-9415-E606329853CA}">
      <dgm:prSet/>
      <dgm:spPr/>
      <dgm:t>
        <a:bodyPr/>
        <a:lstStyle/>
        <a:p>
          <a:endParaRPr lang="de-DE"/>
        </a:p>
      </dgm:t>
    </dgm:pt>
    <dgm:pt modelId="{AA0EB95C-9424-49DF-ACCB-83BDD9CD38F3}">
      <dgm:prSet phldrT="[Text]"/>
      <dgm:spPr/>
      <dgm:t>
        <a:bodyPr/>
        <a:lstStyle/>
        <a:p>
          <a:r>
            <a:rPr lang="de-DE" u="sng" dirty="0" smtClean="0"/>
            <a:t>Frühling n+1</a:t>
          </a:r>
        </a:p>
        <a:p>
          <a:r>
            <a:rPr lang="de-DE" dirty="0" smtClean="0"/>
            <a:t>Entwurf des Jahresberichts</a:t>
          </a:r>
          <a:endParaRPr lang="de-DE" dirty="0"/>
        </a:p>
      </dgm:t>
    </dgm:pt>
    <dgm:pt modelId="{DF9B5526-43E1-4EF2-AE74-A88D5D696AF1}" type="parTrans" cxnId="{C4BB4C15-4C85-4FAD-87B1-D80B0F497B45}">
      <dgm:prSet/>
      <dgm:spPr/>
      <dgm:t>
        <a:bodyPr/>
        <a:lstStyle/>
        <a:p>
          <a:endParaRPr lang="de-DE"/>
        </a:p>
      </dgm:t>
    </dgm:pt>
    <dgm:pt modelId="{2B0C1DA5-A267-4371-A59E-6CBF711B2CF8}" type="sibTrans" cxnId="{C4BB4C15-4C85-4FAD-87B1-D80B0F497B45}">
      <dgm:prSet/>
      <dgm:spPr/>
      <dgm:t>
        <a:bodyPr/>
        <a:lstStyle/>
        <a:p>
          <a:endParaRPr lang="de-DE"/>
        </a:p>
      </dgm:t>
    </dgm:pt>
    <dgm:pt modelId="{72A22B9F-C869-4FF1-8566-00C5C87F7A02}">
      <dgm:prSet phldrT="[Text]"/>
      <dgm:spPr/>
      <dgm:t>
        <a:bodyPr/>
        <a:lstStyle/>
        <a:p>
          <a:r>
            <a:rPr lang="de-DE" u="sng" dirty="0" smtClean="0"/>
            <a:t>Herbst n+1</a:t>
          </a:r>
        </a:p>
        <a:p>
          <a:r>
            <a:rPr lang="de-DE" dirty="0" smtClean="0"/>
            <a:t>Beschluss des Jahresberichts</a:t>
          </a:r>
          <a:endParaRPr lang="de-DE" dirty="0"/>
        </a:p>
      </dgm:t>
    </dgm:pt>
    <dgm:pt modelId="{571C6BFB-F66E-45C5-8BAD-267B2EADC278}" type="parTrans" cxnId="{696249D0-CD7D-41E7-80C3-C3263ADE4122}">
      <dgm:prSet/>
      <dgm:spPr/>
      <dgm:t>
        <a:bodyPr/>
        <a:lstStyle/>
        <a:p>
          <a:endParaRPr lang="de-DE"/>
        </a:p>
      </dgm:t>
    </dgm:pt>
    <dgm:pt modelId="{36E9331A-E93D-43A0-B534-F6848C9B360C}" type="sibTrans" cxnId="{696249D0-CD7D-41E7-80C3-C3263ADE4122}">
      <dgm:prSet/>
      <dgm:spPr/>
      <dgm:t>
        <a:bodyPr/>
        <a:lstStyle/>
        <a:p>
          <a:endParaRPr lang="de-DE"/>
        </a:p>
      </dgm:t>
    </dgm:pt>
    <dgm:pt modelId="{1BDA3A6A-C2B1-4264-B202-16FBB0CA74FF}">
      <dgm:prSet/>
      <dgm:spPr/>
      <dgm:t>
        <a:bodyPr/>
        <a:lstStyle/>
        <a:p>
          <a:r>
            <a:rPr lang="de-DE" u="sng" dirty="0" smtClean="0"/>
            <a:t>Herbst n-1</a:t>
          </a:r>
        </a:p>
        <a:p>
          <a:r>
            <a:rPr lang="de-DE" dirty="0" smtClean="0"/>
            <a:t>Beschluss des Budgets für n</a:t>
          </a:r>
          <a:endParaRPr lang="de-DE" dirty="0"/>
        </a:p>
      </dgm:t>
    </dgm:pt>
    <dgm:pt modelId="{0BF9448B-E086-4696-8983-24D6FCCA3E30}" type="parTrans" cxnId="{D7C4E3FD-9E4E-43D3-8B1F-D7A5A91534AE}">
      <dgm:prSet/>
      <dgm:spPr/>
      <dgm:t>
        <a:bodyPr/>
        <a:lstStyle/>
        <a:p>
          <a:endParaRPr lang="de-DE"/>
        </a:p>
      </dgm:t>
    </dgm:pt>
    <dgm:pt modelId="{2FB8180D-956C-4C70-97CE-792D2C44ADA5}" type="sibTrans" cxnId="{D7C4E3FD-9E4E-43D3-8B1F-D7A5A91534AE}">
      <dgm:prSet/>
      <dgm:spPr/>
      <dgm:t>
        <a:bodyPr/>
        <a:lstStyle/>
        <a:p>
          <a:endParaRPr lang="de-DE"/>
        </a:p>
      </dgm:t>
    </dgm:pt>
    <dgm:pt modelId="{89805BD3-4BF2-4539-8FCF-E49F5B5FDD42}" type="pres">
      <dgm:prSet presAssocID="{C7FB4833-9AD2-4094-890E-126560852A43}" presName="CompostProcess" presStyleCnt="0">
        <dgm:presLayoutVars>
          <dgm:dir/>
          <dgm:resizeHandles val="exact"/>
        </dgm:presLayoutVars>
      </dgm:prSet>
      <dgm:spPr/>
    </dgm:pt>
    <dgm:pt modelId="{09F2E39C-0534-45C9-910E-8861192CE37F}" type="pres">
      <dgm:prSet presAssocID="{C7FB4833-9AD2-4094-890E-126560852A43}" presName="arrow" presStyleLbl="bgShp" presStyleIdx="0" presStyleCnt="1"/>
      <dgm:spPr/>
    </dgm:pt>
    <dgm:pt modelId="{E348C7C4-8B59-4E40-BA3C-989636809D18}" type="pres">
      <dgm:prSet presAssocID="{C7FB4833-9AD2-4094-890E-126560852A43}" presName="linearProcess" presStyleCnt="0"/>
      <dgm:spPr/>
    </dgm:pt>
    <dgm:pt modelId="{02383CAE-AF2E-4F88-ACC1-0BAAB0E488D5}" type="pres">
      <dgm:prSet presAssocID="{DE6423B1-1E0B-4EDE-AB2F-A90D8566A48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641A2C6-D4CF-43C0-81A8-DF81776DBBA9}" type="pres">
      <dgm:prSet presAssocID="{9EB0EFB5-8D63-4E93-B25E-8709B7C982A8}" presName="sibTrans" presStyleCnt="0"/>
      <dgm:spPr/>
    </dgm:pt>
    <dgm:pt modelId="{715B64F0-F0B8-4703-AECF-4C8E28998E80}" type="pres">
      <dgm:prSet presAssocID="{1BDA3A6A-C2B1-4264-B202-16FBB0CA74FF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93DD7D4-24ED-4788-9B5B-F0DB36F0791E}" type="pres">
      <dgm:prSet presAssocID="{2FB8180D-956C-4C70-97CE-792D2C44ADA5}" presName="sibTrans" presStyleCnt="0"/>
      <dgm:spPr/>
    </dgm:pt>
    <dgm:pt modelId="{E2CF5C86-CAE2-44E9-A09D-916F2210F782}" type="pres">
      <dgm:prSet presAssocID="{AA0EB95C-9424-49DF-ACCB-83BDD9CD38F3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5130CF-51E5-46B0-A683-757DA894BAE0}" type="pres">
      <dgm:prSet presAssocID="{2B0C1DA5-A267-4371-A59E-6CBF711B2CF8}" presName="sibTrans" presStyleCnt="0"/>
      <dgm:spPr/>
    </dgm:pt>
    <dgm:pt modelId="{4C73F3AB-94C7-4F0D-84BC-D3E023837BA0}" type="pres">
      <dgm:prSet presAssocID="{72A22B9F-C869-4FF1-8566-00C5C87F7A02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211572ED-8EB1-4B17-8E9C-96C9842F00BF}" type="presOf" srcId="{72A22B9F-C869-4FF1-8566-00C5C87F7A02}" destId="{4C73F3AB-94C7-4F0D-84BC-D3E023837BA0}" srcOrd="0" destOrd="0" presId="urn:microsoft.com/office/officeart/2005/8/layout/hProcess9"/>
    <dgm:cxn modelId="{696249D0-CD7D-41E7-80C3-C3263ADE4122}" srcId="{C7FB4833-9AD2-4094-890E-126560852A43}" destId="{72A22B9F-C869-4FF1-8566-00C5C87F7A02}" srcOrd="3" destOrd="0" parTransId="{571C6BFB-F66E-45C5-8BAD-267B2EADC278}" sibTransId="{36E9331A-E93D-43A0-B534-F6848C9B360C}"/>
    <dgm:cxn modelId="{23F19C68-23D8-448E-AC41-AB42FEE15AE7}" type="presOf" srcId="{AA0EB95C-9424-49DF-ACCB-83BDD9CD38F3}" destId="{E2CF5C86-CAE2-44E9-A09D-916F2210F782}" srcOrd="0" destOrd="0" presId="urn:microsoft.com/office/officeart/2005/8/layout/hProcess9"/>
    <dgm:cxn modelId="{779F943B-5624-4656-9BFA-229B7B76D07D}" type="presOf" srcId="{C7FB4833-9AD2-4094-890E-126560852A43}" destId="{89805BD3-4BF2-4539-8FCF-E49F5B5FDD42}" srcOrd="0" destOrd="0" presId="urn:microsoft.com/office/officeart/2005/8/layout/hProcess9"/>
    <dgm:cxn modelId="{24381785-BA19-4080-800A-25CC8FE72FE9}" type="presOf" srcId="{DE6423B1-1E0B-4EDE-AB2F-A90D8566A484}" destId="{02383CAE-AF2E-4F88-ACC1-0BAAB0E488D5}" srcOrd="0" destOrd="0" presId="urn:microsoft.com/office/officeart/2005/8/layout/hProcess9"/>
    <dgm:cxn modelId="{3E4AB4C5-E9D0-4EFD-B827-FA6E0DCF8914}" type="presOf" srcId="{1BDA3A6A-C2B1-4264-B202-16FBB0CA74FF}" destId="{715B64F0-F0B8-4703-AECF-4C8E28998E80}" srcOrd="0" destOrd="0" presId="urn:microsoft.com/office/officeart/2005/8/layout/hProcess9"/>
    <dgm:cxn modelId="{D7C4E3FD-9E4E-43D3-8B1F-D7A5A91534AE}" srcId="{C7FB4833-9AD2-4094-890E-126560852A43}" destId="{1BDA3A6A-C2B1-4264-B202-16FBB0CA74FF}" srcOrd="1" destOrd="0" parTransId="{0BF9448B-E086-4696-8983-24D6FCCA3E30}" sibTransId="{2FB8180D-956C-4C70-97CE-792D2C44ADA5}"/>
    <dgm:cxn modelId="{D88EAC1B-F3E2-427A-9415-E606329853CA}" srcId="{C7FB4833-9AD2-4094-890E-126560852A43}" destId="{DE6423B1-1E0B-4EDE-AB2F-A90D8566A484}" srcOrd="0" destOrd="0" parTransId="{21B89717-F52B-4179-B50B-C62E87213397}" sibTransId="{9EB0EFB5-8D63-4E93-B25E-8709B7C982A8}"/>
    <dgm:cxn modelId="{C4BB4C15-4C85-4FAD-87B1-D80B0F497B45}" srcId="{C7FB4833-9AD2-4094-890E-126560852A43}" destId="{AA0EB95C-9424-49DF-ACCB-83BDD9CD38F3}" srcOrd="2" destOrd="0" parTransId="{DF9B5526-43E1-4EF2-AE74-A88D5D696AF1}" sibTransId="{2B0C1DA5-A267-4371-A59E-6CBF711B2CF8}"/>
    <dgm:cxn modelId="{882E9CF2-C292-48C6-9C02-AEA7891B3DBC}" type="presParOf" srcId="{89805BD3-4BF2-4539-8FCF-E49F5B5FDD42}" destId="{09F2E39C-0534-45C9-910E-8861192CE37F}" srcOrd="0" destOrd="0" presId="urn:microsoft.com/office/officeart/2005/8/layout/hProcess9"/>
    <dgm:cxn modelId="{3D3C418F-E8AC-4765-BE60-88F67BCE16BB}" type="presParOf" srcId="{89805BD3-4BF2-4539-8FCF-E49F5B5FDD42}" destId="{E348C7C4-8B59-4E40-BA3C-989636809D18}" srcOrd="1" destOrd="0" presId="urn:microsoft.com/office/officeart/2005/8/layout/hProcess9"/>
    <dgm:cxn modelId="{248D2406-DE7F-4DCE-AE02-49BFCA30CB20}" type="presParOf" srcId="{E348C7C4-8B59-4E40-BA3C-989636809D18}" destId="{02383CAE-AF2E-4F88-ACC1-0BAAB0E488D5}" srcOrd="0" destOrd="0" presId="urn:microsoft.com/office/officeart/2005/8/layout/hProcess9"/>
    <dgm:cxn modelId="{8F6DC88C-5292-4CFA-BF8F-90810A04D857}" type="presParOf" srcId="{E348C7C4-8B59-4E40-BA3C-989636809D18}" destId="{D641A2C6-D4CF-43C0-81A8-DF81776DBBA9}" srcOrd="1" destOrd="0" presId="urn:microsoft.com/office/officeart/2005/8/layout/hProcess9"/>
    <dgm:cxn modelId="{25AA0E4A-0DB8-4C97-96D5-3DCC58AFF61F}" type="presParOf" srcId="{E348C7C4-8B59-4E40-BA3C-989636809D18}" destId="{715B64F0-F0B8-4703-AECF-4C8E28998E80}" srcOrd="2" destOrd="0" presId="urn:microsoft.com/office/officeart/2005/8/layout/hProcess9"/>
    <dgm:cxn modelId="{E4A366F9-CD56-4C07-BD8A-1A6053D36C72}" type="presParOf" srcId="{E348C7C4-8B59-4E40-BA3C-989636809D18}" destId="{293DD7D4-24ED-4788-9B5B-F0DB36F0791E}" srcOrd="3" destOrd="0" presId="urn:microsoft.com/office/officeart/2005/8/layout/hProcess9"/>
    <dgm:cxn modelId="{10955A3B-6615-4A55-A230-F9FC693F9703}" type="presParOf" srcId="{E348C7C4-8B59-4E40-BA3C-989636809D18}" destId="{E2CF5C86-CAE2-44E9-A09D-916F2210F782}" srcOrd="4" destOrd="0" presId="urn:microsoft.com/office/officeart/2005/8/layout/hProcess9"/>
    <dgm:cxn modelId="{BF3A5AE5-0924-4A68-9D49-76D9C9A65287}" type="presParOf" srcId="{E348C7C4-8B59-4E40-BA3C-989636809D18}" destId="{FB5130CF-51E5-46B0-A683-757DA894BAE0}" srcOrd="5" destOrd="0" presId="urn:microsoft.com/office/officeart/2005/8/layout/hProcess9"/>
    <dgm:cxn modelId="{F0C0837F-04E8-479F-94D2-E37E2F42843B}" type="presParOf" srcId="{E348C7C4-8B59-4E40-BA3C-989636809D18}" destId="{4C73F3AB-94C7-4F0D-84BC-D3E023837BA0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73F04-BF56-4183-81A9-01B75BBFB187}">
      <dsp:nvSpPr>
        <dsp:cNvPr id="0" name=""/>
        <dsp:cNvSpPr/>
      </dsp:nvSpPr>
      <dsp:spPr>
        <a:xfrm>
          <a:off x="4017009" y="1014531"/>
          <a:ext cx="2623939" cy="585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793"/>
              </a:lnTo>
              <a:lnTo>
                <a:pt x="2623939" y="348793"/>
              </a:lnTo>
              <a:lnTo>
                <a:pt x="2623939" y="5850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48736D-4E59-4EF7-8FC7-7A25CA705FFF}">
      <dsp:nvSpPr>
        <dsp:cNvPr id="0" name=""/>
        <dsp:cNvSpPr/>
      </dsp:nvSpPr>
      <dsp:spPr>
        <a:xfrm>
          <a:off x="4017009" y="2612231"/>
          <a:ext cx="1311969" cy="5850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793"/>
              </a:lnTo>
              <a:lnTo>
                <a:pt x="1311969" y="348793"/>
              </a:lnTo>
              <a:lnTo>
                <a:pt x="1311969" y="58507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90D407-2205-48BB-9C0E-B46C72076126}">
      <dsp:nvSpPr>
        <dsp:cNvPr id="0" name=""/>
        <dsp:cNvSpPr/>
      </dsp:nvSpPr>
      <dsp:spPr>
        <a:xfrm>
          <a:off x="2705040" y="2612231"/>
          <a:ext cx="1311969" cy="585073"/>
        </a:xfrm>
        <a:custGeom>
          <a:avLst/>
          <a:gdLst/>
          <a:ahLst/>
          <a:cxnLst/>
          <a:rect l="0" t="0" r="0" b="0"/>
          <a:pathLst>
            <a:path>
              <a:moveTo>
                <a:pt x="1311969" y="0"/>
              </a:moveTo>
              <a:lnTo>
                <a:pt x="1311969" y="348793"/>
              </a:lnTo>
              <a:lnTo>
                <a:pt x="0" y="348793"/>
              </a:lnTo>
              <a:lnTo>
                <a:pt x="0" y="58507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0897EA-7E2B-4726-9D57-0E7AE0014F16}">
      <dsp:nvSpPr>
        <dsp:cNvPr id="0" name=""/>
        <dsp:cNvSpPr/>
      </dsp:nvSpPr>
      <dsp:spPr>
        <a:xfrm>
          <a:off x="3971289" y="1014531"/>
          <a:ext cx="91440" cy="5850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50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B83B8-EE61-4345-8D03-A72E9E3E00B3}">
      <dsp:nvSpPr>
        <dsp:cNvPr id="0" name=""/>
        <dsp:cNvSpPr/>
      </dsp:nvSpPr>
      <dsp:spPr>
        <a:xfrm>
          <a:off x="1393070" y="1014531"/>
          <a:ext cx="2623939" cy="585073"/>
        </a:xfrm>
        <a:custGeom>
          <a:avLst/>
          <a:gdLst/>
          <a:ahLst/>
          <a:cxnLst/>
          <a:rect l="0" t="0" r="0" b="0"/>
          <a:pathLst>
            <a:path>
              <a:moveTo>
                <a:pt x="2623939" y="0"/>
              </a:moveTo>
              <a:lnTo>
                <a:pt x="2623939" y="348793"/>
              </a:lnTo>
              <a:lnTo>
                <a:pt x="0" y="348793"/>
              </a:lnTo>
              <a:lnTo>
                <a:pt x="0" y="5850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46E75B-107C-4AEE-82C4-9CC2B6BA8DA5}">
      <dsp:nvSpPr>
        <dsp:cNvPr id="0" name=""/>
        <dsp:cNvSpPr/>
      </dsp:nvSpPr>
      <dsp:spPr>
        <a:xfrm>
          <a:off x="3039110" y="1905"/>
          <a:ext cx="1955799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err="1" smtClean="0"/>
            <a:t>Director</a:t>
          </a:r>
          <a:r>
            <a:rPr lang="de-DE" sz="2100" kern="1200" dirty="0" smtClean="0"/>
            <a:t> General</a:t>
          </a:r>
          <a:endParaRPr lang="de-DE" sz="2100" kern="1200" dirty="0"/>
        </a:p>
      </dsp:txBody>
      <dsp:txXfrm>
        <a:off x="3039110" y="1905"/>
        <a:ext cx="1955799" cy="1012626"/>
      </dsp:txXfrm>
    </dsp:sp>
    <dsp:sp modelId="{02002BFC-3D6C-4363-A6FB-6DC876699DDD}">
      <dsp:nvSpPr>
        <dsp:cNvPr id="0" name=""/>
        <dsp:cNvSpPr/>
      </dsp:nvSpPr>
      <dsp:spPr>
        <a:xfrm>
          <a:off x="3430269" y="789503"/>
          <a:ext cx="1760219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Rolf Heuer</a:t>
          </a:r>
          <a:endParaRPr lang="de-DE" sz="2300" kern="1200" dirty="0"/>
        </a:p>
      </dsp:txBody>
      <dsp:txXfrm>
        <a:off x="3430269" y="789503"/>
        <a:ext cx="1760219" cy="337542"/>
      </dsp:txXfrm>
    </dsp:sp>
    <dsp:sp modelId="{258C45A0-6B93-446A-9AAE-E3ED0BE00C8C}">
      <dsp:nvSpPr>
        <dsp:cNvPr id="0" name=""/>
        <dsp:cNvSpPr/>
      </dsp:nvSpPr>
      <dsp:spPr>
        <a:xfrm>
          <a:off x="415170" y="1599604"/>
          <a:ext cx="1955799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err="1" smtClean="0"/>
            <a:t>Adminstration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and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general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infrastructure</a:t>
          </a:r>
          <a:endParaRPr lang="de-DE" sz="2100" kern="1200" dirty="0"/>
        </a:p>
      </dsp:txBody>
      <dsp:txXfrm>
        <a:off x="415170" y="1599604"/>
        <a:ext cx="1955799" cy="1012626"/>
      </dsp:txXfrm>
    </dsp:sp>
    <dsp:sp modelId="{054B5E17-04BD-4674-9EB0-583386BA535B}">
      <dsp:nvSpPr>
        <dsp:cNvPr id="0" name=""/>
        <dsp:cNvSpPr/>
      </dsp:nvSpPr>
      <dsp:spPr>
        <a:xfrm>
          <a:off x="806330" y="2387203"/>
          <a:ext cx="1760219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Sigurd </a:t>
          </a:r>
          <a:r>
            <a:rPr lang="de-DE" sz="2000" kern="1200" dirty="0" err="1" smtClean="0"/>
            <a:t>Lettow</a:t>
          </a:r>
          <a:endParaRPr lang="de-DE" sz="2000" kern="1200" dirty="0"/>
        </a:p>
      </dsp:txBody>
      <dsp:txXfrm>
        <a:off x="806330" y="2387203"/>
        <a:ext cx="1760219" cy="337542"/>
      </dsp:txXfrm>
    </dsp:sp>
    <dsp:sp modelId="{721D8944-BE23-4BC7-A71E-7DF9AE37B676}">
      <dsp:nvSpPr>
        <dsp:cNvPr id="0" name=""/>
        <dsp:cNvSpPr/>
      </dsp:nvSpPr>
      <dsp:spPr>
        <a:xfrm>
          <a:off x="3039109" y="1599604"/>
          <a:ext cx="1955800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Research an </a:t>
          </a:r>
          <a:r>
            <a:rPr lang="de-DE" sz="2100" kern="1200" dirty="0" err="1" smtClean="0"/>
            <a:t>scientific</a:t>
          </a:r>
          <a:r>
            <a:rPr lang="de-DE" sz="2100" kern="1200" dirty="0" smtClean="0"/>
            <a:t> </a:t>
          </a:r>
          <a:r>
            <a:rPr lang="de-DE" sz="2100" kern="1200" dirty="0" err="1" smtClean="0"/>
            <a:t>computing</a:t>
          </a:r>
          <a:endParaRPr lang="de-DE" sz="2100" kern="1200" dirty="0"/>
        </a:p>
      </dsp:txBody>
      <dsp:txXfrm>
        <a:off x="3039109" y="1599604"/>
        <a:ext cx="1955800" cy="1012626"/>
      </dsp:txXfrm>
    </dsp:sp>
    <dsp:sp modelId="{F8CB48EF-301A-4236-B1A3-C7D7C106E734}">
      <dsp:nvSpPr>
        <dsp:cNvPr id="0" name=""/>
        <dsp:cNvSpPr/>
      </dsp:nvSpPr>
      <dsp:spPr>
        <a:xfrm>
          <a:off x="3430269" y="2387203"/>
          <a:ext cx="1760220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10795" rIns="43180" bIns="10795" numCol="1" spcCol="1270" anchor="ctr" anchorCtr="0">
          <a:noAutofit/>
        </a:bodyPr>
        <a:lstStyle/>
        <a:p>
          <a:pPr lvl="0" algn="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700" kern="1200" dirty="0" smtClean="0"/>
            <a:t>Sergio Bertolucci</a:t>
          </a:r>
          <a:endParaRPr lang="de-DE" sz="1700" kern="1200" dirty="0"/>
        </a:p>
      </dsp:txBody>
      <dsp:txXfrm>
        <a:off x="3430269" y="2387203"/>
        <a:ext cx="1760220" cy="337542"/>
      </dsp:txXfrm>
    </dsp:sp>
    <dsp:sp modelId="{2A58CE02-BB27-41F6-97D0-1C4D3F60886F}">
      <dsp:nvSpPr>
        <dsp:cNvPr id="0" name=""/>
        <dsp:cNvSpPr/>
      </dsp:nvSpPr>
      <dsp:spPr>
        <a:xfrm>
          <a:off x="1727140" y="3197304"/>
          <a:ext cx="1955799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PH</a:t>
          </a:r>
          <a:endParaRPr lang="de-DE" sz="2100" kern="1200" dirty="0"/>
        </a:p>
      </dsp:txBody>
      <dsp:txXfrm>
        <a:off x="1727140" y="3197304"/>
        <a:ext cx="1955799" cy="1012626"/>
      </dsp:txXfrm>
    </dsp:sp>
    <dsp:sp modelId="{ED453676-13B8-4152-AE76-85FFF410939F}">
      <dsp:nvSpPr>
        <dsp:cNvPr id="0" name=""/>
        <dsp:cNvSpPr/>
      </dsp:nvSpPr>
      <dsp:spPr>
        <a:xfrm>
          <a:off x="2118300" y="3984902"/>
          <a:ext cx="1760219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0800" tIns="12700" rIns="50800" bIns="12700" numCol="1" spcCol="1270" anchor="ctr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Philippe Bloch</a:t>
          </a:r>
          <a:endParaRPr lang="de-DE" sz="2000" kern="1200" dirty="0"/>
        </a:p>
      </dsp:txBody>
      <dsp:txXfrm>
        <a:off x="2118300" y="3984902"/>
        <a:ext cx="1760219" cy="337542"/>
      </dsp:txXfrm>
    </dsp:sp>
    <dsp:sp modelId="{465C7BF7-55A0-4A6D-A2F2-5D63B58C5C63}">
      <dsp:nvSpPr>
        <dsp:cNvPr id="0" name=""/>
        <dsp:cNvSpPr/>
      </dsp:nvSpPr>
      <dsp:spPr>
        <a:xfrm>
          <a:off x="4351079" y="3197304"/>
          <a:ext cx="1955799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smtClean="0"/>
            <a:t>IT</a:t>
          </a:r>
          <a:endParaRPr lang="de-DE" sz="2100" kern="1200" dirty="0"/>
        </a:p>
      </dsp:txBody>
      <dsp:txXfrm>
        <a:off x="4351079" y="3197304"/>
        <a:ext cx="1955799" cy="1012626"/>
      </dsp:txXfrm>
    </dsp:sp>
    <dsp:sp modelId="{A479BB56-6177-4B43-B962-9D42B1F88F62}">
      <dsp:nvSpPr>
        <dsp:cNvPr id="0" name=""/>
        <dsp:cNvSpPr/>
      </dsp:nvSpPr>
      <dsp:spPr>
        <a:xfrm>
          <a:off x="4742239" y="3984902"/>
          <a:ext cx="1760219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Frederic Hemmer</a:t>
          </a:r>
          <a:endParaRPr lang="de-DE" sz="1600" kern="1200" dirty="0"/>
        </a:p>
      </dsp:txBody>
      <dsp:txXfrm>
        <a:off x="4742239" y="3984902"/>
        <a:ext cx="1760219" cy="337542"/>
      </dsp:txXfrm>
    </dsp:sp>
    <dsp:sp modelId="{A24E48FD-020A-4569-9199-D82580C7123B}">
      <dsp:nvSpPr>
        <dsp:cNvPr id="0" name=""/>
        <dsp:cNvSpPr/>
      </dsp:nvSpPr>
      <dsp:spPr>
        <a:xfrm>
          <a:off x="5663049" y="1599604"/>
          <a:ext cx="1955800" cy="10126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42893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100" kern="1200" dirty="0" err="1" smtClean="0"/>
            <a:t>Accelerators</a:t>
          </a:r>
          <a:r>
            <a:rPr lang="de-DE" sz="2100" kern="1200" dirty="0" smtClean="0"/>
            <a:t> an </a:t>
          </a:r>
          <a:r>
            <a:rPr lang="de-DE" sz="2100" kern="1200" dirty="0" err="1" smtClean="0"/>
            <a:t>technology</a:t>
          </a:r>
          <a:endParaRPr lang="de-DE" sz="2100" kern="1200" dirty="0"/>
        </a:p>
      </dsp:txBody>
      <dsp:txXfrm>
        <a:off x="5663049" y="1599604"/>
        <a:ext cx="1955800" cy="1012626"/>
      </dsp:txXfrm>
    </dsp:sp>
    <dsp:sp modelId="{C26A81B5-8082-4F22-9A78-CEED517D1D14}">
      <dsp:nvSpPr>
        <dsp:cNvPr id="0" name=""/>
        <dsp:cNvSpPr/>
      </dsp:nvSpPr>
      <dsp:spPr>
        <a:xfrm>
          <a:off x="6054209" y="2387203"/>
          <a:ext cx="1760220" cy="33754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420" tIns="14605" rIns="58420" bIns="14605" numCol="1" spcCol="1270" anchor="ctr" anchorCtr="0">
          <a:noAutofit/>
        </a:bodyPr>
        <a:lstStyle/>
        <a:p>
          <a:pPr lvl="0" algn="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300" kern="1200" dirty="0" smtClean="0"/>
            <a:t>Steve Myers</a:t>
          </a:r>
          <a:endParaRPr lang="de-DE" sz="2300" kern="1200" dirty="0"/>
        </a:p>
      </dsp:txBody>
      <dsp:txXfrm>
        <a:off x="6054209" y="2387203"/>
        <a:ext cx="1760220" cy="3375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451AFF-DD68-4CAD-9645-B5A19BBC0001}">
      <dsp:nvSpPr>
        <dsp:cNvPr id="0" name=""/>
        <dsp:cNvSpPr/>
      </dsp:nvSpPr>
      <dsp:spPr>
        <a:xfrm>
          <a:off x="3775248" y="1849444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400" kern="1200" dirty="0" smtClean="0"/>
            <a:t>PH</a:t>
          </a:r>
          <a:endParaRPr lang="de-DE" sz="2400" kern="1200" dirty="0"/>
        </a:p>
      </dsp:txBody>
      <dsp:txXfrm>
        <a:off x="3874700" y="1948896"/>
        <a:ext cx="480198" cy="480198"/>
      </dsp:txXfrm>
    </dsp:sp>
    <dsp:sp modelId="{602CA469-13CE-4405-8DBB-DD65B6275FFC}">
      <dsp:nvSpPr>
        <dsp:cNvPr id="0" name=""/>
        <dsp:cNvSpPr/>
      </dsp:nvSpPr>
      <dsp:spPr>
        <a:xfrm rot="16200000">
          <a:off x="3531357" y="1258575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085627" y="1236829"/>
        <a:ext cx="58344" cy="58344"/>
      </dsp:txXfrm>
    </dsp:sp>
    <dsp:sp modelId="{1C0B01D5-6ED0-4830-8CD8-A5FB7818D043}">
      <dsp:nvSpPr>
        <dsp:cNvPr id="0" name=""/>
        <dsp:cNvSpPr/>
      </dsp:nvSpPr>
      <dsp:spPr>
        <a:xfrm>
          <a:off x="3775248" y="3456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AGS</a:t>
          </a:r>
          <a:endParaRPr lang="de-DE" sz="1100" kern="1200" dirty="0"/>
        </a:p>
      </dsp:txBody>
      <dsp:txXfrm>
        <a:off x="3874700" y="102908"/>
        <a:ext cx="480198" cy="480198"/>
      </dsp:txXfrm>
    </dsp:sp>
    <dsp:sp modelId="{79980110-D004-467B-9EBF-6C8785211DC2}">
      <dsp:nvSpPr>
        <dsp:cNvPr id="0" name=""/>
        <dsp:cNvSpPr/>
      </dsp:nvSpPr>
      <dsp:spPr>
        <a:xfrm rot="17861538">
          <a:off x="3960294" y="1364298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514564" y="1342553"/>
        <a:ext cx="58344" cy="58344"/>
      </dsp:txXfrm>
    </dsp:sp>
    <dsp:sp modelId="{364A2B4C-1145-444E-9381-C3A332274340}">
      <dsp:nvSpPr>
        <dsp:cNvPr id="0" name=""/>
        <dsp:cNvSpPr/>
      </dsp:nvSpPr>
      <dsp:spPr>
        <a:xfrm>
          <a:off x="4633121" y="214903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Alice</a:t>
          </a:r>
          <a:endParaRPr lang="de-DE" sz="1100" kern="1200" dirty="0"/>
        </a:p>
      </dsp:txBody>
      <dsp:txXfrm>
        <a:off x="4732573" y="314355"/>
        <a:ext cx="480198" cy="480198"/>
      </dsp:txXfrm>
    </dsp:sp>
    <dsp:sp modelId="{25B0FEC9-43FF-4309-A650-BEEE282EBCB9}">
      <dsp:nvSpPr>
        <dsp:cNvPr id="0" name=""/>
        <dsp:cNvSpPr/>
      </dsp:nvSpPr>
      <dsp:spPr>
        <a:xfrm rot="19523077">
          <a:off x="4290966" y="1657248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845236" y="1635503"/>
        <a:ext cx="58344" cy="58344"/>
      </dsp:txXfrm>
    </dsp:sp>
    <dsp:sp modelId="{0D8726FD-1360-40D1-BF38-37603C1A9344}">
      <dsp:nvSpPr>
        <dsp:cNvPr id="0" name=""/>
        <dsp:cNvSpPr/>
      </dsp:nvSpPr>
      <dsp:spPr>
        <a:xfrm>
          <a:off x="5294466" y="800803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ATLAS</a:t>
          </a:r>
          <a:endParaRPr lang="de-DE" sz="1100" kern="1200" dirty="0"/>
        </a:p>
      </dsp:txBody>
      <dsp:txXfrm>
        <a:off x="5393918" y="900255"/>
        <a:ext cx="480198" cy="480198"/>
      </dsp:txXfrm>
    </dsp:sp>
    <dsp:sp modelId="{AC0B885F-FA58-4803-BB48-F7F14BA7C5C5}">
      <dsp:nvSpPr>
        <dsp:cNvPr id="0" name=""/>
        <dsp:cNvSpPr/>
      </dsp:nvSpPr>
      <dsp:spPr>
        <a:xfrm rot="21184615">
          <a:off x="4447621" y="2070314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5001891" y="2048568"/>
        <a:ext cx="58344" cy="58344"/>
      </dsp:txXfrm>
    </dsp:sp>
    <dsp:sp modelId="{DD94567C-9D2B-4123-9A95-C91DE6079621}">
      <dsp:nvSpPr>
        <dsp:cNvPr id="0" name=""/>
        <dsp:cNvSpPr/>
      </dsp:nvSpPr>
      <dsp:spPr>
        <a:xfrm>
          <a:off x="5607776" y="1626934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CMS</a:t>
          </a:r>
          <a:endParaRPr lang="de-DE" sz="1100" kern="1200" dirty="0"/>
        </a:p>
      </dsp:txBody>
      <dsp:txXfrm>
        <a:off x="5707228" y="1726386"/>
        <a:ext cx="480198" cy="480198"/>
      </dsp:txXfrm>
    </dsp:sp>
    <dsp:sp modelId="{C1756C70-81ED-4731-8B9D-D2CE98072465}">
      <dsp:nvSpPr>
        <dsp:cNvPr id="0" name=""/>
        <dsp:cNvSpPr/>
      </dsp:nvSpPr>
      <dsp:spPr>
        <a:xfrm rot="1246154">
          <a:off x="4394371" y="2508866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948641" y="2487121"/>
        <a:ext cx="58344" cy="58344"/>
      </dsp:txXfrm>
    </dsp:sp>
    <dsp:sp modelId="{90AE8E1C-A66B-4D1A-86BF-4787BC22536D}">
      <dsp:nvSpPr>
        <dsp:cNvPr id="0" name=""/>
        <dsp:cNvSpPr/>
      </dsp:nvSpPr>
      <dsp:spPr>
        <a:xfrm>
          <a:off x="5501276" y="2504040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DT</a:t>
          </a:r>
          <a:endParaRPr lang="de-DE" sz="1100" kern="1200" dirty="0"/>
        </a:p>
      </dsp:txBody>
      <dsp:txXfrm>
        <a:off x="5600728" y="2603492"/>
        <a:ext cx="480198" cy="480198"/>
      </dsp:txXfrm>
    </dsp:sp>
    <dsp:sp modelId="{1CA88142-CB7D-4EA8-9DBF-DE9C33405DC6}">
      <dsp:nvSpPr>
        <dsp:cNvPr id="0" name=""/>
        <dsp:cNvSpPr/>
      </dsp:nvSpPr>
      <dsp:spPr>
        <a:xfrm rot="2907692">
          <a:off x="4143415" y="2872439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697685" y="2850694"/>
        <a:ext cx="58344" cy="58344"/>
      </dsp:txXfrm>
    </dsp:sp>
    <dsp:sp modelId="{3E921BAA-A0A2-41EC-BA61-B8E912941E89}">
      <dsp:nvSpPr>
        <dsp:cNvPr id="0" name=""/>
        <dsp:cNvSpPr/>
      </dsp:nvSpPr>
      <dsp:spPr>
        <a:xfrm>
          <a:off x="4999364" y="3231185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EDU</a:t>
          </a:r>
          <a:endParaRPr lang="de-DE" sz="1100" kern="1200" dirty="0"/>
        </a:p>
      </dsp:txBody>
      <dsp:txXfrm>
        <a:off x="5098816" y="3330637"/>
        <a:ext cx="480198" cy="480198"/>
      </dsp:txXfrm>
    </dsp:sp>
    <dsp:sp modelId="{D03410B0-38B5-418A-96E2-0C1A21B15B42}">
      <dsp:nvSpPr>
        <dsp:cNvPr id="0" name=""/>
        <dsp:cNvSpPr/>
      </dsp:nvSpPr>
      <dsp:spPr>
        <a:xfrm rot="4569231">
          <a:off x="3752244" y="3077741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>
        <a:off x="4306514" y="3055996"/>
        <a:ext cx="58344" cy="58344"/>
      </dsp:txXfrm>
    </dsp:sp>
    <dsp:sp modelId="{839348C4-6751-43F2-91B0-F412D3681C36}">
      <dsp:nvSpPr>
        <dsp:cNvPr id="0" name=""/>
        <dsp:cNvSpPr/>
      </dsp:nvSpPr>
      <dsp:spPr>
        <a:xfrm>
          <a:off x="4217022" y="3641790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ESE</a:t>
          </a:r>
          <a:endParaRPr lang="de-DE" sz="1100" kern="1200" dirty="0"/>
        </a:p>
      </dsp:txBody>
      <dsp:txXfrm>
        <a:off x="4316474" y="3741242"/>
        <a:ext cx="480198" cy="480198"/>
      </dsp:txXfrm>
    </dsp:sp>
    <dsp:sp modelId="{0DBFC9C9-DC53-4795-A7DC-B3B10ABDF438}">
      <dsp:nvSpPr>
        <dsp:cNvPr id="0" name=""/>
        <dsp:cNvSpPr/>
      </dsp:nvSpPr>
      <dsp:spPr>
        <a:xfrm rot="6230769">
          <a:off x="3310470" y="3077741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864741" y="3055996"/>
        <a:ext cx="58344" cy="58344"/>
      </dsp:txXfrm>
    </dsp:sp>
    <dsp:sp modelId="{AA9EDE38-946D-4708-A616-534130BF2D03}">
      <dsp:nvSpPr>
        <dsp:cNvPr id="0" name=""/>
        <dsp:cNvSpPr/>
      </dsp:nvSpPr>
      <dsp:spPr>
        <a:xfrm>
          <a:off x="3333474" y="3641790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LCD</a:t>
          </a:r>
          <a:endParaRPr lang="de-DE" sz="1100" kern="1200" dirty="0"/>
        </a:p>
      </dsp:txBody>
      <dsp:txXfrm>
        <a:off x="3432926" y="3741242"/>
        <a:ext cx="480198" cy="480198"/>
      </dsp:txXfrm>
    </dsp:sp>
    <dsp:sp modelId="{06333FB9-452A-46DB-93FA-35921D529F4D}">
      <dsp:nvSpPr>
        <dsp:cNvPr id="0" name=""/>
        <dsp:cNvSpPr/>
      </dsp:nvSpPr>
      <dsp:spPr>
        <a:xfrm rot="7892308">
          <a:off x="2919299" y="2872439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473569" y="2850694"/>
        <a:ext cx="58344" cy="58344"/>
      </dsp:txXfrm>
    </dsp:sp>
    <dsp:sp modelId="{75A6E8A5-A1C9-452D-857E-25200BB2E8B7}">
      <dsp:nvSpPr>
        <dsp:cNvPr id="0" name=""/>
        <dsp:cNvSpPr/>
      </dsp:nvSpPr>
      <dsp:spPr>
        <a:xfrm>
          <a:off x="2551132" y="3231185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err="1" smtClean="0"/>
            <a:t>LHCb</a:t>
          </a:r>
          <a:endParaRPr lang="de-DE" sz="1100" kern="1200" dirty="0"/>
        </a:p>
      </dsp:txBody>
      <dsp:txXfrm>
        <a:off x="2650584" y="3330637"/>
        <a:ext cx="480198" cy="480198"/>
      </dsp:txXfrm>
    </dsp:sp>
    <dsp:sp modelId="{7D00A717-2C28-4EB8-9FE6-73B303AE9E8F}">
      <dsp:nvSpPr>
        <dsp:cNvPr id="0" name=""/>
        <dsp:cNvSpPr/>
      </dsp:nvSpPr>
      <dsp:spPr>
        <a:xfrm rot="9553846">
          <a:off x="2668343" y="2508866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222613" y="2487121"/>
        <a:ext cx="58344" cy="58344"/>
      </dsp:txXfrm>
    </dsp:sp>
    <dsp:sp modelId="{10DBD4D8-0658-4096-9616-F209C4F080CF}">
      <dsp:nvSpPr>
        <dsp:cNvPr id="0" name=""/>
        <dsp:cNvSpPr/>
      </dsp:nvSpPr>
      <dsp:spPr>
        <a:xfrm>
          <a:off x="2049220" y="2504040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SFT</a:t>
          </a:r>
          <a:endParaRPr lang="de-DE" sz="1100" kern="1200" dirty="0"/>
        </a:p>
      </dsp:txBody>
      <dsp:txXfrm>
        <a:off x="2148672" y="2603492"/>
        <a:ext cx="480198" cy="480198"/>
      </dsp:txXfrm>
    </dsp:sp>
    <dsp:sp modelId="{1A8670FF-E293-4ADD-8AF8-A62E4367DCDB}">
      <dsp:nvSpPr>
        <dsp:cNvPr id="0" name=""/>
        <dsp:cNvSpPr/>
      </dsp:nvSpPr>
      <dsp:spPr>
        <a:xfrm rot="11215385">
          <a:off x="2615093" y="2070314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169363" y="2048568"/>
        <a:ext cx="58344" cy="58344"/>
      </dsp:txXfrm>
    </dsp:sp>
    <dsp:sp modelId="{3A86C6FA-D270-4720-9DEC-3629A01D241A}">
      <dsp:nvSpPr>
        <dsp:cNvPr id="0" name=""/>
        <dsp:cNvSpPr/>
      </dsp:nvSpPr>
      <dsp:spPr>
        <a:xfrm>
          <a:off x="1942720" y="1626934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SME</a:t>
          </a:r>
          <a:endParaRPr lang="de-DE" sz="1100" kern="1200" dirty="0"/>
        </a:p>
      </dsp:txBody>
      <dsp:txXfrm>
        <a:off x="2042172" y="1726386"/>
        <a:ext cx="480198" cy="480198"/>
      </dsp:txXfrm>
    </dsp:sp>
    <dsp:sp modelId="{A8CB8616-9969-458E-8E13-8DE99EA44D46}">
      <dsp:nvSpPr>
        <dsp:cNvPr id="0" name=""/>
        <dsp:cNvSpPr/>
      </dsp:nvSpPr>
      <dsp:spPr>
        <a:xfrm rot="12876923">
          <a:off x="2771748" y="1657248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326019" y="1635503"/>
        <a:ext cx="58344" cy="58344"/>
      </dsp:txXfrm>
    </dsp:sp>
    <dsp:sp modelId="{2F0B68A6-42B3-453B-8E97-05CA1BD5DF16}">
      <dsp:nvSpPr>
        <dsp:cNvPr id="0" name=""/>
        <dsp:cNvSpPr/>
      </dsp:nvSpPr>
      <dsp:spPr>
        <a:xfrm>
          <a:off x="2256030" y="800803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TH</a:t>
          </a:r>
          <a:endParaRPr lang="de-DE" sz="1100" kern="1200" dirty="0"/>
        </a:p>
      </dsp:txBody>
      <dsp:txXfrm>
        <a:off x="2355482" y="900255"/>
        <a:ext cx="480198" cy="480198"/>
      </dsp:txXfrm>
    </dsp:sp>
    <dsp:sp modelId="{81B98997-31D6-4AC5-9DBE-AB4EA5CB795B}">
      <dsp:nvSpPr>
        <dsp:cNvPr id="0" name=""/>
        <dsp:cNvSpPr/>
      </dsp:nvSpPr>
      <dsp:spPr>
        <a:xfrm rot="14538462">
          <a:off x="3102421" y="1364298"/>
          <a:ext cx="1166884" cy="14853"/>
        </a:xfrm>
        <a:custGeom>
          <a:avLst/>
          <a:gdLst/>
          <a:ahLst/>
          <a:cxnLst/>
          <a:rect l="0" t="0" r="0" b="0"/>
          <a:pathLst>
            <a:path>
              <a:moveTo>
                <a:pt x="0" y="7426"/>
              </a:moveTo>
              <a:lnTo>
                <a:pt x="1166884" y="74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500" kern="1200"/>
        </a:p>
      </dsp:txBody>
      <dsp:txXfrm rot="10800000">
        <a:off x="3656691" y="1342553"/>
        <a:ext cx="58344" cy="58344"/>
      </dsp:txXfrm>
    </dsp:sp>
    <dsp:sp modelId="{60F70FD7-6C5F-4C34-8C07-0012732174E6}">
      <dsp:nvSpPr>
        <dsp:cNvPr id="0" name=""/>
        <dsp:cNvSpPr/>
      </dsp:nvSpPr>
      <dsp:spPr>
        <a:xfrm>
          <a:off x="2917375" y="214903"/>
          <a:ext cx="679102" cy="67910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17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1500" dist="25400" dir="5400000" rotWithShape="0">
            <a:srgbClr val="000000">
              <a:alpha val="40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Totem</a:t>
          </a:r>
          <a:endParaRPr lang="de-DE" sz="1100" kern="1200" dirty="0"/>
        </a:p>
      </dsp:txBody>
      <dsp:txXfrm>
        <a:off x="3016827" y="314355"/>
        <a:ext cx="480198" cy="48019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CAB9-5962-43BB-B8E1-6228900D4383}">
      <dsp:nvSpPr>
        <dsp:cNvPr id="0" name=""/>
        <dsp:cNvSpPr/>
      </dsp:nvSpPr>
      <dsp:spPr>
        <a:xfrm>
          <a:off x="4036109" y="1881505"/>
          <a:ext cx="3167176" cy="470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69"/>
              </a:lnTo>
              <a:lnTo>
                <a:pt x="3167176" y="280669"/>
              </a:lnTo>
              <a:lnTo>
                <a:pt x="3167176" y="4708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EDD80B-DA2B-47A0-B313-2772BD774B3B}">
      <dsp:nvSpPr>
        <dsp:cNvPr id="0" name=""/>
        <dsp:cNvSpPr/>
      </dsp:nvSpPr>
      <dsp:spPr>
        <a:xfrm>
          <a:off x="4036109" y="1881505"/>
          <a:ext cx="1055725" cy="4708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0669"/>
              </a:lnTo>
              <a:lnTo>
                <a:pt x="1055725" y="280669"/>
              </a:lnTo>
              <a:lnTo>
                <a:pt x="1055725" y="4708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BF7236-AE89-4C55-B63A-BBADF6090654}">
      <dsp:nvSpPr>
        <dsp:cNvPr id="0" name=""/>
        <dsp:cNvSpPr/>
      </dsp:nvSpPr>
      <dsp:spPr>
        <a:xfrm>
          <a:off x="2980384" y="1881505"/>
          <a:ext cx="1055725" cy="470801"/>
        </a:xfrm>
        <a:custGeom>
          <a:avLst/>
          <a:gdLst/>
          <a:ahLst/>
          <a:cxnLst/>
          <a:rect l="0" t="0" r="0" b="0"/>
          <a:pathLst>
            <a:path>
              <a:moveTo>
                <a:pt x="1055725" y="0"/>
              </a:moveTo>
              <a:lnTo>
                <a:pt x="1055725" y="280669"/>
              </a:lnTo>
              <a:lnTo>
                <a:pt x="0" y="280669"/>
              </a:lnTo>
              <a:lnTo>
                <a:pt x="0" y="4708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F9F263-C131-46D6-88C5-AEDDBA09706F}">
      <dsp:nvSpPr>
        <dsp:cNvPr id="0" name=""/>
        <dsp:cNvSpPr/>
      </dsp:nvSpPr>
      <dsp:spPr>
        <a:xfrm>
          <a:off x="868933" y="1881505"/>
          <a:ext cx="3167176" cy="470801"/>
        </a:xfrm>
        <a:custGeom>
          <a:avLst/>
          <a:gdLst/>
          <a:ahLst/>
          <a:cxnLst/>
          <a:rect l="0" t="0" r="0" b="0"/>
          <a:pathLst>
            <a:path>
              <a:moveTo>
                <a:pt x="3167176" y="0"/>
              </a:moveTo>
              <a:lnTo>
                <a:pt x="3167176" y="280669"/>
              </a:lnTo>
              <a:lnTo>
                <a:pt x="0" y="280669"/>
              </a:lnTo>
              <a:lnTo>
                <a:pt x="0" y="470801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E0CD36-609B-40F3-8847-255C0689A0B6}">
      <dsp:nvSpPr>
        <dsp:cNvPr id="0" name=""/>
        <dsp:cNvSpPr/>
      </dsp:nvSpPr>
      <dsp:spPr>
        <a:xfrm>
          <a:off x="3249205" y="1066657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14984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PH-AGS</a:t>
          </a:r>
          <a:endParaRPr lang="de-DE" sz="1400" kern="1200" dirty="0"/>
        </a:p>
      </dsp:txBody>
      <dsp:txXfrm>
        <a:off x="3249205" y="1066657"/>
        <a:ext cx="1573807" cy="814847"/>
      </dsp:txXfrm>
    </dsp:sp>
    <dsp:sp modelId="{58E57080-BA5E-425D-B2DE-1EDE109F6BBD}">
      <dsp:nvSpPr>
        <dsp:cNvPr id="0" name=""/>
        <dsp:cNvSpPr/>
      </dsp:nvSpPr>
      <dsp:spPr>
        <a:xfrm>
          <a:off x="3563967" y="1700427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10160" rIns="40640" bIns="101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kern="1200" dirty="0" smtClean="0"/>
            <a:t>J. </a:t>
          </a:r>
          <a:r>
            <a:rPr lang="de-DE" sz="1600" kern="1200" dirty="0" err="1" smtClean="0"/>
            <a:t>Salicio</a:t>
          </a:r>
          <a:r>
            <a:rPr lang="de-DE" sz="1600" kern="1200" dirty="0" smtClean="0"/>
            <a:t> Diez</a:t>
          </a:r>
          <a:endParaRPr lang="de-DE" sz="1600" kern="1200" dirty="0"/>
        </a:p>
      </dsp:txBody>
      <dsp:txXfrm>
        <a:off x="3563967" y="1700427"/>
        <a:ext cx="1416427" cy="271615"/>
      </dsp:txXfrm>
    </dsp:sp>
    <dsp:sp modelId="{4DDE79AF-0601-4C04-974D-FDECF8A7552D}">
      <dsp:nvSpPr>
        <dsp:cNvPr id="0" name=""/>
        <dsp:cNvSpPr/>
      </dsp:nvSpPr>
      <dsp:spPr>
        <a:xfrm>
          <a:off x="82029" y="2352306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14984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Planning</a:t>
          </a:r>
          <a:r>
            <a:rPr lang="de-DE" sz="1400" kern="1200" dirty="0" smtClean="0"/>
            <a:t> &amp; Support (PS)</a:t>
          </a:r>
          <a:endParaRPr lang="de-DE" sz="1400" kern="1200" dirty="0"/>
        </a:p>
      </dsp:txBody>
      <dsp:txXfrm>
        <a:off x="82029" y="2352306"/>
        <a:ext cx="1573807" cy="814847"/>
      </dsp:txXfrm>
    </dsp:sp>
    <dsp:sp modelId="{C7CE71AF-2297-4FB4-A0FC-CF8743A4EDA4}">
      <dsp:nvSpPr>
        <dsp:cNvPr id="0" name=""/>
        <dsp:cNvSpPr/>
      </dsp:nvSpPr>
      <dsp:spPr>
        <a:xfrm>
          <a:off x="396790" y="2986076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45720" bIns="1143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800" kern="1200" dirty="0" smtClean="0"/>
            <a:t>S. Schmeling</a:t>
          </a:r>
          <a:endParaRPr lang="de-DE" sz="1800" kern="1200" dirty="0"/>
        </a:p>
      </dsp:txBody>
      <dsp:txXfrm>
        <a:off x="396790" y="2986076"/>
        <a:ext cx="1416427" cy="271615"/>
      </dsp:txXfrm>
    </dsp:sp>
    <dsp:sp modelId="{5F72390E-A14D-4C11-AC4F-0D516EBBF5EB}">
      <dsp:nvSpPr>
        <dsp:cNvPr id="0" name=""/>
        <dsp:cNvSpPr/>
      </dsp:nvSpPr>
      <dsp:spPr>
        <a:xfrm>
          <a:off x="2193480" y="2352306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14984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err="1" smtClean="0"/>
            <a:t>Secretarial</a:t>
          </a:r>
          <a:r>
            <a:rPr lang="de-DE" sz="1400" kern="1200" dirty="0" smtClean="0"/>
            <a:t> Support (SE)</a:t>
          </a:r>
          <a:endParaRPr lang="de-DE" sz="1400" kern="1200" dirty="0"/>
        </a:p>
      </dsp:txBody>
      <dsp:txXfrm>
        <a:off x="2193480" y="2352306"/>
        <a:ext cx="1573807" cy="814847"/>
      </dsp:txXfrm>
    </dsp:sp>
    <dsp:sp modelId="{C791BCBF-4482-4167-BDBB-3BBBB813393E}">
      <dsp:nvSpPr>
        <dsp:cNvPr id="0" name=""/>
        <dsp:cNvSpPr/>
      </dsp:nvSpPr>
      <dsp:spPr>
        <a:xfrm>
          <a:off x="2508241" y="2986076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N. </a:t>
          </a:r>
          <a:r>
            <a:rPr lang="de-DE" sz="1900" kern="1200" dirty="0" err="1" smtClean="0"/>
            <a:t>Knoors</a:t>
          </a:r>
          <a:endParaRPr lang="de-DE" sz="1900" kern="1200" dirty="0"/>
        </a:p>
      </dsp:txBody>
      <dsp:txXfrm>
        <a:off x="2508241" y="2986076"/>
        <a:ext cx="1416427" cy="271615"/>
      </dsp:txXfrm>
    </dsp:sp>
    <dsp:sp modelId="{9E39E494-E858-4D16-B226-A35A2B9D2EDF}">
      <dsp:nvSpPr>
        <dsp:cNvPr id="0" name=""/>
        <dsp:cNvSpPr/>
      </dsp:nvSpPr>
      <dsp:spPr>
        <a:xfrm>
          <a:off x="4304931" y="2352306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14984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Space Management &amp; Infrastructure (SI)</a:t>
          </a:r>
          <a:endParaRPr lang="de-DE" sz="1400" kern="1200" dirty="0"/>
        </a:p>
      </dsp:txBody>
      <dsp:txXfrm>
        <a:off x="4304931" y="2352306"/>
        <a:ext cx="1573807" cy="814847"/>
      </dsp:txXfrm>
    </dsp:sp>
    <dsp:sp modelId="{E0C34F54-67A9-4C68-9373-6DDDE65A0067}">
      <dsp:nvSpPr>
        <dsp:cNvPr id="0" name=""/>
        <dsp:cNvSpPr/>
      </dsp:nvSpPr>
      <dsp:spPr>
        <a:xfrm>
          <a:off x="4619692" y="2986076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8260" tIns="12065" rIns="48260" bIns="12065" numCol="1" spcCol="1270" anchor="ctr" anchorCtr="0">
          <a:noAutofit/>
        </a:bodyPr>
        <a:lstStyle/>
        <a:p>
          <a:pPr lvl="0" algn="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900" kern="1200" dirty="0" smtClean="0"/>
            <a:t>S. Auerbach</a:t>
          </a:r>
          <a:endParaRPr lang="de-DE" sz="1900" kern="1200" dirty="0"/>
        </a:p>
      </dsp:txBody>
      <dsp:txXfrm>
        <a:off x="4619692" y="2986076"/>
        <a:ext cx="1416427" cy="271615"/>
      </dsp:txXfrm>
    </dsp:sp>
    <dsp:sp modelId="{F8723646-BB30-4A44-97C9-CF366A43AECD}">
      <dsp:nvSpPr>
        <dsp:cNvPr id="0" name=""/>
        <dsp:cNvSpPr/>
      </dsp:nvSpPr>
      <dsp:spPr>
        <a:xfrm>
          <a:off x="6416382" y="2352306"/>
          <a:ext cx="1573807" cy="814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114984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Users‘ Office (UO)</a:t>
          </a:r>
          <a:endParaRPr lang="de-DE" sz="1400" kern="1200" dirty="0"/>
        </a:p>
      </dsp:txBody>
      <dsp:txXfrm>
        <a:off x="6416382" y="2352306"/>
        <a:ext cx="1573807" cy="814847"/>
      </dsp:txXfrm>
    </dsp:sp>
    <dsp:sp modelId="{E2250565-71B5-42A0-BC23-583C4C5E27AF}">
      <dsp:nvSpPr>
        <dsp:cNvPr id="0" name=""/>
        <dsp:cNvSpPr/>
      </dsp:nvSpPr>
      <dsp:spPr>
        <a:xfrm>
          <a:off x="6731143" y="2986076"/>
          <a:ext cx="1416427" cy="27161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6350" rIns="25400" bIns="6350" numCol="1" spcCol="1270" anchor="ctr" anchorCtr="0">
          <a:noAutofit/>
        </a:bodyPr>
        <a:lstStyle/>
        <a:p>
          <a:pPr lvl="0" algn="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00" kern="1200" dirty="0" smtClean="0"/>
            <a:t>D. </a:t>
          </a:r>
          <a:r>
            <a:rPr lang="de-DE" sz="1000" kern="1200" dirty="0" err="1" smtClean="0"/>
            <a:t>Chromek-Burckhart</a:t>
          </a:r>
          <a:endParaRPr lang="de-DE" sz="1000" kern="1200" dirty="0"/>
        </a:p>
      </dsp:txBody>
      <dsp:txXfrm>
        <a:off x="6731143" y="2986076"/>
        <a:ext cx="1416427" cy="27161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F2E39C-0534-45C9-910E-8861192CE37F}">
      <dsp:nvSpPr>
        <dsp:cNvPr id="0" name=""/>
        <dsp:cNvSpPr/>
      </dsp:nvSpPr>
      <dsp:spPr>
        <a:xfrm>
          <a:off x="617219" y="0"/>
          <a:ext cx="6995160" cy="432435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383CAE-AF2E-4F88-ACC1-0BAAB0E488D5}">
      <dsp:nvSpPr>
        <dsp:cNvPr id="0" name=""/>
        <dsp:cNvSpPr/>
      </dsp:nvSpPr>
      <dsp:spPr>
        <a:xfrm>
          <a:off x="4118" y="1297304"/>
          <a:ext cx="1981051" cy="1729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u="sng" kern="1200" dirty="0" smtClean="0"/>
            <a:t>Frühling n-1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Präsentation des Budget-entwurfs</a:t>
          </a:r>
          <a:endParaRPr lang="de-DE" sz="2000" kern="1200" dirty="0"/>
        </a:p>
      </dsp:txBody>
      <dsp:txXfrm>
        <a:off x="88557" y="1381743"/>
        <a:ext cx="1812173" cy="1560862"/>
      </dsp:txXfrm>
    </dsp:sp>
    <dsp:sp modelId="{715B64F0-F0B8-4703-AECF-4C8E28998E80}">
      <dsp:nvSpPr>
        <dsp:cNvPr id="0" name=""/>
        <dsp:cNvSpPr/>
      </dsp:nvSpPr>
      <dsp:spPr>
        <a:xfrm>
          <a:off x="2084222" y="1297304"/>
          <a:ext cx="1981051" cy="1729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u="sng" kern="1200" dirty="0" smtClean="0"/>
            <a:t>Herbst n-1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Beschluss des Budgets für n</a:t>
          </a:r>
          <a:endParaRPr lang="de-DE" sz="2000" kern="1200" dirty="0"/>
        </a:p>
      </dsp:txBody>
      <dsp:txXfrm>
        <a:off x="2168661" y="1381743"/>
        <a:ext cx="1812173" cy="1560862"/>
      </dsp:txXfrm>
    </dsp:sp>
    <dsp:sp modelId="{E2CF5C86-CAE2-44E9-A09D-916F2210F782}">
      <dsp:nvSpPr>
        <dsp:cNvPr id="0" name=""/>
        <dsp:cNvSpPr/>
      </dsp:nvSpPr>
      <dsp:spPr>
        <a:xfrm>
          <a:off x="4164326" y="1297304"/>
          <a:ext cx="1981051" cy="1729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u="sng" kern="1200" dirty="0" smtClean="0"/>
            <a:t>Frühling n+1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Entwurf des Jahresberichts</a:t>
          </a:r>
          <a:endParaRPr lang="de-DE" sz="2000" kern="1200" dirty="0"/>
        </a:p>
      </dsp:txBody>
      <dsp:txXfrm>
        <a:off x="4248765" y="1381743"/>
        <a:ext cx="1812173" cy="1560862"/>
      </dsp:txXfrm>
    </dsp:sp>
    <dsp:sp modelId="{4C73F3AB-94C7-4F0D-84BC-D3E023837BA0}">
      <dsp:nvSpPr>
        <dsp:cNvPr id="0" name=""/>
        <dsp:cNvSpPr/>
      </dsp:nvSpPr>
      <dsp:spPr>
        <a:xfrm>
          <a:off x="6244430" y="1297304"/>
          <a:ext cx="1981051" cy="17297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u="sng" kern="1200" dirty="0" smtClean="0"/>
            <a:t>Herbst n+1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000" kern="1200" dirty="0" smtClean="0"/>
            <a:t>Beschluss des Jahresberichts</a:t>
          </a:r>
          <a:endParaRPr lang="de-DE" sz="2000" kern="1200" dirty="0"/>
        </a:p>
      </dsp:txBody>
      <dsp:txXfrm>
        <a:off x="6328869" y="1381743"/>
        <a:ext cx="1812173" cy="1560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99B65F-A361-45E2-858A-0C1AB6921345}" type="datetimeFigureOut">
              <a:rPr lang="de-DE" smtClean="0"/>
              <a:t>18.04.2013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01529-34D9-4F86-89B5-4CAA19FB20B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927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AGS ^= Administration &amp; </a:t>
            </a:r>
            <a:r>
              <a:rPr lang="de-DE" dirty="0" err="1" smtClean="0"/>
              <a:t>Gerneral</a:t>
            </a:r>
            <a:r>
              <a:rPr lang="de-DE" dirty="0" smtClean="0"/>
              <a:t> Services Group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01529-34D9-4F86-89B5-4CAA19FB20BF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4637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Planing</a:t>
            </a:r>
            <a:r>
              <a:rPr lang="de-DE" dirty="0" smtClean="0"/>
              <a:t> &amp; </a:t>
            </a:r>
            <a:r>
              <a:rPr lang="de-DE" smtClean="0"/>
              <a:t>Support section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01529-34D9-4F86-89B5-4CAA19FB20B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0955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Finanzierung der Experimente</a:t>
            </a:r>
          </a:p>
          <a:p>
            <a:endParaRPr lang="de-DE" dirty="0" smtClean="0"/>
          </a:p>
          <a:p>
            <a:r>
              <a:rPr lang="de-DE" dirty="0" smtClean="0"/>
              <a:t>!!!Wir</a:t>
            </a:r>
            <a:r>
              <a:rPr lang="de-DE" baseline="0" dirty="0" smtClean="0"/>
              <a:t> waren dabei!!!</a:t>
            </a:r>
          </a:p>
          <a:p>
            <a:r>
              <a:rPr lang="de-DE" baseline="0" dirty="0" smtClean="0"/>
              <a:t>Involviert, etc.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01529-34D9-4F86-89B5-4CAA19FB20BF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46664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CC</a:t>
            </a:r>
          </a:p>
          <a:p>
            <a:r>
              <a:rPr lang="de-DE" dirty="0" err="1" smtClean="0"/>
              <a:t>Cern</a:t>
            </a:r>
            <a:r>
              <a:rPr lang="de-DE" dirty="0" smtClean="0"/>
              <a:t>-Rat: Alle 20 europäischen</a:t>
            </a:r>
            <a:r>
              <a:rPr lang="de-DE" baseline="0" dirty="0" smtClean="0"/>
              <a:t> Mitgliedsstaaten -&gt; 2 Delegierte (Regierung + Wissenschaft) </a:t>
            </a:r>
            <a:r>
              <a:rPr lang="de-DE" baseline="0" dirty="0" smtClean="0">
                <a:sym typeface="Wingdings" pitchFamily="2" charset="2"/>
              </a:rPr>
              <a:t>Jeder Staat hat eine Stimme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aseline="0" dirty="0" smtClean="0">
                <a:sym typeface="Wingdings" pitchFamily="2" charset="2"/>
              </a:rPr>
              <a:t>SPC</a:t>
            </a:r>
          </a:p>
          <a:p>
            <a:r>
              <a:rPr lang="de-DE" baseline="0" dirty="0" smtClean="0">
                <a:sym typeface="Wingdings" pitchFamily="2" charset="2"/>
              </a:rPr>
              <a:t>Wissenschaftler, die ausgesucht von ihren Institutionen und ernannt vom CC</a:t>
            </a:r>
          </a:p>
          <a:p>
            <a:r>
              <a:rPr lang="de-DE" baseline="0" dirty="0" smtClean="0">
                <a:sym typeface="Wingdings" pitchFamily="2" charset="2"/>
              </a:rPr>
              <a:t>Auch Mitglieder aus Nicht-Mitgliedsstaaten</a:t>
            </a:r>
          </a:p>
          <a:p>
            <a:r>
              <a:rPr lang="de-DE" baseline="0" dirty="0" smtClean="0">
                <a:sym typeface="Wingdings" pitchFamily="2" charset="2"/>
              </a:rPr>
              <a:t>Evaluierung und Ratschläge bzgl. der CERN-Physik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aseline="0" dirty="0" smtClean="0">
                <a:sym typeface="Wingdings" pitchFamily="2" charset="2"/>
              </a:rPr>
              <a:t>FC</a:t>
            </a:r>
          </a:p>
          <a:p>
            <a:r>
              <a:rPr lang="de-DE" baseline="0" dirty="0" smtClean="0">
                <a:sym typeface="Wingdings" pitchFamily="2" charset="2"/>
              </a:rPr>
              <a:t>Repräsentanten der Regierungen</a:t>
            </a:r>
          </a:p>
          <a:p>
            <a:r>
              <a:rPr lang="de-DE" baseline="0" dirty="0" smtClean="0">
                <a:sym typeface="Wingdings" pitchFamily="2" charset="2"/>
              </a:rPr>
              <a:t>CERN-Budget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aseline="0" dirty="0" smtClean="0">
                <a:sym typeface="Wingdings" pitchFamily="2" charset="2"/>
              </a:rPr>
              <a:t>MTP</a:t>
            </a:r>
          </a:p>
          <a:p>
            <a:r>
              <a:rPr lang="de-DE" baseline="0" dirty="0" smtClean="0">
                <a:sym typeface="Wingdings" pitchFamily="2" charset="2"/>
              </a:rPr>
              <a:t>Langfristiger Plan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aseline="0" dirty="0" smtClean="0">
                <a:sym typeface="Wingdings" pitchFamily="2" charset="2"/>
              </a:rPr>
              <a:t>CVI</a:t>
            </a:r>
          </a:p>
          <a:p>
            <a:r>
              <a:rPr lang="de-DE" baseline="0" dirty="0" smtClean="0">
                <a:sym typeface="Wingdings" pitchFamily="2" charset="2"/>
              </a:rPr>
              <a:t>Differenzen der Währung Inflation, etc. ausgleichen (</a:t>
            </a:r>
            <a:r>
              <a:rPr lang="de-DE" baseline="0" dirty="0" err="1" smtClean="0">
                <a:sym typeface="Wingdings" pitchFamily="2" charset="2"/>
              </a:rPr>
              <a:t>Indezes</a:t>
            </a:r>
            <a:r>
              <a:rPr lang="de-DE" baseline="0" dirty="0" smtClean="0">
                <a:sym typeface="Wingdings" pitchFamily="2" charset="2"/>
              </a:rPr>
              <a:t> für div. Posten (Wohnen, Arbeitskraft, etc.))</a:t>
            </a:r>
          </a:p>
          <a:p>
            <a:endParaRPr lang="de-DE" baseline="0" dirty="0" smtClean="0">
              <a:sym typeface="Wingdings" pitchFamily="2" charset="2"/>
            </a:endParaRPr>
          </a:p>
          <a:p>
            <a:r>
              <a:rPr lang="de-DE" baseline="0" dirty="0" smtClean="0">
                <a:sym typeface="Wingdings" pitchFamily="2" charset="2"/>
              </a:rPr>
              <a:t>APR</a:t>
            </a:r>
          </a:p>
          <a:p>
            <a:r>
              <a:rPr lang="de-DE" baseline="0" dirty="0" smtClean="0">
                <a:sym typeface="Wingdings" pitchFamily="2" charset="2"/>
              </a:rPr>
              <a:t>Jahresabschlussbericht (also für Jahr davor)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01529-34D9-4F86-89B5-4CAA19FB20B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4489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Zeitnot</a:t>
            </a:r>
            <a:r>
              <a:rPr lang="de-DE" baseline="0" dirty="0" smtClean="0"/>
              <a:t> im Management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01529-34D9-4F86-89B5-4CAA19FB20B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0752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ec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ec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ec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ec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bgerundetes Rechtec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bgerundetes Rechtec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ec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ec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ec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ec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995936" y="612648"/>
            <a:ext cx="2587744" cy="45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 dirty="0" smtClean="0"/>
              <a:t>Julia Amann, Daniel </a:t>
            </a:r>
            <a:r>
              <a:rPr lang="de-DE" dirty="0" err="1" smtClean="0"/>
              <a:t>Sokolowski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ec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ec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ec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ec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bgerundetes Rechtec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bgerundetes Rechtec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ec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ec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ec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ec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ec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ec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19.04.2013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399663C-0A59-49EA-BDA8-330F7EA4EE48}" type="slidenum">
              <a:rPr lang="de-DE" smtClean="0"/>
              <a:t>‹Nr.›</a:t>
            </a:fld>
            <a:endParaRPr lang="de-DE"/>
          </a:p>
        </p:txBody>
      </p:sp>
      <p:pic>
        <p:nvPicPr>
          <p:cNvPr id="1026" name="Picture 2" descr="http://www-opera.desy.de/logo/cern.jpg"/>
          <p:cNvPicPr>
            <a:picLocks noChangeAspect="1" noChangeArrowheads="1"/>
          </p:cNvPicPr>
          <p:nvPr userDrawn="1"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" t="2602" r="2044" b="1790"/>
          <a:stretch/>
        </p:blipFill>
        <p:spPr bwMode="auto">
          <a:xfrm>
            <a:off x="1" y="-2001"/>
            <a:ext cx="1979711" cy="2002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Management eines </a:t>
            </a:r>
            <a:r>
              <a:rPr lang="de-DE" dirty="0" smtClean="0"/>
              <a:t>Departments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Am Beispiel von PH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1569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>
          <a:xfrm>
            <a:off x="3275856" y="2060848"/>
            <a:ext cx="2376264" cy="3096344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 rot="2402092">
            <a:off x="2087724" y="3394033"/>
            <a:ext cx="2376264" cy="4977348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CERN‘s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7130653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0" y="6597352"/>
            <a:ext cx="91440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75000"/>
                  </a:schemeClr>
                </a:solidFill>
              </a:rPr>
              <a:t>https://</a:t>
            </a:r>
            <a:r>
              <a:rPr lang="de-DE" sz="1000" dirty="0" smtClean="0">
                <a:solidFill>
                  <a:schemeClr val="bg1">
                    <a:lumMod val="75000"/>
                  </a:schemeClr>
                </a:solidFill>
              </a:rPr>
              <a:t>user.web.cern.ch/user/Institute/Organization/StructureChart/OrganizationChart.html 18.04.2013 10:07</a:t>
            </a:r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5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bgerundetes Rechteck 4"/>
          <p:cNvSpPr/>
          <p:nvPr/>
        </p:nvSpPr>
        <p:spPr>
          <a:xfrm>
            <a:off x="4139952" y="2060848"/>
            <a:ext cx="864096" cy="2952328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de-DE" dirty="0" err="1" smtClean="0"/>
              <a:t>PH‘s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010772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75000"/>
                  </a:schemeClr>
                </a:solidFill>
              </a:rPr>
              <a:t>http://ph-dep.web.cern.ch/ph-dep/ </a:t>
            </a:r>
            <a:r>
              <a:rPr lang="de-DE" sz="1000" dirty="0" smtClean="0">
                <a:solidFill>
                  <a:schemeClr val="bg1">
                    <a:lumMod val="75000"/>
                  </a:schemeClr>
                </a:solidFill>
              </a:rPr>
              <a:t>18.04.201310:06</a:t>
            </a:r>
          </a:p>
          <a:p>
            <a:pPr algn="ctr"/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540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bgerundetes Rechteck 6"/>
          <p:cNvSpPr/>
          <p:nvPr/>
        </p:nvSpPr>
        <p:spPr>
          <a:xfrm flipV="1">
            <a:off x="971600" y="4149080"/>
            <a:ext cx="4176464" cy="432048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Abgerundetes Rechteck 4"/>
          <p:cNvSpPr/>
          <p:nvPr/>
        </p:nvSpPr>
        <p:spPr>
          <a:xfrm>
            <a:off x="3563888" y="2996952"/>
            <a:ext cx="2016224" cy="1584176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Abgerundetes Rechteck 5"/>
          <p:cNvSpPr/>
          <p:nvPr/>
        </p:nvSpPr>
        <p:spPr>
          <a:xfrm>
            <a:off x="323528" y="4149080"/>
            <a:ext cx="2016224" cy="1584176"/>
          </a:xfrm>
          <a:prstGeom prst="round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AGS‘s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2188879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0" y="6597352"/>
            <a:ext cx="9144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75000"/>
                  </a:schemeClr>
                </a:solidFill>
              </a:rPr>
              <a:t>http://ph-dep.web.cern.ch/ph-dep/cgi-bin/ph-struct.pl?AGS </a:t>
            </a:r>
            <a:r>
              <a:rPr lang="de-DE" sz="1000" dirty="0" smtClean="0">
                <a:solidFill>
                  <a:schemeClr val="bg1">
                    <a:lumMod val="75000"/>
                  </a:schemeClr>
                </a:solidFill>
              </a:rPr>
              <a:t>18.04.201310:06</a:t>
            </a:r>
          </a:p>
          <a:p>
            <a:pPr algn="ctr"/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2051" name="Picture 3" descr="C:\Users\Daniel\Dropbox\CERN-PH-AGS-PS\ags01_k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3780000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Daniel\Dropbox\CERN-PH-AGS-PS\ags02_k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143988"/>
            <a:ext cx="3780000" cy="50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0117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LHC Resources Review Boards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Vorsitz: CERN </a:t>
            </a:r>
            <a:r>
              <a:rPr lang="de-DE" dirty="0" err="1" smtClean="0"/>
              <a:t>Director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Research </a:t>
            </a:r>
            <a:r>
              <a:rPr lang="de-DE" dirty="0" err="1" smtClean="0"/>
              <a:t>and</a:t>
            </a:r>
            <a:r>
              <a:rPr lang="de-DE" dirty="0" smtClean="0"/>
              <a:t> Computing (Sergio Bertolucci)</a:t>
            </a:r>
          </a:p>
          <a:p>
            <a:r>
              <a:rPr lang="de-DE" dirty="0" smtClean="0"/>
              <a:t>Darstellung</a:t>
            </a:r>
          </a:p>
          <a:p>
            <a:pPr lvl="1"/>
            <a:r>
              <a:rPr lang="de-DE" dirty="0" smtClean="0"/>
              <a:t>Laufende Projekte</a:t>
            </a:r>
          </a:p>
          <a:p>
            <a:pPr lvl="1"/>
            <a:r>
              <a:rPr lang="de-DE" dirty="0" smtClean="0"/>
              <a:t>Verwendung des Budgets</a:t>
            </a:r>
          </a:p>
          <a:p>
            <a:pPr lvl="1"/>
            <a:r>
              <a:rPr lang="de-DE" dirty="0" smtClean="0"/>
              <a:t>Finanzielle und personelle Unterstützung</a:t>
            </a:r>
          </a:p>
          <a:p>
            <a:r>
              <a:rPr lang="de-DE" dirty="0" smtClean="0"/>
              <a:t>Zustimmung einholen</a:t>
            </a:r>
          </a:p>
          <a:p>
            <a:pPr lvl="1"/>
            <a:r>
              <a:rPr lang="de-DE" dirty="0" smtClean="0"/>
              <a:t>Wartungen und Operationen</a:t>
            </a:r>
          </a:p>
          <a:p>
            <a:r>
              <a:rPr lang="de-DE" dirty="0" smtClean="0"/>
              <a:t>Verabschiedung des kommenden Jahresbudgets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0" y="6505599"/>
            <a:ext cx="91440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de-DE" sz="1000" dirty="0" smtClean="0">
                <a:solidFill>
                  <a:schemeClr val="bg1">
                    <a:lumMod val="75000"/>
                  </a:schemeClr>
                </a:solidFill>
              </a:rPr>
              <a:t>committees.web.cern.ch/committees/all/welcomeLHCRRB.html 18.04.201310:06</a:t>
            </a:r>
          </a:p>
          <a:p>
            <a:pPr algn="ctr"/>
            <a:r>
              <a:rPr lang="de-DE" sz="1000" dirty="0">
                <a:solidFill>
                  <a:schemeClr val="bg1">
                    <a:lumMod val="75000"/>
                  </a:schemeClr>
                </a:solidFill>
              </a:rPr>
              <a:t>http://</a:t>
            </a:r>
            <a:r>
              <a:rPr lang="de-DE" sz="1000" dirty="0" smtClean="0">
                <a:solidFill>
                  <a:schemeClr val="bg1">
                    <a:lumMod val="75000"/>
                  </a:schemeClr>
                </a:solidFill>
              </a:rPr>
              <a:t>angelsanddemons.web.cern.ch/sites/angelsanddemons.web.cern.ch/files/images/main_img/about_council.jpg 18.04.201310:31</a:t>
            </a:r>
            <a:endParaRPr lang="de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Daniel\Dropbox\CERN-PH-AGS-PS\rrb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006862"/>
            <a:ext cx="6228185" cy="4174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aniel\Dropbox\CERN-PH-AGS-PS\about_counci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248" y="4509120"/>
            <a:ext cx="4191000" cy="2809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0669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RRB Meetings zum Jahr n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843898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Geschweifte Klammer links 7"/>
          <p:cNvSpPr/>
          <p:nvPr/>
        </p:nvSpPr>
        <p:spPr>
          <a:xfrm rot="16200000">
            <a:off x="2339756" y="3789037"/>
            <a:ext cx="288031" cy="3744417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Geschweifte Klammer links 8"/>
          <p:cNvSpPr/>
          <p:nvPr/>
        </p:nvSpPr>
        <p:spPr>
          <a:xfrm rot="16200000">
            <a:off x="6516217" y="3789038"/>
            <a:ext cx="288033" cy="3744417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611559" y="5805264"/>
            <a:ext cx="79208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dirty="0" smtClean="0"/>
              <a:t>Genaue Prüfung durch </a:t>
            </a:r>
            <a:r>
              <a:rPr lang="de-DE" sz="2400" dirty="0" err="1" smtClean="0"/>
              <a:t>Funding</a:t>
            </a:r>
            <a:r>
              <a:rPr lang="de-DE" sz="2400" dirty="0" smtClean="0"/>
              <a:t> </a:t>
            </a:r>
            <a:r>
              <a:rPr lang="de-DE" sz="2400" dirty="0" err="1" smtClean="0"/>
              <a:t>Agencys</a:t>
            </a:r>
            <a:r>
              <a:rPr lang="de-DE" sz="2400" dirty="0" smtClean="0"/>
              <a:t> (</a:t>
            </a:r>
            <a:r>
              <a:rPr lang="de-DE" sz="2400" dirty="0" err="1" smtClean="0"/>
              <a:t>scrutiny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3" name="Abgerundetes Rechteck 2"/>
          <p:cNvSpPr/>
          <p:nvPr/>
        </p:nvSpPr>
        <p:spPr>
          <a:xfrm>
            <a:off x="-9109520" y="2492896"/>
            <a:ext cx="9001000" cy="648072"/>
          </a:xfrm>
          <a:prstGeom prst="roundRect">
            <a:avLst/>
          </a:prstGeom>
          <a:solidFill>
            <a:srgbClr val="FF0000">
              <a:alpha val="6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180000" rtlCol="0" anchor="ctr"/>
          <a:lstStyle/>
          <a:p>
            <a:pPr algn="ctr"/>
            <a:r>
              <a:rPr lang="de-DE" sz="3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Budgetentwurf 2014	Jahresberichtsentwurf 2012</a:t>
            </a:r>
            <a:endParaRPr lang="de-DE" sz="3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1339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95278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3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Finanzierung CERN im Jahr 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8358333"/>
              </p:ext>
            </p:extLst>
          </p:nvPr>
        </p:nvGraphicFramePr>
        <p:xfrm>
          <a:off x="457200" y="2249488"/>
          <a:ext cx="8229599" cy="2966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2432"/>
                <a:gridCol w="1512168"/>
                <a:gridCol w="1080120"/>
                <a:gridCol w="1368152"/>
                <a:gridCol w="1152128"/>
                <a:gridCol w="1224136"/>
                <a:gridCol w="1090463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März</a:t>
                      </a:r>
                      <a:endParaRPr lang="de-DE" dirty="0"/>
                    </a:p>
                  </a:txBody>
                  <a:tcP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Mai</a:t>
                      </a:r>
                      <a:endParaRPr lang="de-DE" dirty="0"/>
                    </a:p>
                  </a:txBody>
                  <a:tcP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Juni</a:t>
                      </a:r>
                      <a:endParaRPr lang="de-DE" dirty="0"/>
                    </a:p>
                  </a:txBody>
                  <a:tcP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Sept.</a:t>
                      </a:r>
                      <a:endParaRPr lang="de-DE" dirty="0"/>
                    </a:p>
                  </a:txBody>
                  <a:tcP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Nov.</a:t>
                      </a:r>
                      <a:endParaRPr lang="de-DE" dirty="0"/>
                    </a:p>
                  </a:txBody>
                  <a:tcP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Dez.</a:t>
                      </a:r>
                      <a:endParaRPr lang="de-DE" dirty="0"/>
                    </a:p>
                  </a:txBody>
                  <a:tcPr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SPC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FC</a:t>
                      </a:r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1"/>
                          </a:solidFill>
                        </a:rPr>
                        <a:t>CC</a:t>
                      </a: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0" lang="de-D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endParaRPr kumimoji="0" lang="de-DE" kern="120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MTP</a:t>
                      </a: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Präsentation</a:t>
                      </a:r>
                      <a:endParaRPr lang="de-DE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Entwurf</a:t>
                      </a:r>
                      <a:endParaRPr lang="de-DE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n+1 </a:t>
                      </a:r>
                      <a:r>
                        <a:rPr lang="de-DE" dirty="0" smtClean="0">
                          <a:sym typeface="Wingdings" pitchFamily="2" charset="2"/>
                        </a:rPr>
                        <a:t> n+5</a:t>
                      </a:r>
                      <a:endParaRPr lang="de-DE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</a:txBody>
                  <a:tcPr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CVI</a:t>
                      </a: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Entwurf</a:t>
                      </a:r>
                    </a:p>
                  </a:txBody>
                  <a:tcPr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CVI</a:t>
                      </a:r>
                    </a:p>
                  </a:txBody>
                  <a:tcPr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>
                        <a:alpha val="7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APR</a:t>
                      </a: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n-1</a:t>
                      </a:r>
                      <a:endParaRPr lang="de-DE" dirty="0"/>
                    </a:p>
                  </a:txBody>
                  <a:tcPr>
                    <a:solidFill>
                      <a:srgbClr val="FF0000">
                        <a:alpha val="7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dirty="0" smtClean="0"/>
                    </a:p>
                  </a:txBody>
                  <a:tcPr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FB</a:t>
                      </a:r>
                    </a:p>
                  </a:txBody>
                  <a:tcPr>
                    <a:lnL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n+1</a:t>
                      </a:r>
                    </a:p>
                  </a:txBody>
                  <a:tcPr>
                    <a:lnR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>
                        <a:alpha val="7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430681"/>
              </p:ext>
            </p:extLst>
          </p:nvPr>
        </p:nvGraphicFramePr>
        <p:xfrm>
          <a:off x="1124893" y="5610944"/>
          <a:ext cx="3231083" cy="9144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33219"/>
                <a:gridCol w="2497864"/>
              </a:tblGrid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CC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Cern</a:t>
                      </a:r>
                      <a:r>
                        <a:rPr lang="de-DE" sz="1400" dirty="0" smtClean="0"/>
                        <a:t> Council</a:t>
                      </a:r>
                      <a:endParaRPr lang="de-DE" sz="1400" dirty="0"/>
                    </a:p>
                  </a:txBody>
                  <a:tcPr/>
                </a:tc>
              </a:tr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SPC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Scientific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Policy</a:t>
                      </a:r>
                      <a:r>
                        <a:rPr lang="de-DE" sz="1400" baseline="0" dirty="0" smtClean="0"/>
                        <a:t> </a:t>
                      </a:r>
                      <a:r>
                        <a:rPr lang="de-DE" sz="1400" baseline="0" dirty="0" err="1" smtClean="0"/>
                        <a:t>Committee</a:t>
                      </a:r>
                      <a:endParaRPr lang="de-DE" sz="1400" dirty="0"/>
                    </a:p>
                  </a:txBody>
                  <a:tcPr/>
                </a:tc>
              </a:tr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FC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Finance</a:t>
                      </a:r>
                      <a:r>
                        <a:rPr lang="de-DE" sz="1400" dirty="0" smtClean="0"/>
                        <a:t> </a:t>
                      </a:r>
                      <a:r>
                        <a:rPr lang="de-DE" sz="1400" baseline="0" dirty="0" err="1" smtClean="0"/>
                        <a:t>Committee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459970"/>
              </p:ext>
            </p:extLst>
          </p:nvPr>
        </p:nvGraphicFramePr>
        <p:xfrm>
          <a:off x="4716016" y="5445224"/>
          <a:ext cx="3231083" cy="121920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33219"/>
                <a:gridCol w="2497864"/>
              </a:tblGrid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MTP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Medium Term Plan</a:t>
                      </a:r>
                      <a:endParaRPr lang="de-DE" sz="1400" dirty="0"/>
                    </a:p>
                  </a:txBody>
                  <a:tcPr/>
                </a:tc>
              </a:tr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CVI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Cost</a:t>
                      </a:r>
                      <a:r>
                        <a:rPr lang="de-DE" sz="1400" dirty="0" smtClean="0"/>
                        <a:t> Variation Index</a:t>
                      </a:r>
                      <a:endParaRPr lang="de-DE" sz="1400" dirty="0"/>
                    </a:p>
                  </a:txBody>
                  <a:tcPr/>
                </a:tc>
              </a:tr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APR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Anual</a:t>
                      </a:r>
                      <a:r>
                        <a:rPr lang="de-DE" sz="1400" dirty="0" smtClean="0"/>
                        <a:t> Progress Report</a:t>
                      </a:r>
                      <a:endParaRPr lang="de-DE" sz="1400" dirty="0"/>
                    </a:p>
                  </a:txBody>
                  <a:tcPr/>
                </a:tc>
              </a:tr>
              <a:tr h="282189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FB</a:t>
                      </a:r>
                      <a:endParaRPr lang="de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Final Budget</a:t>
                      </a:r>
                      <a:endParaRPr lang="de-DE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060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Rückblick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RRB-Meeting</a:t>
            </a:r>
          </a:p>
          <a:p>
            <a:pPr lvl="1"/>
            <a:r>
              <a:rPr lang="de-DE" dirty="0" smtClean="0"/>
              <a:t>Erstellung von Dokumentmappen</a:t>
            </a:r>
          </a:p>
          <a:p>
            <a:pPr lvl="1"/>
            <a:r>
              <a:rPr lang="de-DE" dirty="0" smtClean="0"/>
              <a:t>Sichtung von Dokumenten (Fakten)</a:t>
            </a:r>
          </a:p>
          <a:p>
            <a:pPr lvl="1"/>
            <a:r>
              <a:rPr lang="de-DE" dirty="0" smtClean="0"/>
              <a:t>Teilnahme</a:t>
            </a:r>
          </a:p>
          <a:p>
            <a:r>
              <a:rPr lang="de-DE" dirty="0" smtClean="0"/>
              <a:t>Einblicke</a:t>
            </a:r>
          </a:p>
          <a:p>
            <a:pPr lvl="1"/>
            <a:r>
              <a:rPr lang="de-DE" dirty="0" smtClean="0"/>
              <a:t>Organische Struktur</a:t>
            </a:r>
          </a:p>
          <a:p>
            <a:pPr lvl="1"/>
            <a:r>
              <a:rPr lang="de-DE" dirty="0" smtClean="0"/>
              <a:t>Budget-Struktur</a:t>
            </a:r>
          </a:p>
          <a:p>
            <a:pPr lvl="1"/>
            <a:r>
              <a:rPr lang="de-DE" dirty="0" smtClean="0"/>
              <a:t>Finanzierung</a:t>
            </a:r>
          </a:p>
          <a:p>
            <a:pPr lvl="1"/>
            <a:r>
              <a:rPr lang="de-DE" dirty="0" smtClean="0"/>
              <a:t>Software Tools</a:t>
            </a:r>
          </a:p>
        </p:txBody>
      </p:sp>
      <p:sp>
        <p:nvSpPr>
          <p:cNvPr id="4" name="Abgerundetes Rechteck 3"/>
          <p:cNvSpPr/>
          <p:nvPr/>
        </p:nvSpPr>
        <p:spPr>
          <a:xfrm>
            <a:off x="-9109520" y="3140968"/>
            <a:ext cx="9001000" cy="1152128"/>
          </a:xfrm>
          <a:prstGeom prst="roundRect">
            <a:avLst/>
          </a:prstGeom>
          <a:solidFill>
            <a:srgbClr val="FF0000">
              <a:alpha val="69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576000" rtlCol="0" anchor="ctr"/>
          <a:lstStyle/>
          <a:p>
            <a:pPr algn="ctr"/>
            <a:r>
              <a:rPr lang="de-DE" sz="9600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Vielen Dank!</a:t>
            </a:r>
            <a:endParaRPr lang="de-DE" sz="9600" baseline="-25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Julia Amann, Daniel Sokolowski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19.04.2013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9663C-0A59-49EA-BDA8-330F7EA4EE48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1363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95278 -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639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ctr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429</Words>
  <Application>Microsoft Office PowerPoint</Application>
  <PresentationFormat>Bildschirmpräsentation (4:3)</PresentationFormat>
  <Paragraphs>165</Paragraphs>
  <Slides>8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Rhea</vt:lpstr>
      <vt:lpstr>Management eines Departments</vt:lpstr>
      <vt:lpstr>CERN‘s structure</vt:lpstr>
      <vt:lpstr>PH‘s structure </vt:lpstr>
      <vt:lpstr>AGS‘s structure</vt:lpstr>
      <vt:lpstr>LHC Resources Review Boards</vt:lpstr>
      <vt:lpstr>RRB Meetings zum Jahr n</vt:lpstr>
      <vt:lpstr>Finanzierung CERN im Jahr n</vt:lpstr>
      <vt:lpstr>Rückblick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Management eines Departments</dc:title>
  <dc:creator>Daniel Sokolowski</dc:creator>
  <cp:lastModifiedBy>Daniel Sokolowski</cp:lastModifiedBy>
  <cp:revision>73</cp:revision>
  <dcterms:created xsi:type="dcterms:W3CDTF">2013-04-11T08:50:32Z</dcterms:created>
  <dcterms:modified xsi:type="dcterms:W3CDTF">2013-04-18T11:58:35Z</dcterms:modified>
</cp:coreProperties>
</file>