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62" r:id="rId3"/>
    <p:sldId id="257" r:id="rId4"/>
    <p:sldId id="266" r:id="rId5"/>
    <p:sldId id="267" r:id="rId6"/>
    <p:sldId id="259" r:id="rId7"/>
    <p:sldId id="269" r:id="rId8"/>
    <p:sldId id="268" r:id="rId9"/>
    <p:sldId id="270" r:id="rId10"/>
    <p:sldId id="263" r:id="rId11"/>
    <p:sldId id="272" r:id="rId12"/>
    <p:sldId id="284" r:id="rId13"/>
    <p:sldId id="276" r:id="rId14"/>
    <p:sldId id="278" r:id="rId15"/>
    <p:sldId id="279" r:id="rId16"/>
    <p:sldId id="281" r:id="rId17"/>
    <p:sldId id="292" r:id="rId18"/>
    <p:sldId id="295" r:id="rId19"/>
    <p:sldId id="285" r:id="rId20"/>
    <p:sldId id="287" r:id="rId21"/>
    <p:sldId id="288" r:id="rId22"/>
    <p:sldId id="289" r:id="rId23"/>
    <p:sldId id="290" r:id="rId24"/>
    <p:sldId id="264" r:id="rId25"/>
    <p:sldId id="291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634"/>
    <a:srgbClr val="EB90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periment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scatterChart>
        <c:scatterStyle val="lineMarker"/>
        <c:ser>
          <c:idx val="0"/>
          <c:order val="0"/>
          <c:marker>
            <c:symbol val="none"/>
          </c:marker>
          <c:xVal>
            <c:numRef>
              <c:f>Tabelle3!$A$37:$A$271</c:f>
              <c:numCache>
                <c:formatCode>General</c:formatCode>
                <c:ptCount val="235"/>
                <c:pt idx="0">
                  <c:v>36</c:v>
                </c:pt>
                <c:pt idx="1">
                  <c:v>37</c:v>
                </c:pt>
                <c:pt idx="2">
                  <c:v>38</c:v>
                </c:pt>
                <c:pt idx="3">
                  <c:v>39</c:v>
                </c:pt>
                <c:pt idx="4">
                  <c:v>40</c:v>
                </c:pt>
                <c:pt idx="5">
                  <c:v>41</c:v>
                </c:pt>
                <c:pt idx="6">
                  <c:v>42</c:v>
                </c:pt>
                <c:pt idx="7">
                  <c:v>43</c:v>
                </c:pt>
                <c:pt idx="8">
                  <c:v>44</c:v>
                </c:pt>
                <c:pt idx="9">
                  <c:v>45</c:v>
                </c:pt>
                <c:pt idx="10">
                  <c:v>46</c:v>
                </c:pt>
                <c:pt idx="11">
                  <c:v>47</c:v>
                </c:pt>
                <c:pt idx="12">
                  <c:v>48</c:v>
                </c:pt>
                <c:pt idx="13">
                  <c:v>49</c:v>
                </c:pt>
                <c:pt idx="14">
                  <c:v>50</c:v>
                </c:pt>
                <c:pt idx="15">
                  <c:v>51</c:v>
                </c:pt>
                <c:pt idx="16">
                  <c:v>52</c:v>
                </c:pt>
                <c:pt idx="17">
                  <c:v>53</c:v>
                </c:pt>
                <c:pt idx="18">
                  <c:v>54</c:v>
                </c:pt>
                <c:pt idx="19">
                  <c:v>55</c:v>
                </c:pt>
                <c:pt idx="20">
                  <c:v>56</c:v>
                </c:pt>
                <c:pt idx="21">
                  <c:v>57</c:v>
                </c:pt>
                <c:pt idx="22">
                  <c:v>58</c:v>
                </c:pt>
                <c:pt idx="23">
                  <c:v>59</c:v>
                </c:pt>
                <c:pt idx="24">
                  <c:v>60</c:v>
                </c:pt>
                <c:pt idx="25">
                  <c:v>61</c:v>
                </c:pt>
                <c:pt idx="26">
                  <c:v>62</c:v>
                </c:pt>
                <c:pt idx="27">
                  <c:v>63</c:v>
                </c:pt>
                <c:pt idx="28">
                  <c:v>64</c:v>
                </c:pt>
                <c:pt idx="29">
                  <c:v>65</c:v>
                </c:pt>
                <c:pt idx="30">
                  <c:v>66</c:v>
                </c:pt>
                <c:pt idx="31">
                  <c:v>67</c:v>
                </c:pt>
                <c:pt idx="32">
                  <c:v>68</c:v>
                </c:pt>
                <c:pt idx="33">
                  <c:v>69</c:v>
                </c:pt>
                <c:pt idx="34">
                  <c:v>70</c:v>
                </c:pt>
                <c:pt idx="35">
                  <c:v>71</c:v>
                </c:pt>
                <c:pt idx="36">
                  <c:v>72</c:v>
                </c:pt>
                <c:pt idx="37">
                  <c:v>73</c:v>
                </c:pt>
                <c:pt idx="38">
                  <c:v>74</c:v>
                </c:pt>
                <c:pt idx="39">
                  <c:v>75</c:v>
                </c:pt>
                <c:pt idx="40">
                  <c:v>76</c:v>
                </c:pt>
                <c:pt idx="41">
                  <c:v>77</c:v>
                </c:pt>
                <c:pt idx="42">
                  <c:v>78</c:v>
                </c:pt>
                <c:pt idx="43">
                  <c:v>79</c:v>
                </c:pt>
                <c:pt idx="44">
                  <c:v>80</c:v>
                </c:pt>
                <c:pt idx="45">
                  <c:v>81</c:v>
                </c:pt>
                <c:pt idx="46">
                  <c:v>82</c:v>
                </c:pt>
                <c:pt idx="47">
                  <c:v>83</c:v>
                </c:pt>
                <c:pt idx="48">
                  <c:v>84</c:v>
                </c:pt>
                <c:pt idx="49">
                  <c:v>85</c:v>
                </c:pt>
                <c:pt idx="50">
                  <c:v>86</c:v>
                </c:pt>
                <c:pt idx="51">
                  <c:v>87</c:v>
                </c:pt>
                <c:pt idx="52">
                  <c:v>88</c:v>
                </c:pt>
                <c:pt idx="53">
                  <c:v>89</c:v>
                </c:pt>
                <c:pt idx="54">
                  <c:v>90</c:v>
                </c:pt>
                <c:pt idx="55">
                  <c:v>91</c:v>
                </c:pt>
                <c:pt idx="56">
                  <c:v>92</c:v>
                </c:pt>
                <c:pt idx="57">
                  <c:v>93</c:v>
                </c:pt>
                <c:pt idx="58">
                  <c:v>94</c:v>
                </c:pt>
                <c:pt idx="59">
                  <c:v>95</c:v>
                </c:pt>
                <c:pt idx="60">
                  <c:v>96</c:v>
                </c:pt>
                <c:pt idx="61">
                  <c:v>97</c:v>
                </c:pt>
                <c:pt idx="62">
                  <c:v>98</c:v>
                </c:pt>
                <c:pt idx="63">
                  <c:v>99</c:v>
                </c:pt>
                <c:pt idx="64">
                  <c:v>100</c:v>
                </c:pt>
                <c:pt idx="65">
                  <c:v>101</c:v>
                </c:pt>
                <c:pt idx="66">
                  <c:v>102</c:v>
                </c:pt>
                <c:pt idx="67">
                  <c:v>103</c:v>
                </c:pt>
                <c:pt idx="68">
                  <c:v>104</c:v>
                </c:pt>
                <c:pt idx="69">
                  <c:v>105</c:v>
                </c:pt>
                <c:pt idx="70">
                  <c:v>106</c:v>
                </c:pt>
                <c:pt idx="71">
                  <c:v>107</c:v>
                </c:pt>
                <c:pt idx="72">
                  <c:v>108</c:v>
                </c:pt>
                <c:pt idx="73">
                  <c:v>109</c:v>
                </c:pt>
                <c:pt idx="74">
                  <c:v>110</c:v>
                </c:pt>
                <c:pt idx="75">
                  <c:v>111</c:v>
                </c:pt>
                <c:pt idx="76">
                  <c:v>112</c:v>
                </c:pt>
                <c:pt idx="77">
                  <c:v>113</c:v>
                </c:pt>
                <c:pt idx="78">
                  <c:v>114</c:v>
                </c:pt>
                <c:pt idx="79">
                  <c:v>115</c:v>
                </c:pt>
                <c:pt idx="80">
                  <c:v>116</c:v>
                </c:pt>
                <c:pt idx="81">
                  <c:v>117</c:v>
                </c:pt>
                <c:pt idx="82">
                  <c:v>118</c:v>
                </c:pt>
                <c:pt idx="83">
                  <c:v>119</c:v>
                </c:pt>
                <c:pt idx="84">
                  <c:v>120</c:v>
                </c:pt>
                <c:pt idx="85">
                  <c:v>121</c:v>
                </c:pt>
                <c:pt idx="86">
                  <c:v>122</c:v>
                </c:pt>
                <c:pt idx="87">
                  <c:v>123</c:v>
                </c:pt>
                <c:pt idx="88">
                  <c:v>124</c:v>
                </c:pt>
                <c:pt idx="89">
                  <c:v>125</c:v>
                </c:pt>
                <c:pt idx="90">
                  <c:v>126</c:v>
                </c:pt>
                <c:pt idx="91">
                  <c:v>127</c:v>
                </c:pt>
                <c:pt idx="92">
                  <c:v>128</c:v>
                </c:pt>
                <c:pt idx="93">
                  <c:v>129</c:v>
                </c:pt>
                <c:pt idx="94">
                  <c:v>130</c:v>
                </c:pt>
                <c:pt idx="95">
                  <c:v>131</c:v>
                </c:pt>
                <c:pt idx="96">
                  <c:v>132</c:v>
                </c:pt>
                <c:pt idx="97">
                  <c:v>133</c:v>
                </c:pt>
                <c:pt idx="98">
                  <c:v>134</c:v>
                </c:pt>
                <c:pt idx="99">
                  <c:v>135</c:v>
                </c:pt>
                <c:pt idx="100">
                  <c:v>136</c:v>
                </c:pt>
                <c:pt idx="101">
                  <c:v>137</c:v>
                </c:pt>
                <c:pt idx="102">
                  <c:v>138</c:v>
                </c:pt>
                <c:pt idx="103">
                  <c:v>139</c:v>
                </c:pt>
                <c:pt idx="104">
                  <c:v>140</c:v>
                </c:pt>
                <c:pt idx="105">
                  <c:v>141</c:v>
                </c:pt>
                <c:pt idx="106">
                  <c:v>142</c:v>
                </c:pt>
                <c:pt idx="107">
                  <c:v>143</c:v>
                </c:pt>
                <c:pt idx="108">
                  <c:v>144</c:v>
                </c:pt>
                <c:pt idx="109">
                  <c:v>145</c:v>
                </c:pt>
                <c:pt idx="110">
                  <c:v>146</c:v>
                </c:pt>
                <c:pt idx="111">
                  <c:v>147</c:v>
                </c:pt>
                <c:pt idx="112">
                  <c:v>148</c:v>
                </c:pt>
                <c:pt idx="113">
                  <c:v>149</c:v>
                </c:pt>
                <c:pt idx="114">
                  <c:v>150</c:v>
                </c:pt>
                <c:pt idx="115">
                  <c:v>151</c:v>
                </c:pt>
                <c:pt idx="116">
                  <c:v>152</c:v>
                </c:pt>
                <c:pt idx="117">
                  <c:v>153</c:v>
                </c:pt>
                <c:pt idx="118">
                  <c:v>154</c:v>
                </c:pt>
                <c:pt idx="119">
                  <c:v>155</c:v>
                </c:pt>
                <c:pt idx="120">
                  <c:v>156</c:v>
                </c:pt>
                <c:pt idx="121">
                  <c:v>157</c:v>
                </c:pt>
                <c:pt idx="122">
                  <c:v>158</c:v>
                </c:pt>
                <c:pt idx="123">
                  <c:v>159</c:v>
                </c:pt>
                <c:pt idx="124">
                  <c:v>160</c:v>
                </c:pt>
                <c:pt idx="125">
                  <c:v>161</c:v>
                </c:pt>
                <c:pt idx="126">
                  <c:v>162</c:v>
                </c:pt>
                <c:pt idx="127">
                  <c:v>163</c:v>
                </c:pt>
                <c:pt idx="128">
                  <c:v>164</c:v>
                </c:pt>
                <c:pt idx="129">
                  <c:v>165</c:v>
                </c:pt>
                <c:pt idx="130">
                  <c:v>166</c:v>
                </c:pt>
                <c:pt idx="131">
                  <c:v>167</c:v>
                </c:pt>
                <c:pt idx="132">
                  <c:v>168</c:v>
                </c:pt>
                <c:pt idx="133">
                  <c:v>169</c:v>
                </c:pt>
                <c:pt idx="134">
                  <c:v>170</c:v>
                </c:pt>
                <c:pt idx="135">
                  <c:v>171</c:v>
                </c:pt>
                <c:pt idx="136">
                  <c:v>172</c:v>
                </c:pt>
                <c:pt idx="137">
                  <c:v>173</c:v>
                </c:pt>
                <c:pt idx="138">
                  <c:v>174</c:v>
                </c:pt>
                <c:pt idx="139">
                  <c:v>175</c:v>
                </c:pt>
                <c:pt idx="140">
                  <c:v>176</c:v>
                </c:pt>
                <c:pt idx="141">
                  <c:v>177</c:v>
                </c:pt>
                <c:pt idx="142">
                  <c:v>178</c:v>
                </c:pt>
                <c:pt idx="143">
                  <c:v>179</c:v>
                </c:pt>
                <c:pt idx="144">
                  <c:v>180</c:v>
                </c:pt>
                <c:pt idx="145">
                  <c:v>181</c:v>
                </c:pt>
                <c:pt idx="146">
                  <c:v>182</c:v>
                </c:pt>
                <c:pt idx="147">
                  <c:v>183</c:v>
                </c:pt>
                <c:pt idx="148">
                  <c:v>184</c:v>
                </c:pt>
                <c:pt idx="149">
                  <c:v>185</c:v>
                </c:pt>
                <c:pt idx="150">
                  <c:v>186</c:v>
                </c:pt>
                <c:pt idx="151">
                  <c:v>187</c:v>
                </c:pt>
                <c:pt idx="152">
                  <c:v>188</c:v>
                </c:pt>
                <c:pt idx="153">
                  <c:v>189</c:v>
                </c:pt>
                <c:pt idx="154">
                  <c:v>190</c:v>
                </c:pt>
                <c:pt idx="155">
                  <c:v>191</c:v>
                </c:pt>
                <c:pt idx="156">
                  <c:v>192</c:v>
                </c:pt>
                <c:pt idx="157">
                  <c:v>193</c:v>
                </c:pt>
                <c:pt idx="158">
                  <c:v>194</c:v>
                </c:pt>
                <c:pt idx="159">
                  <c:v>195</c:v>
                </c:pt>
                <c:pt idx="160">
                  <c:v>196</c:v>
                </c:pt>
                <c:pt idx="161">
                  <c:v>197</c:v>
                </c:pt>
                <c:pt idx="162">
                  <c:v>198</c:v>
                </c:pt>
                <c:pt idx="163">
                  <c:v>199</c:v>
                </c:pt>
                <c:pt idx="164">
                  <c:v>200</c:v>
                </c:pt>
                <c:pt idx="165">
                  <c:v>201</c:v>
                </c:pt>
                <c:pt idx="166">
                  <c:v>202</c:v>
                </c:pt>
                <c:pt idx="167">
                  <c:v>203</c:v>
                </c:pt>
                <c:pt idx="168">
                  <c:v>204</c:v>
                </c:pt>
                <c:pt idx="169">
                  <c:v>205</c:v>
                </c:pt>
                <c:pt idx="170">
                  <c:v>206</c:v>
                </c:pt>
                <c:pt idx="171">
                  <c:v>207</c:v>
                </c:pt>
                <c:pt idx="172">
                  <c:v>208</c:v>
                </c:pt>
                <c:pt idx="173">
                  <c:v>209</c:v>
                </c:pt>
                <c:pt idx="174">
                  <c:v>210</c:v>
                </c:pt>
                <c:pt idx="175">
                  <c:v>211</c:v>
                </c:pt>
                <c:pt idx="176">
                  <c:v>212</c:v>
                </c:pt>
                <c:pt idx="177">
                  <c:v>213</c:v>
                </c:pt>
                <c:pt idx="178">
                  <c:v>214</c:v>
                </c:pt>
                <c:pt idx="179">
                  <c:v>215</c:v>
                </c:pt>
                <c:pt idx="180">
                  <c:v>216</c:v>
                </c:pt>
                <c:pt idx="181">
                  <c:v>217</c:v>
                </c:pt>
                <c:pt idx="182">
                  <c:v>218</c:v>
                </c:pt>
                <c:pt idx="183">
                  <c:v>219</c:v>
                </c:pt>
                <c:pt idx="184">
                  <c:v>220</c:v>
                </c:pt>
                <c:pt idx="185">
                  <c:v>221</c:v>
                </c:pt>
                <c:pt idx="186">
                  <c:v>222</c:v>
                </c:pt>
                <c:pt idx="187">
                  <c:v>223</c:v>
                </c:pt>
                <c:pt idx="188">
                  <c:v>224</c:v>
                </c:pt>
                <c:pt idx="189">
                  <c:v>225</c:v>
                </c:pt>
                <c:pt idx="190">
                  <c:v>226</c:v>
                </c:pt>
                <c:pt idx="191">
                  <c:v>227</c:v>
                </c:pt>
                <c:pt idx="192">
                  <c:v>228</c:v>
                </c:pt>
                <c:pt idx="193">
                  <c:v>229</c:v>
                </c:pt>
                <c:pt idx="194">
                  <c:v>230</c:v>
                </c:pt>
                <c:pt idx="195">
                  <c:v>231</c:v>
                </c:pt>
                <c:pt idx="196">
                  <c:v>232</c:v>
                </c:pt>
                <c:pt idx="197">
                  <c:v>233</c:v>
                </c:pt>
                <c:pt idx="198">
                  <c:v>234</c:v>
                </c:pt>
                <c:pt idx="199">
                  <c:v>235</c:v>
                </c:pt>
                <c:pt idx="200">
                  <c:v>236</c:v>
                </c:pt>
                <c:pt idx="201">
                  <c:v>237</c:v>
                </c:pt>
                <c:pt idx="202">
                  <c:v>238</c:v>
                </c:pt>
                <c:pt idx="203">
                  <c:v>239</c:v>
                </c:pt>
                <c:pt idx="204">
                  <c:v>240</c:v>
                </c:pt>
                <c:pt idx="205">
                  <c:v>241</c:v>
                </c:pt>
                <c:pt idx="206">
                  <c:v>242</c:v>
                </c:pt>
                <c:pt idx="207">
                  <c:v>243</c:v>
                </c:pt>
                <c:pt idx="208">
                  <c:v>244</c:v>
                </c:pt>
                <c:pt idx="209">
                  <c:v>245</c:v>
                </c:pt>
                <c:pt idx="210">
                  <c:v>246</c:v>
                </c:pt>
                <c:pt idx="211">
                  <c:v>247</c:v>
                </c:pt>
                <c:pt idx="212">
                  <c:v>248</c:v>
                </c:pt>
                <c:pt idx="213">
                  <c:v>249</c:v>
                </c:pt>
                <c:pt idx="214">
                  <c:v>250</c:v>
                </c:pt>
                <c:pt idx="215">
                  <c:v>251</c:v>
                </c:pt>
                <c:pt idx="216">
                  <c:v>252</c:v>
                </c:pt>
                <c:pt idx="217">
                  <c:v>253</c:v>
                </c:pt>
                <c:pt idx="218">
                  <c:v>254</c:v>
                </c:pt>
                <c:pt idx="219">
                  <c:v>255</c:v>
                </c:pt>
                <c:pt idx="220">
                  <c:v>256</c:v>
                </c:pt>
                <c:pt idx="221">
                  <c:v>257</c:v>
                </c:pt>
                <c:pt idx="222">
                  <c:v>258</c:v>
                </c:pt>
                <c:pt idx="223">
                  <c:v>259</c:v>
                </c:pt>
                <c:pt idx="224">
                  <c:v>260</c:v>
                </c:pt>
                <c:pt idx="225">
                  <c:v>261</c:v>
                </c:pt>
                <c:pt idx="226">
                  <c:v>262</c:v>
                </c:pt>
                <c:pt idx="227">
                  <c:v>263</c:v>
                </c:pt>
                <c:pt idx="228">
                  <c:v>264</c:v>
                </c:pt>
                <c:pt idx="229">
                  <c:v>265</c:v>
                </c:pt>
                <c:pt idx="230">
                  <c:v>266</c:v>
                </c:pt>
                <c:pt idx="231">
                  <c:v>267</c:v>
                </c:pt>
                <c:pt idx="232">
                  <c:v>268</c:v>
                </c:pt>
                <c:pt idx="233">
                  <c:v>269</c:v>
                </c:pt>
                <c:pt idx="234">
                  <c:v>270</c:v>
                </c:pt>
              </c:numCache>
            </c:numRef>
          </c:xVal>
          <c:yVal>
            <c:numRef>
              <c:f>Tabelle3!$B$37:$B$271</c:f>
              <c:numCache>
                <c:formatCode>General</c:formatCode>
                <c:ptCount val="235"/>
                <c:pt idx="0">
                  <c:v>38</c:v>
                </c:pt>
                <c:pt idx="1">
                  <c:v>73</c:v>
                </c:pt>
                <c:pt idx="2">
                  <c:v>66</c:v>
                </c:pt>
                <c:pt idx="3">
                  <c:v>67</c:v>
                </c:pt>
                <c:pt idx="4">
                  <c:v>67</c:v>
                </c:pt>
                <c:pt idx="5">
                  <c:v>70</c:v>
                </c:pt>
                <c:pt idx="6">
                  <c:v>58</c:v>
                </c:pt>
                <c:pt idx="7">
                  <c:v>62</c:v>
                </c:pt>
                <c:pt idx="8">
                  <c:v>58</c:v>
                </c:pt>
                <c:pt idx="9">
                  <c:v>68</c:v>
                </c:pt>
                <c:pt idx="10">
                  <c:v>58</c:v>
                </c:pt>
                <c:pt idx="11">
                  <c:v>58</c:v>
                </c:pt>
                <c:pt idx="12">
                  <c:v>51</c:v>
                </c:pt>
                <c:pt idx="13">
                  <c:v>52</c:v>
                </c:pt>
                <c:pt idx="14">
                  <c:v>46</c:v>
                </c:pt>
                <c:pt idx="15">
                  <c:v>54</c:v>
                </c:pt>
                <c:pt idx="16">
                  <c:v>65</c:v>
                </c:pt>
                <c:pt idx="17">
                  <c:v>40</c:v>
                </c:pt>
                <c:pt idx="18">
                  <c:v>43</c:v>
                </c:pt>
                <c:pt idx="19">
                  <c:v>52</c:v>
                </c:pt>
                <c:pt idx="20">
                  <c:v>44</c:v>
                </c:pt>
                <c:pt idx="21">
                  <c:v>52</c:v>
                </c:pt>
                <c:pt idx="22">
                  <c:v>53</c:v>
                </c:pt>
                <c:pt idx="23">
                  <c:v>58</c:v>
                </c:pt>
                <c:pt idx="24">
                  <c:v>38</c:v>
                </c:pt>
                <c:pt idx="25">
                  <c:v>41</c:v>
                </c:pt>
                <c:pt idx="26">
                  <c:v>41</c:v>
                </c:pt>
                <c:pt idx="27">
                  <c:v>57</c:v>
                </c:pt>
                <c:pt idx="28">
                  <c:v>50</c:v>
                </c:pt>
                <c:pt idx="29">
                  <c:v>58</c:v>
                </c:pt>
                <c:pt idx="30">
                  <c:v>43</c:v>
                </c:pt>
                <c:pt idx="31">
                  <c:v>72</c:v>
                </c:pt>
                <c:pt idx="32">
                  <c:v>44</c:v>
                </c:pt>
                <c:pt idx="33">
                  <c:v>62</c:v>
                </c:pt>
                <c:pt idx="34">
                  <c:v>57</c:v>
                </c:pt>
                <c:pt idx="35">
                  <c:v>76</c:v>
                </c:pt>
                <c:pt idx="36">
                  <c:v>62</c:v>
                </c:pt>
                <c:pt idx="37">
                  <c:v>61</c:v>
                </c:pt>
                <c:pt idx="38">
                  <c:v>68</c:v>
                </c:pt>
                <c:pt idx="39">
                  <c:v>74</c:v>
                </c:pt>
                <c:pt idx="40">
                  <c:v>71</c:v>
                </c:pt>
                <c:pt idx="41">
                  <c:v>71</c:v>
                </c:pt>
                <c:pt idx="42">
                  <c:v>78</c:v>
                </c:pt>
                <c:pt idx="43">
                  <c:v>83</c:v>
                </c:pt>
                <c:pt idx="44">
                  <c:v>88</c:v>
                </c:pt>
                <c:pt idx="45">
                  <c:v>96</c:v>
                </c:pt>
                <c:pt idx="46">
                  <c:v>98</c:v>
                </c:pt>
                <c:pt idx="47">
                  <c:v>86</c:v>
                </c:pt>
                <c:pt idx="48">
                  <c:v>104</c:v>
                </c:pt>
                <c:pt idx="49">
                  <c:v>87</c:v>
                </c:pt>
                <c:pt idx="50">
                  <c:v>110</c:v>
                </c:pt>
                <c:pt idx="51">
                  <c:v>110</c:v>
                </c:pt>
                <c:pt idx="52">
                  <c:v>116</c:v>
                </c:pt>
                <c:pt idx="53">
                  <c:v>93</c:v>
                </c:pt>
                <c:pt idx="54">
                  <c:v>103</c:v>
                </c:pt>
                <c:pt idx="55">
                  <c:v>123</c:v>
                </c:pt>
                <c:pt idx="56">
                  <c:v>125</c:v>
                </c:pt>
                <c:pt idx="57">
                  <c:v>99</c:v>
                </c:pt>
                <c:pt idx="58">
                  <c:v>105</c:v>
                </c:pt>
                <c:pt idx="59">
                  <c:v>119</c:v>
                </c:pt>
                <c:pt idx="60">
                  <c:v>119</c:v>
                </c:pt>
                <c:pt idx="61">
                  <c:v>106</c:v>
                </c:pt>
                <c:pt idx="62">
                  <c:v>125</c:v>
                </c:pt>
                <c:pt idx="63">
                  <c:v>104</c:v>
                </c:pt>
                <c:pt idx="64">
                  <c:v>108</c:v>
                </c:pt>
                <c:pt idx="65">
                  <c:v>123</c:v>
                </c:pt>
                <c:pt idx="66">
                  <c:v>88</c:v>
                </c:pt>
                <c:pt idx="67">
                  <c:v>112</c:v>
                </c:pt>
                <c:pt idx="68">
                  <c:v>114</c:v>
                </c:pt>
                <c:pt idx="69">
                  <c:v>114</c:v>
                </c:pt>
                <c:pt idx="70">
                  <c:v>110</c:v>
                </c:pt>
                <c:pt idx="71">
                  <c:v>76</c:v>
                </c:pt>
                <c:pt idx="72">
                  <c:v>102</c:v>
                </c:pt>
                <c:pt idx="73">
                  <c:v>91</c:v>
                </c:pt>
                <c:pt idx="74">
                  <c:v>105</c:v>
                </c:pt>
                <c:pt idx="75">
                  <c:v>84</c:v>
                </c:pt>
                <c:pt idx="76">
                  <c:v>86</c:v>
                </c:pt>
                <c:pt idx="77">
                  <c:v>82</c:v>
                </c:pt>
                <c:pt idx="78">
                  <c:v>71</c:v>
                </c:pt>
                <c:pt idx="79">
                  <c:v>83</c:v>
                </c:pt>
                <c:pt idx="80">
                  <c:v>86</c:v>
                </c:pt>
                <c:pt idx="81">
                  <c:v>81</c:v>
                </c:pt>
                <c:pt idx="82">
                  <c:v>54</c:v>
                </c:pt>
                <c:pt idx="83">
                  <c:v>61</c:v>
                </c:pt>
                <c:pt idx="84">
                  <c:v>83</c:v>
                </c:pt>
                <c:pt idx="85">
                  <c:v>83</c:v>
                </c:pt>
                <c:pt idx="86">
                  <c:v>75</c:v>
                </c:pt>
                <c:pt idx="87">
                  <c:v>59</c:v>
                </c:pt>
                <c:pt idx="88">
                  <c:v>79</c:v>
                </c:pt>
                <c:pt idx="89">
                  <c:v>79</c:v>
                </c:pt>
                <c:pt idx="90">
                  <c:v>54</c:v>
                </c:pt>
                <c:pt idx="91">
                  <c:v>70</c:v>
                </c:pt>
                <c:pt idx="92">
                  <c:v>92</c:v>
                </c:pt>
                <c:pt idx="93">
                  <c:v>84</c:v>
                </c:pt>
                <c:pt idx="94">
                  <c:v>78</c:v>
                </c:pt>
                <c:pt idx="95">
                  <c:v>86</c:v>
                </c:pt>
                <c:pt idx="96">
                  <c:v>89</c:v>
                </c:pt>
                <c:pt idx="97">
                  <c:v>99</c:v>
                </c:pt>
                <c:pt idx="98">
                  <c:v>94</c:v>
                </c:pt>
                <c:pt idx="99">
                  <c:v>116</c:v>
                </c:pt>
                <c:pt idx="100">
                  <c:v>129</c:v>
                </c:pt>
                <c:pt idx="101">
                  <c:v>108</c:v>
                </c:pt>
                <c:pt idx="102">
                  <c:v>103</c:v>
                </c:pt>
                <c:pt idx="103">
                  <c:v>148</c:v>
                </c:pt>
                <c:pt idx="104">
                  <c:v>165</c:v>
                </c:pt>
                <c:pt idx="105">
                  <c:v>133</c:v>
                </c:pt>
                <c:pt idx="106">
                  <c:v>161</c:v>
                </c:pt>
                <c:pt idx="107">
                  <c:v>174</c:v>
                </c:pt>
                <c:pt idx="108">
                  <c:v>156</c:v>
                </c:pt>
                <c:pt idx="109">
                  <c:v>184</c:v>
                </c:pt>
                <c:pt idx="110">
                  <c:v>197</c:v>
                </c:pt>
                <c:pt idx="111">
                  <c:v>201</c:v>
                </c:pt>
                <c:pt idx="112">
                  <c:v>215</c:v>
                </c:pt>
                <c:pt idx="113">
                  <c:v>222</c:v>
                </c:pt>
                <c:pt idx="114">
                  <c:v>239</c:v>
                </c:pt>
                <c:pt idx="115">
                  <c:v>263</c:v>
                </c:pt>
                <c:pt idx="116">
                  <c:v>250</c:v>
                </c:pt>
                <c:pt idx="117">
                  <c:v>263</c:v>
                </c:pt>
                <c:pt idx="118">
                  <c:v>305</c:v>
                </c:pt>
                <c:pt idx="119">
                  <c:v>277</c:v>
                </c:pt>
                <c:pt idx="120">
                  <c:v>295</c:v>
                </c:pt>
                <c:pt idx="121">
                  <c:v>312</c:v>
                </c:pt>
                <c:pt idx="122">
                  <c:v>271</c:v>
                </c:pt>
                <c:pt idx="123">
                  <c:v>372</c:v>
                </c:pt>
                <c:pt idx="124">
                  <c:v>374</c:v>
                </c:pt>
                <c:pt idx="125">
                  <c:v>372</c:v>
                </c:pt>
                <c:pt idx="126">
                  <c:v>350</c:v>
                </c:pt>
                <c:pt idx="127">
                  <c:v>372</c:v>
                </c:pt>
                <c:pt idx="128">
                  <c:v>347</c:v>
                </c:pt>
                <c:pt idx="129">
                  <c:v>389</c:v>
                </c:pt>
                <c:pt idx="130">
                  <c:v>426</c:v>
                </c:pt>
                <c:pt idx="131">
                  <c:v>420</c:v>
                </c:pt>
                <c:pt idx="132">
                  <c:v>400</c:v>
                </c:pt>
                <c:pt idx="133">
                  <c:v>443</c:v>
                </c:pt>
                <c:pt idx="134">
                  <c:v>416</c:v>
                </c:pt>
                <c:pt idx="135">
                  <c:v>470</c:v>
                </c:pt>
                <c:pt idx="136">
                  <c:v>452</c:v>
                </c:pt>
                <c:pt idx="137">
                  <c:v>454</c:v>
                </c:pt>
                <c:pt idx="138">
                  <c:v>450</c:v>
                </c:pt>
                <c:pt idx="139">
                  <c:v>440</c:v>
                </c:pt>
                <c:pt idx="140">
                  <c:v>430</c:v>
                </c:pt>
                <c:pt idx="141">
                  <c:v>413</c:v>
                </c:pt>
                <c:pt idx="142">
                  <c:v>431</c:v>
                </c:pt>
                <c:pt idx="143">
                  <c:v>459</c:v>
                </c:pt>
                <c:pt idx="144">
                  <c:v>445</c:v>
                </c:pt>
                <c:pt idx="145">
                  <c:v>449</c:v>
                </c:pt>
                <c:pt idx="146">
                  <c:v>421</c:v>
                </c:pt>
                <c:pt idx="147">
                  <c:v>415</c:v>
                </c:pt>
                <c:pt idx="148">
                  <c:v>393</c:v>
                </c:pt>
                <c:pt idx="149">
                  <c:v>373</c:v>
                </c:pt>
                <c:pt idx="150">
                  <c:v>380</c:v>
                </c:pt>
                <c:pt idx="151">
                  <c:v>340</c:v>
                </c:pt>
                <c:pt idx="152">
                  <c:v>340</c:v>
                </c:pt>
                <c:pt idx="153">
                  <c:v>339</c:v>
                </c:pt>
                <c:pt idx="154">
                  <c:v>288</c:v>
                </c:pt>
                <c:pt idx="155">
                  <c:v>312</c:v>
                </c:pt>
                <c:pt idx="156">
                  <c:v>282</c:v>
                </c:pt>
                <c:pt idx="157">
                  <c:v>271</c:v>
                </c:pt>
                <c:pt idx="158">
                  <c:v>281</c:v>
                </c:pt>
                <c:pt idx="159">
                  <c:v>259</c:v>
                </c:pt>
                <c:pt idx="160">
                  <c:v>234</c:v>
                </c:pt>
                <c:pt idx="161">
                  <c:v>220</c:v>
                </c:pt>
                <c:pt idx="162">
                  <c:v>210</c:v>
                </c:pt>
                <c:pt idx="163">
                  <c:v>206</c:v>
                </c:pt>
                <c:pt idx="164">
                  <c:v>168</c:v>
                </c:pt>
                <c:pt idx="165">
                  <c:v>186</c:v>
                </c:pt>
                <c:pt idx="166">
                  <c:v>138</c:v>
                </c:pt>
                <c:pt idx="167">
                  <c:v>156</c:v>
                </c:pt>
                <c:pt idx="168">
                  <c:v>147</c:v>
                </c:pt>
                <c:pt idx="169">
                  <c:v>154</c:v>
                </c:pt>
                <c:pt idx="170">
                  <c:v>114</c:v>
                </c:pt>
                <c:pt idx="171">
                  <c:v>116</c:v>
                </c:pt>
                <c:pt idx="172">
                  <c:v>118</c:v>
                </c:pt>
                <c:pt idx="173">
                  <c:v>82</c:v>
                </c:pt>
                <c:pt idx="174">
                  <c:v>98</c:v>
                </c:pt>
                <c:pt idx="175">
                  <c:v>66</c:v>
                </c:pt>
                <c:pt idx="176">
                  <c:v>82</c:v>
                </c:pt>
                <c:pt idx="177">
                  <c:v>68</c:v>
                </c:pt>
                <c:pt idx="178">
                  <c:v>77</c:v>
                </c:pt>
                <c:pt idx="179">
                  <c:v>60</c:v>
                </c:pt>
                <c:pt idx="180">
                  <c:v>52</c:v>
                </c:pt>
                <c:pt idx="181">
                  <c:v>49</c:v>
                </c:pt>
                <c:pt idx="182">
                  <c:v>37</c:v>
                </c:pt>
                <c:pt idx="183">
                  <c:v>44</c:v>
                </c:pt>
                <c:pt idx="184">
                  <c:v>35</c:v>
                </c:pt>
                <c:pt idx="185">
                  <c:v>38</c:v>
                </c:pt>
                <c:pt idx="186">
                  <c:v>27</c:v>
                </c:pt>
                <c:pt idx="187">
                  <c:v>22</c:v>
                </c:pt>
                <c:pt idx="188">
                  <c:v>26</c:v>
                </c:pt>
                <c:pt idx="189">
                  <c:v>21</c:v>
                </c:pt>
                <c:pt idx="190">
                  <c:v>26</c:v>
                </c:pt>
                <c:pt idx="191">
                  <c:v>22</c:v>
                </c:pt>
                <c:pt idx="192">
                  <c:v>15</c:v>
                </c:pt>
                <c:pt idx="193">
                  <c:v>21</c:v>
                </c:pt>
                <c:pt idx="194">
                  <c:v>13</c:v>
                </c:pt>
                <c:pt idx="195">
                  <c:v>10</c:v>
                </c:pt>
                <c:pt idx="196">
                  <c:v>13</c:v>
                </c:pt>
                <c:pt idx="197">
                  <c:v>5</c:v>
                </c:pt>
                <c:pt idx="198">
                  <c:v>4</c:v>
                </c:pt>
                <c:pt idx="199">
                  <c:v>7</c:v>
                </c:pt>
                <c:pt idx="200">
                  <c:v>10</c:v>
                </c:pt>
                <c:pt idx="201">
                  <c:v>6</c:v>
                </c:pt>
                <c:pt idx="202">
                  <c:v>6</c:v>
                </c:pt>
                <c:pt idx="203">
                  <c:v>2</c:v>
                </c:pt>
                <c:pt idx="204">
                  <c:v>4</c:v>
                </c:pt>
                <c:pt idx="205">
                  <c:v>8</c:v>
                </c:pt>
                <c:pt idx="206">
                  <c:v>5</c:v>
                </c:pt>
                <c:pt idx="207">
                  <c:v>3</c:v>
                </c:pt>
                <c:pt idx="208">
                  <c:v>3</c:v>
                </c:pt>
                <c:pt idx="209">
                  <c:v>6</c:v>
                </c:pt>
                <c:pt idx="210">
                  <c:v>1</c:v>
                </c:pt>
                <c:pt idx="211">
                  <c:v>1</c:v>
                </c:pt>
                <c:pt idx="212">
                  <c:v>3</c:v>
                </c:pt>
                <c:pt idx="213">
                  <c:v>2</c:v>
                </c:pt>
                <c:pt idx="214">
                  <c:v>2</c:v>
                </c:pt>
                <c:pt idx="215">
                  <c:v>0</c:v>
                </c:pt>
                <c:pt idx="216">
                  <c:v>1</c:v>
                </c:pt>
                <c:pt idx="217">
                  <c:v>3</c:v>
                </c:pt>
                <c:pt idx="218">
                  <c:v>1</c:v>
                </c:pt>
                <c:pt idx="219">
                  <c:v>3</c:v>
                </c:pt>
                <c:pt idx="220">
                  <c:v>1</c:v>
                </c:pt>
                <c:pt idx="221">
                  <c:v>1</c:v>
                </c:pt>
                <c:pt idx="222">
                  <c:v>2</c:v>
                </c:pt>
                <c:pt idx="223">
                  <c:v>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1</c:v>
                </c:pt>
                <c:pt idx="228">
                  <c:v>0</c:v>
                </c:pt>
                <c:pt idx="229">
                  <c:v>1</c:v>
                </c:pt>
                <c:pt idx="230">
                  <c:v>1</c:v>
                </c:pt>
                <c:pt idx="231">
                  <c:v>2</c:v>
                </c:pt>
                <c:pt idx="232">
                  <c:v>0</c:v>
                </c:pt>
                <c:pt idx="233">
                  <c:v>0</c:v>
                </c:pt>
                <c:pt idx="234">
                  <c:v>2</c:v>
                </c:pt>
              </c:numCache>
            </c:numRef>
          </c:yVal>
        </c:ser>
        <c:axId val="58063488"/>
        <c:axId val="85969920"/>
      </c:scatterChart>
      <c:valAx>
        <c:axId val="58063488"/>
        <c:scaling>
          <c:orientation val="minMax"/>
          <c:max val="270"/>
          <c:min val="36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dirty="0"/>
                  <a:t>Channel</a:t>
                </a:r>
                <a:endParaRPr lang="de-DE" dirty="0"/>
              </a:p>
            </c:rich>
          </c:tx>
          <c:layout/>
        </c:title>
        <c:numFmt formatCode="General" sourceLinked="1"/>
        <c:tickLblPos val="nextTo"/>
        <c:crossAx val="85969920"/>
        <c:crosses val="autoZero"/>
        <c:crossBetween val="midCat"/>
      </c:valAx>
      <c:valAx>
        <c:axId val="859699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dirty="0" err="1"/>
                  <a:t>Number</a:t>
                </a:r>
                <a:r>
                  <a:rPr lang="de-DE" sz="1800" dirty="0"/>
                  <a:t> </a:t>
                </a:r>
                <a:r>
                  <a:rPr lang="de-DE" sz="1800" dirty="0" err="1"/>
                  <a:t>of</a:t>
                </a:r>
                <a:r>
                  <a:rPr lang="de-DE" sz="1800" dirty="0"/>
                  <a:t> </a:t>
                </a:r>
                <a:r>
                  <a:rPr lang="de-DE" sz="1800" dirty="0" err="1"/>
                  <a:t>incidences</a:t>
                </a:r>
                <a:endParaRPr lang="de-DE" sz="1800" dirty="0"/>
              </a:p>
            </c:rich>
          </c:tx>
          <c:layout>
            <c:manualLayout>
              <c:xMode val="edge"/>
              <c:yMode val="edge"/>
              <c:x val="2.204616153760694E-2"/>
              <c:y val="0.219246472614154"/>
            </c:manualLayout>
          </c:layout>
        </c:title>
        <c:numFmt formatCode="General" sourceLinked="1"/>
        <c:tickLblPos val="nextTo"/>
        <c:crossAx val="5806348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0.12301917263822541"/>
          <c:y val="1.6307531486400507E-2"/>
          <c:w val="0.85199054850387024"/>
          <c:h val="0.82061315577730398"/>
        </c:manualLayout>
      </c:layout>
      <c:scatterChart>
        <c:scatterStyle val="lineMarker"/>
        <c:ser>
          <c:idx val="0"/>
          <c:order val="0"/>
          <c:marker>
            <c:symbol val="none"/>
          </c:marker>
          <c:xVal>
            <c:numRef>
              <c:f>Tabelle3!$A$37:$A$271</c:f>
              <c:numCache>
                <c:formatCode>General</c:formatCode>
                <c:ptCount val="235"/>
                <c:pt idx="0">
                  <c:v>36</c:v>
                </c:pt>
                <c:pt idx="1">
                  <c:v>37</c:v>
                </c:pt>
                <c:pt idx="2">
                  <c:v>38</c:v>
                </c:pt>
                <c:pt idx="3">
                  <c:v>39</c:v>
                </c:pt>
                <c:pt idx="4">
                  <c:v>40</c:v>
                </c:pt>
                <c:pt idx="5">
                  <c:v>41</c:v>
                </c:pt>
                <c:pt idx="6">
                  <c:v>42</c:v>
                </c:pt>
                <c:pt idx="7">
                  <c:v>43</c:v>
                </c:pt>
                <c:pt idx="8">
                  <c:v>44</c:v>
                </c:pt>
                <c:pt idx="9">
                  <c:v>45</c:v>
                </c:pt>
                <c:pt idx="10">
                  <c:v>46</c:v>
                </c:pt>
                <c:pt idx="11">
                  <c:v>47</c:v>
                </c:pt>
                <c:pt idx="12">
                  <c:v>48</c:v>
                </c:pt>
                <c:pt idx="13">
                  <c:v>49</c:v>
                </c:pt>
                <c:pt idx="14">
                  <c:v>50</c:v>
                </c:pt>
                <c:pt idx="15">
                  <c:v>51</c:v>
                </c:pt>
                <c:pt idx="16">
                  <c:v>52</c:v>
                </c:pt>
                <c:pt idx="17">
                  <c:v>53</c:v>
                </c:pt>
                <c:pt idx="18">
                  <c:v>54</c:v>
                </c:pt>
                <c:pt idx="19">
                  <c:v>55</c:v>
                </c:pt>
                <c:pt idx="20">
                  <c:v>56</c:v>
                </c:pt>
                <c:pt idx="21">
                  <c:v>57</c:v>
                </c:pt>
                <c:pt idx="22">
                  <c:v>58</c:v>
                </c:pt>
                <c:pt idx="23">
                  <c:v>59</c:v>
                </c:pt>
                <c:pt idx="24">
                  <c:v>60</c:v>
                </c:pt>
                <c:pt idx="25">
                  <c:v>61</c:v>
                </c:pt>
                <c:pt idx="26">
                  <c:v>62</c:v>
                </c:pt>
                <c:pt idx="27">
                  <c:v>63</c:v>
                </c:pt>
                <c:pt idx="28">
                  <c:v>64</c:v>
                </c:pt>
                <c:pt idx="29">
                  <c:v>65</c:v>
                </c:pt>
                <c:pt idx="30">
                  <c:v>66</c:v>
                </c:pt>
                <c:pt idx="31">
                  <c:v>67</c:v>
                </c:pt>
                <c:pt idx="32">
                  <c:v>68</c:v>
                </c:pt>
                <c:pt idx="33">
                  <c:v>69</c:v>
                </c:pt>
                <c:pt idx="34">
                  <c:v>70</c:v>
                </c:pt>
                <c:pt idx="35">
                  <c:v>71</c:v>
                </c:pt>
                <c:pt idx="36">
                  <c:v>72</c:v>
                </c:pt>
                <c:pt idx="37">
                  <c:v>73</c:v>
                </c:pt>
                <c:pt idx="38">
                  <c:v>74</c:v>
                </c:pt>
                <c:pt idx="39">
                  <c:v>75</c:v>
                </c:pt>
                <c:pt idx="40">
                  <c:v>76</c:v>
                </c:pt>
                <c:pt idx="41">
                  <c:v>77</c:v>
                </c:pt>
                <c:pt idx="42">
                  <c:v>78</c:v>
                </c:pt>
                <c:pt idx="43">
                  <c:v>79</c:v>
                </c:pt>
                <c:pt idx="44">
                  <c:v>80</c:v>
                </c:pt>
                <c:pt idx="45">
                  <c:v>81</c:v>
                </c:pt>
                <c:pt idx="46">
                  <c:v>82</c:v>
                </c:pt>
                <c:pt idx="47">
                  <c:v>83</c:v>
                </c:pt>
                <c:pt idx="48">
                  <c:v>84</c:v>
                </c:pt>
                <c:pt idx="49">
                  <c:v>85</c:v>
                </c:pt>
                <c:pt idx="50">
                  <c:v>86</c:v>
                </c:pt>
                <c:pt idx="51">
                  <c:v>87</c:v>
                </c:pt>
                <c:pt idx="52">
                  <c:v>88</c:v>
                </c:pt>
                <c:pt idx="53">
                  <c:v>89</c:v>
                </c:pt>
                <c:pt idx="54">
                  <c:v>90</c:v>
                </c:pt>
                <c:pt idx="55">
                  <c:v>91</c:v>
                </c:pt>
                <c:pt idx="56">
                  <c:v>92</c:v>
                </c:pt>
                <c:pt idx="57">
                  <c:v>93</c:v>
                </c:pt>
                <c:pt idx="58">
                  <c:v>94</c:v>
                </c:pt>
                <c:pt idx="59">
                  <c:v>95</c:v>
                </c:pt>
                <c:pt idx="60">
                  <c:v>96</c:v>
                </c:pt>
                <c:pt idx="61">
                  <c:v>97</c:v>
                </c:pt>
                <c:pt idx="62">
                  <c:v>98</c:v>
                </c:pt>
                <c:pt idx="63">
                  <c:v>99</c:v>
                </c:pt>
                <c:pt idx="64">
                  <c:v>100</c:v>
                </c:pt>
                <c:pt idx="65">
                  <c:v>101</c:v>
                </c:pt>
                <c:pt idx="66">
                  <c:v>102</c:v>
                </c:pt>
                <c:pt idx="67">
                  <c:v>103</c:v>
                </c:pt>
                <c:pt idx="68">
                  <c:v>104</c:v>
                </c:pt>
                <c:pt idx="69">
                  <c:v>105</c:v>
                </c:pt>
                <c:pt idx="70">
                  <c:v>106</c:v>
                </c:pt>
                <c:pt idx="71">
                  <c:v>107</c:v>
                </c:pt>
                <c:pt idx="72">
                  <c:v>108</c:v>
                </c:pt>
                <c:pt idx="73">
                  <c:v>109</c:v>
                </c:pt>
                <c:pt idx="74">
                  <c:v>110</c:v>
                </c:pt>
                <c:pt idx="75">
                  <c:v>111</c:v>
                </c:pt>
                <c:pt idx="76">
                  <c:v>112</c:v>
                </c:pt>
                <c:pt idx="77">
                  <c:v>113</c:v>
                </c:pt>
                <c:pt idx="78">
                  <c:v>114</c:v>
                </c:pt>
                <c:pt idx="79">
                  <c:v>115</c:v>
                </c:pt>
                <c:pt idx="80">
                  <c:v>116</c:v>
                </c:pt>
                <c:pt idx="81">
                  <c:v>117</c:v>
                </c:pt>
                <c:pt idx="82">
                  <c:v>118</c:v>
                </c:pt>
                <c:pt idx="83">
                  <c:v>119</c:v>
                </c:pt>
                <c:pt idx="84">
                  <c:v>120</c:v>
                </c:pt>
                <c:pt idx="85">
                  <c:v>121</c:v>
                </c:pt>
                <c:pt idx="86">
                  <c:v>122</c:v>
                </c:pt>
                <c:pt idx="87">
                  <c:v>123</c:v>
                </c:pt>
                <c:pt idx="88">
                  <c:v>124</c:v>
                </c:pt>
                <c:pt idx="89">
                  <c:v>125</c:v>
                </c:pt>
                <c:pt idx="90">
                  <c:v>126</c:v>
                </c:pt>
                <c:pt idx="91">
                  <c:v>127</c:v>
                </c:pt>
                <c:pt idx="92">
                  <c:v>128</c:v>
                </c:pt>
                <c:pt idx="93">
                  <c:v>129</c:v>
                </c:pt>
                <c:pt idx="94">
                  <c:v>130</c:v>
                </c:pt>
                <c:pt idx="95">
                  <c:v>131</c:v>
                </c:pt>
                <c:pt idx="96">
                  <c:v>132</c:v>
                </c:pt>
                <c:pt idx="97">
                  <c:v>133</c:v>
                </c:pt>
                <c:pt idx="98">
                  <c:v>134</c:v>
                </c:pt>
                <c:pt idx="99">
                  <c:v>135</c:v>
                </c:pt>
                <c:pt idx="100">
                  <c:v>136</c:v>
                </c:pt>
                <c:pt idx="101">
                  <c:v>137</c:v>
                </c:pt>
                <c:pt idx="102">
                  <c:v>138</c:v>
                </c:pt>
                <c:pt idx="103">
                  <c:v>139</c:v>
                </c:pt>
                <c:pt idx="104">
                  <c:v>140</c:v>
                </c:pt>
                <c:pt idx="105">
                  <c:v>141</c:v>
                </c:pt>
                <c:pt idx="106">
                  <c:v>142</c:v>
                </c:pt>
                <c:pt idx="107">
                  <c:v>143</c:v>
                </c:pt>
                <c:pt idx="108">
                  <c:v>144</c:v>
                </c:pt>
                <c:pt idx="109">
                  <c:v>145</c:v>
                </c:pt>
                <c:pt idx="110">
                  <c:v>146</c:v>
                </c:pt>
                <c:pt idx="111">
                  <c:v>147</c:v>
                </c:pt>
                <c:pt idx="112">
                  <c:v>148</c:v>
                </c:pt>
                <c:pt idx="113">
                  <c:v>149</c:v>
                </c:pt>
                <c:pt idx="114">
                  <c:v>150</c:v>
                </c:pt>
                <c:pt idx="115">
                  <c:v>151</c:v>
                </c:pt>
                <c:pt idx="116">
                  <c:v>152</c:v>
                </c:pt>
                <c:pt idx="117">
                  <c:v>153</c:v>
                </c:pt>
                <c:pt idx="118">
                  <c:v>154</c:v>
                </c:pt>
                <c:pt idx="119">
                  <c:v>155</c:v>
                </c:pt>
                <c:pt idx="120">
                  <c:v>156</c:v>
                </c:pt>
                <c:pt idx="121">
                  <c:v>157</c:v>
                </c:pt>
                <c:pt idx="122">
                  <c:v>158</c:v>
                </c:pt>
                <c:pt idx="123">
                  <c:v>159</c:v>
                </c:pt>
                <c:pt idx="124">
                  <c:v>160</c:v>
                </c:pt>
                <c:pt idx="125">
                  <c:v>161</c:v>
                </c:pt>
                <c:pt idx="126">
                  <c:v>162</c:v>
                </c:pt>
                <c:pt idx="127">
                  <c:v>163</c:v>
                </c:pt>
                <c:pt idx="128">
                  <c:v>164</c:v>
                </c:pt>
                <c:pt idx="129">
                  <c:v>165</c:v>
                </c:pt>
                <c:pt idx="130">
                  <c:v>166</c:v>
                </c:pt>
                <c:pt idx="131">
                  <c:v>167</c:v>
                </c:pt>
                <c:pt idx="132">
                  <c:v>168</c:v>
                </c:pt>
                <c:pt idx="133">
                  <c:v>169</c:v>
                </c:pt>
                <c:pt idx="134">
                  <c:v>170</c:v>
                </c:pt>
                <c:pt idx="135">
                  <c:v>171</c:v>
                </c:pt>
                <c:pt idx="136">
                  <c:v>172</c:v>
                </c:pt>
                <c:pt idx="137">
                  <c:v>173</c:v>
                </c:pt>
                <c:pt idx="138">
                  <c:v>174</c:v>
                </c:pt>
                <c:pt idx="139">
                  <c:v>175</c:v>
                </c:pt>
                <c:pt idx="140">
                  <c:v>176</c:v>
                </c:pt>
                <c:pt idx="141">
                  <c:v>177</c:v>
                </c:pt>
                <c:pt idx="142">
                  <c:v>178</c:v>
                </c:pt>
                <c:pt idx="143">
                  <c:v>179</c:v>
                </c:pt>
                <c:pt idx="144">
                  <c:v>180</c:v>
                </c:pt>
                <c:pt idx="145">
                  <c:v>181</c:v>
                </c:pt>
                <c:pt idx="146">
                  <c:v>182</c:v>
                </c:pt>
                <c:pt idx="147">
                  <c:v>183</c:v>
                </c:pt>
                <c:pt idx="148">
                  <c:v>184</c:v>
                </c:pt>
                <c:pt idx="149">
                  <c:v>185</c:v>
                </c:pt>
                <c:pt idx="150">
                  <c:v>186</c:v>
                </c:pt>
                <c:pt idx="151">
                  <c:v>187</c:v>
                </c:pt>
                <c:pt idx="152">
                  <c:v>188</c:v>
                </c:pt>
                <c:pt idx="153">
                  <c:v>189</c:v>
                </c:pt>
                <c:pt idx="154">
                  <c:v>190</c:v>
                </c:pt>
                <c:pt idx="155">
                  <c:v>191</c:v>
                </c:pt>
                <c:pt idx="156">
                  <c:v>192</c:v>
                </c:pt>
                <c:pt idx="157">
                  <c:v>193</c:v>
                </c:pt>
                <c:pt idx="158">
                  <c:v>194</c:v>
                </c:pt>
                <c:pt idx="159">
                  <c:v>195</c:v>
                </c:pt>
                <c:pt idx="160">
                  <c:v>196</c:v>
                </c:pt>
                <c:pt idx="161">
                  <c:v>197</c:v>
                </c:pt>
                <c:pt idx="162">
                  <c:v>198</c:v>
                </c:pt>
                <c:pt idx="163">
                  <c:v>199</c:v>
                </c:pt>
                <c:pt idx="164">
                  <c:v>200</c:v>
                </c:pt>
                <c:pt idx="165">
                  <c:v>201</c:v>
                </c:pt>
                <c:pt idx="166">
                  <c:v>202</c:v>
                </c:pt>
                <c:pt idx="167">
                  <c:v>203</c:v>
                </c:pt>
                <c:pt idx="168">
                  <c:v>204</c:v>
                </c:pt>
                <c:pt idx="169">
                  <c:v>205</c:v>
                </c:pt>
                <c:pt idx="170">
                  <c:v>206</c:v>
                </c:pt>
                <c:pt idx="171">
                  <c:v>207</c:v>
                </c:pt>
                <c:pt idx="172">
                  <c:v>208</c:v>
                </c:pt>
                <c:pt idx="173">
                  <c:v>209</c:v>
                </c:pt>
                <c:pt idx="174">
                  <c:v>210</c:v>
                </c:pt>
                <c:pt idx="175">
                  <c:v>211</c:v>
                </c:pt>
                <c:pt idx="176">
                  <c:v>212</c:v>
                </c:pt>
                <c:pt idx="177">
                  <c:v>213</c:v>
                </c:pt>
                <c:pt idx="178">
                  <c:v>214</c:v>
                </c:pt>
                <c:pt idx="179">
                  <c:v>215</c:v>
                </c:pt>
                <c:pt idx="180">
                  <c:v>216</c:v>
                </c:pt>
                <c:pt idx="181">
                  <c:v>217</c:v>
                </c:pt>
                <c:pt idx="182">
                  <c:v>218</c:v>
                </c:pt>
                <c:pt idx="183">
                  <c:v>219</c:v>
                </c:pt>
                <c:pt idx="184">
                  <c:v>220</c:v>
                </c:pt>
                <c:pt idx="185">
                  <c:v>221</c:v>
                </c:pt>
                <c:pt idx="186">
                  <c:v>222</c:v>
                </c:pt>
                <c:pt idx="187">
                  <c:v>223</c:v>
                </c:pt>
                <c:pt idx="188">
                  <c:v>224</c:v>
                </c:pt>
                <c:pt idx="189">
                  <c:v>225</c:v>
                </c:pt>
                <c:pt idx="190">
                  <c:v>226</c:v>
                </c:pt>
                <c:pt idx="191">
                  <c:v>227</c:v>
                </c:pt>
                <c:pt idx="192">
                  <c:v>228</c:v>
                </c:pt>
                <c:pt idx="193">
                  <c:v>229</c:v>
                </c:pt>
                <c:pt idx="194">
                  <c:v>230</c:v>
                </c:pt>
                <c:pt idx="195">
                  <c:v>231</c:v>
                </c:pt>
                <c:pt idx="196">
                  <c:v>232</c:v>
                </c:pt>
                <c:pt idx="197">
                  <c:v>233</c:v>
                </c:pt>
                <c:pt idx="198">
                  <c:v>234</c:v>
                </c:pt>
                <c:pt idx="199">
                  <c:v>235</c:v>
                </c:pt>
                <c:pt idx="200">
                  <c:v>236</c:v>
                </c:pt>
                <c:pt idx="201">
                  <c:v>237</c:v>
                </c:pt>
                <c:pt idx="202">
                  <c:v>238</c:v>
                </c:pt>
                <c:pt idx="203">
                  <c:v>239</c:v>
                </c:pt>
                <c:pt idx="204">
                  <c:v>240</c:v>
                </c:pt>
                <c:pt idx="205">
                  <c:v>241</c:v>
                </c:pt>
                <c:pt idx="206">
                  <c:v>242</c:v>
                </c:pt>
                <c:pt idx="207">
                  <c:v>243</c:v>
                </c:pt>
                <c:pt idx="208">
                  <c:v>244</c:v>
                </c:pt>
                <c:pt idx="209">
                  <c:v>245</c:v>
                </c:pt>
                <c:pt idx="210">
                  <c:v>246</c:v>
                </c:pt>
                <c:pt idx="211">
                  <c:v>247</c:v>
                </c:pt>
                <c:pt idx="212">
                  <c:v>248</c:v>
                </c:pt>
                <c:pt idx="213">
                  <c:v>249</c:v>
                </c:pt>
                <c:pt idx="214">
                  <c:v>250</c:v>
                </c:pt>
                <c:pt idx="215">
                  <c:v>251</c:v>
                </c:pt>
                <c:pt idx="216">
                  <c:v>252</c:v>
                </c:pt>
                <c:pt idx="217">
                  <c:v>253</c:v>
                </c:pt>
                <c:pt idx="218">
                  <c:v>254</c:v>
                </c:pt>
                <c:pt idx="219">
                  <c:v>255</c:v>
                </c:pt>
                <c:pt idx="220">
                  <c:v>256</c:v>
                </c:pt>
                <c:pt idx="221">
                  <c:v>257</c:v>
                </c:pt>
                <c:pt idx="222">
                  <c:v>258</c:v>
                </c:pt>
                <c:pt idx="223">
                  <c:v>259</c:v>
                </c:pt>
                <c:pt idx="224">
                  <c:v>260</c:v>
                </c:pt>
                <c:pt idx="225">
                  <c:v>261</c:v>
                </c:pt>
                <c:pt idx="226">
                  <c:v>262</c:v>
                </c:pt>
                <c:pt idx="227">
                  <c:v>263</c:v>
                </c:pt>
                <c:pt idx="228">
                  <c:v>264</c:v>
                </c:pt>
                <c:pt idx="229">
                  <c:v>265</c:v>
                </c:pt>
                <c:pt idx="230">
                  <c:v>266</c:v>
                </c:pt>
                <c:pt idx="231">
                  <c:v>267</c:v>
                </c:pt>
                <c:pt idx="232">
                  <c:v>268</c:v>
                </c:pt>
                <c:pt idx="233">
                  <c:v>269</c:v>
                </c:pt>
                <c:pt idx="234">
                  <c:v>270</c:v>
                </c:pt>
              </c:numCache>
            </c:numRef>
          </c:xVal>
          <c:yVal>
            <c:numRef>
              <c:f>Tabelle3!$B$37:$B$271</c:f>
              <c:numCache>
                <c:formatCode>General</c:formatCode>
                <c:ptCount val="235"/>
                <c:pt idx="0">
                  <c:v>38</c:v>
                </c:pt>
                <c:pt idx="1">
                  <c:v>73</c:v>
                </c:pt>
                <c:pt idx="2">
                  <c:v>66</c:v>
                </c:pt>
                <c:pt idx="3">
                  <c:v>67</c:v>
                </c:pt>
                <c:pt idx="4">
                  <c:v>67</c:v>
                </c:pt>
                <c:pt idx="5">
                  <c:v>70</c:v>
                </c:pt>
                <c:pt idx="6">
                  <c:v>58</c:v>
                </c:pt>
                <c:pt idx="7">
                  <c:v>62</c:v>
                </c:pt>
                <c:pt idx="8">
                  <c:v>58</c:v>
                </c:pt>
                <c:pt idx="9">
                  <c:v>68</c:v>
                </c:pt>
                <c:pt idx="10">
                  <c:v>58</c:v>
                </c:pt>
                <c:pt idx="11">
                  <c:v>58</c:v>
                </c:pt>
                <c:pt idx="12">
                  <c:v>51</c:v>
                </c:pt>
                <c:pt idx="13">
                  <c:v>52</c:v>
                </c:pt>
                <c:pt idx="14">
                  <c:v>46</c:v>
                </c:pt>
                <c:pt idx="15">
                  <c:v>54</c:v>
                </c:pt>
                <c:pt idx="16">
                  <c:v>65</c:v>
                </c:pt>
                <c:pt idx="17">
                  <c:v>40</c:v>
                </c:pt>
                <c:pt idx="18">
                  <c:v>43</c:v>
                </c:pt>
                <c:pt idx="19">
                  <c:v>52</c:v>
                </c:pt>
                <c:pt idx="20">
                  <c:v>44</c:v>
                </c:pt>
                <c:pt idx="21">
                  <c:v>52</c:v>
                </c:pt>
                <c:pt idx="22">
                  <c:v>53</c:v>
                </c:pt>
                <c:pt idx="23">
                  <c:v>58</c:v>
                </c:pt>
                <c:pt idx="24">
                  <c:v>38</c:v>
                </c:pt>
                <c:pt idx="25">
                  <c:v>41</c:v>
                </c:pt>
                <c:pt idx="26">
                  <c:v>41</c:v>
                </c:pt>
                <c:pt idx="27">
                  <c:v>57</c:v>
                </c:pt>
                <c:pt idx="28">
                  <c:v>50</c:v>
                </c:pt>
                <c:pt idx="29">
                  <c:v>58</c:v>
                </c:pt>
                <c:pt idx="30">
                  <c:v>43</c:v>
                </c:pt>
                <c:pt idx="31">
                  <c:v>72</c:v>
                </c:pt>
                <c:pt idx="32">
                  <c:v>44</c:v>
                </c:pt>
                <c:pt idx="33">
                  <c:v>62</c:v>
                </c:pt>
                <c:pt idx="34">
                  <c:v>57</c:v>
                </c:pt>
                <c:pt idx="35">
                  <c:v>76</c:v>
                </c:pt>
                <c:pt idx="36">
                  <c:v>62</c:v>
                </c:pt>
                <c:pt idx="37">
                  <c:v>61</c:v>
                </c:pt>
                <c:pt idx="38">
                  <c:v>68</c:v>
                </c:pt>
                <c:pt idx="39">
                  <c:v>74</c:v>
                </c:pt>
                <c:pt idx="40">
                  <c:v>71</c:v>
                </c:pt>
                <c:pt idx="41">
                  <c:v>71</c:v>
                </c:pt>
                <c:pt idx="42">
                  <c:v>78</c:v>
                </c:pt>
                <c:pt idx="43">
                  <c:v>83</c:v>
                </c:pt>
                <c:pt idx="44">
                  <c:v>88</c:v>
                </c:pt>
                <c:pt idx="45">
                  <c:v>96</c:v>
                </c:pt>
                <c:pt idx="46">
                  <c:v>98</c:v>
                </c:pt>
                <c:pt idx="47">
                  <c:v>86</c:v>
                </c:pt>
                <c:pt idx="48">
                  <c:v>104</c:v>
                </c:pt>
                <c:pt idx="49">
                  <c:v>87</c:v>
                </c:pt>
                <c:pt idx="50">
                  <c:v>110</c:v>
                </c:pt>
                <c:pt idx="51">
                  <c:v>110</c:v>
                </c:pt>
                <c:pt idx="52">
                  <c:v>116</c:v>
                </c:pt>
                <c:pt idx="53">
                  <c:v>93</c:v>
                </c:pt>
                <c:pt idx="54">
                  <c:v>103</c:v>
                </c:pt>
                <c:pt idx="55">
                  <c:v>123</c:v>
                </c:pt>
                <c:pt idx="56">
                  <c:v>125</c:v>
                </c:pt>
                <c:pt idx="57">
                  <c:v>99</c:v>
                </c:pt>
                <c:pt idx="58">
                  <c:v>105</c:v>
                </c:pt>
                <c:pt idx="59">
                  <c:v>119</c:v>
                </c:pt>
                <c:pt idx="60">
                  <c:v>119</c:v>
                </c:pt>
                <c:pt idx="61">
                  <c:v>106</c:v>
                </c:pt>
                <c:pt idx="62">
                  <c:v>125</c:v>
                </c:pt>
                <c:pt idx="63">
                  <c:v>104</c:v>
                </c:pt>
                <c:pt idx="64">
                  <c:v>108</c:v>
                </c:pt>
                <c:pt idx="65">
                  <c:v>123</c:v>
                </c:pt>
                <c:pt idx="66">
                  <c:v>88</c:v>
                </c:pt>
                <c:pt idx="67">
                  <c:v>112</c:v>
                </c:pt>
                <c:pt idx="68">
                  <c:v>114</c:v>
                </c:pt>
                <c:pt idx="69">
                  <c:v>114</c:v>
                </c:pt>
                <c:pt idx="70">
                  <c:v>110</c:v>
                </c:pt>
                <c:pt idx="71">
                  <c:v>76</c:v>
                </c:pt>
                <c:pt idx="72">
                  <c:v>102</c:v>
                </c:pt>
                <c:pt idx="73">
                  <c:v>91</c:v>
                </c:pt>
                <c:pt idx="74">
                  <c:v>105</c:v>
                </c:pt>
                <c:pt idx="75">
                  <c:v>84</c:v>
                </c:pt>
                <c:pt idx="76">
                  <c:v>86</c:v>
                </c:pt>
                <c:pt idx="77">
                  <c:v>82</c:v>
                </c:pt>
                <c:pt idx="78">
                  <c:v>71</c:v>
                </c:pt>
                <c:pt idx="79">
                  <c:v>83</c:v>
                </c:pt>
                <c:pt idx="80">
                  <c:v>86</c:v>
                </c:pt>
                <c:pt idx="81">
                  <c:v>81</c:v>
                </c:pt>
                <c:pt idx="82">
                  <c:v>54</c:v>
                </c:pt>
                <c:pt idx="83">
                  <c:v>61</c:v>
                </c:pt>
                <c:pt idx="84">
                  <c:v>83</c:v>
                </c:pt>
                <c:pt idx="85">
                  <c:v>83</c:v>
                </c:pt>
                <c:pt idx="86">
                  <c:v>75</c:v>
                </c:pt>
                <c:pt idx="87">
                  <c:v>59</c:v>
                </c:pt>
                <c:pt idx="88">
                  <c:v>79</c:v>
                </c:pt>
                <c:pt idx="89">
                  <c:v>79</c:v>
                </c:pt>
                <c:pt idx="90">
                  <c:v>54</c:v>
                </c:pt>
                <c:pt idx="91">
                  <c:v>70</c:v>
                </c:pt>
                <c:pt idx="92">
                  <c:v>92</c:v>
                </c:pt>
                <c:pt idx="93">
                  <c:v>84</c:v>
                </c:pt>
                <c:pt idx="94">
                  <c:v>78</c:v>
                </c:pt>
                <c:pt idx="95">
                  <c:v>86</c:v>
                </c:pt>
                <c:pt idx="96">
                  <c:v>89</c:v>
                </c:pt>
                <c:pt idx="97">
                  <c:v>99</c:v>
                </c:pt>
                <c:pt idx="98">
                  <c:v>94</c:v>
                </c:pt>
                <c:pt idx="99">
                  <c:v>116</c:v>
                </c:pt>
                <c:pt idx="100">
                  <c:v>129</c:v>
                </c:pt>
                <c:pt idx="101">
                  <c:v>108</c:v>
                </c:pt>
                <c:pt idx="102">
                  <c:v>103</c:v>
                </c:pt>
                <c:pt idx="103">
                  <c:v>148</c:v>
                </c:pt>
                <c:pt idx="104">
                  <c:v>165</c:v>
                </c:pt>
                <c:pt idx="105">
                  <c:v>133</c:v>
                </c:pt>
                <c:pt idx="106">
                  <c:v>161</c:v>
                </c:pt>
                <c:pt idx="107">
                  <c:v>174</c:v>
                </c:pt>
                <c:pt idx="108">
                  <c:v>156</c:v>
                </c:pt>
                <c:pt idx="109">
                  <c:v>184</c:v>
                </c:pt>
                <c:pt idx="110">
                  <c:v>197</c:v>
                </c:pt>
                <c:pt idx="111">
                  <c:v>201</c:v>
                </c:pt>
                <c:pt idx="112">
                  <c:v>215</c:v>
                </c:pt>
                <c:pt idx="113">
                  <c:v>222</c:v>
                </c:pt>
                <c:pt idx="114">
                  <c:v>239</c:v>
                </c:pt>
                <c:pt idx="115">
                  <c:v>263</c:v>
                </c:pt>
                <c:pt idx="116">
                  <c:v>250</c:v>
                </c:pt>
                <c:pt idx="117">
                  <c:v>263</c:v>
                </c:pt>
                <c:pt idx="118">
                  <c:v>305</c:v>
                </c:pt>
                <c:pt idx="119">
                  <c:v>277</c:v>
                </c:pt>
                <c:pt idx="120">
                  <c:v>295</c:v>
                </c:pt>
                <c:pt idx="121">
                  <c:v>312</c:v>
                </c:pt>
                <c:pt idx="122">
                  <c:v>271</c:v>
                </c:pt>
                <c:pt idx="123">
                  <c:v>372</c:v>
                </c:pt>
                <c:pt idx="124">
                  <c:v>374</c:v>
                </c:pt>
                <c:pt idx="125">
                  <c:v>372</c:v>
                </c:pt>
                <c:pt idx="126">
                  <c:v>350</c:v>
                </c:pt>
                <c:pt idx="127">
                  <c:v>372</c:v>
                </c:pt>
                <c:pt idx="128">
                  <c:v>347</c:v>
                </c:pt>
                <c:pt idx="129">
                  <c:v>389</c:v>
                </c:pt>
                <c:pt idx="130">
                  <c:v>426</c:v>
                </c:pt>
                <c:pt idx="131">
                  <c:v>420</c:v>
                </c:pt>
                <c:pt idx="132">
                  <c:v>400</c:v>
                </c:pt>
                <c:pt idx="133">
                  <c:v>443</c:v>
                </c:pt>
                <c:pt idx="134">
                  <c:v>416</c:v>
                </c:pt>
                <c:pt idx="135">
                  <c:v>470</c:v>
                </c:pt>
                <c:pt idx="136">
                  <c:v>452</c:v>
                </c:pt>
                <c:pt idx="137">
                  <c:v>454</c:v>
                </c:pt>
                <c:pt idx="138">
                  <c:v>450</c:v>
                </c:pt>
                <c:pt idx="139">
                  <c:v>440</c:v>
                </c:pt>
                <c:pt idx="140">
                  <c:v>430</c:v>
                </c:pt>
                <c:pt idx="141">
                  <c:v>413</c:v>
                </c:pt>
                <c:pt idx="142">
                  <c:v>431</c:v>
                </c:pt>
                <c:pt idx="143">
                  <c:v>459</c:v>
                </c:pt>
                <c:pt idx="144">
                  <c:v>445</c:v>
                </c:pt>
                <c:pt idx="145">
                  <c:v>449</c:v>
                </c:pt>
                <c:pt idx="146">
                  <c:v>421</c:v>
                </c:pt>
                <c:pt idx="147">
                  <c:v>415</c:v>
                </c:pt>
                <c:pt idx="148">
                  <c:v>393</c:v>
                </c:pt>
                <c:pt idx="149">
                  <c:v>373</c:v>
                </c:pt>
                <c:pt idx="150">
                  <c:v>380</c:v>
                </c:pt>
                <c:pt idx="151">
                  <c:v>340</c:v>
                </c:pt>
                <c:pt idx="152">
                  <c:v>340</c:v>
                </c:pt>
                <c:pt idx="153">
                  <c:v>339</c:v>
                </c:pt>
                <c:pt idx="154">
                  <c:v>288</c:v>
                </c:pt>
                <c:pt idx="155">
                  <c:v>312</c:v>
                </c:pt>
                <c:pt idx="156">
                  <c:v>282</c:v>
                </c:pt>
                <c:pt idx="157">
                  <c:v>271</c:v>
                </c:pt>
                <c:pt idx="158">
                  <c:v>281</c:v>
                </c:pt>
                <c:pt idx="159">
                  <c:v>259</c:v>
                </c:pt>
                <c:pt idx="160">
                  <c:v>234</c:v>
                </c:pt>
                <c:pt idx="161">
                  <c:v>220</c:v>
                </c:pt>
                <c:pt idx="162">
                  <c:v>210</c:v>
                </c:pt>
                <c:pt idx="163">
                  <c:v>206</c:v>
                </c:pt>
                <c:pt idx="164">
                  <c:v>168</c:v>
                </c:pt>
                <c:pt idx="165">
                  <c:v>186</c:v>
                </c:pt>
                <c:pt idx="166">
                  <c:v>138</c:v>
                </c:pt>
                <c:pt idx="167">
                  <c:v>156</c:v>
                </c:pt>
                <c:pt idx="168">
                  <c:v>147</c:v>
                </c:pt>
                <c:pt idx="169">
                  <c:v>154</c:v>
                </c:pt>
                <c:pt idx="170">
                  <c:v>114</c:v>
                </c:pt>
                <c:pt idx="171">
                  <c:v>116</c:v>
                </c:pt>
                <c:pt idx="172">
                  <c:v>118</c:v>
                </c:pt>
                <c:pt idx="173">
                  <c:v>82</c:v>
                </c:pt>
                <c:pt idx="174">
                  <c:v>98</c:v>
                </c:pt>
                <c:pt idx="175">
                  <c:v>66</c:v>
                </c:pt>
                <c:pt idx="176">
                  <c:v>82</c:v>
                </c:pt>
                <c:pt idx="177">
                  <c:v>68</c:v>
                </c:pt>
                <c:pt idx="178">
                  <c:v>77</c:v>
                </c:pt>
                <c:pt idx="179">
                  <c:v>60</c:v>
                </c:pt>
                <c:pt idx="180">
                  <c:v>52</c:v>
                </c:pt>
                <c:pt idx="181">
                  <c:v>49</c:v>
                </c:pt>
                <c:pt idx="182">
                  <c:v>37</c:v>
                </c:pt>
                <c:pt idx="183">
                  <c:v>44</c:v>
                </c:pt>
                <c:pt idx="184">
                  <c:v>35</c:v>
                </c:pt>
                <c:pt idx="185">
                  <c:v>38</c:v>
                </c:pt>
                <c:pt idx="186">
                  <c:v>27</c:v>
                </c:pt>
                <c:pt idx="187">
                  <c:v>22</c:v>
                </c:pt>
                <c:pt idx="188">
                  <c:v>26</c:v>
                </c:pt>
                <c:pt idx="189">
                  <c:v>21</c:v>
                </c:pt>
                <c:pt idx="190">
                  <c:v>26</c:v>
                </c:pt>
                <c:pt idx="191">
                  <c:v>22</c:v>
                </c:pt>
                <c:pt idx="192">
                  <c:v>15</c:v>
                </c:pt>
                <c:pt idx="193">
                  <c:v>21</c:v>
                </c:pt>
                <c:pt idx="194">
                  <c:v>13</c:v>
                </c:pt>
                <c:pt idx="195">
                  <c:v>10</c:v>
                </c:pt>
                <c:pt idx="196">
                  <c:v>13</c:v>
                </c:pt>
                <c:pt idx="197">
                  <c:v>5</c:v>
                </c:pt>
                <c:pt idx="198">
                  <c:v>4</c:v>
                </c:pt>
                <c:pt idx="199">
                  <c:v>7</c:v>
                </c:pt>
                <c:pt idx="200">
                  <c:v>10</c:v>
                </c:pt>
                <c:pt idx="201">
                  <c:v>6</c:v>
                </c:pt>
                <c:pt idx="202">
                  <c:v>6</c:v>
                </c:pt>
                <c:pt idx="203">
                  <c:v>2</c:v>
                </c:pt>
                <c:pt idx="204">
                  <c:v>4</c:v>
                </c:pt>
                <c:pt idx="205">
                  <c:v>8</c:v>
                </c:pt>
                <c:pt idx="206">
                  <c:v>5</c:v>
                </c:pt>
                <c:pt idx="207">
                  <c:v>3</c:v>
                </c:pt>
                <c:pt idx="208">
                  <c:v>3</c:v>
                </c:pt>
                <c:pt idx="209">
                  <c:v>6</c:v>
                </c:pt>
                <c:pt idx="210">
                  <c:v>1</c:v>
                </c:pt>
                <c:pt idx="211">
                  <c:v>1</c:v>
                </c:pt>
                <c:pt idx="212">
                  <c:v>3</c:v>
                </c:pt>
                <c:pt idx="213">
                  <c:v>2</c:v>
                </c:pt>
                <c:pt idx="214">
                  <c:v>2</c:v>
                </c:pt>
                <c:pt idx="215">
                  <c:v>0</c:v>
                </c:pt>
                <c:pt idx="216">
                  <c:v>1</c:v>
                </c:pt>
                <c:pt idx="217">
                  <c:v>3</c:v>
                </c:pt>
                <c:pt idx="218">
                  <c:v>1</c:v>
                </c:pt>
                <c:pt idx="219">
                  <c:v>3</c:v>
                </c:pt>
                <c:pt idx="220">
                  <c:v>1</c:v>
                </c:pt>
                <c:pt idx="221">
                  <c:v>1</c:v>
                </c:pt>
                <c:pt idx="222">
                  <c:v>2</c:v>
                </c:pt>
                <c:pt idx="223">
                  <c:v>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1</c:v>
                </c:pt>
                <c:pt idx="228">
                  <c:v>0</c:v>
                </c:pt>
                <c:pt idx="229">
                  <c:v>1</c:v>
                </c:pt>
                <c:pt idx="230">
                  <c:v>1</c:v>
                </c:pt>
                <c:pt idx="231">
                  <c:v>2</c:v>
                </c:pt>
                <c:pt idx="232">
                  <c:v>0</c:v>
                </c:pt>
                <c:pt idx="233">
                  <c:v>0</c:v>
                </c:pt>
                <c:pt idx="234">
                  <c:v>2</c:v>
                </c:pt>
              </c:numCache>
            </c:numRef>
          </c:yVal>
        </c:ser>
        <c:axId val="86825600"/>
        <c:axId val="89710976"/>
      </c:scatterChart>
      <c:valAx>
        <c:axId val="86825600"/>
        <c:scaling>
          <c:orientation val="minMax"/>
          <c:max val="270"/>
          <c:min val="36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dirty="0"/>
                  <a:t>Channel</a:t>
                </a:r>
                <a:endParaRPr lang="de-DE" dirty="0"/>
              </a:p>
            </c:rich>
          </c:tx>
          <c:layout/>
        </c:title>
        <c:numFmt formatCode="General" sourceLinked="1"/>
        <c:tickLblPos val="nextTo"/>
        <c:crossAx val="89710976"/>
        <c:crosses val="autoZero"/>
        <c:crossBetween val="midCat"/>
      </c:valAx>
      <c:valAx>
        <c:axId val="897109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dirty="0" err="1"/>
                  <a:t>Number</a:t>
                </a:r>
                <a:r>
                  <a:rPr lang="de-DE" sz="1800" dirty="0"/>
                  <a:t> </a:t>
                </a:r>
                <a:r>
                  <a:rPr lang="de-DE" sz="1800" dirty="0" err="1"/>
                  <a:t>of</a:t>
                </a:r>
                <a:r>
                  <a:rPr lang="de-DE" sz="1800" dirty="0"/>
                  <a:t> </a:t>
                </a:r>
                <a:r>
                  <a:rPr lang="de-DE" sz="1800" dirty="0" err="1"/>
                  <a:t>incidences</a:t>
                </a:r>
                <a:endParaRPr lang="de-DE" sz="1800" dirty="0"/>
              </a:p>
            </c:rich>
          </c:tx>
          <c:layout>
            <c:manualLayout>
              <c:xMode val="edge"/>
              <c:yMode val="edge"/>
              <c:x val="0"/>
              <c:y val="3.383277926384249E-2"/>
            </c:manualLayout>
          </c:layout>
        </c:title>
        <c:numFmt formatCode="General" sourceLinked="1"/>
        <c:tickLblPos val="nextTo"/>
        <c:crossAx val="86825600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Sheet2!$B$1</c:f>
              <c:strCache>
                <c:ptCount val="1"/>
                <c:pt idx="0">
                  <c:v>Peakposition [channel]</c:v>
                </c:pt>
              </c:strCache>
            </c:strRef>
          </c:tx>
          <c:trendline>
            <c:spPr>
              <a:ln w="25400">
                <a:solidFill>
                  <a:schemeClr val="accent2"/>
                </a:solidFill>
              </a:ln>
            </c:spPr>
            <c:trendlineType val="exp"/>
          </c:trendline>
          <c:xVal>
            <c:numRef>
              <c:f>Sheet2!$A$2:$A$14</c:f>
              <c:numCache>
                <c:formatCode>General</c:formatCode>
                <c:ptCount val="13"/>
                <c:pt idx="0">
                  <c:v>530</c:v>
                </c:pt>
                <c:pt idx="1">
                  <c:v>525</c:v>
                </c:pt>
                <c:pt idx="2">
                  <c:v>520</c:v>
                </c:pt>
                <c:pt idx="3">
                  <c:v>515</c:v>
                </c:pt>
                <c:pt idx="4">
                  <c:v>510</c:v>
                </c:pt>
                <c:pt idx="5">
                  <c:v>505</c:v>
                </c:pt>
                <c:pt idx="6">
                  <c:v>500</c:v>
                </c:pt>
                <c:pt idx="7">
                  <c:v>495</c:v>
                </c:pt>
                <c:pt idx="8">
                  <c:v>490</c:v>
                </c:pt>
                <c:pt idx="9">
                  <c:v>485</c:v>
                </c:pt>
                <c:pt idx="10">
                  <c:v>480</c:v>
                </c:pt>
                <c:pt idx="11">
                  <c:v>475</c:v>
                </c:pt>
                <c:pt idx="12">
                  <c:v>470</c:v>
                </c:pt>
              </c:numCache>
            </c:numRef>
          </c:xVal>
          <c:yVal>
            <c:numRef>
              <c:f>Sheet2!$B$2:$B$14</c:f>
              <c:numCache>
                <c:formatCode>General</c:formatCode>
                <c:ptCount val="13"/>
                <c:pt idx="0">
                  <c:v>51</c:v>
                </c:pt>
                <c:pt idx="1">
                  <c:v>44</c:v>
                </c:pt>
                <c:pt idx="2">
                  <c:v>38</c:v>
                </c:pt>
                <c:pt idx="3">
                  <c:v>35</c:v>
                </c:pt>
                <c:pt idx="4">
                  <c:v>29</c:v>
                </c:pt>
                <c:pt idx="5">
                  <c:v>28</c:v>
                </c:pt>
                <c:pt idx="6">
                  <c:v>25</c:v>
                </c:pt>
                <c:pt idx="7">
                  <c:v>21</c:v>
                </c:pt>
                <c:pt idx="8">
                  <c:v>18</c:v>
                </c:pt>
                <c:pt idx="9">
                  <c:v>17</c:v>
                </c:pt>
                <c:pt idx="10">
                  <c:v>15</c:v>
                </c:pt>
                <c:pt idx="11">
                  <c:v>15</c:v>
                </c:pt>
                <c:pt idx="12">
                  <c:v>16</c:v>
                </c:pt>
              </c:numCache>
            </c:numRef>
          </c:yVal>
          <c:smooth val="1"/>
        </c:ser>
        <c:axId val="86369792"/>
        <c:axId val="86371712"/>
      </c:scatterChart>
      <c:valAx>
        <c:axId val="86369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800" dirty="0"/>
                  <a:t>Voltage</a:t>
                </a:r>
              </a:p>
            </c:rich>
          </c:tx>
          <c:layout/>
        </c:title>
        <c:numFmt formatCode="General" sourceLinked="1"/>
        <c:tickLblPos val="nextTo"/>
        <c:crossAx val="86371712"/>
        <c:crosses val="autoZero"/>
        <c:crossBetween val="midCat"/>
      </c:valAx>
      <c:valAx>
        <c:axId val="86371712"/>
        <c:scaling>
          <c:orientation val="minMax"/>
          <c:min val="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800" dirty="0" err="1"/>
                  <a:t>Peakposition</a:t>
                </a:r>
                <a:endParaRPr lang="en-GB" sz="1800" dirty="0"/>
              </a:p>
            </c:rich>
          </c:tx>
          <c:layout>
            <c:manualLayout>
              <c:xMode val="edge"/>
              <c:yMode val="edge"/>
              <c:x val="0"/>
              <c:y val="0.28287581076079765"/>
            </c:manualLayout>
          </c:layout>
        </c:title>
        <c:numFmt formatCode="General" sourceLinked="1"/>
        <c:tickLblPos val="nextTo"/>
        <c:crossAx val="8636979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600"/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8F962-D2E5-438D-8D03-508A3AC66377}" type="datetimeFigureOut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CDF72-BE8D-46F6-8026-2E4E6B9F6E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6716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normally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there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should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be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gain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curves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err="1" smtClean="0">
                <a:sym typeface="Wingdings" pitchFamily="2" charset="2"/>
              </a:rPr>
              <a:t>Reasons</a:t>
            </a:r>
            <a:r>
              <a:rPr lang="de-DE" dirty="0" smtClean="0">
                <a:sym typeface="Wingdings" pitchFamily="2" charset="2"/>
              </a:rPr>
              <a:t>: </a:t>
            </a:r>
            <a:r>
              <a:rPr lang="de-DE" dirty="0" err="1" smtClean="0">
                <a:sym typeface="Wingdings" pitchFamily="2" charset="2"/>
              </a:rPr>
              <a:t>fitting</a:t>
            </a:r>
            <a:r>
              <a:rPr lang="de-DE" dirty="0" smtClean="0">
                <a:sym typeface="Wingdings" pitchFamily="2" charset="2"/>
              </a:rPr>
              <a:t> not </a:t>
            </a:r>
            <a:r>
              <a:rPr lang="de-DE" dirty="0" err="1" smtClean="0">
                <a:sym typeface="Wingdings" pitchFamily="2" charset="2"/>
              </a:rPr>
              <a:t>always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very</a:t>
            </a:r>
            <a:r>
              <a:rPr lang="de-DE" dirty="0" smtClean="0">
                <a:sym typeface="Wingdings" pitchFamily="2" charset="2"/>
              </a:rPr>
              <a:t> well,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noise</a:t>
            </a:r>
            <a:r>
              <a:rPr lang="de-DE" baseline="0" dirty="0" smtClean="0">
                <a:sym typeface="Wingdings" pitchFamily="2" charset="2"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 2" pitchFamily="18" charset="2"/>
              <a:buChar char=""/>
            </a:pPr>
            <a:r>
              <a:rPr lang="en-US" dirty="0" smtClean="0"/>
              <a:t>Practical Experiences</a:t>
            </a:r>
          </a:p>
          <a:p>
            <a:pPr>
              <a:buClr>
                <a:srgbClr val="92D050"/>
              </a:buClr>
              <a:buFont typeface="Wingdings 2" pitchFamily="18" charset="2"/>
              <a:buChar char=""/>
            </a:pPr>
            <a:r>
              <a:rPr lang="en-US" dirty="0" smtClean="0"/>
              <a:t>Interesting insights into the work in a Lab</a:t>
            </a:r>
          </a:p>
          <a:p>
            <a:pPr>
              <a:buClr>
                <a:srgbClr val="92D050"/>
              </a:buClr>
              <a:buFont typeface="Wingdings 2" pitchFamily="18" charset="2"/>
              <a:buChar char=""/>
            </a:pPr>
            <a:r>
              <a:rPr lang="en-US" dirty="0" smtClean="0"/>
              <a:t>Super supervisors</a:t>
            </a:r>
          </a:p>
          <a:p>
            <a:pPr>
              <a:buClr>
                <a:srgbClr val="92D050"/>
              </a:buClr>
              <a:buFont typeface="Wingdings 2" pitchFamily="18" charset="2"/>
              <a:buChar char=""/>
            </a:pPr>
            <a:r>
              <a:rPr lang="en-US" dirty="0" smtClean="0"/>
              <a:t>Good explanations for difficult facts about ATLAS</a:t>
            </a:r>
          </a:p>
          <a:p>
            <a:pPr>
              <a:buClr>
                <a:srgbClr val="92D050"/>
              </a:buClr>
              <a:buFont typeface="Wingdings 2" pitchFamily="18" charset="2"/>
              <a:buChar char=""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Tx/>
              <a:buFont typeface="Wingdings 2" pitchFamily="18" charset="2"/>
              <a:buNone/>
              <a:tabLst/>
              <a:defRPr/>
            </a:pPr>
            <a:r>
              <a:rPr lang="de-DE" dirty="0" smtClean="0"/>
              <a:t>- Not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Many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ionisation</a:t>
            </a:r>
            <a:endParaRPr lang="de-DE" baseline="0" dirty="0" smtClean="0"/>
          </a:p>
          <a:p>
            <a:r>
              <a:rPr lang="de-DE" baseline="0" dirty="0" smtClean="0">
                <a:sym typeface="Wingdings" pitchFamily="2" charset="2"/>
              </a:rPr>
              <a:t> Ar+ </a:t>
            </a:r>
            <a:r>
              <a:rPr lang="de-DE" baseline="0" dirty="0" err="1" smtClean="0">
                <a:sym typeface="Wingdings" pitchFamily="2" charset="2"/>
              </a:rPr>
              <a:t>is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too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slow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for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high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rates</a:t>
            </a:r>
            <a:r>
              <a:rPr lang="de-DE" baseline="0" dirty="0" smtClean="0">
                <a:sym typeface="Wingdings" pitchFamily="2" charset="2"/>
              </a:rPr>
              <a:t> in ATLAS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Higher</a:t>
            </a:r>
            <a:r>
              <a:rPr lang="de-DE" baseline="0" dirty="0" smtClean="0"/>
              <a:t> rate </a:t>
            </a:r>
            <a:r>
              <a:rPr lang="de-DE" baseline="0" dirty="0" err="1" smtClean="0"/>
              <a:t>because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avalanche-effect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small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chamber</a:t>
            </a:r>
            <a:endParaRPr lang="de-DE" baseline="0" dirty="0" smtClean="0"/>
          </a:p>
          <a:p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readout-strips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induce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signal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position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of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the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particle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is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detected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Dust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between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Mesh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cannot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avoided</a:t>
            </a:r>
            <a:r>
              <a:rPr lang="de-DE" baseline="0" dirty="0" smtClean="0"/>
              <a:t> in large </a:t>
            </a:r>
            <a:r>
              <a:rPr lang="de-DE" baseline="0" dirty="0" err="1" smtClean="0"/>
              <a:t>scale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cleanage</a:t>
            </a:r>
            <a:r>
              <a:rPr lang="de-DE" baseline="0" dirty="0" smtClean="0">
                <a:sym typeface="Wingdings" pitchFamily="2" charset="2"/>
              </a:rPr>
              <a:t> was </a:t>
            </a:r>
            <a:r>
              <a:rPr lang="de-DE" baseline="0" dirty="0" err="1" smtClean="0">
                <a:sym typeface="Wingdings" pitchFamily="2" charset="2"/>
              </a:rPr>
              <a:t>impossible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Difficulties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producing</a:t>
            </a:r>
            <a:r>
              <a:rPr lang="de-DE" dirty="0" smtClean="0"/>
              <a:t> </a:t>
            </a:r>
            <a:r>
              <a:rPr lang="de-DE" dirty="0" err="1" smtClean="0"/>
              <a:t>mesh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strips</a:t>
            </a:r>
            <a:r>
              <a:rPr lang="de-DE" dirty="0" smtClean="0"/>
              <a:t> in large 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there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are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no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machines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micromegas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First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peak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excitation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Ar</a:t>
            </a:r>
          </a:p>
          <a:p>
            <a:r>
              <a:rPr lang="de-DE" baseline="0" dirty="0" smtClean="0"/>
              <a:t>Second </a:t>
            </a:r>
            <a:r>
              <a:rPr lang="de-DE" baseline="0" dirty="0" err="1" smtClean="0"/>
              <a:t>peak</a:t>
            </a:r>
            <a:r>
              <a:rPr lang="de-DE" baseline="0" dirty="0" smtClean="0"/>
              <a:t>: Fe55</a:t>
            </a:r>
          </a:p>
          <a:p>
            <a:r>
              <a:rPr lang="de-DE" baseline="0" dirty="0" smtClean="0">
                <a:sym typeface="Wingdings" pitchFamily="2" charset="2"/>
              </a:rPr>
              <a:t> Position </a:t>
            </a:r>
            <a:r>
              <a:rPr lang="de-DE" baseline="0" dirty="0" err="1" smtClean="0">
                <a:sym typeface="Wingdings" pitchFamily="2" charset="2"/>
              </a:rPr>
              <a:t>depends</a:t>
            </a:r>
            <a:r>
              <a:rPr lang="de-DE" baseline="0" dirty="0" smtClean="0">
                <a:sym typeface="Wingdings" pitchFamily="2" charset="2"/>
              </a:rPr>
              <a:t> on </a:t>
            </a:r>
            <a:r>
              <a:rPr lang="de-DE" baseline="0" dirty="0" err="1" smtClean="0">
                <a:sym typeface="Wingdings" pitchFamily="2" charset="2"/>
              </a:rPr>
              <a:t>gain</a:t>
            </a:r>
            <a:r>
              <a:rPr lang="de-DE" baseline="0" dirty="0" smtClean="0">
                <a:sym typeface="Wingdings" pitchFamily="2" charset="2"/>
              </a:rPr>
              <a:t> in </a:t>
            </a:r>
            <a:r>
              <a:rPr lang="de-DE" baseline="0" dirty="0" err="1" smtClean="0">
                <a:sym typeface="Wingdings" pitchFamily="2" charset="2"/>
              </a:rPr>
              <a:t>the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detector</a:t>
            </a:r>
            <a:r>
              <a:rPr lang="de-DE" baseline="0" dirty="0" smtClean="0">
                <a:sym typeface="Wingdings" pitchFamily="2" charset="2"/>
              </a:rPr>
              <a:t>  </a:t>
            </a:r>
            <a:r>
              <a:rPr lang="de-DE" baseline="0" dirty="0" err="1" smtClean="0">
                <a:sym typeface="Wingdings" pitchFamily="2" charset="2"/>
              </a:rPr>
              <a:t>Gain</a:t>
            </a:r>
            <a:r>
              <a:rPr lang="de-DE" baseline="0" dirty="0" smtClean="0">
                <a:sym typeface="Wingdings" pitchFamily="2" charset="2"/>
              </a:rPr>
              <a:t>=# </a:t>
            </a:r>
            <a:r>
              <a:rPr lang="de-DE" baseline="0" dirty="0" err="1" smtClean="0">
                <a:sym typeface="Wingdings" pitchFamily="2" charset="2"/>
              </a:rPr>
              <a:t>of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electrons</a:t>
            </a:r>
            <a:r>
              <a:rPr lang="de-DE" baseline="0" dirty="0" smtClean="0">
                <a:sym typeface="Wingdings" pitchFamily="2" charset="2"/>
              </a:rPr>
              <a:t> in </a:t>
            </a:r>
            <a:r>
              <a:rPr lang="de-DE" baseline="0" dirty="0" err="1" smtClean="0">
                <a:sym typeface="Wingdings" pitchFamily="2" charset="2"/>
              </a:rPr>
              <a:t>strip</a:t>
            </a:r>
            <a:r>
              <a:rPr lang="de-DE" baseline="0" dirty="0" smtClean="0">
                <a:sym typeface="Wingdings" pitchFamily="2" charset="2"/>
              </a:rPr>
              <a:t>/# </a:t>
            </a:r>
            <a:r>
              <a:rPr lang="de-DE" baseline="0" dirty="0" err="1" smtClean="0">
                <a:sym typeface="Wingdings" pitchFamily="2" charset="2"/>
              </a:rPr>
              <a:t>of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ionisations</a:t>
            </a:r>
            <a:r>
              <a:rPr lang="de-DE" baseline="0" dirty="0" smtClean="0">
                <a:sym typeface="Wingdings" pitchFamily="2" charset="2"/>
              </a:rPr>
              <a:t>  </a:t>
            </a:r>
            <a:r>
              <a:rPr lang="de-DE" baseline="0" dirty="0" err="1" smtClean="0">
                <a:sym typeface="Wingdings" pitchFamily="2" charset="2"/>
              </a:rPr>
              <a:t>Gain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depends</a:t>
            </a:r>
            <a:r>
              <a:rPr lang="de-DE" baseline="0" dirty="0" smtClean="0">
                <a:sym typeface="Wingdings" pitchFamily="2" charset="2"/>
              </a:rPr>
              <a:t> on </a:t>
            </a:r>
            <a:r>
              <a:rPr lang="de-DE" baseline="0" dirty="0" err="1" smtClean="0">
                <a:sym typeface="Wingdings" pitchFamily="2" charset="2"/>
              </a:rPr>
              <a:t>electric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field</a:t>
            </a:r>
            <a:r>
              <a:rPr lang="de-DE" baseline="0" dirty="0" smtClean="0">
                <a:sym typeface="Wingdings" pitchFamily="2" charset="2"/>
              </a:rPr>
              <a:t>, gas,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Higher </a:t>
            </a:r>
            <a:r>
              <a:rPr lang="de-DE" dirty="0" err="1" smtClean="0"/>
              <a:t>voltage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higher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electric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field</a:t>
            </a:r>
            <a:r>
              <a:rPr lang="de-DE" baseline="0" dirty="0" smtClean="0">
                <a:sym typeface="Wingdings" pitchFamily="2" charset="2"/>
              </a:rPr>
              <a:t>  </a:t>
            </a:r>
            <a:r>
              <a:rPr lang="de-DE" baseline="0" dirty="0" err="1" smtClean="0">
                <a:sym typeface="Wingdings" pitchFamily="2" charset="2"/>
              </a:rPr>
              <a:t>bigger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gain</a:t>
            </a:r>
            <a:r>
              <a:rPr lang="de-DE" baseline="0" dirty="0" smtClean="0">
                <a:sym typeface="Wingdings" pitchFamily="2" charset="2"/>
              </a:rPr>
              <a:t>  </a:t>
            </a:r>
            <a:r>
              <a:rPr lang="de-DE" baseline="0" dirty="0" err="1" smtClean="0">
                <a:sym typeface="Wingdings" pitchFamily="2" charset="2"/>
              </a:rPr>
              <a:t>peakposition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moves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to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higher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channel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Scintillators</a:t>
            </a:r>
            <a:r>
              <a:rPr lang="de-DE" dirty="0" smtClean="0"/>
              <a:t>: </a:t>
            </a:r>
            <a:r>
              <a:rPr lang="de-DE" dirty="0" err="1" smtClean="0"/>
              <a:t>measurements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saved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both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scintillators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detect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particle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only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high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energy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particles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because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of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lead</a:t>
            </a:r>
            <a:endParaRPr lang="de-DE" baseline="0" dirty="0" smtClean="0"/>
          </a:p>
          <a:p>
            <a:r>
              <a:rPr lang="de-DE" baseline="0" dirty="0" err="1" smtClean="0"/>
              <a:t>Depending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which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strips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signal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induced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particle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detected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DF72-BE8D-46F6-8026-2E4E6B9F6EB2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 descr="http://sos.teilchen.at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274" y="107501"/>
            <a:ext cx="961142" cy="9678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commerzbank.de/media/unsere_verantwortung/gesellschaftliches_engagement/kunst_und_kultur/kunst_1/logo_hansenberg_228_teaserServiceBi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402" y="153259"/>
            <a:ext cx="2171700" cy="87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 descr="http://sos.teilchen.at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274" y="5773551"/>
            <a:ext cx="961142" cy="9678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commerzbank.de/media/unsere_verantwortung/gesellschaftliches_engagement/kunst_und_kultur/kunst_1/logo_hansenberg_228_teaserServiceBi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402" y="5819309"/>
            <a:ext cx="2171700" cy="87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Anna Ravensburg und Pascal Grobecker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412BA97-D8FC-45DE-942F-844772B84A6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Anna Ravensburg und Pascal Grobecker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19.04.2013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atlas.ch/photos/atlas_photos/selected-photos/muon-chambers/tgc/0610010_02-A4-at-144-dpi.jpg"/>
          <p:cNvPicPr>
            <a:picLocks noChangeAspect="1" noChangeArrowheads="1"/>
          </p:cNvPicPr>
          <p:nvPr/>
        </p:nvPicPr>
        <p:blipFill>
          <a:blip r:embed="rId2" cstate="print"/>
          <a:srcRect l="2098" r="8645"/>
          <a:stretch>
            <a:fillRect/>
          </a:stretch>
        </p:blipFill>
        <p:spPr bwMode="auto">
          <a:xfrm>
            <a:off x="0" y="0"/>
            <a:ext cx="9145016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0100" y="332656"/>
            <a:ext cx="7543800" cy="2006079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400" b="1" dirty="0" err="1" smtClean="0">
                <a:solidFill>
                  <a:schemeClr val="bg1"/>
                </a:solidFill>
              </a:rPr>
              <a:t>Measurements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with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Micromegas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Detector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Prototypes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for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the</a:t>
            </a:r>
            <a:r>
              <a:rPr lang="de-DE" sz="4400" b="1" dirty="0" smtClean="0">
                <a:solidFill>
                  <a:schemeClr val="bg1"/>
                </a:solidFill>
              </a:rPr>
              <a:t> Atlas Myon System</a:t>
            </a:r>
            <a:endParaRPr lang="de-DE" sz="4400" b="1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41120" y="5506825"/>
            <a:ext cx="6461760" cy="1066800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Anna Ravensburg </a:t>
            </a:r>
            <a:r>
              <a:rPr lang="de-DE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Pascal Grobecker</a:t>
            </a:r>
          </a:p>
          <a:p>
            <a:pPr algn="ctr"/>
            <a:r>
              <a:rPr lang="de-DE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CERN </a:t>
            </a:r>
            <a:r>
              <a:rPr lang="de-DE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Internship</a:t>
            </a:r>
            <a:r>
              <a:rPr lang="de-DE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08.04. – 19.04.2013</a:t>
            </a:r>
            <a:endParaRPr lang="de-DE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0" y="6569968"/>
            <a:ext cx="3059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/>
              <a:t>http://www.atlas.ch/photos/muons-tgc.html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500" dirty="0" err="1" smtClean="0"/>
              <a:t>Building</a:t>
            </a:r>
            <a:r>
              <a:rPr lang="de-DE" sz="4500" dirty="0" smtClean="0"/>
              <a:t> a </a:t>
            </a:r>
            <a:r>
              <a:rPr lang="de-DE" sz="4500" dirty="0" err="1" smtClean="0"/>
              <a:t>Micromegas</a:t>
            </a:r>
            <a:r>
              <a:rPr lang="de-DE" sz="4500" dirty="0" smtClean="0"/>
              <a:t> </a:t>
            </a:r>
            <a:r>
              <a:rPr lang="de-DE" sz="4500" dirty="0" err="1" smtClean="0"/>
              <a:t>Detector</a:t>
            </a:r>
            <a:endParaRPr lang="de-DE" sz="4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5760639" cy="4320480"/>
          </a:xfrm>
        </p:spPr>
      </p:pic>
      <p:cxnSp>
        <p:nvCxnSpPr>
          <p:cNvPr id="10" name="Straight Arrow Connector 12"/>
          <p:cNvCxnSpPr>
            <a:stCxn id="13" idx="1"/>
          </p:cNvCxnSpPr>
          <p:nvPr/>
        </p:nvCxnSpPr>
        <p:spPr>
          <a:xfrm flipH="1">
            <a:off x="6084168" y="3820398"/>
            <a:ext cx="1512168" cy="5447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5"/>
          <p:cNvCxnSpPr/>
          <p:nvPr/>
        </p:nvCxnSpPr>
        <p:spPr>
          <a:xfrm flipH="1">
            <a:off x="3419872" y="1340768"/>
            <a:ext cx="2160240" cy="1368152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7"/>
          <p:cNvSpPr txBox="1"/>
          <p:nvPr/>
        </p:nvSpPr>
        <p:spPr>
          <a:xfrm>
            <a:off x="5436096" y="10434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 in</a:t>
            </a:r>
            <a:endParaRPr lang="en-GB" dirty="0"/>
          </a:p>
        </p:txBody>
      </p:sp>
      <p:sp>
        <p:nvSpPr>
          <p:cNvPr id="13" name="TextBox 18"/>
          <p:cNvSpPr txBox="1"/>
          <p:nvPr/>
        </p:nvSpPr>
        <p:spPr>
          <a:xfrm>
            <a:off x="7596336" y="3635732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 out</a:t>
            </a:r>
            <a:endParaRPr lang="en-GB" dirty="0"/>
          </a:p>
        </p:txBody>
      </p:sp>
      <p:sp>
        <p:nvSpPr>
          <p:cNvPr id="14" name="TextBox 19"/>
          <p:cNvSpPr txBox="1"/>
          <p:nvPr/>
        </p:nvSpPr>
        <p:spPr>
          <a:xfrm>
            <a:off x="179512" y="32849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Preampli</a:t>
            </a:r>
            <a:r>
              <a:rPr lang="en-US" dirty="0" smtClean="0">
                <a:solidFill>
                  <a:schemeClr val="bg1"/>
                </a:solidFill>
              </a:rPr>
              <a:t>fier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20"/>
          <p:cNvCxnSpPr>
            <a:stCxn id="14" idx="2"/>
          </p:cNvCxnSpPr>
          <p:nvPr/>
        </p:nvCxnSpPr>
        <p:spPr>
          <a:xfrm flipV="1">
            <a:off x="971600" y="3644349"/>
            <a:ext cx="1584176" cy="9967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3"/>
          <p:cNvSpPr txBox="1"/>
          <p:nvPr/>
        </p:nvSpPr>
        <p:spPr>
          <a:xfrm>
            <a:off x="7596336" y="24928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Fe55</a:t>
            </a:r>
            <a:endParaRPr lang="en-GB" dirty="0"/>
          </a:p>
        </p:txBody>
      </p:sp>
      <p:cxnSp>
        <p:nvCxnSpPr>
          <p:cNvPr id="17" name="Straight Arrow Connector 24"/>
          <p:cNvCxnSpPr>
            <a:stCxn id="16" idx="1"/>
          </p:cNvCxnSpPr>
          <p:nvPr/>
        </p:nvCxnSpPr>
        <p:spPr>
          <a:xfrm flipH="1">
            <a:off x="4932040" y="2677562"/>
            <a:ext cx="2664296" cy="89545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Building a Setup for Measurements</a:t>
            </a:r>
            <a:endParaRPr lang="en-GB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6048671" cy="4536504"/>
          </a:xfrm>
        </p:spPr>
      </p:pic>
      <p:sp>
        <p:nvSpPr>
          <p:cNvPr id="5" name="TextBox 4"/>
          <p:cNvSpPr txBox="1"/>
          <p:nvPr/>
        </p:nvSpPr>
        <p:spPr>
          <a:xfrm>
            <a:off x="683568" y="602128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Oscilloscope</a:t>
            </a:r>
            <a:endParaRPr lang="en-GB" dirty="0"/>
          </a:p>
        </p:txBody>
      </p:sp>
      <p:cxnSp>
        <p:nvCxnSpPr>
          <p:cNvPr id="6" name="Straight Arrow Connector 5"/>
          <p:cNvCxnSpPr>
            <a:stCxn id="5" idx="0"/>
          </p:cNvCxnSpPr>
          <p:nvPr/>
        </p:nvCxnSpPr>
        <p:spPr>
          <a:xfrm flipV="1">
            <a:off x="1423514" y="3933056"/>
            <a:ext cx="340174" cy="2088232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76256" y="494116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Power Supply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rot="10800000" flipV="1">
            <a:off x="5796136" y="5264334"/>
            <a:ext cx="1080120" cy="468922"/>
          </a:xfrm>
          <a:prstGeom prst="curvedConnector3">
            <a:avLst>
              <a:gd name="adj1" fmla="val 50000"/>
            </a:avLst>
          </a:prstGeom>
          <a:ln w="38100">
            <a:solidFill>
              <a:srgbClr val="EC463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endCxn id="26" idx="0"/>
          </p:cNvCxnSpPr>
          <p:nvPr/>
        </p:nvCxnSpPr>
        <p:spPr>
          <a:xfrm>
            <a:off x="4572000" y="5733256"/>
            <a:ext cx="81488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3995936" y="6093296"/>
            <a:ext cx="131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Amplifier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0194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 smtClean="0"/>
              <a:t>Building a Setup for Measurements</a:t>
            </a:r>
            <a:endParaRPr lang="en-GB" sz="4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6426" y="1939918"/>
            <a:ext cx="5369263" cy="4026948"/>
          </a:xfrm>
        </p:spPr>
      </p:pic>
      <p:sp>
        <p:nvSpPr>
          <p:cNvPr id="5" name="Rectangle 4"/>
          <p:cNvSpPr/>
          <p:nvPr/>
        </p:nvSpPr>
        <p:spPr>
          <a:xfrm>
            <a:off x="3779912" y="1700808"/>
            <a:ext cx="648072" cy="21602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915816" y="1988840"/>
            <a:ext cx="648072" cy="216024"/>
          </a:xfrm>
          <a:prstGeom prst="rect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90803" y="2278613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Strips: +534V</a:t>
            </a:r>
          </a:p>
          <a:p>
            <a:r>
              <a:rPr lang="en-US" dirty="0" smtClean="0"/>
              <a:t>B Drift:    -300V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79912" y="2492896"/>
            <a:ext cx="1296144" cy="432048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79912" y="2780928"/>
            <a:ext cx="1296144" cy="158417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8702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Our Measurements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96752"/>
            <a:ext cx="5790323" cy="4342743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18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Our Measurements</a:t>
            </a:r>
            <a:endParaRPr lang="en-GB" sz="3600" dirty="0"/>
          </a:p>
        </p:txBody>
      </p:sp>
      <p:graphicFrame>
        <p:nvGraphicFramePr>
          <p:cNvPr id="20" name="Diagramm 19"/>
          <p:cNvGraphicFramePr/>
          <p:nvPr/>
        </p:nvGraphicFramePr>
        <p:xfrm>
          <a:off x="755576" y="1340768"/>
          <a:ext cx="69127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436096" y="836712"/>
            <a:ext cx="2514086" cy="715089"/>
          </a:xfrm>
          <a:prstGeom prst="roundRect">
            <a:avLst>
              <a:gd name="adj" fmla="val 27148"/>
            </a:avLst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b="1" dirty="0" smtClean="0"/>
              <a:t>Fe55</a:t>
            </a:r>
            <a:r>
              <a:rPr lang="de-DE" dirty="0" smtClean="0"/>
              <a:t>: </a:t>
            </a:r>
            <a:r>
              <a:rPr lang="de-DE" dirty="0" err="1" smtClean="0"/>
              <a:t>radioactive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 smtClean="0"/>
          </a:p>
          <a:p>
            <a:pPr>
              <a:tabLst>
                <a:tab pos="539750" algn="l"/>
                <a:tab pos="989013" algn="l"/>
              </a:tabLst>
            </a:pPr>
            <a:r>
              <a:rPr lang="de-DE" dirty="0" smtClean="0"/>
              <a:t>	</a:t>
            </a:r>
            <a:r>
              <a:rPr lang="de-DE" dirty="0" smtClean="0"/>
              <a:t>6 </a:t>
            </a:r>
            <a:r>
              <a:rPr lang="de-DE" dirty="0" err="1" smtClean="0"/>
              <a:t>keV</a:t>
            </a:r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5076056" y="1194257"/>
            <a:ext cx="360040" cy="506551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187624" y="5877272"/>
            <a:ext cx="1489988" cy="437198"/>
          </a:xfrm>
          <a:prstGeom prst="roundRect">
            <a:avLst>
              <a:gd name="adj" fmla="val 27148"/>
            </a:avLst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de-DE" b="1" dirty="0" smtClean="0"/>
              <a:t>Ar</a:t>
            </a:r>
            <a:r>
              <a:rPr lang="de-DE" dirty="0" smtClean="0"/>
              <a:t>: </a:t>
            </a:r>
            <a:r>
              <a:rPr lang="de-DE" dirty="0" err="1" smtClean="0"/>
              <a:t>Excitation</a:t>
            </a:r>
            <a:endParaRPr lang="de-DE" dirty="0"/>
          </a:p>
        </p:txBody>
      </p:sp>
      <p:cxnSp>
        <p:nvCxnSpPr>
          <p:cNvPr id="11" name="Gerade Verbindung mit Pfeil 10"/>
          <p:cNvCxnSpPr>
            <a:stCxn id="10" idx="0"/>
          </p:cNvCxnSpPr>
          <p:nvPr/>
        </p:nvCxnSpPr>
        <p:spPr>
          <a:xfrm flipV="1">
            <a:off x="1932618" y="4581128"/>
            <a:ext cx="983198" cy="129614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014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Peakposition</a:t>
            </a:r>
            <a:endParaRPr lang="en-GB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7488832" cy="202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9552" y="2718048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600" cap="none" dirty="0" smtClean="0"/>
              <a:t>Deviation from average</a:t>
            </a:r>
            <a:endParaRPr lang="en-GB" sz="4600" cap="none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40814"/>
            <a:ext cx="7488832" cy="199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048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500" dirty="0" err="1" smtClean="0"/>
              <a:t>Building</a:t>
            </a:r>
            <a:r>
              <a:rPr lang="de-DE" sz="4500" dirty="0" smtClean="0"/>
              <a:t> a </a:t>
            </a:r>
            <a:r>
              <a:rPr lang="de-DE" sz="4500" dirty="0" err="1" smtClean="0"/>
              <a:t>Micromegas</a:t>
            </a:r>
            <a:r>
              <a:rPr lang="de-DE" sz="4500" dirty="0" smtClean="0"/>
              <a:t> </a:t>
            </a:r>
            <a:r>
              <a:rPr lang="de-DE" sz="4500" dirty="0" err="1" smtClean="0"/>
              <a:t>Detector</a:t>
            </a:r>
            <a:endParaRPr lang="de-DE" sz="4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5760639" cy="4320480"/>
          </a:xfrm>
        </p:spPr>
      </p:pic>
      <p:cxnSp>
        <p:nvCxnSpPr>
          <p:cNvPr id="10" name="Straight Arrow Connector 12"/>
          <p:cNvCxnSpPr>
            <a:stCxn id="13" idx="1"/>
          </p:cNvCxnSpPr>
          <p:nvPr/>
        </p:nvCxnSpPr>
        <p:spPr>
          <a:xfrm flipH="1">
            <a:off x="6084168" y="3820398"/>
            <a:ext cx="1512168" cy="5447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5"/>
          <p:cNvCxnSpPr/>
          <p:nvPr/>
        </p:nvCxnSpPr>
        <p:spPr>
          <a:xfrm flipH="1">
            <a:off x="3419872" y="1340768"/>
            <a:ext cx="2160240" cy="1368152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7"/>
          <p:cNvSpPr txBox="1"/>
          <p:nvPr/>
        </p:nvSpPr>
        <p:spPr>
          <a:xfrm>
            <a:off x="5436096" y="10434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 in</a:t>
            </a:r>
            <a:endParaRPr lang="en-GB" dirty="0"/>
          </a:p>
        </p:txBody>
      </p:sp>
      <p:sp>
        <p:nvSpPr>
          <p:cNvPr id="13" name="TextBox 18"/>
          <p:cNvSpPr txBox="1"/>
          <p:nvPr/>
        </p:nvSpPr>
        <p:spPr>
          <a:xfrm>
            <a:off x="7596336" y="3635732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 out</a:t>
            </a:r>
            <a:endParaRPr lang="en-GB" dirty="0"/>
          </a:p>
        </p:txBody>
      </p:sp>
      <p:sp>
        <p:nvSpPr>
          <p:cNvPr id="14" name="TextBox 19"/>
          <p:cNvSpPr txBox="1"/>
          <p:nvPr/>
        </p:nvSpPr>
        <p:spPr>
          <a:xfrm>
            <a:off x="179512" y="32849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Preampli</a:t>
            </a:r>
            <a:r>
              <a:rPr lang="en-US" dirty="0" smtClean="0">
                <a:solidFill>
                  <a:schemeClr val="bg1"/>
                </a:solidFill>
              </a:rPr>
              <a:t>fier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20"/>
          <p:cNvCxnSpPr>
            <a:stCxn id="14" idx="2"/>
          </p:cNvCxnSpPr>
          <p:nvPr/>
        </p:nvCxnSpPr>
        <p:spPr>
          <a:xfrm flipV="1">
            <a:off x="971600" y="3644349"/>
            <a:ext cx="1584176" cy="9967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3"/>
          <p:cNvSpPr txBox="1"/>
          <p:nvPr/>
        </p:nvSpPr>
        <p:spPr>
          <a:xfrm>
            <a:off x="7596336" y="24928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Fe55</a:t>
            </a:r>
            <a:endParaRPr lang="en-GB" dirty="0"/>
          </a:p>
        </p:txBody>
      </p:sp>
      <p:cxnSp>
        <p:nvCxnSpPr>
          <p:cNvPr id="17" name="Straight Arrow Connector 24"/>
          <p:cNvCxnSpPr>
            <a:stCxn id="16" idx="1"/>
          </p:cNvCxnSpPr>
          <p:nvPr/>
        </p:nvCxnSpPr>
        <p:spPr>
          <a:xfrm flipH="1">
            <a:off x="4932040" y="2677562"/>
            <a:ext cx="2664296" cy="89545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Full Width at Half Maximum (FWHM)</a:t>
            </a:r>
            <a:endParaRPr lang="en-GB" sz="3800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115273" cy="219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5" name="Diagramm 4"/>
          <p:cNvGraphicFramePr/>
          <p:nvPr/>
        </p:nvGraphicFramePr>
        <p:xfrm>
          <a:off x="179512" y="3429000"/>
          <a:ext cx="57606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Geschweifte Klammer links 5"/>
          <p:cNvSpPr/>
          <p:nvPr/>
        </p:nvSpPr>
        <p:spPr>
          <a:xfrm>
            <a:off x="2843808" y="4797152"/>
            <a:ext cx="360040" cy="1017931"/>
          </a:xfrm>
          <a:prstGeom prst="leftBrace">
            <a:avLst>
              <a:gd name="adj1" fmla="val 38741"/>
              <a:gd name="adj2" fmla="val 35280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331640" y="4941168"/>
            <a:ext cx="165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Half Maximum</a:t>
            </a:r>
            <a:endParaRPr lang="de-DE" dirty="0"/>
          </a:p>
        </p:txBody>
      </p:sp>
      <p:sp>
        <p:nvSpPr>
          <p:cNvPr id="8" name="Geschweifte Klammer links 7"/>
          <p:cNvSpPr/>
          <p:nvPr/>
        </p:nvSpPr>
        <p:spPr>
          <a:xfrm rot="16200000">
            <a:off x="3599892" y="4401108"/>
            <a:ext cx="216024" cy="1008112"/>
          </a:xfrm>
          <a:prstGeom prst="leftBrace">
            <a:avLst>
              <a:gd name="adj1" fmla="val 38741"/>
              <a:gd name="adj2" fmla="val 50047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3275856" y="50851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FWHM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2082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Gain</a:t>
            </a:r>
            <a:r>
              <a:rPr lang="de-DE" dirty="0" smtClean="0"/>
              <a:t> </a:t>
            </a:r>
            <a:r>
              <a:rPr lang="de-DE" dirty="0" err="1" smtClean="0"/>
              <a:t>Curve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6" name="Chart 1"/>
          <p:cNvGraphicFramePr/>
          <p:nvPr/>
        </p:nvGraphicFramePr>
        <p:xfrm>
          <a:off x="467544" y="1268760"/>
          <a:ext cx="734481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Micromegas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Inhaltsplatzhalter 6" descr="DSC01954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32756"/>
            <a:ext cx="5904656" cy="4428492"/>
          </a:xfrm>
        </p:spPr>
      </p:pic>
      <p:cxnSp>
        <p:nvCxnSpPr>
          <p:cNvPr id="9" name="Gerade Verbindung mit Pfeil 8"/>
          <p:cNvCxnSpPr>
            <a:stCxn id="14" idx="1"/>
          </p:cNvCxnSpPr>
          <p:nvPr/>
        </p:nvCxnSpPr>
        <p:spPr>
          <a:xfrm flipH="1" flipV="1">
            <a:off x="4211960" y="2780928"/>
            <a:ext cx="3024336" cy="61671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14" idx="1"/>
          </p:cNvCxnSpPr>
          <p:nvPr/>
        </p:nvCxnSpPr>
        <p:spPr>
          <a:xfrm flipH="1">
            <a:off x="5580112" y="3397642"/>
            <a:ext cx="1656184" cy="1111478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7236296" y="3212976"/>
            <a:ext cx="126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Scintillators</a:t>
            </a:r>
            <a:endParaRPr lang="de-DE" dirty="0"/>
          </a:p>
        </p:txBody>
      </p:sp>
      <p:cxnSp>
        <p:nvCxnSpPr>
          <p:cNvPr id="18" name="Gerade Verbindung mit Pfeil 17"/>
          <p:cNvCxnSpPr>
            <a:stCxn id="20" idx="0"/>
          </p:cNvCxnSpPr>
          <p:nvPr/>
        </p:nvCxnSpPr>
        <p:spPr>
          <a:xfrm flipH="1" flipV="1">
            <a:off x="3275856" y="4869160"/>
            <a:ext cx="171135" cy="1008112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131840" y="587727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Lead</a:t>
            </a:r>
            <a:endParaRPr lang="de-DE" dirty="0"/>
          </a:p>
        </p:txBody>
      </p:sp>
      <p:sp>
        <p:nvSpPr>
          <p:cNvPr id="22" name="Geschweifte Klammer links 21"/>
          <p:cNvSpPr/>
          <p:nvPr/>
        </p:nvSpPr>
        <p:spPr>
          <a:xfrm>
            <a:off x="827584" y="1268760"/>
            <a:ext cx="432048" cy="3384376"/>
          </a:xfrm>
          <a:prstGeom prst="leftBrace">
            <a:avLst>
              <a:gd name="adj1" fmla="val 96898"/>
              <a:gd name="adj2" fmla="val 50450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0" y="2636912"/>
            <a:ext cx="827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Micro-megas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endParaRPr lang="de-DE" dirty="0"/>
          </a:p>
        </p:txBody>
      </p:sp>
      <p:pic>
        <p:nvPicPr>
          <p:cNvPr id="5" name="Inhaltsplatzhalter 4" descr="Screenshot-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268760"/>
            <a:ext cx="5616624" cy="4493299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22</a:t>
            </a:fld>
            <a:endParaRPr lang="de-DE"/>
          </a:p>
        </p:txBody>
      </p:sp>
      <p:cxnSp>
        <p:nvCxnSpPr>
          <p:cNvPr id="6" name="Gerade Verbindung mit Pfeil 5"/>
          <p:cNvCxnSpPr>
            <a:stCxn id="10" idx="0"/>
          </p:cNvCxnSpPr>
          <p:nvPr/>
        </p:nvCxnSpPr>
        <p:spPr>
          <a:xfrm flipV="1">
            <a:off x="2473534" y="4149080"/>
            <a:ext cx="442282" cy="1800200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979712" y="5949280"/>
            <a:ext cx="98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Fit Panel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0" y="184482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Console</a:t>
            </a:r>
            <a:endParaRPr lang="de-DE" dirty="0"/>
          </a:p>
        </p:txBody>
      </p:sp>
      <p:cxnSp>
        <p:nvCxnSpPr>
          <p:cNvPr id="13" name="Gerade Verbindung mit Pfeil 12"/>
          <p:cNvCxnSpPr>
            <a:stCxn id="12" idx="3"/>
          </p:cNvCxnSpPr>
          <p:nvPr/>
        </p:nvCxnSpPr>
        <p:spPr>
          <a:xfrm>
            <a:off x="931665" y="2029490"/>
            <a:ext cx="760015" cy="175374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7236296" y="1556792"/>
            <a:ext cx="1152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Data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Micro-megas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fitting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de-DE" dirty="0"/>
          </a:p>
        </p:txBody>
      </p:sp>
      <p:cxnSp>
        <p:nvCxnSpPr>
          <p:cNvPr id="17" name="Gerade Verbindung mit Pfeil 16"/>
          <p:cNvCxnSpPr>
            <a:stCxn id="16" idx="1"/>
          </p:cNvCxnSpPr>
          <p:nvPr/>
        </p:nvCxnSpPr>
        <p:spPr>
          <a:xfrm flipH="1" flipV="1">
            <a:off x="4499992" y="2348880"/>
            <a:ext cx="2736304" cy="85075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100" dirty="0" err="1" smtClean="0"/>
              <a:t>Comparision</a:t>
            </a:r>
            <a:r>
              <a:rPr lang="de-DE" sz="4100" dirty="0" smtClean="0"/>
              <a:t> </a:t>
            </a:r>
            <a:r>
              <a:rPr lang="de-DE" sz="4100" dirty="0" err="1" smtClean="0"/>
              <a:t>of</a:t>
            </a:r>
            <a:r>
              <a:rPr lang="de-DE" sz="4100" dirty="0" smtClean="0"/>
              <a:t> different </a:t>
            </a:r>
            <a:r>
              <a:rPr lang="de-DE" sz="4100" dirty="0" err="1" smtClean="0"/>
              <a:t>Detectors</a:t>
            </a:r>
            <a:endParaRPr lang="de-DE" sz="4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7344816" cy="455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615808" cy="4404320"/>
          </a:xfrm>
          <a:prstGeom prst="roundRect">
            <a:avLst/>
          </a:prstGeom>
          <a:solidFill>
            <a:srgbClr val="92D050"/>
          </a:solidFill>
        </p:spPr>
        <p:txBody>
          <a:bodyPr/>
          <a:lstStyle/>
          <a:p>
            <a:r>
              <a:rPr lang="de-DE" sz="6000" dirty="0" err="1" smtClean="0"/>
              <a:t>Thank</a:t>
            </a:r>
            <a:r>
              <a:rPr lang="de-DE" sz="6000" dirty="0" smtClean="0"/>
              <a:t> </a:t>
            </a:r>
            <a:r>
              <a:rPr lang="de-DE" sz="6000" dirty="0" err="1" smtClean="0"/>
              <a:t>you</a:t>
            </a:r>
            <a:r>
              <a:rPr lang="de-DE" sz="6000" dirty="0" smtClean="0"/>
              <a:t> </a:t>
            </a:r>
            <a:r>
              <a:rPr lang="de-DE" sz="6000" dirty="0" err="1" smtClean="0"/>
              <a:t>for</a:t>
            </a:r>
            <a:r>
              <a:rPr lang="de-DE" sz="6000" dirty="0" smtClean="0"/>
              <a:t> </a:t>
            </a:r>
            <a:r>
              <a:rPr lang="de-DE" sz="6000" dirty="0" err="1" smtClean="0"/>
              <a:t>giving</a:t>
            </a:r>
            <a:r>
              <a:rPr lang="de-DE" sz="6000" dirty="0" smtClean="0"/>
              <a:t> </a:t>
            </a:r>
            <a:r>
              <a:rPr lang="de-DE" sz="6000" dirty="0" err="1" smtClean="0"/>
              <a:t>us</a:t>
            </a:r>
            <a:r>
              <a:rPr lang="de-DE" sz="6000" dirty="0" smtClean="0"/>
              <a:t> </a:t>
            </a:r>
            <a:r>
              <a:rPr lang="de-DE" sz="6000" dirty="0" err="1" smtClean="0"/>
              <a:t>the</a:t>
            </a:r>
            <a:r>
              <a:rPr lang="de-DE" sz="6000" dirty="0" smtClean="0"/>
              <a:t> </a:t>
            </a:r>
            <a:r>
              <a:rPr lang="de-DE" sz="6000" dirty="0" err="1" smtClean="0"/>
              <a:t>chance</a:t>
            </a:r>
            <a:r>
              <a:rPr lang="de-DE" sz="6000" dirty="0" smtClean="0"/>
              <a:t> </a:t>
            </a:r>
            <a:r>
              <a:rPr lang="de-DE" sz="6000" dirty="0" err="1" smtClean="0"/>
              <a:t>to</a:t>
            </a:r>
            <a:r>
              <a:rPr lang="de-DE" sz="6000" dirty="0" smtClean="0"/>
              <a:t> </a:t>
            </a:r>
            <a:r>
              <a:rPr lang="de-DE" sz="6000" dirty="0" err="1" smtClean="0"/>
              <a:t>come</a:t>
            </a:r>
            <a:r>
              <a:rPr lang="de-DE" sz="6000" dirty="0" smtClean="0"/>
              <a:t> </a:t>
            </a:r>
            <a:r>
              <a:rPr lang="de-DE" sz="6000" dirty="0" err="1" smtClean="0"/>
              <a:t>to</a:t>
            </a:r>
            <a:r>
              <a:rPr lang="de-DE" sz="6000" dirty="0" smtClean="0"/>
              <a:t> CERN </a:t>
            </a:r>
            <a:r>
              <a:rPr lang="de-DE" sz="6000" dirty="0" err="1" smtClean="0"/>
              <a:t>and</a:t>
            </a:r>
            <a:r>
              <a:rPr lang="de-DE" sz="6000" dirty="0" smtClean="0"/>
              <a:t> </a:t>
            </a:r>
            <a:r>
              <a:rPr lang="de-DE" sz="6000" dirty="0" err="1" smtClean="0"/>
              <a:t>have</a:t>
            </a:r>
            <a:r>
              <a:rPr lang="de-DE" sz="6000" dirty="0" smtClean="0"/>
              <a:t> 12 </a:t>
            </a:r>
            <a:r>
              <a:rPr lang="de-DE" sz="6000" dirty="0" err="1" smtClean="0"/>
              <a:t>great</a:t>
            </a:r>
            <a:r>
              <a:rPr lang="de-DE" sz="6000" dirty="0" smtClean="0"/>
              <a:t> </a:t>
            </a:r>
            <a:r>
              <a:rPr lang="de-DE" sz="6000" dirty="0" err="1" smtClean="0"/>
              <a:t>days</a:t>
            </a:r>
            <a:r>
              <a:rPr lang="de-DE" sz="6000" dirty="0" smtClean="0"/>
              <a:t>!</a:t>
            </a:r>
            <a:endParaRPr lang="de-DE" sz="6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ore.physicsinfo.co.uk/filestore/104/atla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11" y="1124743"/>
            <a:ext cx="8207082" cy="48965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ATLAS -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6581001"/>
            <a:ext cx="3531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*http://core.physicsinfo.co.uk/filestore/104/atlas.jpg </a:t>
            </a:r>
            <a:endParaRPr lang="de-DE" sz="1200" dirty="0"/>
          </a:p>
        </p:txBody>
      </p:sp>
      <p:sp>
        <p:nvSpPr>
          <p:cNvPr id="8" name="Rechteck 7"/>
          <p:cNvSpPr/>
          <p:nvPr/>
        </p:nvSpPr>
        <p:spPr>
          <a:xfrm>
            <a:off x="326937" y="3068081"/>
            <a:ext cx="7920880" cy="10801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Task: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build</a:t>
            </a:r>
            <a:r>
              <a:rPr lang="de-DE" sz="2400" dirty="0" smtClean="0"/>
              <a:t> Myon-</a:t>
            </a:r>
            <a:r>
              <a:rPr lang="de-DE" sz="2400" dirty="0" err="1" smtClean="0"/>
              <a:t>Detectors</a:t>
            </a:r>
            <a:r>
              <a:rPr lang="de-DE" sz="2400" dirty="0" smtClean="0"/>
              <a:t> (</a:t>
            </a:r>
            <a:r>
              <a:rPr lang="de-DE" sz="2400" dirty="0" err="1" smtClean="0"/>
              <a:t>blue</a:t>
            </a:r>
            <a:r>
              <a:rPr lang="de-DE" sz="2400" dirty="0" smtClean="0"/>
              <a:t>)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work</a:t>
            </a:r>
            <a:r>
              <a:rPr lang="de-DE" sz="2400" dirty="0" smtClean="0"/>
              <a:t> </a:t>
            </a:r>
            <a:r>
              <a:rPr lang="de-DE" sz="2400" dirty="0" err="1" smtClean="0"/>
              <a:t>faster</a:t>
            </a:r>
            <a:endParaRPr lang="de-DE" sz="2400" dirty="0"/>
          </a:p>
          <a:p>
            <a:pPr algn="ctr"/>
            <a:r>
              <a:rPr lang="de-DE" sz="2400" dirty="0" smtClean="0"/>
              <a:t>Time: </a:t>
            </a:r>
            <a:r>
              <a:rPr lang="de-DE" sz="2400" dirty="0" err="1"/>
              <a:t>A</a:t>
            </a:r>
            <a:r>
              <a:rPr lang="de-DE" sz="2400" dirty="0" err="1" smtClean="0"/>
              <a:t>bout</a:t>
            </a:r>
            <a:r>
              <a:rPr lang="de-DE" sz="2400" dirty="0" smtClean="0"/>
              <a:t> 5 </a:t>
            </a:r>
            <a:r>
              <a:rPr lang="de-DE" sz="2400" dirty="0" err="1" smtClean="0"/>
              <a:t>years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Ellipse 60"/>
          <p:cNvSpPr/>
          <p:nvPr/>
        </p:nvSpPr>
        <p:spPr>
          <a:xfrm>
            <a:off x="4703890" y="270892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Ellipse 59"/>
          <p:cNvSpPr/>
          <p:nvPr/>
        </p:nvSpPr>
        <p:spPr>
          <a:xfrm>
            <a:off x="3400759" y="4728029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4</a:t>
            </a:fld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>
            <a:off x="323528" y="1988840"/>
            <a:ext cx="712879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323528" y="5589240"/>
            <a:ext cx="712879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668344" y="537321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 smtClean="0"/>
              <a:t>+</a:t>
            </a:r>
            <a:endParaRPr lang="de-DE" sz="4000" b="1" dirty="0"/>
          </a:p>
        </p:txBody>
      </p:sp>
      <p:sp>
        <p:nvSpPr>
          <p:cNvPr id="14" name="Ellipse 13"/>
          <p:cNvSpPr/>
          <p:nvPr/>
        </p:nvSpPr>
        <p:spPr>
          <a:xfrm>
            <a:off x="7740352" y="177281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/>
              <a:t>-</a:t>
            </a:r>
          </a:p>
        </p:txBody>
      </p:sp>
      <p:sp>
        <p:nvSpPr>
          <p:cNvPr id="16" name="Ellipse 15"/>
          <p:cNvSpPr/>
          <p:nvPr/>
        </p:nvSpPr>
        <p:spPr>
          <a:xfrm>
            <a:off x="323528" y="331489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1763688" y="331013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3419872" y="3374075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4521831" y="3480679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6084168" y="330175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4211960" y="4046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>
            <a:off x="5660639" y="4043355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7144905" y="397191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133164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2605517" y="255830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>
            <a:off x="421196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565212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/>
          <p:cNvSpPr/>
          <p:nvPr/>
        </p:nvSpPr>
        <p:spPr>
          <a:xfrm>
            <a:off x="7164288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/>
          <p:cNvSpPr/>
          <p:nvPr/>
        </p:nvSpPr>
        <p:spPr>
          <a:xfrm>
            <a:off x="176368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32352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1331640" y="40031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2749533" y="40031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>
            <a:off x="4572000" y="465771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608416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4737157" y="2319176"/>
            <a:ext cx="288032" cy="288032"/>
          </a:xfrm>
          <a:prstGeom prst="ellipse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+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597696" y="51262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591344" y="227980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/>
        </p:nvSpPr>
        <p:spPr>
          <a:xfrm>
            <a:off x="3478830" y="22768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6961651" y="480510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2" name="Gerade Verbindung mit Pfeil 41"/>
          <p:cNvCxnSpPr/>
          <p:nvPr/>
        </p:nvCxnSpPr>
        <p:spPr>
          <a:xfrm>
            <a:off x="97160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>
            <a:off x="241176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>
            <a:off x="385192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529208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>
            <a:off x="673224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/>
          <p:cNvSpPr/>
          <p:nvPr/>
        </p:nvSpPr>
        <p:spPr>
          <a:xfrm>
            <a:off x="323528" y="6229605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323528" y="5733256"/>
            <a:ext cx="288032" cy="2880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791433" y="6188955"/>
            <a:ext cx="74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Argon</a:t>
            </a:r>
            <a:endParaRPr lang="de-DE" dirty="0"/>
          </a:p>
        </p:txBody>
      </p:sp>
      <p:sp>
        <p:nvSpPr>
          <p:cNvPr id="51" name="Textfeld 50"/>
          <p:cNvSpPr txBox="1"/>
          <p:nvPr/>
        </p:nvSpPr>
        <p:spPr>
          <a:xfrm>
            <a:off x="726941" y="5692606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Electric</a:t>
            </a:r>
            <a:r>
              <a:rPr lang="de-DE" dirty="0" smtClean="0"/>
              <a:t> Field</a:t>
            </a:r>
            <a:endParaRPr lang="de-DE" dirty="0"/>
          </a:p>
        </p:txBody>
      </p:sp>
      <p:cxnSp>
        <p:nvCxnSpPr>
          <p:cNvPr id="53" name="Gerade Verbindung mit Pfeil 52"/>
          <p:cNvCxnSpPr/>
          <p:nvPr/>
        </p:nvCxnSpPr>
        <p:spPr>
          <a:xfrm flipH="1">
            <a:off x="2411760" y="1412776"/>
            <a:ext cx="3528392" cy="5048944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/>
          <p:cNvSpPr/>
          <p:nvPr/>
        </p:nvSpPr>
        <p:spPr>
          <a:xfrm>
            <a:off x="3190798" y="5765635"/>
            <a:ext cx="288032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/>
          <p:cNvSpPr txBox="1"/>
          <p:nvPr/>
        </p:nvSpPr>
        <p:spPr>
          <a:xfrm>
            <a:off x="3614942" y="5724985"/>
            <a:ext cx="88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Particle</a:t>
            </a:r>
            <a:endParaRPr lang="de-DE" dirty="0"/>
          </a:p>
        </p:txBody>
      </p:sp>
      <p:sp>
        <p:nvSpPr>
          <p:cNvPr id="56" name="Ellipse 55"/>
          <p:cNvSpPr/>
          <p:nvPr/>
        </p:nvSpPr>
        <p:spPr>
          <a:xfrm>
            <a:off x="3707904" y="483826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-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7" name="Ellipse 56"/>
          <p:cNvSpPr/>
          <p:nvPr/>
        </p:nvSpPr>
        <p:spPr>
          <a:xfrm>
            <a:off x="3057916" y="4675494"/>
            <a:ext cx="288032" cy="288032"/>
          </a:xfrm>
          <a:prstGeom prst="ellipse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+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4932040" y="2924944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-</a:t>
            </a:r>
            <a:endParaRPr lang="de-DE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999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-0.00278 -0.0643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58382E-6 L 0.00018 0.36716 " pathEditMode="relative" rAng="0" ptsTypes="AA">
                                      <p:cBhvr>
                                        <p:cTn id="86" dur="4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35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5.55556E-7 8.67052E-7 L -5.55556E-7 0.0885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1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4.68208E-6 L 0.00018 -0.41226 " pathEditMode="relative" rAng="0" ptsTypes="AA">
                                      <p:cBhvr>
                                        <p:cTn id="90" dur="4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62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7" presetClass="emph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9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mph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29DD1"/>
                                      </p:to>
                                    </p:animClr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7" presetClass="emph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7" presetClass="emph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29DD1"/>
                                      </p:to>
                                    </p:animClr>
                                    <p:set>
                                      <p:cBhvr>
                                        <p:cTn id="10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0" grpId="0" animBg="1"/>
      <p:bldP spid="60" grpId="1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6" grpId="1" animBg="1"/>
      <p:bldP spid="37" grpId="0" animBg="1"/>
      <p:bldP spid="38" grpId="0" animBg="1"/>
      <p:bldP spid="39" grpId="0" animBg="1"/>
      <p:bldP spid="40" grpId="0" animBg="1"/>
      <p:bldP spid="48" grpId="0" animBg="1"/>
      <p:bldP spid="50" grpId="0"/>
      <p:bldP spid="54" grpId="0" animBg="1"/>
      <p:bldP spid="55" grpId="0"/>
      <p:bldP spid="56" grpId="0" animBg="1"/>
      <p:bldP spid="56" grpId="1" animBg="1"/>
      <p:bldP spid="57" grpId="1" animBg="1"/>
      <p:bldP spid="57" grpId="2" animBg="1"/>
      <p:bldP spid="59" grpId="0" animBg="1"/>
      <p:bldP spid="5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Ellipse 60"/>
          <p:cNvSpPr/>
          <p:nvPr/>
        </p:nvSpPr>
        <p:spPr>
          <a:xfrm>
            <a:off x="4703890" y="270892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Ellipse 59"/>
          <p:cNvSpPr/>
          <p:nvPr/>
        </p:nvSpPr>
        <p:spPr>
          <a:xfrm>
            <a:off x="3400759" y="4728029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Avalanche-Effect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5</a:t>
            </a:fld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>
            <a:off x="323528" y="1988840"/>
            <a:ext cx="712879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323528" y="5589240"/>
            <a:ext cx="712879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668344" y="537321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 smtClean="0"/>
              <a:t>+</a:t>
            </a:r>
            <a:endParaRPr lang="de-DE" sz="4000" b="1" dirty="0"/>
          </a:p>
        </p:txBody>
      </p:sp>
      <p:sp>
        <p:nvSpPr>
          <p:cNvPr id="14" name="Ellipse 13"/>
          <p:cNvSpPr/>
          <p:nvPr/>
        </p:nvSpPr>
        <p:spPr>
          <a:xfrm>
            <a:off x="7740352" y="177281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/>
              <a:t>-</a:t>
            </a:r>
          </a:p>
        </p:txBody>
      </p:sp>
      <p:sp>
        <p:nvSpPr>
          <p:cNvPr id="16" name="Ellipse 15"/>
          <p:cNvSpPr/>
          <p:nvPr/>
        </p:nvSpPr>
        <p:spPr>
          <a:xfrm>
            <a:off x="323528" y="331489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1763688" y="331013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3419872" y="3374075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4915836" y="372337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6084168" y="330175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4211960" y="4046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>
            <a:off x="5660639" y="4043355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7144905" y="397191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133164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2605517" y="255830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>
            <a:off x="421196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5652120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/>
          <p:cNvSpPr/>
          <p:nvPr/>
        </p:nvSpPr>
        <p:spPr>
          <a:xfrm>
            <a:off x="7164288" y="25649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/>
          <p:cNvSpPr/>
          <p:nvPr/>
        </p:nvSpPr>
        <p:spPr>
          <a:xfrm>
            <a:off x="176368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32352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1331640" y="40031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2749533" y="40031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>
            <a:off x="4076825" y="4541845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6084168" y="4685861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4737157" y="2319176"/>
            <a:ext cx="288032" cy="288032"/>
          </a:xfrm>
          <a:prstGeom prst="ellipse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+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597696" y="5126293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591344" y="227980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/>
        </p:nvSpPr>
        <p:spPr>
          <a:xfrm>
            <a:off x="3478830" y="227680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6961651" y="480510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2" name="Gerade Verbindung mit Pfeil 41"/>
          <p:cNvCxnSpPr/>
          <p:nvPr/>
        </p:nvCxnSpPr>
        <p:spPr>
          <a:xfrm>
            <a:off x="97160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>
            <a:off x="241176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>
            <a:off x="385192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529208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>
            <a:off x="6732240" y="1988840"/>
            <a:ext cx="0" cy="356439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/>
          <p:cNvSpPr/>
          <p:nvPr/>
        </p:nvSpPr>
        <p:spPr>
          <a:xfrm>
            <a:off x="323528" y="6229605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323528" y="5733256"/>
            <a:ext cx="288032" cy="2880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791433" y="6188955"/>
            <a:ext cx="74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Argon</a:t>
            </a:r>
            <a:endParaRPr lang="de-DE" dirty="0"/>
          </a:p>
        </p:txBody>
      </p:sp>
      <p:sp>
        <p:nvSpPr>
          <p:cNvPr id="51" name="Textfeld 50"/>
          <p:cNvSpPr txBox="1"/>
          <p:nvPr/>
        </p:nvSpPr>
        <p:spPr>
          <a:xfrm>
            <a:off x="726941" y="5692606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Electric</a:t>
            </a:r>
            <a:r>
              <a:rPr lang="de-DE" dirty="0" smtClean="0"/>
              <a:t> Field</a:t>
            </a:r>
            <a:endParaRPr lang="de-DE" dirty="0"/>
          </a:p>
        </p:txBody>
      </p:sp>
      <p:cxnSp>
        <p:nvCxnSpPr>
          <p:cNvPr id="53" name="Gerade Verbindung mit Pfeil 52"/>
          <p:cNvCxnSpPr/>
          <p:nvPr/>
        </p:nvCxnSpPr>
        <p:spPr>
          <a:xfrm flipH="1">
            <a:off x="2411760" y="1412776"/>
            <a:ext cx="3528392" cy="5048944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/>
          <p:cNvSpPr/>
          <p:nvPr/>
        </p:nvSpPr>
        <p:spPr>
          <a:xfrm>
            <a:off x="3190798" y="5765635"/>
            <a:ext cx="288032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/>
          <p:cNvSpPr txBox="1"/>
          <p:nvPr/>
        </p:nvSpPr>
        <p:spPr>
          <a:xfrm>
            <a:off x="3614942" y="5724985"/>
            <a:ext cx="88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Particle</a:t>
            </a:r>
            <a:endParaRPr lang="de-DE" dirty="0"/>
          </a:p>
        </p:txBody>
      </p:sp>
      <p:sp>
        <p:nvSpPr>
          <p:cNvPr id="56" name="Ellipse 55"/>
          <p:cNvSpPr/>
          <p:nvPr/>
        </p:nvSpPr>
        <p:spPr>
          <a:xfrm>
            <a:off x="3707904" y="483826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-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7" name="Ellipse 56"/>
          <p:cNvSpPr/>
          <p:nvPr/>
        </p:nvSpPr>
        <p:spPr>
          <a:xfrm>
            <a:off x="3057916" y="4675494"/>
            <a:ext cx="288032" cy="288032"/>
          </a:xfrm>
          <a:prstGeom prst="ellipse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+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4932040" y="2924944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-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4555098" y="384778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-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5286446" y="3867387"/>
            <a:ext cx="288032" cy="288032"/>
          </a:xfrm>
          <a:prstGeom prst="ellipse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+</a:t>
            </a:r>
            <a:endParaRPr lang="de-DE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260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71676E-6 L -0.00226 -0.068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3445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58382E-6 L 0.00018 0.0943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1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5.55556E-7 8.67052E-7 L -5.55556E-7 0.0885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1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4.68208E-6 L 0.00018 -0.41226 " pathEditMode="relative" rAng="0" ptsTypes="AA">
                                      <p:cBhvr>
                                        <p:cTn id="90" dur="4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62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7" presetClass="emph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9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mph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29DD1"/>
                                      </p:to>
                                    </p:animClr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9433 L 0.00018 0.3671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42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60116E-6 L 0.00191 0.23283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163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4335E-6 L 0.0007 -0.29457 " pathEditMode="relative" rAng="0" ptsTypes="AA">
                                      <p:cBhvr>
                                        <p:cTn id="112" dur="2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4728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7" presetClass="emph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7" presetClass="emph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29DD1"/>
                                      </p:to>
                                    </p:animClr>
                                    <p:set>
                                      <p:cBhvr>
                                        <p:cTn id="1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0" grpId="0" animBg="1"/>
      <p:bldP spid="60" grpId="1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6" grpId="1" animBg="1"/>
      <p:bldP spid="37" grpId="0" animBg="1"/>
      <p:bldP spid="38" grpId="0" animBg="1"/>
      <p:bldP spid="39" grpId="0" animBg="1"/>
      <p:bldP spid="40" grpId="0" animBg="1"/>
      <p:bldP spid="48" grpId="0" animBg="1"/>
      <p:bldP spid="50" grpId="0"/>
      <p:bldP spid="54" grpId="0" animBg="1"/>
      <p:bldP spid="55" grpId="0"/>
      <p:bldP spid="56" grpId="0" animBg="1"/>
      <p:bldP spid="56" grpId="1" animBg="1"/>
      <p:bldP spid="57" grpId="0" animBg="1"/>
      <p:bldP spid="57" grpId="1" animBg="1"/>
      <p:bldP spid="59" grpId="0" animBg="1"/>
      <p:bldP spid="59" grpId="1" animBg="1"/>
      <p:bldP spid="59" grpId="2" animBg="1"/>
      <p:bldP spid="52" grpId="0" animBg="1"/>
      <p:bldP spid="52" grpId="1" animBg="1"/>
      <p:bldP spid="58" grpId="0" animBg="1"/>
      <p:bldP spid="5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753px-MMPrincip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1560" y="1239958"/>
            <a:ext cx="7488832" cy="449329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Micro</a:t>
            </a:r>
            <a:r>
              <a:rPr lang="de-DE" dirty="0" err="1" smtClean="0"/>
              <a:t>-</a:t>
            </a:r>
            <a:r>
              <a:rPr lang="de-DE" b="1" dirty="0" err="1" smtClean="0"/>
              <a:t>Me</a:t>
            </a:r>
            <a:r>
              <a:rPr lang="de-DE" dirty="0" err="1" smtClean="0"/>
              <a:t>sh</a:t>
            </a:r>
            <a:r>
              <a:rPr lang="de-DE" dirty="0" smtClean="0"/>
              <a:t> </a:t>
            </a:r>
            <a:r>
              <a:rPr lang="de-DE" b="1" dirty="0" err="1" smtClean="0"/>
              <a:t>Gas</a:t>
            </a:r>
            <a:r>
              <a:rPr lang="de-DE" dirty="0" err="1" smtClean="0"/>
              <a:t>eous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512" y="6581001"/>
            <a:ext cx="42484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/>
              <a:t>Changed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 http://en.wikipedia.org/wiki/File:MMPrincipe.png 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Problems </a:t>
            </a:r>
            <a:r>
              <a:rPr lang="de-DE" dirty="0" err="1" smtClean="0"/>
              <a:t>at</a:t>
            </a:r>
            <a:r>
              <a:rPr lang="de-DE" dirty="0" smtClean="0"/>
              <a:t> ATLAS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Micromegas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753px-MMPrincip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1560" y="1239958"/>
            <a:ext cx="7488832" cy="449329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Dust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Mesh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Strips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512" y="6581001"/>
            <a:ext cx="42484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/>
              <a:t>Changed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 http://en.wikipedia.org/wiki/File:MMPrincipe.png </a:t>
            </a:r>
            <a:endParaRPr lang="de-DE" sz="1200" dirty="0"/>
          </a:p>
        </p:txBody>
      </p:sp>
      <p:sp>
        <p:nvSpPr>
          <p:cNvPr id="9" name="Wolke 8"/>
          <p:cNvSpPr/>
          <p:nvPr/>
        </p:nvSpPr>
        <p:spPr>
          <a:xfrm>
            <a:off x="2843808" y="4437112"/>
            <a:ext cx="216024" cy="216024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Wolke 9"/>
          <p:cNvSpPr/>
          <p:nvPr/>
        </p:nvSpPr>
        <p:spPr>
          <a:xfrm>
            <a:off x="4355976" y="4005064"/>
            <a:ext cx="648072" cy="648072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Wolke 10"/>
          <p:cNvSpPr/>
          <p:nvPr/>
        </p:nvSpPr>
        <p:spPr>
          <a:xfrm>
            <a:off x="5940152" y="4293096"/>
            <a:ext cx="360040" cy="360040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Wolke 11"/>
          <p:cNvSpPr/>
          <p:nvPr/>
        </p:nvSpPr>
        <p:spPr>
          <a:xfrm>
            <a:off x="3275856" y="4149080"/>
            <a:ext cx="216024" cy="216024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Wolke 12"/>
          <p:cNvSpPr/>
          <p:nvPr/>
        </p:nvSpPr>
        <p:spPr>
          <a:xfrm>
            <a:off x="3923928" y="4149080"/>
            <a:ext cx="216024" cy="216024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Wolke 13"/>
          <p:cNvSpPr/>
          <p:nvPr/>
        </p:nvSpPr>
        <p:spPr>
          <a:xfrm>
            <a:off x="2483768" y="4077072"/>
            <a:ext cx="216024" cy="216024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Wolke 14"/>
          <p:cNvSpPr/>
          <p:nvPr/>
        </p:nvSpPr>
        <p:spPr>
          <a:xfrm>
            <a:off x="5652120" y="4005064"/>
            <a:ext cx="216024" cy="216024"/>
          </a:xfrm>
          <a:prstGeom prst="clou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Gewitterblitz 16"/>
          <p:cNvSpPr/>
          <p:nvPr/>
        </p:nvSpPr>
        <p:spPr>
          <a:xfrm rot="959805">
            <a:off x="4432741" y="4006914"/>
            <a:ext cx="422533" cy="616488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300" dirty="0" err="1" smtClean="0"/>
              <a:t>Irragularities</a:t>
            </a:r>
            <a:r>
              <a:rPr lang="de-DE" sz="4300" dirty="0" smtClean="0"/>
              <a:t> </a:t>
            </a:r>
            <a:r>
              <a:rPr lang="de-DE" sz="4300" dirty="0" err="1" smtClean="0"/>
              <a:t>of</a:t>
            </a:r>
            <a:r>
              <a:rPr lang="de-DE" sz="4300" dirty="0" smtClean="0"/>
              <a:t> </a:t>
            </a:r>
            <a:r>
              <a:rPr lang="de-DE" sz="4300" dirty="0" err="1" smtClean="0"/>
              <a:t>the</a:t>
            </a:r>
            <a:r>
              <a:rPr lang="de-DE" sz="4300" dirty="0" smtClean="0"/>
              <a:t> </a:t>
            </a:r>
            <a:r>
              <a:rPr lang="de-DE" sz="4300" dirty="0" err="1" smtClean="0"/>
              <a:t>Electric</a:t>
            </a:r>
            <a:r>
              <a:rPr lang="de-DE" sz="4300" dirty="0" smtClean="0"/>
              <a:t> Field</a:t>
            </a:r>
            <a:endParaRPr lang="de-DE" sz="4300" dirty="0"/>
          </a:p>
        </p:txBody>
      </p:sp>
      <p:pic>
        <p:nvPicPr>
          <p:cNvPr id="5" name="Inhaltsplatzhalter 4" descr="753px-MMPrincipe-deformier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052736"/>
            <a:ext cx="7560840" cy="4725524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BA97-D8FC-45DE-942F-844772B84A6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ähe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Larissa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äh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476</Words>
  <Application>Microsoft Office PowerPoint</Application>
  <PresentationFormat>Bildschirmpräsentation (4:3)</PresentationFormat>
  <Paragraphs>140</Paragraphs>
  <Slides>25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Nähe</vt:lpstr>
      <vt:lpstr>Measurements with Micromegas Detector Prototypes for the Atlas Myon System</vt:lpstr>
      <vt:lpstr>Micromegas</vt:lpstr>
      <vt:lpstr>The ATLAS - Detector</vt:lpstr>
      <vt:lpstr>Setup of a Particle Detector</vt:lpstr>
      <vt:lpstr>Avalanche-Effect</vt:lpstr>
      <vt:lpstr>Micro-Mesh Gaseous Detector</vt:lpstr>
      <vt:lpstr>Problems at ATLAS with Micromegas</vt:lpstr>
      <vt:lpstr>Dust between Mesh and Strips</vt:lpstr>
      <vt:lpstr>Irragularities of the Electric Field</vt:lpstr>
      <vt:lpstr>Our tasks</vt:lpstr>
      <vt:lpstr>Building a Micromegas Detector</vt:lpstr>
      <vt:lpstr>Building a Setup for Measurements</vt:lpstr>
      <vt:lpstr>Building a Setup for Measurements</vt:lpstr>
      <vt:lpstr>Our Measurements</vt:lpstr>
      <vt:lpstr>Our Measurements</vt:lpstr>
      <vt:lpstr>Peakposition</vt:lpstr>
      <vt:lpstr>Building a Micromegas Detector</vt:lpstr>
      <vt:lpstr>Full Width at Half Maximum (FWHM)</vt:lpstr>
      <vt:lpstr>Gain Curve</vt:lpstr>
      <vt:lpstr>Measurement of cosmic radiation</vt:lpstr>
      <vt:lpstr>Setup</vt:lpstr>
      <vt:lpstr>Our Measurements</vt:lpstr>
      <vt:lpstr>Comparision of different Detectors</vt:lpstr>
      <vt:lpstr>Conclusion</vt:lpstr>
      <vt:lpstr>Thank you for giving us the chance to come to CERN and have 12 great days!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Messungen mit Micromegas Detektor Prototypen für das Atlas Myon System</dc:title>
  <dc:creator>Pascal</dc:creator>
  <cp:lastModifiedBy>Pascal</cp:lastModifiedBy>
  <cp:revision>26</cp:revision>
  <dcterms:created xsi:type="dcterms:W3CDTF">2013-04-09T09:34:40Z</dcterms:created>
  <dcterms:modified xsi:type="dcterms:W3CDTF">2013-04-18T09:54:11Z</dcterms:modified>
</cp:coreProperties>
</file>