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3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  <Override PartName="/ppt/diagrams/data4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62" r:id="rId2"/>
    <p:sldId id="258" r:id="rId3"/>
    <p:sldId id="263" r:id="rId4"/>
    <p:sldId id="264" r:id="rId5"/>
    <p:sldId id="266" r:id="rId6"/>
    <p:sldId id="265" r:id="rId7"/>
    <p:sldId id="267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423611111111111"/>
          <c:y val="0.26292205555753489"/>
          <c:w val="0.72934027777777777"/>
          <c:h val="0.5587095165140555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Energy Density of The Universe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65000"/>
                      <a:tint val="98000"/>
                      <a:lumMod val="100000"/>
                    </a:schemeClr>
                  </a:gs>
                  <a:gs pos="100000">
                    <a:schemeClr val="accent1">
                      <a:shade val="65000"/>
                      <a:shade val="88000"/>
                      <a:lumMod val="88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63500" dist="38100" dir="5400000" rotWithShape="0">
                  <a:srgbClr val="000000">
                    <a:alpha val="6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>
                  <a:rot lat="0" lon="0" rev="1200000"/>
                </a:lightRig>
              </a:scene3d>
              <a:sp3d>
                <a:bevelT w="38100" h="127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1">
                      <a:tint val="98000"/>
                      <a:lumMod val="100000"/>
                    </a:schemeClr>
                  </a:gs>
                  <a:gs pos="100000">
                    <a:schemeClr val="accent1">
                      <a:shade val="88000"/>
                      <a:lumMod val="88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63500" dist="38100" dir="5400000" rotWithShape="0">
                  <a:srgbClr val="000000">
                    <a:alpha val="6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>
                  <a:rot lat="0" lon="0" rev="1200000"/>
                </a:lightRig>
              </a:scene3d>
              <a:sp3d>
                <a:bevelT w="38100" h="127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1">
                      <a:tint val="65000"/>
                      <a:tint val="98000"/>
                      <a:lumMod val="100000"/>
                    </a:schemeClr>
                  </a:gs>
                  <a:gs pos="100000">
                    <a:schemeClr val="accent1">
                      <a:tint val="65000"/>
                      <a:shade val="88000"/>
                      <a:lumMod val="88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63500" dist="38100" dir="5400000" rotWithShape="0">
                  <a:srgbClr val="000000">
                    <a:alpha val="6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>
                  <a:rot lat="0" lon="0" rev="1200000"/>
                </a:lightRig>
              </a:scene3d>
              <a:sp3d>
                <a:bevelT w="38100" h="12700"/>
              </a:sp3d>
            </c:spPr>
          </c:dPt>
          <c:dLbls>
            <c:dLbl>
              <c:idx val="0"/>
              <c:layout>
                <c:manualLayout>
                  <c:x val="-6.2536743816013082E-2"/>
                  <c:y val="6.202087336784271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667081865543219"/>
                      <c:h val="0.2263202927509704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Ordinary Matter</c:v>
                </c:pt>
                <c:pt idx="1">
                  <c:v>Dark Matter</c:v>
                </c:pt>
                <c:pt idx="2">
                  <c:v>Dark Energy</c:v>
                </c:pt>
              </c:strCache>
            </c:strRef>
          </c:cat>
          <c:val>
            <c:numRef>
              <c:f>Sheet1!$B$2:$B$4</c:f>
              <c:numCache>
                <c:formatCode>0.00%</c:formatCode>
                <c:ptCount val="3"/>
                <c:pt idx="0">
                  <c:v>4.9000000000000002E-2</c:v>
                </c:pt>
                <c:pt idx="1">
                  <c:v>0.26800000000000002</c:v>
                </c:pt>
                <c:pt idx="2">
                  <c:v>0.68300000000000005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0.png"/><Relationship Id="rId1" Type="http://schemas.openxmlformats.org/officeDocument/2006/relationships/image" Target="../media/image80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0.png"/><Relationship Id="rId1" Type="http://schemas.openxmlformats.org/officeDocument/2006/relationships/image" Target="../media/image1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0213CB-10F3-4213-9CA6-875530EDD0DF}" type="doc">
      <dgm:prSet loTypeId="urn:microsoft.com/office/officeart/2005/8/layout/vList2" loCatId="list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kumimoji="1" lang="ja-JP" alt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9C6184D0-9B6F-46DE-A520-661C2B4A81AD}">
          <dgm:prSet phldrT="[テキスト]" custT="1"/>
          <dgm:spPr/>
          <dgm:t>
            <a:bodyPr/>
            <a:lstStyle/>
            <a:p>
              <a14:m>
                <m:oMath xmlns:m="http://schemas.openxmlformats.org/officeDocument/2006/math"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𝑅</m:t>
                  </m:r>
                </m:oMath>
              </a14:m>
              <a:r>
                <a:rPr kumimoji="1" lang="ja-JP" altLang="en-US" sz="2800" dirty="0" smtClean="0"/>
                <a:t> </a:t>
              </a:r>
              <a:endParaRPr kumimoji="1" lang="ja-JP" altLang="en-US" sz="2800" dirty="0"/>
            </a:p>
          </dgm:t>
        </dgm:pt>
      </mc:Choice>
      <mc:Fallback xmlns="">
        <dgm:pt modelId="{9C6184D0-9B6F-46DE-A520-661C2B4A81AD}">
          <dgm:prSet phldrT="[テキスト]" custT="1"/>
          <dgm:spPr/>
          <dgm:t>
            <a:bodyPr/>
            <a:lstStyle/>
            <a:p>
              <a:r>
                <a:rPr kumimoji="1" lang="en-US" altLang="ja-JP" sz="2800" b="0" i="0" smtClean="0">
                  <a:latin typeface="Cambria Math" panose="02040503050406030204" pitchFamily="18" charset="0"/>
                </a:rPr>
                <a:t>𝑅</a:t>
              </a:r>
              <a:r>
                <a:rPr kumimoji="1" lang="ja-JP" altLang="en-US" sz="2800" dirty="0" smtClean="0"/>
                <a:t> </a:t>
              </a:r>
              <a:endParaRPr kumimoji="1" lang="ja-JP" altLang="en-US" sz="2800" dirty="0"/>
            </a:p>
          </dgm:t>
        </dgm:pt>
      </mc:Fallback>
    </mc:AlternateContent>
    <dgm:pt modelId="{ABAED5F8-C0F1-4E9F-AFBC-78294D10CB85}" type="parTrans" cxnId="{DB59A31E-5316-41F0-87D8-A304288E6ECB}">
      <dgm:prSet/>
      <dgm:spPr/>
      <dgm:t>
        <a:bodyPr/>
        <a:lstStyle/>
        <a:p>
          <a:endParaRPr kumimoji="1" lang="ja-JP" altLang="en-US" sz="1100"/>
        </a:p>
      </dgm:t>
    </dgm:pt>
    <dgm:pt modelId="{8AC60055-7386-48C7-83D0-0F124A84AC72}" type="sibTrans" cxnId="{DB59A31E-5316-41F0-87D8-A304288E6ECB}">
      <dgm:prSet/>
      <dgm:spPr/>
      <dgm:t>
        <a:bodyPr/>
        <a:lstStyle/>
        <a:p>
          <a:endParaRPr kumimoji="1" lang="ja-JP" altLang="en-US" sz="1100"/>
        </a:p>
      </dgm:t>
    </dgm:pt>
    <mc:AlternateContent xmlns:mc="http://schemas.openxmlformats.org/markup-compatibility/2006" xmlns:a14="http://schemas.microsoft.com/office/drawing/2010/main">
      <mc:Choice Requires="a14">
        <dgm:pt modelId="{FDE3FCF0-A8A1-4746-BE6A-09CEA8158DA3}">
          <dgm:prSet phldrT="[テキスト]" custT="1"/>
          <dgm:spPr/>
          <dgm:t>
            <a:bodyPr/>
            <a:lstStyle/>
            <a:p>
              <a14:m>
                <m:oMath xmlns:m="http://schemas.openxmlformats.org/officeDocument/2006/math"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𝑓</m:t>
                  </m:r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(</m:t>
                  </m:r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𝑅</m:t>
                  </m:r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,</m:t>
                  </m:r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𝐶</m:t>
                  </m:r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kumimoji="1" lang="ja-JP" altLang="en-US" sz="2800" dirty="0" smtClean="0"/>
                <a:t> </a:t>
              </a:r>
              <a:r>
                <a:rPr kumimoji="1" lang="en-US" altLang="ja-JP" sz="2800" dirty="0" smtClean="0"/>
                <a:t>gravity</a:t>
              </a:r>
              <a:endParaRPr kumimoji="1" lang="ja-JP" altLang="en-US" sz="2800" dirty="0"/>
            </a:p>
          </dgm:t>
        </dgm:pt>
      </mc:Choice>
      <mc:Fallback xmlns="">
        <dgm:pt modelId="{FDE3FCF0-A8A1-4746-BE6A-09CEA8158DA3}">
          <dgm:prSet phldrT="[テキスト]" custT="1"/>
          <dgm:spPr/>
          <dgm:t>
            <a:bodyPr/>
            <a:lstStyle/>
            <a:p>
              <a:r>
                <a:rPr kumimoji="1" lang="en-US" altLang="ja-JP" sz="2800" b="0" i="0" smtClean="0">
                  <a:latin typeface="Cambria Math" panose="02040503050406030204" pitchFamily="18" charset="0"/>
                </a:rPr>
                <a:t>𝑓(𝑅,𝐶)</a:t>
              </a:r>
              <a:r>
                <a:rPr kumimoji="1" lang="ja-JP" altLang="en-US" sz="2800" dirty="0" smtClean="0"/>
                <a:t> </a:t>
              </a:r>
              <a:r>
                <a:rPr kumimoji="1" lang="en-US" altLang="ja-JP" sz="2800" dirty="0" smtClean="0"/>
                <a:t>gravity</a:t>
              </a:r>
              <a:endParaRPr kumimoji="1" lang="ja-JP" altLang="en-US" sz="2800" dirty="0"/>
            </a:p>
          </dgm:t>
        </dgm:pt>
      </mc:Fallback>
    </mc:AlternateContent>
    <dgm:pt modelId="{FEEE38D8-8BA2-470E-A2DE-D665DFEBE627}" type="parTrans" cxnId="{91DD8582-72CE-4DE2-955B-FEFE0C7A6DCC}">
      <dgm:prSet/>
      <dgm:spPr/>
      <dgm:t>
        <a:bodyPr/>
        <a:lstStyle/>
        <a:p>
          <a:endParaRPr kumimoji="1" lang="ja-JP" altLang="en-US" sz="1100"/>
        </a:p>
      </dgm:t>
    </dgm:pt>
    <dgm:pt modelId="{AE78CFB1-233C-49BC-AAB3-B5D11254BD69}" type="sibTrans" cxnId="{91DD8582-72CE-4DE2-955B-FEFE0C7A6DCC}">
      <dgm:prSet/>
      <dgm:spPr/>
      <dgm:t>
        <a:bodyPr/>
        <a:lstStyle/>
        <a:p>
          <a:endParaRPr kumimoji="1" lang="ja-JP" altLang="en-US" sz="1100"/>
        </a:p>
      </dgm:t>
    </dgm:pt>
    <mc:AlternateContent xmlns:mc="http://schemas.openxmlformats.org/markup-compatibility/2006" xmlns:a14="http://schemas.microsoft.com/office/drawing/2010/main">
      <mc:Choice Requires="a14">
        <dgm:pt modelId="{E3D11B01-8FB5-431D-85A5-86BACD8CDAC9}">
          <dgm:prSet phldrT="[テキスト]" custT="1"/>
          <dgm:spPr/>
          <dgm:t>
            <a:bodyPr/>
            <a:lstStyle/>
            <a:p>
              <a14:m>
                <m:oMath xmlns:m="http://schemas.openxmlformats.org/officeDocument/2006/math"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𝑓</m:t>
                  </m:r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(</m:t>
                  </m:r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𝑅</m:t>
                  </m:r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kumimoji="1" lang="en-US" altLang="ja-JP" sz="2800" dirty="0" smtClean="0"/>
                <a:t> gravity</a:t>
              </a:r>
              <a:endParaRPr kumimoji="1" lang="ja-JP" altLang="en-US" sz="2800" dirty="0"/>
            </a:p>
          </dgm:t>
        </dgm:pt>
      </mc:Choice>
      <mc:Fallback xmlns="">
        <dgm:pt modelId="{E3D11B01-8FB5-431D-85A5-86BACD8CDAC9}">
          <dgm:prSet phldrT="[テキスト]" custT="1"/>
          <dgm:spPr/>
          <dgm:t>
            <a:bodyPr/>
            <a:lstStyle/>
            <a:p>
              <a:r>
                <a:rPr kumimoji="1" lang="en-US" altLang="ja-JP" sz="2800" b="0" i="0" smtClean="0">
                  <a:latin typeface="Cambria Math" panose="02040503050406030204" pitchFamily="18" charset="0"/>
                </a:rPr>
                <a:t>𝑓(𝑅)</a:t>
              </a:r>
              <a:r>
                <a:rPr kumimoji="1" lang="en-US" altLang="ja-JP" sz="2800" dirty="0" smtClean="0"/>
                <a:t> gravity</a:t>
              </a:r>
              <a:endParaRPr kumimoji="1" lang="ja-JP" altLang="en-US" sz="2800" dirty="0"/>
            </a:p>
          </dgm:t>
        </dgm:pt>
      </mc:Fallback>
    </mc:AlternateContent>
    <dgm:pt modelId="{F6A17693-4E9D-4A0F-99E7-C115237B39DD}" type="sibTrans" cxnId="{186F2DD9-189F-41E3-A461-6C492CD78A51}">
      <dgm:prSet/>
      <dgm:spPr/>
      <dgm:t>
        <a:bodyPr/>
        <a:lstStyle/>
        <a:p>
          <a:endParaRPr kumimoji="1" lang="ja-JP" altLang="en-US" sz="1100"/>
        </a:p>
      </dgm:t>
    </dgm:pt>
    <dgm:pt modelId="{A81E766C-7A92-457B-9657-607278AF1B19}" type="parTrans" cxnId="{186F2DD9-189F-41E3-A461-6C492CD78A51}">
      <dgm:prSet/>
      <dgm:spPr/>
      <dgm:t>
        <a:bodyPr/>
        <a:lstStyle/>
        <a:p>
          <a:endParaRPr kumimoji="1" lang="ja-JP" altLang="en-US" sz="1100"/>
        </a:p>
      </dgm:t>
    </dgm:pt>
    <dgm:pt modelId="{E9E4FACD-5400-4DFD-AEB9-757C73727531}">
      <dgm:prSet phldrT="[テキスト]" custT="1"/>
      <dgm:spPr/>
      <dgm:t>
        <a:bodyPr/>
        <a:lstStyle/>
        <a:p>
          <a:r>
            <a:rPr kumimoji="1" lang="en-US" altLang="ja-JP" sz="1200" dirty="0" smtClean="0"/>
            <a:t>Our work</a:t>
          </a:r>
          <a:endParaRPr kumimoji="1" lang="ja-JP" altLang="en-US" sz="1200" dirty="0"/>
        </a:p>
      </dgm:t>
    </dgm:pt>
    <dgm:pt modelId="{D10B7DBC-081A-4618-BB49-1A1FFD91187C}" type="parTrans" cxnId="{17B853F3-D614-4E99-8AB9-4AB635A64F0D}">
      <dgm:prSet/>
      <dgm:spPr/>
      <dgm:t>
        <a:bodyPr/>
        <a:lstStyle/>
        <a:p>
          <a:endParaRPr kumimoji="1" lang="ja-JP" altLang="en-US"/>
        </a:p>
      </dgm:t>
    </dgm:pt>
    <dgm:pt modelId="{D268AF85-0BB7-4ED8-BFFC-6D16CC38A43C}" type="sibTrans" cxnId="{17B853F3-D614-4E99-8AB9-4AB635A64F0D}">
      <dgm:prSet/>
      <dgm:spPr/>
      <dgm:t>
        <a:bodyPr/>
        <a:lstStyle/>
        <a:p>
          <a:endParaRPr kumimoji="1" lang="ja-JP" altLang="en-US"/>
        </a:p>
      </dgm:t>
    </dgm:pt>
    <dgm:pt modelId="{162B457D-698B-42F3-86C4-47DF5CC68252}">
      <dgm:prSet phldrT="[テキスト]" custT="1"/>
      <dgm:spPr/>
      <dgm:t>
        <a:bodyPr/>
        <a:lstStyle/>
        <a:p>
          <a:r>
            <a:rPr kumimoji="1" lang="en-US" altLang="ja-JP" sz="1200" dirty="0" smtClean="0"/>
            <a:t>A. De </a:t>
          </a:r>
          <a:r>
            <a:rPr kumimoji="1" lang="en-US" altLang="ja-JP" sz="1200" dirty="0" err="1" smtClean="0"/>
            <a:t>Felice</a:t>
          </a:r>
          <a:r>
            <a:rPr kumimoji="1" lang="en-US" altLang="ja-JP" sz="1200" dirty="0" smtClean="0"/>
            <a:t> and S. </a:t>
          </a:r>
          <a:r>
            <a:rPr kumimoji="1" lang="en-US" altLang="ja-JP" sz="1200" dirty="0" err="1" smtClean="0"/>
            <a:t>Tsujikawa</a:t>
          </a:r>
          <a:r>
            <a:rPr kumimoji="1" lang="en-US" altLang="ja-JP" sz="1200" dirty="0" smtClean="0"/>
            <a:t>, Living Rev. Rel. 13 (2010) 3 and references therein.</a:t>
          </a:r>
          <a:endParaRPr kumimoji="1" lang="ja-JP" altLang="en-US" sz="1200" dirty="0"/>
        </a:p>
      </dgm:t>
    </dgm:pt>
    <dgm:pt modelId="{5296B7F5-F893-401C-BA3C-F93D7DE3F736}" type="parTrans" cxnId="{109D8D83-4FE4-4A2F-964A-E3CDEDBC2B73}">
      <dgm:prSet/>
      <dgm:spPr/>
      <dgm:t>
        <a:bodyPr/>
        <a:lstStyle/>
        <a:p>
          <a:endParaRPr kumimoji="1" lang="ja-JP" altLang="en-US"/>
        </a:p>
      </dgm:t>
    </dgm:pt>
    <dgm:pt modelId="{55ABAFE6-8BEE-41E2-850A-0648EFD3BBDF}" type="sibTrans" cxnId="{109D8D83-4FE4-4A2F-964A-E3CDEDBC2B73}">
      <dgm:prSet/>
      <dgm:spPr/>
      <dgm:t>
        <a:bodyPr/>
        <a:lstStyle/>
        <a:p>
          <a:endParaRPr kumimoji="1" lang="ja-JP" altLang="en-US"/>
        </a:p>
      </dgm:t>
    </dgm:pt>
    <dgm:pt modelId="{0F1739BE-0891-4374-99EC-AB3069973F82}">
      <dgm:prSet phldrT="[テキスト]" custT="1"/>
      <dgm:spPr/>
      <dgm:t>
        <a:bodyPr/>
        <a:lstStyle/>
        <a:p>
          <a:r>
            <a:rPr kumimoji="1" lang="en-US" altLang="ja-JP" sz="1200" dirty="0" smtClean="0"/>
            <a:t>A. Einstein, 1915</a:t>
          </a:r>
          <a:endParaRPr kumimoji="1" lang="ja-JP" altLang="en-US" sz="1200" dirty="0"/>
        </a:p>
      </dgm:t>
    </dgm:pt>
    <dgm:pt modelId="{A9F57A6D-D07F-4A46-B1C5-AE40187B6ED2}" type="parTrans" cxnId="{B0C24C9A-263F-4D55-A552-9C84F6A2511C}">
      <dgm:prSet/>
      <dgm:spPr/>
      <dgm:t>
        <a:bodyPr/>
        <a:lstStyle/>
        <a:p>
          <a:endParaRPr kumimoji="1" lang="ja-JP" altLang="en-US"/>
        </a:p>
      </dgm:t>
    </dgm:pt>
    <dgm:pt modelId="{1C61B380-333E-46F1-97FB-747B7461BC44}" type="sibTrans" cxnId="{B0C24C9A-263F-4D55-A552-9C84F6A2511C}">
      <dgm:prSet/>
      <dgm:spPr/>
      <dgm:t>
        <a:bodyPr/>
        <a:lstStyle/>
        <a:p>
          <a:endParaRPr kumimoji="1" lang="ja-JP" altLang="en-US"/>
        </a:p>
      </dgm:t>
    </dgm:pt>
    <dgm:pt modelId="{C134A48F-9F8C-49DA-A44B-9E7557980529}" type="pres">
      <dgm:prSet presAssocID="{340213CB-10F3-4213-9CA6-875530EDD0D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C89676-A359-4DC9-94DA-124A7C7BA4BA}" type="pres">
      <dgm:prSet presAssocID="{9C6184D0-9B6F-46DE-A520-661C2B4A81AD}" presName="parentText" presStyleLbl="node1" presStyleIdx="0" presStyleCnt="3" custScaleY="3700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7887832-9BDB-4A7A-BC7F-A8E4B2841758}" type="pres">
      <dgm:prSet presAssocID="{9C6184D0-9B6F-46DE-A520-661C2B4A81AD}" presName="childText" presStyleLbl="revTx" presStyleIdx="0" presStyleCnt="3" custScaleY="4351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3D82305-6F52-4CD1-885C-60BA8317336F}" type="pres">
      <dgm:prSet presAssocID="{E3D11B01-8FB5-431D-85A5-86BACD8CDAC9}" presName="parentText" presStyleLbl="node1" presStyleIdx="1" presStyleCnt="3" custScaleY="38291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5EFF7F5-66D9-41B9-8617-2C774CB5DDC6}" type="pres">
      <dgm:prSet presAssocID="{E3D11B01-8FB5-431D-85A5-86BACD8CDAC9}" presName="childText" presStyleLbl="revTx" presStyleIdx="1" presStyleCnt="3" custScaleY="5250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BD97FE7-8508-48F9-878D-9A9B94D03BED}" type="pres">
      <dgm:prSet presAssocID="{FDE3FCF0-A8A1-4746-BE6A-09CEA8158DA3}" presName="parentText" presStyleLbl="node1" presStyleIdx="2" presStyleCnt="3" custScaleY="3156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3C3ED41-2516-41C0-9951-4CD8B936BC4F}" type="pres">
      <dgm:prSet presAssocID="{FDE3FCF0-A8A1-4746-BE6A-09CEA8158DA3}" presName="childText" presStyleLbl="revTx" presStyleIdx="2" presStyleCnt="3" custScaleY="3378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2DC50ED-4A88-4933-8CD6-25FC966EB337}" type="presOf" srcId="{FDE3FCF0-A8A1-4746-BE6A-09CEA8158DA3}" destId="{CBD97FE7-8508-48F9-878D-9A9B94D03BED}" srcOrd="0" destOrd="0" presId="urn:microsoft.com/office/officeart/2005/8/layout/vList2"/>
    <dgm:cxn modelId="{D72016DC-A057-48EE-BC43-747CF0979243}" type="presOf" srcId="{E9E4FACD-5400-4DFD-AEB9-757C73727531}" destId="{F3C3ED41-2516-41C0-9951-4CD8B936BC4F}" srcOrd="0" destOrd="0" presId="urn:microsoft.com/office/officeart/2005/8/layout/vList2"/>
    <dgm:cxn modelId="{109D8D83-4FE4-4A2F-964A-E3CDEDBC2B73}" srcId="{E3D11B01-8FB5-431D-85A5-86BACD8CDAC9}" destId="{162B457D-698B-42F3-86C4-47DF5CC68252}" srcOrd="0" destOrd="0" parTransId="{5296B7F5-F893-401C-BA3C-F93D7DE3F736}" sibTransId="{55ABAFE6-8BEE-41E2-850A-0648EFD3BBDF}"/>
    <dgm:cxn modelId="{22C82522-7DA6-4864-9236-ABC324C99DA7}" type="presOf" srcId="{0F1739BE-0891-4374-99EC-AB3069973F82}" destId="{27887832-9BDB-4A7A-BC7F-A8E4B2841758}" srcOrd="0" destOrd="0" presId="urn:microsoft.com/office/officeart/2005/8/layout/vList2"/>
    <dgm:cxn modelId="{B0C24C9A-263F-4D55-A552-9C84F6A2511C}" srcId="{9C6184D0-9B6F-46DE-A520-661C2B4A81AD}" destId="{0F1739BE-0891-4374-99EC-AB3069973F82}" srcOrd="0" destOrd="0" parTransId="{A9F57A6D-D07F-4A46-B1C5-AE40187B6ED2}" sibTransId="{1C61B380-333E-46F1-97FB-747B7461BC44}"/>
    <dgm:cxn modelId="{91DD8582-72CE-4DE2-955B-FEFE0C7A6DCC}" srcId="{340213CB-10F3-4213-9CA6-875530EDD0DF}" destId="{FDE3FCF0-A8A1-4746-BE6A-09CEA8158DA3}" srcOrd="2" destOrd="0" parTransId="{FEEE38D8-8BA2-470E-A2DE-D665DFEBE627}" sibTransId="{AE78CFB1-233C-49BC-AAB3-B5D11254BD69}"/>
    <dgm:cxn modelId="{7D804E95-A503-4921-8030-1E35B04B6A7D}" type="presOf" srcId="{9C6184D0-9B6F-46DE-A520-661C2B4A81AD}" destId="{CEC89676-A359-4DC9-94DA-124A7C7BA4BA}" srcOrd="0" destOrd="0" presId="urn:microsoft.com/office/officeart/2005/8/layout/vList2"/>
    <dgm:cxn modelId="{68F1250A-6C5C-49BB-AEA4-FEB93894D404}" type="presOf" srcId="{162B457D-698B-42F3-86C4-47DF5CC68252}" destId="{E5EFF7F5-66D9-41B9-8617-2C774CB5DDC6}" srcOrd="0" destOrd="0" presId="urn:microsoft.com/office/officeart/2005/8/layout/vList2"/>
    <dgm:cxn modelId="{17B853F3-D614-4E99-8AB9-4AB635A64F0D}" srcId="{FDE3FCF0-A8A1-4746-BE6A-09CEA8158DA3}" destId="{E9E4FACD-5400-4DFD-AEB9-757C73727531}" srcOrd="0" destOrd="0" parTransId="{D10B7DBC-081A-4618-BB49-1A1FFD91187C}" sibTransId="{D268AF85-0BB7-4ED8-BFFC-6D16CC38A43C}"/>
    <dgm:cxn modelId="{DB59A31E-5316-41F0-87D8-A304288E6ECB}" srcId="{340213CB-10F3-4213-9CA6-875530EDD0DF}" destId="{9C6184D0-9B6F-46DE-A520-661C2B4A81AD}" srcOrd="0" destOrd="0" parTransId="{ABAED5F8-C0F1-4E9F-AFBC-78294D10CB85}" sibTransId="{8AC60055-7386-48C7-83D0-0F124A84AC72}"/>
    <dgm:cxn modelId="{8615CFE3-9D24-428B-8E5A-8EC1F2A1E9D4}" type="presOf" srcId="{E3D11B01-8FB5-431D-85A5-86BACD8CDAC9}" destId="{03D82305-6F52-4CD1-885C-60BA8317336F}" srcOrd="0" destOrd="0" presId="urn:microsoft.com/office/officeart/2005/8/layout/vList2"/>
    <dgm:cxn modelId="{6BDCB16A-4E0E-41E3-81C8-200F8A61876E}" type="presOf" srcId="{340213CB-10F3-4213-9CA6-875530EDD0DF}" destId="{C134A48F-9F8C-49DA-A44B-9E7557980529}" srcOrd="0" destOrd="0" presId="urn:microsoft.com/office/officeart/2005/8/layout/vList2"/>
    <dgm:cxn modelId="{186F2DD9-189F-41E3-A461-6C492CD78A51}" srcId="{340213CB-10F3-4213-9CA6-875530EDD0DF}" destId="{E3D11B01-8FB5-431D-85A5-86BACD8CDAC9}" srcOrd="1" destOrd="0" parTransId="{A81E766C-7A92-457B-9657-607278AF1B19}" sibTransId="{F6A17693-4E9D-4A0F-99E7-C115237B39DD}"/>
    <dgm:cxn modelId="{C49C93AB-90D6-43E7-BEB5-D450096F5611}" type="presParOf" srcId="{C134A48F-9F8C-49DA-A44B-9E7557980529}" destId="{CEC89676-A359-4DC9-94DA-124A7C7BA4BA}" srcOrd="0" destOrd="0" presId="urn:microsoft.com/office/officeart/2005/8/layout/vList2"/>
    <dgm:cxn modelId="{BBEC6657-A2F2-45CC-A89C-EFBC447E2BF2}" type="presParOf" srcId="{C134A48F-9F8C-49DA-A44B-9E7557980529}" destId="{27887832-9BDB-4A7A-BC7F-A8E4B2841758}" srcOrd="1" destOrd="0" presId="urn:microsoft.com/office/officeart/2005/8/layout/vList2"/>
    <dgm:cxn modelId="{ED92868A-8627-46B1-942A-E76588EF7804}" type="presParOf" srcId="{C134A48F-9F8C-49DA-A44B-9E7557980529}" destId="{03D82305-6F52-4CD1-885C-60BA8317336F}" srcOrd="2" destOrd="0" presId="urn:microsoft.com/office/officeart/2005/8/layout/vList2"/>
    <dgm:cxn modelId="{168E1657-ABCD-4FBF-91FF-515150306922}" type="presParOf" srcId="{C134A48F-9F8C-49DA-A44B-9E7557980529}" destId="{E5EFF7F5-66D9-41B9-8617-2C774CB5DDC6}" srcOrd="3" destOrd="0" presId="urn:microsoft.com/office/officeart/2005/8/layout/vList2"/>
    <dgm:cxn modelId="{D85DB757-5A5D-43FE-A78D-540F3739D0EE}" type="presParOf" srcId="{C134A48F-9F8C-49DA-A44B-9E7557980529}" destId="{CBD97FE7-8508-48F9-878D-9A9B94D03BED}" srcOrd="4" destOrd="0" presId="urn:microsoft.com/office/officeart/2005/8/layout/vList2"/>
    <dgm:cxn modelId="{B31E0448-772C-438F-84AF-D8F7D591203E}" type="presParOf" srcId="{C134A48F-9F8C-49DA-A44B-9E7557980529}" destId="{F3C3ED41-2516-41C0-9951-4CD8B936BC4F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0213CB-10F3-4213-9CA6-875530EDD0DF}" type="doc">
      <dgm:prSet loTypeId="urn:microsoft.com/office/officeart/2005/8/layout/vList2" loCatId="list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kumimoji="1" lang="ja-JP" altLang="en-US"/>
        </a:p>
      </dgm:t>
    </dgm:pt>
    <dgm:pt modelId="{9C6184D0-9B6F-46DE-A520-661C2B4A81AD}">
      <dgm:prSet phldrT="[テキスト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ja-JP" altLang="en-US">
              <a:noFill/>
            </a:rPr>
            <a:t> </a:t>
          </a:r>
        </a:p>
      </dgm:t>
    </dgm:pt>
    <dgm:pt modelId="{ABAED5F8-C0F1-4E9F-AFBC-78294D10CB85}" type="parTrans" cxnId="{DB59A31E-5316-41F0-87D8-A304288E6ECB}">
      <dgm:prSet/>
      <dgm:spPr/>
      <dgm:t>
        <a:bodyPr/>
        <a:lstStyle/>
        <a:p>
          <a:endParaRPr kumimoji="1" lang="ja-JP" altLang="en-US" sz="1100"/>
        </a:p>
      </dgm:t>
    </dgm:pt>
    <dgm:pt modelId="{8AC60055-7386-48C7-83D0-0F124A84AC72}" type="sibTrans" cxnId="{DB59A31E-5316-41F0-87D8-A304288E6ECB}">
      <dgm:prSet/>
      <dgm:spPr/>
      <dgm:t>
        <a:bodyPr/>
        <a:lstStyle/>
        <a:p>
          <a:endParaRPr kumimoji="1" lang="ja-JP" altLang="en-US" sz="1100"/>
        </a:p>
      </dgm:t>
    </dgm:pt>
    <dgm:pt modelId="{FDE3FCF0-A8A1-4746-BE6A-09CEA8158DA3}">
      <dgm:prSet phldrT="[テキスト]" custT="1"/>
      <dgm:spPr>
        <a:blipFill rotWithShape="0">
          <a:blip xmlns:r="http://schemas.openxmlformats.org/officeDocument/2006/relationships" r:embed="rId2"/>
          <a:stretch>
            <a:fillRect t="-35821" b="-50746"/>
          </a:stretch>
        </a:blipFill>
      </dgm:spPr>
      <dgm:t>
        <a:bodyPr/>
        <a:lstStyle/>
        <a:p>
          <a:r>
            <a:rPr lang="ja-JP" altLang="en-US">
              <a:noFill/>
            </a:rPr>
            <a:t> </a:t>
          </a:r>
        </a:p>
      </dgm:t>
    </dgm:pt>
    <dgm:pt modelId="{FEEE38D8-8BA2-470E-A2DE-D665DFEBE627}" type="parTrans" cxnId="{91DD8582-72CE-4DE2-955B-FEFE0C7A6DCC}">
      <dgm:prSet/>
      <dgm:spPr/>
      <dgm:t>
        <a:bodyPr/>
        <a:lstStyle/>
        <a:p>
          <a:endParaRPr kumimoji="1" lang="ja-JP" altLang="en-US" sz="1100"/>
        </a:p>
      </dgm:t>
    </dgm:pt>
    <dgm:pt modelId="{AE78CFB1-233C-49BC-AAB3-B5D11254BD69}" type="sibTrans" cxnId="{91DD8582-72CE-4DE2-955B-FEFE0C7A6DCC}">
      <dgm:prSet/>
      <dgm:spPr/>
      <dgm:t>
        <a:bodyPr/>
        <a:lstStyle/>
        <a:p>
          <a:endParaRPr kumimoji="1" lang="ja-JP" altLang="en-US" sz="1100"/>
        </a:p>
      </dgm:t>
    </dgm:pt>
    <dgm:pt modelId="{E3D11B01-8FB5-431D-85A5-86BACD8CDAC9}">
      <dgm:prSet phldrT="[テキスト]" custT="1"/>
      <dgm:spPr>
        <a:blipFill rotWithShape="0">
          <a:blip xmlns:r="http://schemas.openxmlformats.org/officeDocument/2006/relationships" r:embed="rId3"/>
          <a:stretch>
            <a:fillRect t="-20988" b="-33333"/>
          </a:stretch>
        </a:blipFill>
      </dgm:spPr>
      <dgm:t>
        <a:bodyPr/>
        <a:lstStyle/>
        <a:p>
          <a:r>
            <a:rPr lang="ja-JP" altLang="en-US">
              <a:noFill/>
            </a:rPr>
            <a:t> </a:t>
          </a:r>
        </a:p>
      </dgm:t>
    </dgm:pt>
    <dgm:pt modelId="{F6A17693-4E9D-4A0F-99E7-C115237B39DD}" type="sibTrans" cxnId="{186F2DD9-189F-41E3-A461-6C492CD78A51}">
      <dgm:prSet/>
      <dgm:spPr/>
      <dgm:t>
        <a:bodyPr/>
        <a:lstStyle/>
        <a:p>
          <a:endParaRPr kumimoji="1" lang="ja-JP" altLang="en-US" sz="1100"/>
        </a:p>
      </dgm:t>
    </dgm:pt>
    <dgm:pt modelId="{A81E766C-7A92-457B-9657-607278AF1B19}" type="parTrans" cxnId="{186F2DD9-189F-41E3-A461-6C492CD78A51}">
      <dgm:prSet/>
      <dgm:spPr/>
      <dgm:t>
        <a:bodyPr/>
        <a:lstStyle/>
        <a:p>
          <a:endParaRPr kumimoji="1" lang="ja-JP" altLang="en-US" sz="1100"/>
        </a:p>
      </dgm:t>
    </dgm:pt>
    <dgm:pt modelId="{E9E4FACD-5400-4DFD-AEB9-757C73727531}">
      <dgm:prSet phldrT="[テキスト]" custT="1"/>
      <dgm:spPr/>
      <dgm:t>
        <a:bodyPr/>
        <a:lstStyle/>
        <a:p>
          <a:r>
            <a:rPr kumimoji="1" lang="en-US" altLang="ja-JP" sz="1200" dirty="0" smtClean="0"/>
            <a:t>Our work</a:t>
          </a:r>
          <a:endParaRPr kumimoji="1" lang="ja-JP" altLang="en-US" sz="1200" dirty="0"/>
        </a:p>
      </dgm:t>
    </dgm:pt>
    <dgm:pt modelId="{D10B7DBC-081A-4618-BB49-1A1FFD91187C}" type="parTrans" cxnId="{17B853F3-D614-4E99-8AB9-4AB635A64F0D}">
      <dgm:prSet/>
      <dgm:spPr/>
      <dgm:t>
        <a:bodyPr/>
        <a:lstStyle/>
        <a:p>
          <a:endParaRPr kumimoji="1" lang="ja-JP" altLang="en-US"/>
        </a:p>
      </dgm:t>
    </dgm:pt>
    <dgm:pt modelId="{D268AF85-0BB7-4ED8-BFFC-6D16CC38A43C}" type="sibTrans" cxnId="{17B853F3-D614-4E99-8AB9-4AB635A64F0D}">
      <dgm:prSet/>
      <dgm:spPr/>
      <dgm:t>
        <a:bodyPr/>
        <a:lstStyle/>
        <a:p>
          <a:endParaRPr kumimoji="1" lang="ja-JP" altLang="en-US"/>
        </a:p>
      </dgm:t>
    </dgm:pt>
    <dgm:pt modelId="{162B457D-698B-42F3-86C4-47DF5CC68252}">
      <dgm:prSet phldrT="[テキスト]" custT="1"/>
      <dgm:spPr/>
      <dgm:t>
        <a:bodyPr/>
        <a:lstStyle/>
        <a:p>
          <a:r>
            <a:rPr kumimoji="1" lang="en-US" altLang="ja-JP" sz="1200" dirty="0" smtClean="0"/>
            <a:t>A. De </a:t>
          </a:r>
          <a:r>
            <a:rPr kumimoji="1" lang="en-US" altLang="ja-JP" sz="1200" dirty="0" err="1" smtClean="0"/>
            <a:t>Felice</a:t>
          </a:r>
          <a:r>
            <a:rPr kumimoji="1" lang="en-US" altLang="ja-JP" sz="1200" dirty="0" smtClean="0"/>
            <a:t> and S. </a:t>
          </a:r>
          <a:r>
            <a:rPr kumimoji="1" lang="en-US" altLang="ja-JP" sz="1200" dirty="0" err="1" smtClean="0"/>
            <a:t>Tsujikawa</a:t>
          </a:r>
          <a:r>
            <a:rPr kumimoji="1" lang="en-US" altLang="ja-JP" sz="1200" dirty="0" smtClean="0"/>
            <a:t>, Living Rev. Rel. 13 (2010) 3 and references therein.</a:t>
          </a:r>
          <a:endParaRPr kumimoji="1" lang="ja-JP" altLang="en-US" sz="1200" dirty="0"/>
        </a:p>
      </dgm:t>
    </dgm:pt>
    <dgm:pt modelId="{5296B7F5-F893-401C-BA3C-F93D7DE3F736}" type="parTrans" cxnId="{109D8D83-4FE4-4A2F-964A-E3CDEDBC2B73}">
      <dgm:prSet/>
      <dgm:spPr/>
      <dgm:t>
        <a:bodyPr/>
        <a:lstStyle/>
        <a:p>
          <a:endParaRPr kumimoji="1" lang="ja-JP" altLang="en-US"/>
        </a:p>
      </dgm:t>
    </dgm:pt>
    <dgm:pt modelId="{55ABAFE6-8BEE-41E2-850A-0648EFD3BBDF}" type="sibTrans" cxnId="{109D8D83-4FE4-4A2F-964A-E3CDEDBC2B73}">
      <dgm:prSet/>
      <dgm:spPr/>
      <dgm:t>
        <a:bodyPr/>
        <a:lstStyle/>
        <a:p>
          <a:endParaRPr kumimoji="1" lang="ja-JP" altLang="en-US"/>
        </a:p>
      </dgm:t>
    </dgm:pt>
    <dgm:pt modelId="{0F1739BE-0891-4374-99EC-AB3069973F82}">
      <dgm:prSet phldrT="[テキスト]" custT="1"/>
      <dgm:spPr/>
      <dgm:t>
        <a:bodyPr/>
        <a:lstStyle/>
        <a:p>
          <a:r>
            <a:rPr kumimoji="1" lang="en-US" altLang="ja-JP" sz="1200" dirty="0" smtClean="0"/>
            <a:t>A. Einstein, 1915</a:t>
          </a:r>
          <a:endParaRPr kumimoji="1" lang="ja-JP" altLang="en-US" sz="1200" dirty="0"/>
        </a:p>
      </dgm:t>
    </dgm:pt>
    <dgm:pt modelId="{A9F57A6D-D07F-4A46-B1C5-AE40187B6ED2}" type="parTrans" cxnId="{B0C24C9A-263F-4D55-A552-9C84F6A2511C}">
      <dgm:prSet/>
      <dgm:spPr/>
      <dgm:t>
        <a:bodyPr/>
        <a:lstStyle/>
        <a:p>
          <a:endParaRPr kumimoji="1" lang="ja-JP" altLang="en-US"/>
        </a:p>
      </dgm:t>
    </dgm:pt>
    <dgm:pt modelId="{1C61B380-333E-46F1-97FB-747B7461BC44}" type="sibTrans" cxnId="{B0C24C9A-263F-4D55-A552-9C84F6A2511C}">
      <dgm:prSet/>
      <dgm:spPr/>
      <dgm:t>
        <a:bodyPr/>
        <a:lstStyle/>
        <a:p>
          <a:endParaRPr kumimoji="1" lang="ja-JP" altLang="en-US"/>
        </a:p>
      </dgm:t>
    </dgm:pt>
    <dgm:pt modelId="{C134A48F-9F8C-49DA-A44B-9E7557980529}" type="pres">
      <dgm:prSet presAssocID="{340213CB-10F3-4213-9CA6-875530EDD0D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C89676-A359-4DC9-94DA-124A7C7BA4BA}" type="pres">
      <dgm:prSet presAssocID="{9C6184D0-9B6F-46DE-A520-661C2B4A81AD}" presName="parentText" presStyleLbl="node1" presStyleIdx="0" presStyleCnt="3" custScaleY="37007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7887832-9BDB-4A7A-BC7F-A8E4B2841758}" type="pres">
      <dgm:prSet presAssocID="{9C6184D0-9B6F-46DE-A520-661C2B4A81AD}" presName="childText" presStyleLbl="revTx" presStyleIdx="0" presStyleCnt="3" custScaleY="4351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3D82305-6F52-4CD1-885C-60BA8317336F}" type="pres">
      <dgm:prSet presAssocID="{E3D11B01-8FB5-431D-85A5-86BACD8CDAC9}" presName="parentText" presStyleLbl="node1" presStyleIdx="1" presStyleCnt="3" custScaleY="38291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5EFF7F5-66D9-41B9-8617-2C774CB5DDC6}" type="pres">
      <dgm:prSet presAssocID="{E3D11B01-8FB5-431D-85A5-86BACD8CDAC9}" presName="childText" presStyleLbl="revTx" presStyleIdx="1" presStyleCnt="3" custScaleY="5250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BD97FE7-8508-48F9-878D-9A9B94D03BED}" type="pres">
      <dgm:prSet presAssocID="{FDE3FCF0-A8A1-4746-BE6A-09CEA8158DA3}" presName="parentText" presStyleLbl="node1" presStyleIdx="2" presStyleCnt="3" custScaleY="31569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3C3ED41-2516-41C0-9951-4CD8B936BC4F}" type="pres">
      <dgm:prSet presAssocID="{FDE3FCF0-A8A1-4746-BE6A-09CEA8158DA3}" presName="childText" presStyleLbl="revTx" presStyleIdx="2" presStyleCnt="3" custScaleY="3378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2DC50ED-4A88-4933-8CD6-25FC966EB337}" type="presOf" srcId="{FDE3FCF0-A8A1-4746-BE6A-09CEA8158DA3}" destId="{CBD97FE7-8508-48F9-878D-9A9B94D03BED}" srcOrd="0" destOrd="0" presId="urn:microsoft.com/office/officeart/2005/8/layout/vList2"/>
    <dgm:cxn modelId="{D72016DC-A057-48EE-BC43-747CF0979243}" type="presOf" srcId="{E9E4FACD-5400-4DFD-AEB9-757C73727531}" destId="{F3C3ED41-2516-41C0-9951-4CD8B936BC4F}" srcOrd="0" destOrd="0" presId="urn:microsoft.com/office/officeart/2005/8/layout/vList2"/>
    <dgm:cxn modelId="{109D8D83-4FE4-4A2F-964A-E3CDEDBC2B73}" srcId="{E3D11B01-8FB5-431D-85A5-86BACD8CDAC9}" destId="{162B457D-698B-42F3-86C4-47DF5CC68252}" srcOrd="0" destOrd="0" parTransId="{5296B7F5-F893-401C-BA3C-F93D7DE3F736}" sibTransId="{55ABAFE6-8BEE-41E2-850A-0648EFD3BBDF}"/>
    <dgm:cxn modelId="{22C82522-7DA6-4864-9236-ABC324C99DA7}" type="presOf" srcId="{0F1739BE-0891-4374-99EC-AB3069973F82}" destId="{27887832-9BDB-4A7A-BC7F-A8E4B2841758}" srcOrd="0" destOrd="0" presId="urn:microsoft.com/office/officeart/2005/8/layout/vList2"/>
    <dgm:cxn modelId="{B0C24C9A-263F-4D55-A552-9C84F6A2511C}" srcId="{9C6184D0-9B6F-46DE-A520-661C2B4A81AD}" destId="{0F1739BE-0891-4374-99EC-AB3069973F82}" srcOrd="0" destOrd="0" parTransId="{A9F57A6D-D07F-4A46-B1C5-AE40187B6ED2}" sibTransId="{1C61B380-333E-46F1-97FB-747B7461BC44}"/>
    <dgm:cxn modelId="{91DD8582-72CE-4DE2-955B-FEFE0C7A6DCC}" srcId="{340213CB-10F3-4213-9CA6-875530EDD0DF}" destId="{FDE3FCF0-A8A1-4746-BE6A-09CEA8158DA3}" srcOrd="2" destOrd="0" parTransId="{FEEE38D8-8BA2-470E-A2DE-D665DFEBE627}" sibTransId="{AE78CFB1-233C-49BC-AAB3-B5D11254BD69}"/>
    <dgm:cxn modelId="{7D804E95-A503-4921-8030-1E35B04B6A7D}" type="presOf" srcId="{9C6184D0-9B6F-46DE-A520-661C2B4A81AD}" destId="{CEC89676-A359-4DC9-94DA-124A7C7BA4BA}" srcOrd="0" destOrd="0" presId="urn:microsoft.com/office/officeart/2005/8/layout/vList2"/>
    <dgm:cxn modelId="{68F1250A-6C5C-49BB-AEA4-FEB93894D404}" type="presOf" srcId="{162B457D-698B-42F3-86C4-47DF5CC68252}" destId="{E5EFF7F5-66D9-41B9-8617-2C774CB5DDC6}" srcOrd="0" destOrd="0" presId="urn:microsoft.com/office/officeart/2005/8/layout/vList2"/>
    <dgm:cxn modelId="{17B853F3-D614-4E99-8AB9-4AB635A64F0D}" srcId="{FDE3FCF0-A8A1-4746-BE6A-09CEA8158DA3}" destId="{E9E4FACD-5400-4DFD-AEB9-757C73727531}" srcOrd="0" destOrd="0" parTransId="{D10B7DBC-081A-4618-BB49-1A1FFD91187C}" sibTransId="{D268AF85-0BB7-4ED8-BFFC-6D16CC38A43C}"/>
    <dgm:cxn modelId="{DB59A31E-5316-41F0-87D8-A304288E6ECB}" srcId="{340213CB-10F3-4213-9CA6-875530EDD0DF}" destId="{9C6184D0-9B6F-46DE-A520-661C2B4A81AD}" srcOrd="0" destOrd="0" parTransId="{ABAED5F8-C0F1-4E9F-AFBC-78294D10CB85}" sibTransId="{8AC60055-7386-48C7-83D0-0F124A84AC72}"/>
    <dgm:cxn modelId="{8615CFE3-9D24-428B-8E5A-8EC1F2A1E9D4}" type="presOf" srcId="{E3D11B01-8FB5-431D-85A5-86BACD8CDAC9}" destId="{03D82305-6F52-4CD1-885C-60BA8317336F}" srcOrd="0" destOrd="0" presId="urn:microsoft.com/office/officeart/2005/8/layout/vList2"/>
    <dgm:cxn modelId="{6BDCB16A-4E0E-41E3-81C8-200F8A61876E}" type="presOf" srcId="{340213CB-10F3-4213-9CA6-875530EDD0DF}" destId="{C134A48F-9F8C-49DA-A44B-9E7557980529}" srcOrd="0" destOrd="0" presId="urn:microsoft.com/office/officeart/2005/8/layout/vList2"/>
    <dgm:cxn modelId="{186F2DD9-189F-41E3-A461-6C492CD78A51}" srcId="{340213CB-10F3-4213-9CA6-875530EDD0DF}" destId="{E3D11B01-8FB5-431D-85A5-86BACD8CDAC9}" srcOrd="1" destOrd="0" parTransId="{A81E766C-7A92-457B-9657-607278AF1B19}" sibTransId="{F6A17693-4E9D-4A0F-99E7-C115237B39DD}"/>
    <dgm:cxn modelId="{C49C93AB-90D6-43E7-BEB5-D450096F5611}" type="presParOf" srcId="{C134A48F-9F8C-49DA-A44B-9E7557980529}" destId="{CEC89676-A359-4DC9-94DA-124A7C7BA4BA}" srcOrd="0" destOrd="0" presId="urn:microsoft.com/office/officeart/2005/8/layout/vList2"/>
    <dgm:cxn modelId="{BBEC6657-A2F2-45CC-A89C-EFBC447E2BF2}" type="presParOf" srcId="{C134A48F-9F8C-49DA-A44B-9E7557980529}" destId="{27887832-9BDB-4A7A-BC7F-A8E4B2841758}" srcOrd="1" destOrd="0" presId="urn:microsoft.com/office/officeart/2005/8/layout/vList2"/>
    <dgm:cxn modelId="{ED92868A-8627-46B1-942A-E76588EF7804}" type="presParOf" srcId="{C134A48F-9F8C-49DA-A44B-9E7557980529}" destId="{03D82305-6F52-4CD1-885C-60BA8317336F}" srcOrd="2" destOrd="0" presId="urn:microsoft.com/office/officeart/2005/8/layout/vList2"/>
    <dgm:cxn modelId="{168E1657-ABCD-4FBF-91FF-515150306922}" type="presParOf" srcId="{C134A48F-9F8C-49DA-A44B-9E7557980529}" destId="{E5EFF7F5-66D9-41B9-8617-2C774CB5DDC6}" srcOrd="3" destOrd="0" presId="urn:microsoft.com/office/officeart/2005/8/layout/vList2"/>
    <dgm:cxn modelId="{D85DB757-5A5D-43FE-A78D-540F3739D0EE}" type="presParOf" srcId="{C134A48F-9F8C-49DA-A44B-9E7557980529}" destId="{CBD97FE7-8508-48F9-878D-9A9B94D03BED}" srcOrd="4" destOrd="0" presId="urn:microsoft.com/office/officeart/2005/8/layout/vList2"/>
    <dgm:cxn modelId="{B31E0448-772C-438F-84AF-D8F7D591203E}" type="presParOf" srcId="{C134A48F-9F8C-49DA-A44B-9E7557980529}" destId="{F3C3ED41-2516-41C0-9951-4CD8B936BC4F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0213CB-10F3-4213-9CA6-875530EDD0DF}" type="doc">
      <dgm:prSet loTypeId="urn:microsoft.com/office/officeart/2005/8/layout/vList2" loCatId="list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kumimoji="1" lang="ja-JP" altLang="en-US"/>
        </a:p>
      </dgm:t>
    </dgm:pt>
    <mc:AlternateContent xmlns:mc="http://schemas.openxmlformats.org/markup-compatibility/2006" xmlns:a14="http://schemas.microsoft.com/office/drawing/2010/main">
      <mc:Choice Requires="a14">
        <dgm:pt modelId="{9C6184D0-9B6F-46DE-A520-661C2B4A81AD}">
          <dgm:prSet phldrT="[テキスト]" custT="1"/>
          <dgm:spPr/>
          <dgm:t>
            <a:bodyPr/>
            <a:lstStyle/>
            <a:p>
              <a14:m>
                <m:oMath xmlns:m="http://schemas.openxmlformats.org/officeDocument/2006/math"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ℛ</m:t>
                  </m:r>
                </m:oMath>
              </a14:m>
              <a:r>
                <a:rPr kumimoji="1" lang="ja-JP" altLang="en-US" sz="2800" dirty="0" smtClean="0"/>
                <a:t> </a:t>
              </a:r>
              <a:endParaRPr kumimoji="1" lang="ja-JP" altLang="en-US" sz="2800" dirty="0"/>
            </a:p>
          </dgm:t>
        </dgm:pt>
      </mc:Choice>
      <mc:Fallback xmlns="">
        <dgm:pt modelId="{9C6184D0-9B6F-46DE-A520-661C2B4A81AD}">
          <dgm:prSet phldrT="[テキスト]" custT="1"/>
          <dgm:spPr/>
          <dgm:t>
            <a:bodyPr/>
            <a:lstStyle/>
            <a:p>
              <a:r>
                <a:rPr kumimoji="1" lang="en-US" altLang="ja-JP" sz="2800" b="0" i="0" smtClean="0">
                  <a:latin typeface="Cambria Math" panose="02040503050406030204" pitchFamily="18" charset="0"/>
                </a:rPr>
                <a:t>ℛ</a:t>
              </a:r>
              <a:r>
                <a:rPr kumimoji="1" lang="ja-JP" altLang="en-US" sz="2800" dirty="0" smtClean="0"/>
                <a:t> </a:t>
              </a:r>
              <a:endParaRPr kumimoji="1" lang="ja-JP" altLang="en-US" sz="2800" dirty="0"/>
            </a:p>
          </dgm:t>
        </dgm:pt>
      </mc:Fallback>
    </mc:AlternateContent>
    <dgm:pt modelId="{ABAED5F8-C0F1-4E9F-AFBC-78294D10CB85}" type="parTrans" cxnId="{DB59A31E-5316-41F0-87D8-A304288E6ECB}">
      <dgm:prSet/>
      <dgm:spPr/>
      <dgm:t>
        <a:bodyPr/>
        <a:lstStyle/>
        <a:p>
          <a:endParaRPr kumimoji="1" lang="ja-JP" altLang="en-US" sz="1600"/>
        </a:p>
      </dgm:t>
    </dgm:pt>
    <dgm:pt modelId="{8AC60055-7386-48C7-83D0-0F124A84AC72}" type="sibTrans" cxnId="{DB59A31E-5316-41F0-87D8-A304288E6ECB}">
      <dgm:prSet/>
      <dgm:spPr/>
      <dgm:t>
        <a:bodyPr/>
        <a:lstStyle/>
        <a:p>
          <a:endParaRPr kumimoji="1" lang="ja-JP" altLang="en-US" sz="1600"/>
        </a:p>
      </dgm:t>
    </dgm:pt>
    <mc:AlternateContent xmlns:mc="http://schemas.openxmlformats.org/markup-compatibility/2006" xmlns:a14="http://schemas.microsoft.com/office/drawing/2010/main">
      <mc:Choice Requires="a14">
        <dgm:pt modelId="{FDE3FCF0-A8A1-4746-BE6A-09CEA8158DA3}">
          <dgm:prSet phldrT="[テキスト]" custT="1"/>
          <dgm:spPr/>
          <dgm:t>
            <a:bodyPr/>
            <a:lstStyle/>
            <a:p>
              <a14:m>
                <m:oMath xmlns:m="http://schemas.openxmlformats.org/officeDocument/2006/math"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𝐹</m:t>
                  </m:r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(</m:t>
                  </m:r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ℛ</m:t>
                  </m:r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,</m:t>
                  </m:r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𝒲</m:t>
                  </m:r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kumimoji="1" lang="ja-JP" altLang="en-US" sz="2800" dirty="0" smtClean="0"/>
                <a:t> </a:t>
              </a:r>
              <a:r>
                <a:rPr kumimoji="1" lang="en-US" altLang="ja-JP" sz="2800" dirty="0" smtClean="0"/>
                <a:t>supergravity</a:t>
              </a:r>
              <a:endParaRPr kumimoji="1" lang="ja-JP" altLang="en-US" sz="2800" dirty="0"/>
            </a:p>
          </dgm:t>
        </dgm:pt>
      </mc:Choice>
      <mc:Fallback xmlns="">
        <dgm:pt modelId="{FDE3FCF0-A8A1-4746-BE6A-09CEA8158DA3}">
          <dgm:prSet phldrT="[テキスト]" custT="1"/>
          <dgm:spPr/>
          <dgm:t>
            <a:bodyPr/>
            <a:lstStyle/>
            <a:p>
              <a:r>
                <a:rPr kumimoji="1" lang="en-US" altLang="ja-JP" sz="2800" b="0" i="0" smtClean="0">
                  <a:latin typeface="Cambria Math" panose="02040503050406030204" pitchFamily="18" charset="0"/>
                </a:rPr>
                <a:t>𝐹(ℛ,𝒲)</a:t>
              </a:r>
              <a:r>
                <a:rPr kumimoji="1" lang="ja-JP" altLang="en-US" sz="2800" dirty="0" smtClean="0"/>
                <a:t> </a:t>
              </a:r>
              <a:r>
                <a:rPr kumimoji="1" lang="en-US" altLang="ja-JP" sz="2800" dirty="0" smtClean="0"/>
                <a:t>supergravity</a:t>
              </a:r>
              <a:endParaRPr kumimoji="1" lang="ja-JP" altLang="en-US" sz="2800" dirty="0"/>
            </a:p>
          </dgm:t>
        </dgm:pt>
      </mc:Fallback>
    </mc:AlternateContent>
    <dgm:pt modelId="{FEEE38D8-8BA2-470E-A2DE-D665DFEBE627}" type="parTrans" cxnId="{91DD8582-72CE-4DE2-955B-FEFE0C7A6DCC}">
      <dgm:prSet/>
      <dgm:spPr/>
      <dgm:t>
        <a:bodyPr/>
        <a:lstStyle/>
        <a:p>
          <a:endParaRPr kumimoji="1" lang="ja-JP" altLang="en-US" sz="1600"/>
        </a:p>
      </dgm:t>
    </dgm:pt>
    <dgm:pt modelId="{AE78CFB1-233C-49BC-AAB3-B5D11254BD69}" type="sibTrans" cxnId="{91DD8582-72CE-4DE2-955B-FEFE0C7A6DCC}">
      <dgm:prSet/>
      <dgm:spPr/>
      <dgm:t>
        <a:bodyPr/>
        <a:lstStyle/>
        <a:p>
          <a:endParaRPr kumimoji="1" lang="ja-JP" altLang="en-US" sz="1600"/>
        </a:p>
      </dgm:t>
    </dgm:pt>
    <mc:AlternateContent xmlns:mc="http://schemas.openxmlformats.org/markup-compatibility/2006" xmlns:a14="http://schemas.microsoft.com/office/drawing/2010/main">
      <mc:Choice Requires="a14">
        <dgm:pt modelId="{E3D11B01-8FB5-431D-85A5-86BACD8CDAC9}">
          <dgm:prSet phldrT="[テキスト]" custT="1"/>
          <dgm:spPr/>
          <dgm:t>
            <a:bodyPr/>
            <a:lstStyle/>
            <a:p>
              <a14:m>
                <m:oMath xmlns:m="http://schemas.openxmlformats.org/officeDocument/2006/math"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𝐹</m:t>
                  </m:r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(</m:t>
                  </m:r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ℛ</m:t>
                  </m:r>
                  <m:r>
                    <a:rPr kumimoji="1" lang="en-US" altLang="ja-JP" sz="2800" b="0" i="1" smtClean="0">
                      <a:latin typeface="Cambria Math" panose="02040503050406030204" pitchFamily="18" charset="0"/>
                    </a:rPr>
                    <m:t>)</m:t>
                  </m:r>
                </m:oMath>
              </a14:m>
              <a:r>
                <a:rPr kumimoji="1" lang="en-US" altLang="ja-JP" sz="2800" dirty="0" smtClean="0"/>
                <a:t> supergravity</a:t>
              </a:r>
              <a:endParaRPr kumimoji="1" lang="ja-JP" altLang="en-US" sz="2800" dirty="0"/>
            </a:p>
          </dgm:t>
        </dgm:pt>
      </mc:Choice>
      <mc:Fallback xmlns="">
        <dgm:pt modelId="{E3D11B01-8FB5-431D-85A5-86BACD8CDAC9}">
          <dgm:prSet phldrT="[テキスト]" custT="1"/>
          <dgm:spPr/>
          <dgm:t>
            <a:bodyPr/>
            <a:lstStyle/>
            <a:p>
              <a:r>
                <a:rPr kumimoji="1" lang="en-US" altLang="ja-JP" sz="2800" b="0" i="0" smtClean="0">
                  <a:latin typeface="Cambria Math" panose="02040503050406030204" pitchFamily="18" charset="0"/>
                </a:rPr>
                <a:t>𝐹(ℛ)</a:t>
              </a:r>
              <a:r>
                <a:rPr kumimoji="1" lang="en-US" altLang="ja-JP" sz="2800" dirty="0" smtClean="0"/>
                <a:t> supergravity</a:t>
              </a:r>
              <a:endParaRPr kumimoji="1" lang="ja-JP" altLang="en-US" sz="2800" dirty="0"/>
            </a:p>
          </dgm:t>
        </dgm:pt>
      </mc:Fallback>
    </mc:AlternateContent>
    <dgm:pt modelId="{F6A17693-4E9D-4A0F-99E7-C115237B39DD}" type="sibTrans" cxnId="{186F2DD9-189F-41E3-A461-6C492CD78A51}">
      <dgm:prSet/>
      <dgm:spPr/>
      <dgm:t>
        <a:bodyPr/>
        <a:lstStyle/>
        <a:p>
          <a:endParaRPr kumimoji="1" lang="ja-JP" altLang="en-US" sz="1600"/>
        </a:p>
      </dgm:t>
    </dgm:pt>
    <dgm:pt modelId="{A81E766C-7A92-457B-9657-607278AF1B19}" type="parTrans" cxnId="{186F2DD9-189F-41E3-A461-6C492CD78A51}">
      <dgm:prSet/>
      <dgm:spPr/>
      <dgm:t>
        <a:bodyPr/>
        <a:lstStyle/>
        <a:p>
          <a:endParaRPr kumimoji="1" lang="ja-JP" altLang="en-US" sz="1600"/>
        </a:p>
      </dgm:t>
    </dgm:pt>
    <dgm:pt modelId="{4B451659-4A8C-4E9A-AE1F-0B7EDE5E8D29}">
      <dgm:prSet phldrT="[テキスト]" custT="1"/>
      <dgm:spPr/>
      <dgm:t>
        <a:bodyPr/>
        <a:lstStyle/>
        <a:p>
          <a:r>
            <a:rPr kumimoji="1" lang="en-US" altLang="en-US" sz="1200" dirty="0" smtClean="0"/>
            <a:t>S.J. Gates, Jr. and S.V. </a:t>
          </a:r>
          <a:r>
            <a:rPr kumimoji="1" lang="en-US" altLang="en-US" sz="1200" dirty="0" err="1" smtClean="0"/>
            <a:t>Ketov</a:t>
          </a:r>
          <a:r>
            <a:rPr kumimoji="1" lang="en-US" altLang="en-US" sz="1200" dirty="0" smtClean="0"/>
            <a:t>, Phys. </a:t>
          </a:r>
          <a:r>
            <a:rPr kumimoji="1" lang="en-US" altLang="en-US" sz="1200" dirty="0" err="1" smtClean="0"/>
            <a:t>Lett</a:t>
          </a:r>
          <a:r>
            <a:rPr kumimoji="1" lang="en-US" altLang="en-US" sz="1200" dirty="0" smtClean="0"/>
            <a:t>. B674 (2009) 59</a:t>
          </a:r>
          <a:endParaRPr kumimoji="1" lang="ja-JP" altLang="en-US" sz="1200" dirty="0"/>
        </a:p>
      </dgm:t>
    </dgm:pt>
    <dgm:pt modelId="{0E7746B5-AAE1-47DE-853F-939DBE5B9B6E}" type="parTrans" cxnId="{00DAF172-F7F6-4827-B879-F747680297B9}">
      <dgm:prSet/>
      <dgm:spPr/>
      <dgm:t>
        <a:bodyPr/>
        <a:lstStyle/>
        <a:p>
          <a:endParaRPr kumimoji="1" lang="ja-JP" altLang="en-US"/>
        </a:p>
      </dgm:t>
    </dgm:pt>
    <dgm:pt modelId="{7083E39C-5BAA-40F6-81E6-F92904761288}" type="sibTrans" cxnId="{00DAF172-F7F6-4827-B879-F747680297B9}">
      <dgm:prSet/>
      <dgm:spPr/>
      <dgm:t>
        <a:bodyPr/>
        <a:lstStyle/>
        <a:p>
          <a:endParaRPr kumimoji="1" lang="ja-JP" altLang="en-US"/>
        </a:p>
      </dgm:t>
    </dgm:pt>
    <dgm:pt modelId="{B059E337-D3F9-4AE7-AFD5-0CD91DFA3136}">
      <dgm:prSet phldrT="[テキスト]" custT="1"/>
      <dgm:spPr/>
      <dgm:t>
        <a:bodyPr/>
        <a:lstStyle/>
        <a:p>
          <a:r>
            <a:rPr kumimoji="1" lang="en-US" altLang="ja-JP" sz="1200" dirty="0" smtClean="0"/>
            <a:t>Our work</a:t>
          </a:r>
          <a:endParaRPr kumimoji="1" lang="ja-JP" altLang="en-US" sz="1200" dirty="0"/>
        </a:p>
      </dgm:t>
    </dgm:pt>
    <dgm:pt modelId="{5C167851-F425-488B-AA5B-0FD7B5A68A8C}" type="parTrans" cxnId="{0E7B5206-2DBA-4FDB-990C-2288F05A1C74}">
      <dgm:prSet/>
      <dgm:spPr/>
      <dgm:t>
        <a:bodyPr/>
        <a:lstStyle/>
        <a:p>
          <a:endParaRPr kumimoji="1" lang="ja-JP" altLang="en-US"/>
        </a:p>
      </dgm:t>
    </dgm:pt>
    <dgm:pt modelId="{9C4A10B1-6995-4549-B697-5A105CF3EAEF}" type="sibTrans" cxnId="{0E7B5206-2DBA-4FDB-990C-2288F05A1C74}">
      <dgm:prSet/>
      <dgm:spPr/>
      <dgm:t>
        <a:bodyPr/>
        <a:lstStyle/>
        <a:p>
          <a:endParaRPr kumimoji="1" lang="ja-JP" altLang="en-US"/>
        </a:p>
      </dgm:t>
    </dgm:pt>
    <dgm:pt modelId="{3A1ADEF2-123A-4025-99B1-2066FF6832D5}">
      <dgm:prSet phldrT="[テキスト]" custT="1"/>
      <dgm:spPr/>
      <dgm:t>
        <a:bodyPr/>
        <a:lstStyle/>
        <a:p>
          <a:r>
            <a:rPr kumimoji="1" lang="nl-NL" altLang="ja-JP" sz="1200" dirty="0" smtClean="0"/>
            <a:t>D. Z. Freedman, P. van Nieuwenhuizen and S. Ferrara, Phys. Rev. D 13 (1976) 3214;</a:t>
          </a:r>
          <a:endParaRPr kumimoji="1" lang="ja-JP" altLang="en-US" sz="1200" dirty="0"/>
        </a:p>
      </dgm:t>
    </dgm:pt>
    <dgm:pt modelId="{D73BE346-1F4D-4E23-8C42-94528EDCE8E1}" type="parTrans" cxnId="{9069DADE-4B96-43FA-8861-BE318DA8E598}">
      <dgm:prSet/>
      <dgm:spPr/>
      <dgm:t>
        <a:bodyPr/>
        <a:lstStyle/>
        <a:p>
          <a:endParaRPr kumimoji="1" lang="ja-JP" altLang="en-US"/>
        </a:p>
      </dgm:t>
    </dgm:pt>
    <dgm:pt modelId="{EB5F2369-8435-435A-87F3-52212F28D891}" type="sibTrans" cxnId="{9069DADE-4B96-43FA-8861-BE318DA8E598}">
      <dgm:prSet/>
      <dgm:spPr/>
      <dgm:t>
        <a:bodyPr/>
        <a:lstStyle/>
        <a:p>
          <a:endParaRPr kumimoji="1" lang="ja-JP" altLang="en-US"/>
        </a:p>
      </dgm:t>
    </dgm:pt>
    <dgm:pt modelId="{EDFDD225-D679-4FC0-B276-448ED12023C0}">
      <dgm:prSet custT="1"/>
      <dgm:spPr/>
      <dgm:t>
        <a:bodyPr/>
        <a:lstStyle/>
        <a:p>
          <a:r>
            <a:rPr kumimoji="1" lang="de-DE" altLang="ja-JP" sz="1200" dirty="0" smtClean="0"/>
            <a:t>S. Deser and B. Zumino, Phys. Lett. B 62 (1976) 335.</a:t>
          </a:r>
          <a:endParaRPr kumimoji="1" lang="ja-JP" altLang="ja-JP" sz="1200" dirty="0" smtClean="0"/>
        </a:p>
      </dgm:t>
    </dgm:pt>
    <dgm:pt modelId="{9D677DF5-982A-4A7A-8809-C39DC6F972CF}" type="parTrans" cxnId="{0C4C0846-DF04-4B99-AC97-60BFC5160D45}">
      <dgm:prSet/>
      <dgm:spPr/>
      <dgm:t>
        <a:bodyPr/>
        <a:lstStyle/>
        <a:p>
          <a:endParaRPr kumimoji="1" lang="ja-JP" altLang="en-US"/>
        </a:p>
      </dgm:t>
    </dgm:pt>
    <dgm:pt modelId="{36AC3D53-7E08-44C4-9784-2EC4F66EAB04}" type="sibTrans" cxnId="{0C4C0846-DF04-4B99-AC97-60BFC5160D45}">
      <dgm:prSet/>
      <dgm:spPr/>
      <dgm:t>
        <a:bodyPr/>
        <a:lstStyle/>
        <a:p>
          <a:endParaRPr kumimoji="1" lang="ja-JP" altLang="en-US"/>
        </a:p>
      </dgm:t>
    </dgm:pt>
    <dgm:pt modelId="{C134A48F-9F8C-49DA-A44B-9E7557980529}" type="pres">
      <dgm:prSet presAssocID="{340213CB-10F3-4213-9CA6-875530EDD0D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C89676-A359-4DC9-94DA-124A7C7BA4BA}" type="pres">
      <dgm:prSet presAssocID="{9C6184D0-9B6F-46DE-A520-661C2B4A81AD}" presName="parentText" presStyleLbl="node1" presStyleIdx="0" presStyleCnt="3" custScaleY="33083" custLinFactNeighborX="1459" custLinFactNeighborY="-1055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2641400-63B0-4A0E-A39B-5BCB5D7136EA}" type="pres">
      <dgm:prSet presAssocID="{9C6184D0-9B6F-46DE-A520-661C2B4A81AD}" presName="childText" presStyleLbl="revTx" presStyleIdx="0" presStyleCnt="3" custScaleY="42627" custLinFactNeighborX="1459" custLinFactNeighborY="-685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3D82305-6F52-4CD1-885C-60BA8317336F}" type="pres">
      <dgm:prSet presAssocID="{E3D11B01-8FB5-431D-85A5-86BACD8CDAC9}" presName="parentText" presStyleLbl="node1" presStyleIdx="1" presStyleCnt="3" custScaleY="36991" custLinFactNeighborX="1459" custLinFactNeighborY="1060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DDA1DA3-FFA4-47B4-A384-3A1DBFF130BC}" type="pres">
      <dgm:prSet presAssocID="{E3D11B01-8FB5-431D-85A5-86BACD8CDAC9}" presName="childText" presStyleLbl="revTx" presStyleIdx="1" presStyleCnt="3" custScaleY="37970" custLinFactNeighborX="1459" custLinFactNeighborY="1247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BD97FE7-8508-48F9-878D-9A9B94D03BED}" type="pres">
      <dgm:prSet presAssocID="{FDE3FCF0-A8A1-4746-BE6A-09CEA8158DA3}" presName="parentText" presStyleLbl="node1" presStyleIdx="2" presStyleCnt="3" custScaleY="35623" custLinFactNeighborX="1459" custLinFactNeighborY="1459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DC71FEE-1ADA-4C2E-9A64-6522AC811C2C}" type="pres">
      <dgm:prSet presAssocID="{FDE3FCF0-A8A1-4746-BE6A-09CEA8158DA3}" presName="childText" presStyleLbl="revTx" presStyleIdx="2" presStyleCnt="3" custScaleY="17646" custLinFactNeighborX="1459" custLinFactNeighborY="1519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069DADE-4B96-43FA-8861-BE318DA8E598}" srcId="{9C6184D0-9B6F-46DE-A520-661C2B4A81AD}" destId="{3A1ADEF2-123A-4025-99B1-2066FF6832D5}" srcOrd="0" destOrd="0" parTransId="{D73BE346-1F4D-4E23-8C42-94528EDCE8E1}" sibTransId="{EB5F2369-8435-435A-87F3-52212F28D891}"/>
    <dgm:cxn modelId="{6F298606-A398-41AA-A23F-36574EC962F0}" type="presOf" srcId="{9C6184D0-9B6F-46DE-A520-661C2B4A81AD}" destId="{CEC89676-A359-4DC9-94DA-124A7C7BA4BA}" srcOrd="0" destOrd="0" presId="urn:microsoft.com/office/officeart/2005/8/layout/vList2"/>
    <dgm:cxn modelId="{0C4C0846-DF04-4B99-AC97-60BFC5160D45}" srcId="{9C6184D0-9B6F-46DE-A520-661C2B4A81AD}" destId="{EDFDD225-D679-4FC0-B276-448ED12023C0}" srcOrd="1" destOrd="0" parTransId="{9D677DF5-982A-4A7A-8809-C39DC6F972CF}" sibTransId="{36AC3D53-7E08-44C4-9784-2EC4F66EAB04}"/>
    <dgm:cxn modelId="{31C3ED31-969E-4E13-92AE-327E5FC48A0B}" type="presOf" srcId="{340213CB-10F3-4213-9CA6-875530EDD0DF}" destId="{C134A48F-9F8C-49DA-A44B-9E7557980529}" srcOrd="0" destOrd="0" presId="urn:microsoft.com/office/officeart/2005/8/layout/vList2"/>
    <dgm:cxn modelId="{5A5230C2-AB31-4491-A4DE-87E208EED9EA}" type="presOf" srcId="{EDFDD225-D679-4FC0-B276-448ED12023C0}" destId="{F2641400-63B0-4A0E-A39B-5BCB5D7136EA}" srcOrd="0" destOrd="1" presId="urn:microsoft.com/office/officeart/2005/8/layout/vList2"/>
    <dgm:cxn modelId="{0E7B5206-2DBA-4FDB-990C-2288F05A1C74}" srcId="{FDE3FCF0-A8A1-4746-BE6A-09CEA8158DA3}" destId="{B059E337-D3F9-4AE7-AFD5-0CD91DFA3136}" srcOrd="0" destOrd="0" parTransId="{5C167851-F425-488B-AA5B-0FD7B5A68A8C}" sibTransId="{9C4A10B1-6995-4549-B697-5A105CF3EAEF}"/>
    <dgm:cxn modelId="{88B959EA-C097-4DF7-8FDA-B68F4777772E}" type="presOf" srcId="{3A1ADEF2-123A-4025-99B1-2066FF6832D5}" destId="{F2641400-63B0-4A0E-A39B-5BCB5D7136EA}" srcOrd="0" destOrd="0" presId="urn:microsoft.com/office/officeart/2005/8/layout/vList2"/>
    <dgm:cxn modelId="{1F525133-FDB6-4FE8-94DC-8AD5CC5B9371}" type="presOf" srcId="{4B451659-4A8C-4E9A-AE1F-0B7EDE5E8D29}" destId="{9DDA1DA3-FFA4-47B4-A384-3A1DBFF130BC}" srcOrd="0" destOrd="0" presId="urn:microsoft.com/office/officeart/2005/8/layout/vList2"/>
    <dgm:cxn modelId="{DF33BFAC-7CFC-4644-8234-EB2A8A9AF46D}" type="presOf" srcId="{FDE3FCF0-A8A1-4746-BE6A-09CEA8158DA3}" destId="{CBD97FE7-8508-48F9-878D-9A9B94D03BED}" srcOrd="0" destOrd="0" presId="urn:microsoft.com/office/officeart/2005/8/layout/vList2"/>
    <dgm:cxn modelId="{91DD8582-72CE-4DE2-955B-FEFE0C7A6DCC}" srcId="{340213CB-10F3-4213-9CA6-875530EDD0DF}" destId="{FDE3FCF0-A8A1-4746-BE6A-09CEA8158DA3}" srcOrd="2" destOrd="0" parTransId="{FEEE38D8-8BA2-470E-A2DE-D665DFEBE627}" sibTransId="{AE78CFB1-233C-49BC-AAB3-B5D11254BD69}"/>
    <dgm:cxn modelId="{E240DDD0-6CE5-46E2-A09C-BBFE42A723AC}" type="presOf" srcId="{B059E337-D3F9-4AE7-AFD5-0CD91DFA3136}" destId="{3DC71FEE-1ADA-4C2E-9A64-6522AC811C2C}" srcOrd="0" destOrd="0" presId="urn:microsoft.com/office/officeart/2005/8/layout/vList2"/>
    <dgm:cxn modelId="{F6CE60EE-4B53-4B8D-8438-3855ADEBDB5A}" type="presOf" srcId="{E3D11B01-8FB5-431D-85A5-86BACD8CDAC9}" destId="{03D82305-6F52-4CD1-885C-60BA8317336F}" srcOrd="0" destOrd="0" presId="urn:microsoft.com/office/officeart/2005/8/layout/vList2"/>
    <dgm:cxn modelId="{DB59A31E-5316-41F0-87D8-A304288E6ECB}" srcId="{340213CB-10F3-4213-9CA6-875530EDD0DF}" destId="{9C6184D0-9B6F-46DE-A520-661C2B4A81AD}" srcOrd="0" destOrd="0" parTransId="{ABAED5F8-C0F1-4E9F-AFBC-78294D10CB85}" sibTransId="{8AC60055-7386-48C7-83D0-0F124A84AC72}"/>
    <dgm:cxn modelId="{00DAF172-F7F6-4827-B879-F747680297B9}" srcId="{E3D11B01-8FB5-431D-85A5-86BACD8CDAC9}" destId="{4B451659-4A8C-4E9A-AE1F-0B7EDE5E8D29}" srcOrd="0" destOrd="0" parTransId="{0E7746B5-AAE1-47DE-853F-939DBE5B9B6E}" sibTransId="{7083E39C-5BAA-40F6-81E6-F92904761288}"/>
    <dgm:cxn modelId="{186F2DD9-189F-41E3-A461-6C492CD78A51}" srcId="{340213CB-10F3-4213-9CA6-875530EDD0DF}" destId="{E3D11B01-8FB5-431D-85A5-86BACD8CDAC9}" srcOrd="1" destOrd="0" parTransId="{A81E766C-7A92-457B-9657-607278AF1B19}" sibTransId="{F6A17693-4E9D-4A0F-99E7-C115237B39DD}"/>
    <dgm:cxn modelId="{2864C290-3D1C-41D1-9E97-BED4CF338690}" type="presParOf" srcId="{C134A48F-9F8C-49DA-A44B-9E7557980529}" destId="{CEC89676-A359-4DC9-94DA-124A7C7BA4BA}" srcOrd="0" destOrd="0" presId="urn:microsoft.com/office/officeart/2005/8/layout/vList2"/>
    <dgm:cxn modelId="{8CC38522-493E-45EF-B554-65156EAD03CE}" type="presParOf" srcId="{C134A48F-9F8C-49DA-A44B-9E7557980529}" destId="{F2641400-63B0-4A0E-A39B-5BCB5D7136EA}" srcOrd="1" destOrd="0" presId="urn:microsoft.com/office/officeart/2005/8/layout/vList2"/>
    <dgm:cxn modelId="{461A259F-85FC-4397-8AFB-4709424AD1A3}" type="presParOf" srcId="{C134A48F-9F8C-49DA-A44B-9E7557980529}" destId="{03D82305-6F52-4CD1-885C-60BA8317336F}" srcOrd="2" destOrd="0" presId="urn:microsoft.com/office/officeart/2005/8/layout/vList2"/>
    <dgm:cxn modelId="{74F97239-9751-46FB-852B-B7606A84040A}" type="presParOf" srcId="{C134A48F-9F8C-49DA-A44B-9E7557980529}" destId="{9DDA1DA3-FFA4-47B4-A384-3A1DBFF130BC}" srcOrd="3" destOrd="0" presId="urn:microsoft.com/office/officeart/2005/8/layout/vList2"/>
    <dgm:cxn modelId="{1FDF6AD2-16CD-41FE-BAF3-858B5B4F664D}" type="presParOf" srcId="{C134A48F-9F8C-49DA-A44B-9E7557980529}" destId="{CBD97FE7-8508-48F9-878D-9A9B94D03BED}" srcOrd="4" destOrd="0" presId="urn:microsoft.com/office/officeart/2005/8/layout/vList2"/>
    <dgm:cxn modelId="{AC9817B5-AC98-410C-8C12-71EC9FED6B86}" type="presParOf" srcId="{C134A48F-9F8C-49DA-A44B-9E7557980529}" destId="{3DC71FEE-1ADA-4C2E-9A64-6522AC811C2C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40213CB-10F3-4213-9CA6-875530EDD0DF}" type="doc">
      <dgm:prSet loTypeId="urn:microsoft.com/office/officeart/2005/8/layout/vList2" loCatId="list" qsTypeId="urn:microsoft.com/office/officeart/2005/8/quickstyle/simple3" qsCatId="simple" csTypeId="urn:microsoft.com/office/officeart/2005/8/colors/accent0_2" csCatId="mainScheme" phldr="1"/>
      <dgm:spPr/>
      <dgm:t>
        <a:bodyPr/>
        <a:lstStyle/>
        <a:p>
          <a:endParaRPr kumimoji="1" lang="ja-JP" altLang="en-US"/>
        </a:p>
      </dgm:t>
    </dgm:pt>
    <dgm:pt modelId="{9C6184D0-9B6F-46DE-A520-661C2B4A81AD}">
      <dgm:prSet phldrT="[テキスト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ja-JP" altLang="en-US">
              <a:noFill/>
            </a:rPr>
            <a:t> </a:t>
          </a:r>
        </a:p>
      </dgm:t>
    </dgm:pt>
    <dgm:pt modelId="{ABAED5F8-C0F1-4E9F-AFBC-78294D10CB85}" type="parTrans" cxnId="{DB59A31E-5316-41F0-87D8-A304288E6ECB}">
      <dgm:prSet/>
      <dgm:spPr/>
      <dgm:t>
        <a:bodyPr/>
        <a:lstStyle/>
        <a:p>
          <a:endParaRPr kumimoji="1" lang="ja-JP" altLang="en-US" sz="1600"/>
        </a:p>
      </dgm:t>
    </dgm:pt>
    <dgm:pt modelId="{8AC60055-7386-48C7-83D0-0F124A84AC72}" type="sibTrans" cxnId="{DB59A31E-5316-41F0-87D8-A304288E6ECB}">
      <dgm:prSet/>
      <dgm:spPr/>
      <dgm:t>
        <a:bodyPr/>
        <a:lstStyle/>
        <a:p>
          <a:endParaRPr kumimoji="1" lang="ja-JP" altLang="en-US" sz="1600"/>
        </a:p>
      </dgm:t>
    </dgm:pt>
    <dgm:pt modelId="{FDE3FCF0-A8A1-4746-BE6A-09CEA8158DA3}">
      <dgm:prSet phldrT="[テキスト]" custT="1"/>
      <dgm:spPr>
        <a:blipFill rotWithShape="0">
          <a:blip xmlns:r="http://schemas.openxmlformats.org/officeDocument/2006/relationships" r:embed="rId2"/>
          <a:stretch>
            <a:fillRect t="-26667" b="-41333"/>
          </a:stretch>
        </a:blipFill>
      </dgm:spPr>
      <dgm:t>
        <a:bodyPr/>
        <a:lstStyle/>
        <a:p>
          <a:r>
            <a:rPr lang="ja-JP" altLang="en-US">
              <a:noFill/>
            </a:rPr>
            <a:t> </a:t>
          </a:r>
        </a:p>
      </dgm:t>
    </dgm:pt>
    <dgm:pt modelId="{FEEE38D8-8BA2-470E-A2DE-D665DFEBE627}" type="parTrans" cxnId="{91DD8582-72CE-4DE2-955B-FEFE0C7A6DCC}">
      <dgm:prSet/>
      <dgm:spPr/>
      <dgm:t>
        <a:bodyPr/>
        <a:lstStyle/>
        <a:p>
          <a:endParaRPr kumimoji="1" lang="ja-JP" altLang="en-US" sz="1600"/>
        </a:p>
      </dgm:t>
    </dgm:pt>
    <dgm:pt modelId="{AE78CFB1-233C-49BC-AAB3-B5D11254BD69}" type="sibTrans" cxnId="{91DD8582-72CE-4DE2-955B-FEFE0C7A6DCC}">
      <dgm:prSet/>
      <dgm:spPr/>
      <dgm:t>
        <a:bodyPr/>
        <a:lstStyle/>
        <a:p>
          <a:endParaRPr kumimoji="1" lang="ja-JP" altLang="en-US" sz="1600"/>
        </a:p>
      </dgm:t>
    </dgm:pt>
    <dgm:pt modelId="{E3D11B01-8FB5-431D-85A5-86BACD8CDAC9}">
      <dgm:prSet phldrT="[テキスト]" custT="1"/>
      <dgm:spPr>
        <a:blipFill rotWithShape="0">
          <a:blip xmlns:r="http://schemas.openxmlformats.org/officeDocument/2006/relationships" r:embed="rId3"/>
          <a:stretch>
            <a:fillRect t="-24675" b="-37662"/>
          </a:stretch>
        </a:blipFill>
      </dgm:spPr>
      <dgm:t>
        <a:bodyPr/>
        <a:lstStyle/>
        <a:p>
          <a:r>
            <a:rPr lang="ja-JP" altLang="en-US">
              <a:noFill/>
            </a:rPr>
            <a:t> </a:t>
          </a:r>
        </a:p>
      </dgm:t>
    </dgm:pt>
    <dgm:pt modelId="{F6A17693-4E9D-4A0F-99E7-C115237B39DD}" type="sibTrans" cxnId="{186F2DD9-189F-41E3-A461-6C492CD78A51}">
      <dgm:prSet/>
      <dgm:spPr/>
      <dgm:t>
        <a:bodyPr/>
        <a:lstStyle/>
        <a:p>
          <a:endParaRPr kumimoji="1" lang="ja-JP" altLang="en-US" sz="1600"/>
        </a:p>
      </dgm:t>
    </dgm:pt>
    <dgm:pt modelId="{A81E766C-7A92-457B-9657-607278AF1B19}" type="parTrans" cxnId="{186F2DD9-189F-41E3-A461-6C492CD78A51}">
      <dgm:prSet/>
      <dgm:spPr/>
      <dgm:t>
        <a:bodyPr/>
        <a:lstStyle/>
        <a:p>
          <a:endParaRPr kumimoji="1" lang="ja-JP" altLang="en-US" sz="1600"/>
        </a:p>
      </dgm:t>
    </dgm:pt>
    <dgm:pt modelId="{4B451659-4A8C-4E9A-AE1F-0B7EDE5E8D29}">
      <dgm:prSet phldrT="[テキスト]" custT="1"/>
      <dgm:spPr/>
      <dgm:t>
        <a:bodyPr/>
        <a:lstStyle/>
        <a:p>
          <a:r>
            <a:rPr kumimoji="1" lang="en-US" altLang="en-US" sz="1200" dirty="0" smtClean="0"/>
            <a:t>S.J. Gates, Jr. and S.V. </a:t>
          </a:r>
          <a:r>
            <a:rPr kumimoji="1" lang="en-US" altLang="en-US" sz="1200" dirty="0" err="1" smtClean="0"/>
            <a:t>Ketov</a:t>
          </a:r>
          <a:r>
            <a:rPr kumimoji="1" lang="en-US" altLang="en-US" sz="1200" dirty="0" smtClean="0"/>
            <a:t>, Phys. </a:t>
          </a:r>
          <a:r>
            <a:rPr kumimoji="1" lang="en-US" altLang="en-US" sz="1200" dirty="0" err="1" smtClean="0"/>
            <a:t>Lett</a:t>
          </a:r>
          <a:r>
            <a:rPr kumimoji="1" lang="en-US" altLang="en-US" sz="1200" dirty="0" smtClean="0"/>
            <a:t>. B674 (2009) 59</a:t>
          </a:r>
          <a:endParaRPr kumimoji="1" lang="ja-JP" altLang="en-US" sz="1200" dirty="0"/>
        </a:p>
      </dgm:t>
    </dgm:pt>
    <dgm:pt modelId="{0E7746B5-AAE1-47DE-853F-939DBE5B9B6E}" type="parTrans" cxnId="{00DAF172-F7F6-4827-B879-F747680297B9}">
      <dgm:prSet/>
      <dgm:spPr/>
      <dgm:t>
        <a:bodyPr/>
        <a:lstStyle/>
        <a:p>
          <a:endParaRPr kumimoji="1" lang="ja-JP" altLang="en-US"/>
        </a:p>
      </dgm:t>
    </dgm:pt>
    <dgm:pt modelId="{7083E39C-5BAA-40F6-81E6-F92904761288}" type="sibTrans" cxnId="{00DAF172-F7F6-4827-B879-F747680297B9}">
      <dgm:prSet/>
      <dgm:spPr/>
      <dgm:t>
        <a:bodyPr/>
        <a:lstStyle/>
        <a:p>
          <a:endParaRPr kumimoji="1" lang="ja-JP" altLang="en-US"/>
        </a:p>
      </dgm:t>
    </dgm:pt>
    <dgm:pt modelId="{B059E337-D3F9-4AE7-AFD5-0CD91DFA3136}">
      <dgm:prSet phldrT="[テキスト]" custT="1"/>
      <dgm:spPr/>
      <dgm:t>
        <a:bodyPr/>
        <a:lstStyle/>
        <a:p>
          <a:r>
            <a:rPr kumimoji="1" lang="en-US" altLang="ja-JP" sz="1200" dirty="0" smtClean="0"/>
            <a:t>Our work</a:t>
          </a:r>
          <a:endParaRPr kumimoji="1" lang="ja-JP" altLang="en-US" sz="1200" dirty="0"/>
        </a:p>
      </dgm:t>
    </dgm:pt>
    <dgm:pt modelId="{5C167851-F425-488B-AA5B-0FD7B5A68A8C}" type="parTrans" cxnId="{0E7B5206-2DBA-4FDB-990C-2288F05A1C74}">
      <dgm:prSet/>
      <dgm:spPr/>
      <dgm:t>
        <a:bodyPr/>
        <a:lstStyle/>
        <a:p>
          <a:endParaRPr kumimoji="1" lang="ja-JP" altLang="en-US"/>
        </a:p>
      </dgm:t>
    </dgm:pt>
    <dgm:pt modelId="{9C4A10B1-6995-4549-B697-5A105CF3EAEF}" type="sibTrans" cxnId="{0E7B5206-2DBA-4FDB-990C-2288F05A1C74}">
      <dgm:prSet/>
      <dgm:spPr/>
      <dgm:t>
        <a:bodyPr/>
        <a:lstStyle/>
        <a:p>
          <a:endParaRPr kumimoji="1" lang="ja-JP" altLang="en-US"/>
        </a:p>
      </dgm:t>
    </dgm:pt>
    <dgm:pt modelId="{3A1ADEF2-123A-4025-99B1-2066FF6832D5}">
      <dgm:prSet phldrT="[テキスト]" custT="1"/>
      <dgm:spPr/>
      <dgm:t>
        <a:bodyPr/>
        <a:lstStyle/>
        <a:p>
          <a:r>
            <a:rPr kumimoji="1" lang="nl-NL" altLang="ja-JP" sz="1200" dirty="0" smtClean="0"/>
            <a:t>D. Z. Freedman, P. van Nieuwenhuizen and S. Ferrara, Phys. Rev. D 13 (1976) 3214;</a:t>
          </a:r>
          <a:endParaRPr kumimoji="1" lang="ja-JP" altLang="en-US" sz="1200" dirty="0"/>
        </a:p>
      </dgm:t>
    </dgm:pt>
    <dgm:pt modelId="{D73BE346-1F4D-4E23-8C42-94528EDCE8E1}" type="parTrans" cxnId="{9069DADE-4B96-43FA-8861-BE318DA8E598}">
      <dgm:prSet/>
      <dgm:spPr/>
      <dgm:t>
        <a:bodyPr/>
        <a:lstStyle/>
        <a:p>
          <a:endParaRPr kumimoji="1" lang="ja-JP" altLang="en-US"/>
        </a:p>
      </dgm:t>
    </dgm:pt>
    <dgm:pt modelId="{EB5F2369-8435-435A-87F3-52212F28D891}" type="sibTrans" cxnId="{9069DADE-4B96-43FA-8861-BE318DA8E598}">
      <dgm:prSet/>
      <dgm:spPr/>
      <dgm:t>
        <a:bodyPr/>
        <a:lstStyle/>
        <a:p>
          <a:endParaRPr kumimoji="1" lang="ja-JP" altLang="en-US"/>
        </a:p>
      </dgm:t>
    </dgm:pt>
    <dgm:pt modelId="{EDFDD225-D679-4FC0-B276-448ED12023C0}">
      <dgm:prSet custT="1"/>
      <dgm:spPr/>
      <dgm:t>
        <a:bodyPr/>
        <a:lstStyle/>
        <a:p>
          <a:r>
            <a:rPr kumimoji="1" lang="de-DE" altLang="ja-JP" sz="1200" dirty="0" smtClean="0"/>
            <a:t>S. Deser and B. Zumino, Phys. Lett. B 62 (1976) 335.</a:t>
          </a:r>
          <a:endParaRPr kumimoji="1" lang="ja-JP" altLang="ja-JP" sz="1200" dirty="0" smtClean="0"/>
        </a:p>
      </dgm:t>
    </dgm:pt>
    <dgm:pt modelId="{9D677DF5-982A-4A7A-8809-C39DC6F972CF}" type="parTrans" cxnId="{0C4C0846-DF04-4B99-AC97-60BFC5160D45}">
      <dgm:prSet/>
      <dgm:spPr/>
      <dgm:t>
        <a:bodyPr/>
        <a:lstStyle/>
        <a:p>
          <a:endParaRPr kumimoji="1" lang="ja-JP" altLang="en-US"/>
        </a:p>
      </dgm:t>
    </dgm:pt>
    <dgm:pt modelId="{36AC3D53-7E08-44C4-9784-2EC4F66EAB04}" type="sibTrans" cxnId="{0C4C0846-DF04-4B99-AC97-60BFC5160D45}">
      <dgm:prSet/>
      <dgm:spPr/>
      <dgm:t>
        <a:bodyPr/>
        <a:lstStyle/>
        <a:p>
          <a:endParaRPr kumimoji="1" lang="ja-JP" altLang="en-US"/>
        </a:p>
      </dgm:t>
    </dgm:pt>
    <dgm:pt modelId="{C134A48F-9F8C-49DA-A44B-9E7557980529}" type="pres">
      <dgm:prSet presAssocID="{340213CB-10F3-4213-9CA6-875530EDD0D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C89676-A359-4DC9-94DA-124A7C7BA4BA}" type="pres">
      <dgm:prSet presAssocID="{9C6184D0-9B6F-46DE-A520-661C2B4A81AD}" presName="parentText" presStyleLbl="node1" presStyleIdx="0" presStyleCnt="3" custScaleY="33083" custLinFactNeighborX="1459" custLinFactNeighborY="-1055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2641400-63B0-4A0E-A39B-5BCB5D7136EA}" type="pres">
      <dgm:prSet presAssocID="{9C6184D0-9B6F-46DE-A520-661C2B4A81AD}" presName="childText" presStyleLbl="revTx" presStyleIdx="0" presStyleCnt="3" custScaleY="42627" custLinFactNeighborX="1459" custLinFactNeighborY="-6856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3D82305-6F52-4CD1-885C-60BA8317336F}" type="pres">
      <dgm:prSet presAssocID="{E3D11B01-8FB5-431D-85A5-86BACD8CDAC9}" presName="parentText" presStyleLbl="node1" presStyleIdx="1" presStyleCnt="3" custScaleY="36991" custLinFactNeighborX="1459" custLinFactNeighborY="1060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DDA1DA3-FFA4-47B4-A384-3A1DBFF130BC}" type="pres">
      <dgm:prSet presAssocID="{E3D11B01-8FB5-431D-85A5-86BACD8CDAC9}" presName="childText" presStyleLbl="revTx" presStyleIdx="1" presStyleCnt="3" custScaleY="37970" custLinFactNeighborX="1459" custLinFactNeighborY="1247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BD97FE7-8508-48F9-878D-9A9B94D03BED}" type="pres">
      <dgm:prSet presAssocID="{FDE3FCF0-A8A1-4746-BE6A-09CEA8158DA3}" presName="parentText" presStyleLbl="node1" presStyleIdx="2" presStyleCnt="3" custScaleY="35623" custLinFactNeighborX="1459" custLinFactNeighborY="1459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DC71FEE-1ADA-4C2E-9A64-6522AC811C2C}" type="pres">
      <dgm:prSet presAssocID="{FDE3FCF0-A8A1-4746-BE6A-09CEA8158DA3}" presName="childText" presStyleLbl="revTx" presStyleIdx="2" presStyleCnt="3" custScaleY="17646" custLinFactNeighborX="1459" custLinFactNeighborY="1519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F298606-A398-41AA-A23F-36574EC962F0}" type="presOf" srcId="{9C6184D0-9B6F-46DE-A520-661C2B4A81AD}" destId="{CEC89676-A359-4DC9-94DA-124A7C7BA4BA}" srcOrd="0" destOrd="0" presId="urn:microsoft.com/office/officeart/2005/8/layout/vList2"/>
    <dgm:cxn modelId="{88B959EA-C097-4DF7-8FDA-B68F4777772E}" type="presOf" srcId="{3A1ADEF2-123A-4025-99B1-2066FF6832D5}" destId="{F2641400-63B0-4A0E-A39B-5BCB5D7136EA}" srcOrd="0" destOrd="0" presId="urn:microsoft.com/office/officeart/2005/8/layout/vList2"/>
    <dgm:cxn modelId="{91DD8582-72CE-4DE2-955B-FEFE0C7A6DCC}" srcId="{340213CB-10F3-4213-9CA6-875530EDD0DF}" destId="{FDE3FCF0-A8A1-4746-BE6A-09CEA8158DA3}" srcOrd="2" destOrd="0" parTransId="{FEEE38D8-8BA2-470E-A2DE-D665DFEBE627}" sibTransId="{AE78CFB1-233C-49BC-AAB3-B5D11254BD69}"/>
    <dgm:cxn modelId="{E240DDD0-6CE5-46E2-A09C-BBFE42A723AC}" type="presOf" srcId="{B059E337-D3F9-4AE7-AFD5-0CD91DFA3136}" destId="{3DC71FEE-1ADA-4C2E-9A64-6522AC811C2C}" srcOrd="0" destOrd="0" presId="urn:microsoft.com/office/officeart/2005/8/layout/vList2"/>
    <dgm:cxn modelId="{5A5230C2-AB31-4491-A4DE-87E208EED9EA}" type="presOf" srcId="{EDFDD225-D679-4FC0-B276-448ED12023C0}" destId="{F2641400-63B0-4A0E-A39B-5BCB5D7136EA}" srcOrd="0" destOrd="1" presId="urn:microsoft.com/office/officeart/2005/8/layout/vList2"/>
    <dgm:cxn modelId="{00DAF172-F7F6-4827-B879-F747680297B9}" srcId="{E3D11B01-8FB5-431D-85A5-86BACD8CDAC9}" destId="{4B451659-4A8C-4E9A-AE1F-0B7EDE5E8D29}" srcOrd="0" destOrd="0" parTransId="{0E7746B5-AAE1-47DE-853F-939DBE5B9B6E}" sibTransId="{7083E39C-5BAA-40F6-81E6-F92904761288}"/>
    <dgm:cxn modelId="{DB59A31E-5316-41F0-87D8-A304288E6ECB}" srcId="{340213CB-10F3-4213-9CA6-875530EDD0DF}" destId="{9C6184D0-9B6F-46DE-A520-661C2B4A81AD}" srcOrd="0" destOrd="0" parTransId="{ABAED5F8-C0F1-4E9F-AFBC-78294D10CB85}" sibTransId="{8AC60055-7386-48C7-83D0-0F124A84AC72}"/>
    <dgm:cxn modelId="{31C3ED31-969E-4E13-92AE-327E5FC48A0B}" type="presOf" srcId="{340213CB-10F3-4213-9CA6-875530EDD0DF}" destId="{C134A48F-9F8C-49DA-A44B-9E7557980529}" srcOrd="0" destOrd="0" presId="urn:microsoft.com/office/officeart/2005/8/layout/vList2"/>
    <dgm:cxn modelId="{0E7B5206-2DBA-4FDB-990C-2288F05A1C74}" srcId="{FDE3FCF0-A8A1-4746-BE6A-09CEA8158DA3}" destId="{B059E337-D3F9-4AE7-AFD5-0CD91DFA3136}" srcOrd="0" destOrd="0" parTransId="{5C167851-F425-488B-AA5B-0FD7B5A68A8C}" sibTransId="{9C4A10B1-6995-4549-B697-5A105CF3EAEF}"/>
    <dgm:cxn modelId="{DF33BFAC-7CFC-4644-8234-EB2A8A9AF46D}" type="presOf" srcId="{FDE3FCF0-A8A1-4746-BE6A-09CEA8158DA3}" destId="{CBD97FE7-8508-48F9-878D-9A9B94D03BED}" srcOrd="0" destOrd="0" presId="urn:microsoft.com/office/officeart/2005/8/layout/vList2"/>
    <dgm:cxn modelId="{0C4C0846-DF04-4B99-AC97-60BFC5160D45}" srcId="{9C6184D0-9B6F-46DE-A520-661C2B4A81AD}" destId="{EDFDD225-D679-4FC0-B276-448ED12023C0}" srcOrd="1" destOrd="0" parTransId="{9D677DF5-982A-4A7A-8809-C39DC6F972CF}" sibTransId="{36AC3D53-7E08-44C4-9784-2EC4F66EAB04}"/>
    <dgm:cxn modelId="{1F525133-FDB6-4FE8-94DC-8AD5CC5B9371}" type="presOf" srcId="{4B451659-4A8C-4E9A-AE1F-0B7EDE5E8D29}" destId="{9DDA1DA3-FFA4-47B4-A384-3A1DBFF130BC}" srcOrd="0" destOrd="0" presId="urn:microsoft.com/office/officeart/2005/8/layout/vList2"/>
    <dgm:cxn modelId="{F6CE60EE-4B53-4B8D-8438-3855ADEBDB5A}" type="presOf" srcId="{E3D11B01-8FB5-431D-85A5-86BACD8CDAC9}" destId="{03D82305-6F52-4CD1-885C-60BA8317336F}" srcOrd="0" destOrd="0" presId="urn:microsoft.com/office/officeart/2005/8/layout/vList2"/>
    <dgm:cxn modelId="{9069DADE-4B96-43FA-8861-BE318DA8E598}" srcId="{9C6184D0-9B6F-46DE-A520-661C2B4A81AD}" destId="{3A1ADEF2-123A-4025-99B1-2066FF6832D5}" srcOrd="0" destOrd="0" parTransId="{D73BE346-1F4D-4E23-8C42-94528EDCE8E1}" sibTransId="{EB5F2369-8435-435A-87F3-52212F28D891}"/>
    <dgm:cxn modelId="{186F2DD9-189F-41E3-A461-6C492CD78A51}" srcId="{340213CB-10F3-4213-9CA6-875530EDD0DF}" destId="{E3D11B01-8FB5-431D-85A5-86BACD8CDAC9}" srcOrd="1" destOrd="0" parTransId="{A81E766C-7A92-457B-9657-607278AF1B19}" sibTransId="{F6A17693-4E9D-4A0F-99E7-C115237B39DD}"/>
    <dgm:cxn modelId="{2864C290-3D1C-41D1-9E97-BED4CF338690}" type="presParOf" srcId="{C134A48F-9F8C-49DA-A44B-9E7557980529}" destId="{CEC89676-A359-4DC9-94DA-124A7C7BA4BA}" srcOrd="0" destOrd="0" presId="urn:microsoft.com/office/officeart/2005/8/layout/vList2"/>
    <dgm:cxn modelId="{8CC38522-493E-45EF-B554-65156EAD03CE}" type="presParOf" srcId="{C134A48F-9F8C-49DA-A44B-9E7557980529}" destId="{F2641400-63B0-4A0E-A39B-5BCB5D7136EA}" srcOrd="1" destOrd="0" presId="urn:microsoft.com/office/officeart/2005/8/layout/vList2"/>
    <dgm:cxn modelId="{461A259F-85FC-4397-8AFB-4709424AD1A3}" type="presParOf" srcId="{C134A48F-9F8C-49DA-A44B-9E7557980529}" destId="{03D82305-6F52-4CD1-885C-60BA8317336F}" srcOrd="2" destOrd="0" presId="urn:microsoft.com/office/officeart/2005/8/layout/vList2"/>
    <dgm:cxn modelId="{74F97239-9751-46FB-852B-B7606A84040A}" type="presParOf" srcId="{C134A48F-9F8C-49DA-A44B-9E7557980529}" destId="{9DDA1DA3-FFA4-47B4-A384-3A1DBFF130BC}" srcOrd="3" destOrd="0" presId="urn:microsoft.com/office/officeart/2005/8/layout/vList2"/>
    <dgm:cxn modelId="{1FDF6AD2-16CD-41FE-BAF3-858B5B4F664D}" type="presParOf" srcId="{C134A48F-9F8C-49DA-A44B-9E7557980529}" destId="{CBD97FE7-8508-48F9-878D-9A9B94D03BED}" srcOrd="4" destOrd="0" presId="urn:microsoft.com/office/officeart/2005/8/layout/vList2"/>
    <dgm:cxn modelId="{AC9817B5-AC98-410C-8C12-71EC9FED6B86}" type="presParOf" srcId="{C134A48F-9F8C-49DA-A44B-9E7557980529}" destId="{3DC71FEE-1ADA-4C2E-9A64-6522AC811C2C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C89676-A359-4DC9-94DA-124A7C7BA4BA}">
      <dsp:nvSpPr>
        <dsp:cNvPr id="0" name=""/>
        <dsp:cNvSpPr/>
      </dsp:nvSpPr>
      <dsp:spPr>
        <a:xfrm>
          <a:off x="0" y="538871"/>
          <a:ext cx="3329939" cy="443373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0000"/>
                <a:lum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  <a:alpha val="7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 xmlns:m="http://schemas.openxmlformats.org/officeDocument/2006/math"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𝑅</m:t>
              </m:r>
            </m:oMath>
          </a14:m>
          <a:r>
            <a:rPr kumimoji="1" lang="ja-JP" altLang="en-US" sz="2800" kern="1200" dirty="0" smtClean="0"/>
            <a:t> </a:t>
          </a:r>
          <a:endParaRPr kumimoji="1" lang="ja-JP" altLang="en-US" sz="2800" kern="1200" dirty="0"/>
        </a:p>
      </dsp:txBody>
      <dsp:txXfrm>
        <a:off x="21644" y="560515"/>
        <a:ext cx="3286651" cy="400085"/>
      </dsp:txXfrm>
    </dsp:sp>
    <dsp:sp modelId="{27887832-9BDB-4A7A-BC7F-A8E4B2841758}">
      <dsp:nvSpPr>
        <dsp:cNvPr id="0" name=""/>
        <dsp:cNvSpPr/>
      </dsp:nvSpPr>
      <dsp:spPr>
        <a:xfrm>
          <a:off x="0" y="982245"/>
          <a:ext cx="3329939" cy="4611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726" tIns="15240" rIns="85344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altLang="ja-JP" sz="1200" kern="1200" dirty="0" smtClean="0"/>
            <a:t>A. Einstein, 1915</a:t>
          </a:r>
          <a:endParaRPr kumimoji="1" lang="ja-JP" altLang="en-US" sz="1200" kern="1200" dirty="0"/>
        </a:p>
      </dsp:txBody>
      <dsp:txXfrm>
        <a:off x="0" y="982245"/>
        <a:ext cx="3329939" cy="461157"/>
      </dsp:txXfrm>
    </dsp:sp>
    <dsp:sp modelId="{03D82305-6F52-4CD1-885C-60BA8317336F}">
      <dsp:nvSpPr>
        <dsp:cNvPr id="0" name=""/>
        <dsp:cNvSpPr/>
      </dsp:nvSpPr>
      <dsp:spPr>
        <a:xfrm>
          <a:off x="0" y="1443402"/>
          <a:ext cx="3329939" cy="458756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0000"/>
                <a:lum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  <a:alpha val="7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 xmlns:m="http://schemas.openxmlformats.org/officeDocument/2006/math"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𝑓</m:t>
              </m:r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(</m:t>
              </m:r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𝑅</m:t>
              </m:r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)</m:t>
              </m:r>
            </m:oMath>
          </a14:m>
          <a:r>
            <a:rPr kumimoji="1" lang="en-US" altLang="ja-JP" sz="2800" kern="1200" dirty="0" smtClean="0"/>
            <a:t> gravity</a:t>
          </a:r>
          <a:endParaRPr kumimoji="1" lang="ja-JP" altLang="en-US" sz="2800" kern="1200" dirty="0"/>
        </a:p>
      </dsp:txBody>
      <dsp:txXfrm>
        <a:off x="22395" y="1465797"/>
        <a:ext cx="3285149" cy="413966"/>
      </dsp:txXfrm>
    </dsp:sp>
    <dsp:sp modelId="{E5EFF7F5-66D9-41B9-8617-2C774CB5DDC6}">
      <dsp:nvSpPr>
        <dsp:cNvPr id="0" name=""/>
        <dsp:cNvSpPr/>
      </dsp:nvSpPr>
      <dsp:spPr>
        <a:xfrm>
          <a:off x="0" y="1902159"/>
          <a:ext cx="3329939" cy="5564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726" tIns="15240" rIns="85344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altLang="ja-JP" sz="1200" kern="1200" dirty="0" smtClean="0"/>
            <a:t>A. De </a:t>
          </a:r>
          <a:r>
            <a:rPr kumimoji="1" lang="en-US" altLang="ja-JP" sz="1200" kern="1200" dirty="0" err="1" smtClean="0"/>
            <a:t>Felice</a:t>
          </a:r>
          <a:r>
            <a:rPr kumimoji="1" lang="en-US" altLang="ja-JP" sz="1200" kern="1200" dirty="0" smtClean="0"/>
            <a:t> and S. </a:t>
          </a:r>
          <a:r>
            <a:rPr kumimoji="1" lang="en-US" altLang="ja-JP" sz="1200" kern="1200" dirty="0" err="1" smtClean="0"/>
            <a:t>Tsujikawa</a:t>
          </a:r>
          <a:r>
            <a:rPr kumimoji="1" lang="en-US" altLang="ja-JP" sz="1200" kern="1200" dirty="0" smtClean="0"/>
            <a:t>, Living Rev. Rel. 13 (2010) 3 and references therein.</a:t>
          </a:r>
          <a:endParaRPr kumimoji="1" lang="ja-JP" altLang="en-US" sz="1200" kern="1200" dirty="0"/>
        </a:p>
      </dsp:txBody>
      <dsp:txXfrm>
        <a:off x="0" y="1902159"/>
        <a:ext cx="3329939" cy="556458"/>
      </dsp:txXfrm>
    </dsp:sp>
    <dsp:sp modelId="{CBD97FE7-8508-48F9-878D-9A9B94D03BED}">
      <dsp:nvSpPr>
        <dsp:cNvPr id="0" name=""/>
        <dsp:cNvSpPr/>
      </dsp:nvSpPr>
      <dsp:spPr>
        <a:xfrm>
          <a:off x="0" y="2458618"/>
          <a:ext cx="3329939" cy="378221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0000"/>
                <a:lum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  <a:alpha val="7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 xmlns:m="http://schemas.openxmlformats.org/officeDocument/2006/math"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𝑓</m:t>
              </m:r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(</m:t>
              </m:r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𝑅</m:t>
              </m:r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,</m:t>
              </m:r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𝐶</m:t>
              </m:r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)</m:t>
              </m:r>
            </m:oMath>
          </a14:m>
          <a:r>
            <a:rPr kumimoji="1" lang="ja-JP" altLang="en-US" sz="2800" kern="1200" dirty="0" smtClean="0"/>
            <a:t> </a:t>
          </a:r>
          <a:r>
            <a:rPr kumimoji="1" lang="en-US" altLang="ja-JP" sz="2800" kern="1200" dirty="0" smtClean="0"/>
            <a:t>gravity</a:t>
          </a:r>
          <a:endParaRPr kumimoji="1" lang="ja-JP" altLang="en-US" sz="2800" kern="1200" dirty="0"/>
        </a:p>
      </dsp:txBody>
      <dsp:txXfrm>
        <a:off x="18463" y="2477081"/>
        <a:ext cx="3293013" cy="341295"/>
      </dsp:txXfrm>
    </dsp:sp>
    <dsp:sp modelId="{F3C3ED41-2516-41C0-9951-4CD8B936BC4F}">
      <dsp:nvSpPr>
        <dsp:cNvPr id="0" name=""/>
        <dsp:cNvSpPr/>
      </dsp:nvSpPr>
      <dsp:spPr>
        <a:xfrm>
          <a:off x="0" y="2836839"/>
          <a:ext cx="3329939" cy="3580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5726" tIns="15240" rIns="85344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altLang="ja-JP" sz="1200" kern="1200" dirty="0" smtClean="0"/>
            <a:t>Our work</a:t>
          </a:r>
          <a:endParaRPr kumimoji="1" lang="ja-JP" altLang="en-US" sz="1200" kern="1200" dirty="0"/>
        </a:p>
      </dsp:txBody>
      <dsp:txXfrm>
        <a:off x="0" y="2836839"/>
        <a:ext cx="3329939" cy="3580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C89676-A359-4DC9-94DA-124A7C7BA4BA}">
      <dsp:nvSpPr>
        <dsp:cNvPr id="0" name=""/>
        <dsp:cNvSpPr/>
      </dsp:nvSpPr>
      <dsp:spPr>
        <a:xfrm>
          <a:off x="0" y="681201"/>
          <a:ext cx="3830320" cy="395973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0000"/>
                <a:lum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  <a:alpha val="7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 xmlns:m="http://schemas.openxmlformats.org/officeDocument/2006/math"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ℛ</m:t>
              </m:r>
            </m:oMath>
          </a14:m>
          <a:r>
            <a:rPr kumimoji="1" lang="ja-JP" altLang="en-US" sz="2800" kern="1200" dirty="0" smtClean="0"/>
            <a:t> </a:t>
          </a:r>
          <a:endParaRPr kumimoji="1" lang="ja-JP" altLang="en-US" sz="2800" kern="1200" dirty="0"/>
        </a:p>
      </dsp:txBody>
      <dsp:txXfrm>
        <a:off x="19330" y="700531"/>
        <a:ext cx="3791660" cy="357313"/>
      </dsp:txXfrm>
    </dsp:sp>
    <dsp:sp modelId="{F2641400-63B0-4A0E-A39B-5BCB5D7136EA}">
      <dsp:nvSpPr>
        <dsp:cNvPr id="0" name=""/>
        <dsp:cNvSpPr/>
      </dsp:nvSpPr>
      <dsp:spPr>
        <a:xfrm>
          <a:off x="0" y="1106903"/>
          <a:ext cx="3830320" cy="451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3" tIns="15240" rIns="85344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nl-NL" altLang="ja-JP" sz="1200" kern="1200" dirty="0" smtClean="0"/>
            <a:t>D. Z. Freedman, P. van Nieuwenhuizen and S. Ferrara, Phys. Rev. D 13 (1976) 3214;</a:t>
          </a:r>
          <a:endParaRPr kumimoji="1" lang="ja-JP" altLang="en-US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de-DE" altLang="ja-JP" sz="1200" kern="1200" dirty="0" smtClean="0"/>
            <a:t>S. Deser and B. Zumino, Phys. Lett. B 62 (1976) 335.</a:t>
          </a:r>
          <a:endParaRPr kumimoji="1" lang="ja-JP" altLang="ja-JP" sz="1200" kern="1200" dirty="0" smtClean="0"/>
        </a:p>
      </dsp:txBody>
      <dsp:txXfrm>
        <a:off x="0" y="1106903"/>
        <a:ext cx="3830320" cy="451336"/>
      </dsp:txXfrm>
    </dsp:sp>
    <dsp:sp modelId="{03D82305-6F52-4CD1-885C-60BA8317336F}">
      <dsp:nvSpPr>
        <dsp:cNvPr id="0" name=""/>
        <dsp:cNvSpPr/>
      </dsp:nvSpPr>
      <dsp:spPr>
        <a:xfrm>
          <a:off x="0" y="1752576"/>
          <a:ext cx="3830320" cy="442748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0000"/>
                <a:lum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  <a:alpha val="7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 xmlns:m="http://schemas.openxmlformats.org/officeDocument/2006/math"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𝐹</m:t>
              </m:r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(</m:t>
              </m:r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ℛ</m:t>
              </m:r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)</m:t>
              </m:r>
            </m:oMath>
          </a14:m>
          <a:r>
            <a:rPr kumimoji="1" lang="en-US" altLang="ja-JP" sz="2800" kern="1200" dirty="0" smtClean="0"/>
            <a:t> supergravity</a:t>
          </a:r>
          <a:endParaRPr kumimoji="1" lang="ja-JP" altLang="en-US" sz="2800" kern="1200" dirty="0"/>
        </a:p>
      </dsp:txBody>
      <dsp:txXfrm>
        <a:off x="21613" y="1774189"/>
        <a:ext cx="3787094" cy="399522"/>
      </dsp:txXfrm>
    </dsp:sp>
    <dsp:sp modelId="{9DDA1DA3-FFA4-47B4-A384-3A1DBFF130BC}">
      <dsp:nvSpPr>
        <dsp:cNvPr id="0" name=""/>
        <dsp:cNvSpPr/>
      </dsp:nvSpPr>
      <dsp:spPr>
        <a:xfrm>
          <a:off x="0" y="2232328"/>
          <a:ext cx="3830320" cy="4020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3" tIns="15240" rIns="85344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altLang="en-US" sz="1200" kern="1200" dirty="0" smtClean="0"/>
            <a:t>S.J. Gates, Jr. and S.V. </a:t>
          </a:r>
          <a:r>
            <a:rPr kumimoji="1" lang="en-US" altLang="en-US" sz="1200" kern="1200" dirty="0" err="1" smtClean="0"/>
            <a:t>Ketov</a:t>
          </a:r>
          <a:r>
            <a:rPr kumimoji="1" lang="en-US" altLang="en-US" sz="1200" kern="1200" dirty="0" smtClean="0"/>
            <a:t>, Phys. </a:t>
          </a:r>
          <a:r>
            <a:rPr kumimoji="1" lang="en-US" altLang="en-US" sz="1200" kern="1200" dirty="0" err="1" smtClean="0"/>
            <a:t>Lett</a:t>
          </a:r>
          <a:r>
            <a:rPr kumimoji="1" lang="en-US" altLang="en-US" sz="1200" kern="1200" dirty="0" smtClean="0"/>
            <a:t>. B674 (2009) 59</a:t>
          </a:r>
          <a:endParaRPr kumimoji="1" lang="ja-JP" altLang="en-US" sz="1200" kern="1200" dirty="0"/>
        </a:p>
      </dsp:txBody>
      <dsp:txXfrm>
        <a:off x="0" y="2232328"/>
        <a:ext cx="3830320" cy="402028"/>
      </dsp:txXfrm>
    </dsp:sp>
    <dsp:sp modelId="{CBD97FE7-8508-48F9-878D-9A9B94D03BED}">
      <dsp:nvSpPr>
        <dsp:cNvPr id="0" name=""/>
        <dsp:cNvSpPr/>
      </dsp:nvSpPr>
      <dsp:spPr>
        <a:xfrm>
          <a:off x="0" y="2639599"/>
          <a:ext cx="3830320" cy="426375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70000"/>
                <a:lumMod val="11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82000"/>
                <a:alpha val="7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 xmlns:m="http://schemas.openxmlformats.org/officeDocument/2006/math"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𝐹</m:t>
              </m:r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(</m:t>
              </m:r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ℛ</m:t>
              </m:r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,</m:t>
              </m:r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𝒲</m:t>
              </m:r>
              <m:r>
                <a:rPr kumimoji="1" lang="en-US" altLang="ja-JP" sz="2800" b="0" i="1" kern="1200" smtClean="0">
                  <a:latin typeface="Cambria Math" panose="02040503050406030204" pitchFamily="18" charset="0"/>
                </a:rPr>
                <m:t>)</m:t>
              </m:r>
            </m:oMath>
          </a14:m>
          <a:r>
            <a:rPr kumimoji="1" lang="ja-JP" altLang="en-US" sz="2800" kern="1200" dirty="0" smtClean="0"/>
            <a:t> </a:t>
          </a:r>
          <a:r>
            <a:rPr kumimoji="1" lang="en-US" altLang="ja-JP" sz="2800" kern="1200" dirty="0" smtClean="0"/>
            <a:t>supergravity</a:t>
          </a:r>
          <a:endParaRPr kumimoji="1" lang="ja-JP" altLang="en-US" sz="2800" kern="1200" dirty="0"/>
        </a:p>
      </dsp:txBody>
      <dsp:txXfrm>
        <a:off x="20814" y="2660413"/>
        <a:ext cx="3788692" cy="384747"/>
      </dsp:txXfrm>
    </dsp:sp>
    <dsp:sp modelId="{3DC71FEE-1ADA-4C2E-9A64-6522AC811C2C}">
      <dsp:nvSpPr>
        <dsp:cNvPr id="0" name=""/>
        <dsp:cNvSpPr/>
      </dsp:nvSpPr>
      <dsp:spPr>
        <a:xfrm>
          <a:off x="0" y="3093263"/>
          <a:ext cx="3830320" cy="1868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613" tIns="15240" rIns="85344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en-US" altLang="ja-JP" sz="1200" kern="1200" dirty="0" smtClean="0"/>
            <a:t>Our work</a:t>
          </a:r>
          <a:endParaRPr kumimoji="1" lang="ja-JP" altLang="en-US" sz="1200" kern="1200" dirty="0"/>
        </a:p>
      </dsp:txBody>
      <dsp:txXfrm>
        <a:off x="0" y="3093263"/>
        <a:ext cx="3830320" cy="1868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68C006-E58D-4D0E-A048-6287EA3CA9B4}" type="datetimeFigureOut">
              <a:rPr kumimoji="1" lang="ja-JP" altLang="en-US" smtClean="0"/>
              <a:t>2013/8/15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329D2D-AB86-453E-9E36-571B53716E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1167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E99E1-34E1-4DBD-8368-86F822618A8E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781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Title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973" y="1964267"/>
            <a:ext cx="5714228" cy="2421464"/>
          </a:xfrm>
        </p:spPr>
        <p:txBody>
          <a:bodyPr anchor="b">
            <a:normAutofit/>
          </a:bodyPr>
          <a:lstStyle>
            <a:lvl1pPr algn="r">
              <a:defRPr sz="4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973" y="4385733"/>
            <a:ext cx="5714228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52311" y="5870576"/>
            <a:ext cx="1212173" cy="377825"/>
          </a:xfrm>
        </p:spPr>
        <p:txBody>
          <a:bodyPr/>
          <a:lstStyle/>
          <a:p>
            <a:fld id="{970AA2F3-239F-4897-ABD7-D9814D81BF15}" type="datetimeFigureOut">
              <a:rPr kumimoji="1" lang="ja-JP" altLang="en-US" smtClean="0"/>
              <a:t>2013/8/15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973" y="5870576"/>
            <a:ext cx="3932137" cy="3778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0685" y="5870576"/>
            <a:ext cx="417516" cy="377825"/>
          </a:xfrm>
        </p:spPr>
        <p:txBody>
          <a:bodyPr/>
          <a:lstStyle/>
          <a:p>
            <a:fld id="{3669620A-A4E5-46F0-8181-B63B64245E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810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732865"/>
            <a:ext cx="7772400" cy="566738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401" y="932112"/>
            <a:ext cx="685800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299603"/>
            <a:ext cx="77724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A2F3-239F-4897-ABD7-D9814D81BF15}" type="datetimeFigureOut">
              <a:rPr kumimoji="1" lang="ja-JP" altLang="en-US" smtClean="0"/>
              <a:t>2013/8/15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620A-A4E5-46F0-8181-B63B64245E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620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609602"/>
            <a:ext cx="7772399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4343400"/>
            <a:ext cx="7772399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A2F3-239F-4897-ABD7-D9814D81BF15}" type="datetimeFigureOut">
              <a:rPr kumimoji="1" lang="ja-JP" altLang="en-US" smtClean="0"/>
              <a:t>2013/8/15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620A-A4E5-46F0-8181-B63B64245E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90067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88671" y="3352800"/>
            <a:ext cx="6876133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266" y="4343400"/>
            <a:ext cx="77724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A2F3-239F-4897-ABD7-D9814D81BF15}" type="datetimeFigureOut">
              <a:rPr kumimoji="1" lang="ja-JP" altLang="en-US" smtClean="0"/>
              <a:t>2013/8/15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620A-A4E5-46F0-8181-B63B64245E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065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1648"/>
            <a:ext cx="7772401" cy="1468800"/>
          </a:xfrm>
        </p:spPr>
        <p:txBody>
          <a:bodyPr anchor="b">
            <a:normAutofit/>
          </a:bodyPr>
          <a:lstStyle>
            <a:lvl1pPr algn="l">
              <a:defRPr sz="2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60448"/>
            <a:ext cx="7772402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A2F3-239F-4897-ABD7-D9814D81BF15}" type="datetimeFigureOut">
              <a:rPr kumimoji="1" lang="ja-JP" altLang="en-US" smtClean="0"/>
              <a:t>2013/8/15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620A-A4E5-46F0-8181-B63B64245E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6416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3886200"/>
            <a:ext cx="777240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75200"/>
            <a:ext cx="7772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A2F3-239F-4897-ABD7-D9814D81BF15}" type="datetimeFigureOut">
              <a:rPr kumimoji="1" lang="ja-JP" altLang="en-US" smtClean="0"/>
              <a:t>2013/8/15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620A-A4E5-46F0-8181-B63B64245E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0778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40" y="609602"/>
            <a:ext cx="7772401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4440" y="3505200"/>
            <a:ext cx="777240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39" y="4343400"/>
            <a:ext cx="777240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A2F3-239F-4897-ABD7-D9814D81BF15}" type="datetimeFigureOut">
              <a:rPr kumimoji="1" lang="ja-JP" altLang="en-US" smtClean="0"/>
              <a:t>2013/8/15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620A-A4E5-46F0-8181-B63B64245E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11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A2F3-239F-4897-ABD7-D9814D81BF15}" type="datetimeFigureOut">
              <a:rPr kumimoji="1" lang="ja-JP" altLang="en-US" smtClean="0"/>
              <a:t>2013/8/15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620A-A4E5-46F0-8181-B63B64245E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75098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2978" y="609600"/>
            <a:ext cx="1676621" cy="5181601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990184" cy="5181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A2F3-239F-4897-ABD7-D9814D81BF15}" type="datetimeFigureOut">
              <a:rPr kumimoji="1" lang="ja-JP" altLang="en-US" smtClean="0"/>
              <a:t>2013/8/15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620A-A4E5-46F0-8181-B63B64245E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282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A2F3-239F-4897-ABD7-D9814D81BF15}" type="datetimeFigureOut">
              <a:rPr kumimoji="1" lang="ja-JP" altLang="en-US" smtClean="0"/>
              <a:t>2013/8/15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620A-A4E5-46F0-8181-B63B64245E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8951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308581"/>
            <a:ext cx="77724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4777381"/>
            <a:ext cx="777240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A2F3-239F-4897-ABD7-D9814D81BF15}" type="datetimeFigureOut">
              <a:rPr kumimoji="1" lang="ja-JP" altLang="en-US" smtClean="0"/>
              <a:t>2013/8/15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620A-A4E5-46F0-8181-B63B64245E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986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2142068"/>
            <a:ext cx="3813048" cy="364913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6553" y="2142068"/>
            <a:ext cx="3813048" cy="364913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A2F3-239F-4897-ABD7-D9814D81BF15}" type="datetimeFigureOut">
              <a:rPr kumimoji="1" lang="ja-JP" altLang="en-US" smtClean="0"/>
              <a:t>2013/8/15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620A-A4E5-46F0-8181-B63B64245E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7832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480" y="2218267"/>
            <a:ext cx="354060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1120" y="2218267"/>
            <a:ext cx="35184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6552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A2F3-239F-4897-ABD7-D9814D81BF15}" type="datetimeFigureOut">
              <a:rPr kumimoji="1" lang="ja-JP" altLang="en-US" smtClean="0"/>
              <a:t>2013/8/15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620A-A4E5-46F0-8181-B63B64245E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294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09601"/>
            <a:ext cx="7772400" cy="145626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A2F3-239F-4897-ABD7-D9814D81BF15}" type="datetimeFigureOut">
              <a:rPr kumimoji="1" lang="ja-JP" altLang="en-US" smtClean="0"/>
              <a:t>2013/8/15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620A-A4E5-46F0-8181-B63B64245E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677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A2F3-239F-4897-ABD7-D9814D81BF15}" type="datetimeFigureOut">
              <a:rPr kumimoji="1" lang="ja-JP" altLang="en-US" smtClean="0"/>
              <a:t>2013/8/15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620A-A4E5-46F0-8181-B63B64245E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19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18" y="1557868"/>
            <a:ext cx="2862910" cy="1439332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144" y="609601"/>
            <a:ext cx="4627975" cy="5181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718" y="2997200"/>
            <a:ext cx="2862910" cy="184573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A2F3-239F-4897-ABD7-D9814D81BF15}" type="datetimeFigureOut">
              <a:rPr kumimoji="1" lang="ja-JP" altLang="en-US" smtClean="0"/>
              <a:t>2013/8/15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620A-A4E5-46F0-8181-B63B64245E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57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28" y="1735672"/>
            <a:ext cx="409720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29200" y="914400"/>
            <a:ext cx="3200400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128" y="3107272"/>
            <a:ext cx="409720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AA2F3-239F-4897-ABD7-D9814D81BF15}" type="datetimeFigureOut">
              <a:rPr kumimoji="1" lang="ja-JP" altLang="en-US" smtClean="0"/>
              <a:t>2013/8/15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9620A-A4E5-46F0-8181-B63B64245E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887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7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2068"/>
            <a:ext cx="7772400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23712" y="5870576"/>
            <a:ext cx="121217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70AA2F3-239F-4897-ABD7-D9814D81BF15}" type="datetimeFigureOut">
              <a:rPr kumimoji="1" lang="ja-JP" altLang="en-US" smtClean="0"/>
              <a:t>2013/8/15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70576"/>
            <a:ext cx="5990311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2085" y="5870576"/>
            <a:ext cx="417516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669620A-A4E5-46F0-8181-B63B64245E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60063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kumimoji="1"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Layout" Target="../diagrams/layout2.xml"/><Relationship Id="rId18" Type="http://schemas.openxmlformats.org/officeDocument/2006/relationships/diagramLayout" Target="../diagrams/layout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" Type="http://schemas.openxmlformats.org/officeDocument/2006/relationships/notesSlide" Target="../notesSlides/notesSlide1.xml"/><Relationship Id="rId16" Type="http://schemas.microsoft.com/office/2007/relationships/diagramDrawing" Target="../diagrams/drawing2.xml"/><Relationship Id="rId20" Type="http://schemas.openxmlformats.org/officeDocument/2006/relationships/diagramColors" Target="../diagrams/colors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5" Type="http://schemas.openxmlformats.org/officeDocument/2006/relationships/diagramColors" Target="../diagrams/colors2.xml"/><Relationship Id="rId10" Type="http://schemas.openxmlformats.org/officeDocument/2006/relationships/diagramQuickStyle" Target="../diagrams/quickStyle1.xml"/><Relationship Id="rId19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1.xml"/><Relationship Id="rId1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34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13.png"/><Relationship Id="rId17" Type="http://schemas.openxmlformats.org/officeDocument/2006/relationships/image" Target="../media/image38.png"/><Relationship Id="rId2" Type="http://schemas.openxmlformats.org/officeDocument/2006/relationships/image" Target="../media/image8.png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5" Type="http://schemas.openxmlformats.org/officeDocument/2006/relationships/image" Target="../media/image36.png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image" Target="../media/image30.png"/><Relationship Id="rId1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86815" y="2021933"/>
            <a:ext cx="5714228" cy="2421464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General holomorphic pure supergravity and its cosmology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310184" y="2666206"/>
            <a:ext cx="2749379" cy="1735268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kumimoji="1" lang="en-US" altLang="ja-JP" cap="none" dirty="0" smtClean="0"/>
              <a:t>Takahiro Terada</a:t>
            </a:r>
          </a:p>
          <a:p>
            <a:pPr algn="l"/>
            <a:r>
              <a:rPr lang="en-US" altLang="ja-JP" cap="none" dirty="0" smtClean="0"/>
              <a:t>Univ. of </a:t>
            </a:r>
            <a:r>
              <a:rPr lang="en-US" altLang="ja-JP" cap="none" dirty="0" smtClean="0"/>
              <a:t>Tokyo, Japan</a:t>
            </a:r>
            <a:endParaRPr kumimoji="1" lang="en-US" altLang="ja-JP" cap="none" dirty="0" smtClean="0"/>
          </a:p>
          <a:p>
            <a:pPr algn="l"/>
            <a:endParaRPr kumimoji="1" lang="en-US" altLang="ja-JP" cap="none" dirty="0" smtClean="0"/>
          </a:p>
          <a:p>
            <a:pPr algn="l"/>
            <a:r>
              <a:rPr lang="en-US" altLang="ja-JP" cap="none" dirty="0" smtClean="0"/>
              <a:t>Sergei V. </a:t>
            </a:r>
            <a:r>
              <a:rPr lang="en-US" altLang="ja-JP" cap="none" dirty="0" err="1" smtClean="0"/>
              <a:t>Ketov</a:t>
            </a:r>
            <a:r>
              <a:rPr lang="en-US" altLang="ja-JP" cap="none" dirty="0" smtClean="0"/>
              <a:t> and TT,</a:t>
            </a:r>
          </a:p>
          <a:p>
            <a:pPr algn="l"/>
            <a:r>
              <a:rPr lang="en-US" altLang="ja-JP" cap="none" dirty="0" smtClean="0"/>
              <a:t>JHEP07(2013)127,</a:t>
            </a:r>
          </a:p>
          <a:p>
            <a:pPr algn="l"/>
            <a:r>
              <a:rPr lang="en-US" altLang="ja-JP" cap="none" dirty="0" smtClean="0"/>
              <a:t>arXiv:1304.4319 [</a:t>
            </a:r>
            <a:r>
              <a:rPr lang="en-US" altLang="ja-JP" cap="none" dirty="0" err="1" smtClean="0"/>
              <a:t>hep-th</a:t>
            </a:r>
            <a:r>
              <a:rPr lang="en-US" altLang="ja-JP" cap="none" dirty="0" smtClean="0"/>
              <a:t>]</a:t>
            </a:r>
            <a:endParaRPr kumimoji="1" lang="ja-JP" altLang="en-US" cap="none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03265" y="2323978"/>
            <a:ext cx="6110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dirty="0"/>
              <a:t>19th </a:t>
            </a:r>
            <a:r>
              <a:rPr lang="en-US" altLang="ja-JP" sz="1200" dirty="0" smtClean="0"/>
              <a:t>International </a:t>
            </a:r>
            <a:r>
              <a:rPr lang="en-US" altLang="ja-JP" sz="1200" dirty="0"/>
              <a:t>Summer Institute on Phenomenology of Elementary Particles and Cosmology</a:t>
            </a:r>
            <a:endParaRPr kumimoji="1" lang="ja-JP" altLang="en-US" sz="1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13038" y="222581"/>
            <a:ext cx="883096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cap="all" dirty="0" smtClean="0">
                <a:latin typeface="+mj-lt"/>
              </a:rPr>
              <a:t>Generalization of </a:t>
            </a:r>
            <a:r>
              <a:rPr kumimoji="1" lang="en-US" altLang="ja-JP" sz="8800" cap="all" dirty="0" smtClean="0">
                <a:latin typeface="+mj-lt"/>
              </a:rPr>
              <a:t>Supergravity</a:t>
            </a:r>
            <a:endParaRPr kumimoji="1" lang="ja-JP" altLang="en-US" sz="8800" cap="all" dirty="0">
              <a:latin typeface="+mj-lt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13038" y="4731761"/>
            <a:ext cx="883096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cap="all" dirty="0" smtClean="0">
                <a:latin typeface="+mj-lt"/>
              </a:rPr>
              <a:t>Supersymmetrization of </a:t>
            </a:r>
            <a:r>
              <a:rPr kumimoji="1" lang="en-US" altLang="ja-JP" sz="8000" cap="all" dirty="0" smtClean="0">
                <a:latin typeface="+mj-lt"/>
              </a:rPr>
              <a:t>Modified Gravity</a:t>
            </a:r>
            <a:endParaRPr kumimoji="1" lang="ja-JP" altLang="en-US" sz="8000" cap="all" dirty="0">
              <a:latin typeface="+mj-lt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 flipV="1">
            <a:off x="6248422" y="2682636"/>
            <a:ext cx="0" cy="15845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0670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227" y="2800866"/>
            <a:ext cx="5361870" cy="3891014"/>
          </a:xfrm>
          <a:prstGeom prst="rect">
            <a:avLst/>
          </a:prstGeom>
        </p:spPr>
      </p:pic>
      <p:graphicFrame>
        <p:nvGraphicFramePr>
          <p:cNvPr id="19" name="グラフ 18"/>
          <p:cNvGraphicFramePr/>
          <p:nvPr>
            <p:extLst>
              <p:ext uri="{D42A27DB-BD31-4B8C-83A1-F6EECF244321}">
                <p14:modId xmlns:p14="http://schemas.microsoft.com/office/powerpoint/2010/main" val="1272468271"/>
              </p:ext>
            </p:extLst>
          </p:nvPr>
        </p:nvGraphicFramePr>
        <p:xfrm>
          <a:off x="5271558" y="3572992"/>
          <a:ext cx="4169211" cy="24791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0" name="テキスト ボックス 19"/>
              <p:cNvSpPr txBox="1"/>
              <p:nvPr/>
            </p:nvSpPr>
            <p:spPr>
              <a:xfrm>
                <a:off x="6349912" y="6095525"/>
                <a:ext cx="2230098" cy="4655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=8</m:t>
                      </m:r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𝐺</m:t>
                      </m:r>
                      <m:sSub>
                        <m:sSub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20" name="テキスト ボックス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49912" y="6095525"/>
                <a:ext cx="2230098" cy="46557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図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6169" y="238423"/>
            <a:ext cx="5367486" cy="3174616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114184" y="394942"/>
            <a:ext cx="35920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Many reasons to do that!!</a:t>
            </a:r>
            <a:endParaRPr kumimoji="1" lang="ja-JP" altLang="en-US" sz="2400" b="1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54227" y="856607"/>
            <a:ext cx="33798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 smtClean="0"/>
              <a:t>pure theoretical interests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stringy/quantum corrections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potential applications to </a:t>
            </a:r>
            <a:r>
              <a:rPr lang="en-US" altLang="ja-JP" dirty="0" err="1" smtClean="0"/>
              <a:t>pheno</a:t>
            </a:r>
            <a:endParaRPr lang="en-US" altLang="ja-JP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application to inflation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smtClean="0"/>
              <a:t>to embed modified gravity into fundamental theory, etc.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411939" y="0"/>
            <a:ext cx="244695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/>
              <a:t>Planck collaboration, arXiv:</a:t>
            </a:r>
            <a:r>
              <a:rPr lang="en-US" altLang="ja-JP" sz="1050" dirty="0"/>
              <a:t>1303.5082</a:t>
            </a:r>
            <a:endParaRPr kumimoji="1" lang="ja-JP" altLang="en-US" sz="1050" dirty="0"/>
          </a:p>
        </p:txBody>
      </p:sp>
    </p:spTree>
    <p:extLst>
      <p:ext uri="{BB962C8B-B14F-4D97-AF65-F5344CB8AC3E}">
        <p14:creationId xmlns:p14="http://schemas.microsoft.com/office/powerpoint/2010/main" val="308166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図表 1"/>
              <p:cNvGraphicFramePr/>
              <p:nvPr>
                <p:extLst>
                  <p:ext uri="{D42A27DB-BD31-4B8C-83A1-F6EECF244321}">
                    <p14:modId xmlns:p14="http://schemas.microsoft.com/office/powerpoint/2010/main" val="3624840082"/>
                  </p:ext>
                </p:extLst>
              </p:nvPr>
            </p:nvGraphicFramePr>
            <p:xfrm>
              <a:off x="1158240" y="1920856"/>
              <a:ext cx="3329939" cy="37338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</mc:Choice>
        <mc:Fallback xmlns="">
          <p:graphicFrame>
            <p:nvGraphicFramePr>
              <p:cNvPr id="2" name="図表 1"/>
              <p:cNvGraphicFramePr/>
              <p:nvPr>
                <p:extLst>
                  <p:ext uri="{D42A27DB-BD31-4B8C-83A1-F6EECF244321}">
                    <p14:modId xmlns:p14="http://schemas.microsoft.com/office/powerpoint/2010/main" val="3624840082"/>
                  </p:ext>
                </p:extLst>
              </p:nvPr>
            </p:nvGraphicFramePr>
            <p:xfrm>
              <a:off x="1158240" y="1920856"/>
              <a:ext cx="3329939" cy="37338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図表 2"/>
              <p:cNvGraphicFramePr/>
              <p:nvPr>
                <p:extLst/>
              </p:nvPr>
            </p:nvGraphicFramePr>
            <p:xfrm>
              <a:off x="4775200" y="1717040"/>
              <a:ext cx="3830320" cy="389128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2" r:lo="rId13" r:qs="rId14" r:cs="rId15"/>
              </a:graphicData>
            </a:graphic>
          </p:graphicFrame>
        </mc:Choice>
        <mc:Fallback xmlns="">
          <p:graphicFrame>
            <p:nvGraphicFramePr>
              <p:cNvPr id="3" name="図表 2"/>
              <p:cNvGraphicFramePr/>
              <p:nvPr>
                <p:extLst/>
              </p:nvPr>
            </p:nvGraphicFramePr>
            <p:xfrm>
              <a:off x="4775200" y="1717040"/>
              <a:ext cx="3830320" cy="389128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7" r:lo="rId18" r:qs="rId19" r:cs="rId20"/>
              </a:graphicData>
            </a:graphic>
          </p:graphicFrame>
        </mc:Fallback>
      </mc:AlternateContent>
      <p:sp>
        <p:nvSpPr>
          <p:cNvPr id="4" name="上下矢印 3"/>
          <p:cNvSpPr/>
          <p:nvPr/>
        </p:nvSpPr>
        <p:spPr>
          <a:xfrm>
            <a:off x="304800" y="2052320"/>
            <a:ext cx="650240" cy="3210560"/>
          </a:xfrm>
          <a:prstGeom prst="upDownArrow">
            <a:avLst>
              <a:gd name="adj1" fmla="val 31250"/>
              <a:gd name="adj2" fmla="val 50000"/>
            </a:avLst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62560" y="1503680"/>
            <a:ext cx="130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Simple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62560" y="5299055"/>
            <a:ext cx="130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General</a:t>
            </a:r>
            <a:endParaRPr kumimoji="1" lang="ja-JP" altLang="en-US" sz="2400" dirty="0"/>
          </a:p>
        </p:txBody>
      </p:sp>
      <p:sp>
        <p:nvSpPr>
          <p:cNvPr id="9" name="右矢印 8"/>
          <p:cNvSpPr/>
          <p:nvPr/>
        </p:nvSpPr>
        <p:spPr>
          <a:xfrm>
            <a:off x="2458720" y="1659121"/>
            <a:ext cx="4389120" cy="531168"/>
          </a:xfrm>
          <a:prstGeom prst="rightArrow">
            <a:avLst>
              <a:gd name="adj1" fmla="val 34698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58160" y="131064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err="1" smtClean="0"/>
              <a:t>Supersymmetrization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601720" y="5598160"/>
            <a:ext cx="2103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Bosonic sector</a:t>
            </a:r>
            <a:endParaRPr kumimoji="1" lang="ja-JP" altLang="en-US" sz="2400" dirty="0"/>
          </a:p>
        </p:txBody>
      </p:sp>
      <p:sp>
        <p:nvSpPr>
          <p:cNvPr id="12" name="右矢印 11"/>
          <p:cNvSpPr/>
          <p:nvPr/>
        </p:nvSpPr>
        <p:spPr>
          <a:xfrm rot="10800000">
            <a:off x="2387600" y="5123487"/>
            <a:ext cx="4389120" cy="531168"/>
          </a:xfrm>
          <a:prstGeom prst="rightArrow">
            <a:avLst>
              <a:gd name="adj1" fmla="val 34698"/>
              <a:gd name="adj2" fmla="val 50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3528060" y="4093478"/>
            <a:ext cx="960119" cy="4165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/>
              <a:t>NEW</a:t>
            </a:r>
            <a:endParaRPr kumimoji="1" lang="ja-JP" altLang="en-US" b="1" dirty="0"/>
          </a:p>
        </p:txBody>
      </p:sp>
      <p:sp>
        <p:nvSpPr>
          <p:cNvPr id="14" name="円/楕円 13"/>
          <p:cNvSpPr/>
          <p:nvPr/>
        </p:nvSpPr>
        <p:spPr>
          <a:xfrm>
            <a:off x="8021320" y="4093478"/>
            <a:ext cx="960119" cy="41656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smtClean="0"/>
              <a:t>NEW</a:t>
            </a:r>
            <a:endParaRPr kumimoji="1" lang="ja-JP" altLang="en-US" b="1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07731" y="366958"/>
            <a:ext cx="78135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 smtClean="0"/>
              <a:t>Positioning of the work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36785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正方形/長方形 2"/>
              <p:cNvSpPr/>
              <p:nvPr/>
            </p:nvSpPr>
            <p:spPr>
              <a:xfrm>
                <a:off x="1063218" y="2338986"/>
                <a:ext cx="7291483" cy="10059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sz="4400" b="0" i="1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US" altLang="ja-JP" sz="4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ja-JP" sz="4400" i="1">
                          <a:latin typeface="Cambria Math" panose="02040503050406030204" pitchFamily="18" charset="0"/>
                        </a:rPr>
                        <m:t>∫</m:t>
                      </m:r>
                      <m:sSup>
                        <m:sSupPr>
                          <m:ctrlPr>
                            <a:rPr kumimoji="1" lang="en-US" altLang="ja-JP" sz="4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kumimoji="1" lang="en-US" altLang="ja-JP" sz="4400">
                              <a:latin typeface="Cambria Math" panose="02040503050406030204" pitchFamily="18" charset="0"/>
                            </a:rPr>
                            <m:t>d</m:t>
                          </m:r>
                        </m:e>
                        <m:sup>
                          <m:r>
                            <a:rPr kumimoji="1" lang="en-US" altLang="ja-JP" sz="4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kumimoji="1" lang="en-US" altLang="ja-JP" sz="44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Θ</m:t>
                      </m:r>
                      <m:r>
                        <a:rPr kumimoji="1" lang="en-US" altLang="ja-JP" sz="4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kumimoji="1" lang="en-US" altLang="ja-JP" sz="4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ℰ</m:t>
                      </m:r>
                      <m:r>
                        <a:rPr kumimoji="1" lang="en-US" altLang="ja-JP" sz="4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4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kumimoji="1" lang="en-US" altLang="ja-JP" sz="4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ℛ</m:t>
                          </m:r>
                          <m:r>
                            <a:rPr kumimoji="1" lang="en-US" altLang="ja-JP" sz="4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1" lang="en-US" altLang="ja-JP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𝒲</m:t>
                          </m:r>
                        </m:e>
                      </m:d>
                      <m:r>
                        <a:rPr kumimoji="1" lang="en-US" altLang="ja-JP" sz="4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kumimoji="1" lang="en-US" altLang="ja-JP" sz="440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kumimoji="1" lang="en-US" altLang="ja-JP" sz="440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kumimoji="1" lang="en-US" altLang="ja-JP" sz="440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kumimoji="1" lang="en-US" altLang="ja-JP" sz="440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kumimoji="1" lang="en-US" altLang="ja-JP" sz="2000" i="1" dirty="0"/>
              </a:p>
            </p:txBody>
          </p:sp>
        </mc:Choice>
        <mc:Fallback xmlns="">
          <p:sp>
            <p:nvSpPr>
              <p:cNvPr id="3" name="正方形/長方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3218" y="2338986"/>
                <a:ext cx="7291483" cy="100598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1063218" y="3538007"/>
                <a:ext cx="77353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3600" b="0" dirty="0" smtClean="0"/>
                  <a:t>where </a:t>
                </a:r>
                <a14:m>
                  <m:oMath xmlns:m="http://schemas.openxmlformats.org/officeDocument/2006/math">
                    <m:r>
                      <a:rPr kumimoji="1" lang="en-US" altLang="ja-JP" sz="3600" b="0" i="1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kumimoji="1" lang="ja-JP" altLang="en-US" sz="3600" dirty="0" smtClean="0"/>
                  <a:t> </a:t>
                </a:r>
                <a:r>
                  <a:rPr kumimoji="1" lang="en-US" altLang="ja-JP" sz="3600" dirty="0" smtClean="0"/>
                  <a:t>is a holomorphic function.</a:t>
                </a:r>
                <a:endParaRPr kumimoji="1" lang="ja-JP" altLang="en-US" sz="3600" dirty="0"/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3218" y="3538007"/>
                <a:ext cx="7735341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2364" t="-14151" b="-3490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コンテンツ プレースホルダー 2"/>
              <p:cNvSpPr txBox="1">
                <a:spLocks/>
              </p:cNvSpPr>
              <p:nvPr/>
            </p:nvSpPr>
            <p:spPr>
              <a:xfrm>
                <a:off x="377867" y="4641538"/>
                <a:ext cx="8557404" cy="1921822"/>
              </a:xfrm>
              <a:prstGeom prst="rect">
                <a:avLst/>
              </a:prstGeom>
            </p:spPr>
            <p:txBody>
              <a:bodyPr/>
              <a:lstStyle>
                <a:lvl1pPr marL="285750" indent="-28575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kumimoji="1" sz="18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kumimoji="1" sz="16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200150" indent="-28575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kumimoji="1" sz="14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543050" indent="-17145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kumimoji="1" sz="12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00250" indent="-17145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kumimoji="1" sz="12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kumimoji="1" sz="12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kumimoji="1" sz="12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kumimoji="1" sz="12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0"/>
                  </a:spcBef>
                  <a:spcAft>
                    <a:spcPts val="1000"/>
                  </a:spcAft>
                  <a:buClr>
                    <a:schemeClr val="tx1"/>
                  </a:buClr>
                  <a:buSzPct val="100000"/>
                  <a:buFont typeface="Arial"/>
                  <a:buChar char="•"/>
                  <a:defRPr kumimoji="1" sz="1200" kern="1200" cap="none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/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ja-JP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altLang="ja-JP" b="0" i="1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US" altLang="ja-JP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ja-JP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ja-JP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d>
                        <m:d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en-US" altLang="ja-JP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altLang="ja-JP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r>
                            <a:rPr lang="en-US" altLang="ja-JP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bSup>
                            <m:sSubSupPr>
                              <m:ctrlP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𝒟</m:t>
                              </m:r>
                            </m:e>
                            <m:sub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  <m:r>
                            <a:rPr lang="en-US" altLang="ja-JP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altLang="ja-JP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  <m:r>
                            <a:rPr lang="en-US" altLang="ja-JP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e>
                      </m:d>
                      <m:d>
                        <m:dPr>
                          <m:begChr m:val=""/>
                          <m:endChr m:val="|"/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num>
                            <m:den>
                              <m:r>
                                <a:rPr lang="en-US" altLang="ja-JP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altLang="ja-JP" b="0" i="1" smtClean="0">
                                  <a:latin typeface="Cambria Math" panose="02040503050406030204" pitchFamily="18" charset="0"/>
                                </a:rPr>
                                <m:t>ℛ</m:t>
                              </m:r>
                            </m:den>
                          </m:f>
                        </m:e>
                      </m:d>
                      <m:r>
                        <a:rPr lang="en-US" altLang="ja-JP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ja-JP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lang="en-US" altLang="ja-JP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d>
                        <m:dPr>
                          <m:begChr m:val=""/>
                          <m:endChr m:val="|"/>
                          <m:ctrlPr>
                            <a:rPr lang="en-US" altLang="ja-JP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ja-JP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d>
                    </m:oMath>
                  </m:oMathPara>
                </a14:m>
                <a:endParaRPr lang="en-US" altLang="ja-JP" dirty="0" smtClean="0"/>
              </a:p>
              <a:p>
                <a:pPr marL="0" indent="0">
                  <a:buFont typeface="Arial"/>
                  <a:buNone/>
                </a:pPr>
                <a:r>
                  <a:rPr lang="en-US" altLang="ja-JP" dirty="0" smtClean="0"/>
                  <a:t>		</a:t>
                </a:r>
                <a14:m>
                  <m:oMath xmlns:m="http://schemas.openxmlformats.org/officeDocument/2006/math">
                    <m:r>
                      <a:rPr lang="en-US" altLang="ja-JP" i="1" smtClean="0"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ja-JP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ja-JP" i="1" smtClean="0">
                            <a:latin typeface="Cambria Math" panose="02040503050406030204" pitchFamily="18" charset="0"/>
                          </a:rPr>
                          <m:t>2304</m:t>
                        </m:r>
                      </m:den>
                    </m:f>
                    <m:sSup>
                      <m:sSupPr>
                        <m:ctrlPr>
                          <a:rPr lang="en-US" altLang="ja-JP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ja-JP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p>
                        <m:r>
                          <a:rPr lang="en-US" altLang="ja-JP" i="1" smtClean="0">
                            <a:latin typeface="Cambria Math" panose="02040503050406030204" pitchFamily="18" charset="0"/>
                          </a:rPr>
                          <m:t>𝜌𝜆</m:t>
                        </m:r>
                      </m:sup>
                    </m:sSup>
                    <m:d>
                      <m:dPr>
                        <m:ctrlPr>
                          <a:rPr lang="en-US" altLang="ja-JP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  <m:acc>
                              <m:accPr>
                                <m:chr m:val="̇"/>
                                <m:ctrlP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</m:acc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𝛾𝛼𝛽</m:t>
                            </m:r>
                          </m:sub>
                          <m:sup>
                            <m:acc>
                              <m:accPr>
                                <m:chr m:val="̇"/>
                                <m:ctrlP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</m:acc>
                          </m:sup>
                        </m:sSubSup>
                        <m:r>
                          <a:rPr lang="en-US" altLang="ja-JP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ja-JP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𝜆𝛼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  <m:acc>
                              <m:accPr>
                                <m:chr m:val="̇"/>
                                <m:ctrlP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</m:acc>
                          </m:sub>
                          <m:sup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p>
                        </m:sSubSup>
                        <m:sSub>
                          <m:sSubPr>
                            <m:ctrlP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𝒟</m:t>
                            </m:r>
                          </m:e>
                          <m:sub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𝛾</m:t>
                            </m:r>
                          </m:sub>
                          <m:sup>
                            <m:acc>
                              <m:accPr>
                                <m:chr m:val="̇"/>
                                <m:ctrlP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</m:acc>
                          </m:sup>
                        </m:sSubSup>
                      </m:e>
                    </m:d>
                    <m:d>
                      <m:dPr>
                        <m:ctrlPr>
                          <a:rPr lang="en-US" altLang="ja-JP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  <m:acc>
                              <m:accPr>
                                <m:chr m:val="̇"/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</m:acc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𝛿𝜖𝜙</m:t>
                            </m:r>
                          </m:sub>
                          <m:sup>
                            <m:acc>
                              <m:accPr>
                                <m:chr m:val="̇"/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</m:acc>
                          </m:sup>
                        </m:sSubSup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ja-JP" i="1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𝜌𝛿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  <m:acc>
                              <m:accPr>
                                <m:chr m:val="̇"/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</m:acc>
                          </m:sub>
                          <m:sup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bSup>
                        <m:sSub>
                          <m:sSubPr>
                            <m:ctrlP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𝒟</m:t>
                            </m:r>
                          </m:e>
                          <m:sub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sSubSup>
                          <m:sSubSupPr>
                            <m:ctrlPr>
                              <a:rPr lang="en-US" altLang="ja-JP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ja-JP" i="1"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sub>
                          <m:sup>
                            <m:acc>
                              <m:accPr>
                                <m:chr m:val="̇"/>
                                <m:ctrlPr>
                                  <a:rPr lang="en-US" altLang="ja-JP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</m:acc>
                          </m:sup>
                        </m:sSubSup>
                      </m:e>
                    </m:d>
                    <m:d>
                      <m:dPr>
                        <m:begChr m:val=""/>
                        <m:endChr m:val="|"/>
                        <m:ctrlPr>
                          <a:rPr lang="en-US" altLang="ja-JP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  <m:t>𝜕</m:t>
                                </m:r>
                              </m:e>
                              <m:sup>
                                <m: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num>
                          <m:den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  <m:sub>
                                <m: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  <m:t>𝛿𝜖𝜙</m:t>
                                </m:r>
                              </m:sub>
                            </m:sSub>
                            <m:r>
                              <a:rPr lang="en-US" altLang="ja-JP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  <m:t>𝑊</m:t>
                                </m:r>
                              </m:e>
                              <m:sub>
                                <m:r>
                                  <a:rPr lang="en-US" altLang="ja-JP" i="1" smtClean="0">
                                    <a:latin typeface="Cambria Math" panose="02040503050406030204" pitchFamily="18" charset="0"/>
                                  </a:rPr>
                                  <m:t>𝛼𝛽𝛾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US" altLang="ja-JP" dirty="0" smtClean="0"/>
              </a:p>
              <a:p>
                <a:pPr marL="0" indent="0">
                  <a:buFont typeface="Arial"/>
                  <a:buNone/>
                </a:pPr>
                <a:r>
                  <a:rPr lang="en-US" altLang="ja-JP" dirty="0"/>
                  <a:t>	</a:t>
                </a:r>
                <a:r>
                  <a:rPr lang="en-US" altLang="ja-JP" dirty="0" smtClean="0"/>
                  <a:t>	+</a:t>
                </a:r>
                <a:r>
                  <a:rPr lang="en-US" altLang="ja-JP" dirty="0" err="1" smtClean="0"/>
                  <a:t>H.c</a:t>
                </a:r>
                <a:r>
                  <a:rPr lang="en-US" altLang="ja-JP" dirty="0" smtClean="0"/>
                  <a:t>.</a:t>
                </a:r>
                <a:endParaRPr lang="ja-JP" altLang="en-US" dirty="0"/>
              </a:p>
            </p:txBody>
          </p:sp>
        </mc:Choice>
        <mc:Fallback xmlns="">
          <p:sp>
            <p:nvSpPr>
              <p:cNvPr id="6" name="コンテンツ プレースホルダー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867" y="4641538"/>
                <a:ext cx="8557404" cy="192182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/>
          <p:cNvSpPr txBox="1"/>
          <p:nvPr/>
        </p:nvSpPr>
        <p:spPr>
          <a:xfrm>
            <a:off x="476718" y="725391"/>
            <a:ext cx="81730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400" dirty="0" smtClean="0"/>
              <a:t>New action for supergravity</a:t>
            </a:r>
            <a:endParaRPr kumimoji="1" lang="ja-JP" altLang="en-US" sz="5400" dirty="0"/>
          </a:p>
        </p:txBody>
      </p:sp>
    </p:spTree>
    <p:extLst>
      <p:ext uri="{BB962C8B-B14F-4D97-AF65-F5344CB8AC3E}">
        <p14:creationId xmlns:p14="http://schemas.microsoft.com/office/powerpoint/2010/main" val="3304635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/>
              <p:cNvSpPr txBox="1"/>
              <p:nvPr/>
            </p:nvSpPr>
            <p:spPr>
              <a:xfrm>
                <a:off x="482136" y="439036"/>
                <a:ext cx="834493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kumimoji="1" lang="en-US" altLang="ja-JP" sz="54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kumimoji="1" lang="en-US" altLang="ja-JP" sz="5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kumimoji="1" lang="en-US" altLang="ja-JP" sz="5400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kumimoji="1" lang="en-US" altLang="ja-JP" sz="540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kumimoji="1" lang="en-US" altLang="ja-JP" sz="5400" i="1" dirty="0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kumimoji="1" lang="en-US" altLang="ja-JP" sz="5400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kumimoji="1" lang="en-US" altLang="ja-JP" sz="5400" dirty="0" smtClean="0"/>
                  <a:t>gravity and Inflation</a:t>
                </a:r>
                <a:endParaRPr kumimoji="1" lang="ja-JP" altLang="en-US" sz="5400" dirty="0"/>
              </a:p>
            </p:txBody>
          </p:sp>
        </mc:Choice>
        <mc:Fallback xmlns=""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136" y="439036"/>
                <a:ext cx="8344930" cy="923330"/>
              </a:xfrm>
              <a:prstGeom prst="rect">
                <a:avLst/>
              </a:prstGeom>
              <a:blipFill rotWithShape="0">
                <a:blip r:embed="rId2"/>
                <a:stretch>
                  <a:fillRect t="-17881" b="-4039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2242980" y="2923633"/>
                <a:ext cx="4823243" cy="7411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d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  <m:sSup>
                            <m:sSup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𝑏𝑅</m:t>
                      </m:r>
                      <m:sSup>
                        <m:sSup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p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𝜇𝜈𝜌𝜎</m:t>
                          </m:r>
                        </m:sup>
                      </m:sSup>
                      <m:sSub>
                        <m:sSub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𝜇𝜈𝜌𝜎</m:t>
                          </m:r>
                        </m:sub>
                      </m:sSub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2980" y="2923633"/>
                <a:ext cx="4823243" cy="74110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テキスト ボックス 5"/>
              <p:cNvSpPr txBox="1"/>
              <p:nvPr/>
            </p:nvSpPr>
            <p:spPr>
              <a:xfrm>
                <a:off x="1045456" y="2381277"/>
                <a:ext cx="762497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smtClean="0"/>
                  <a:t>Starobinsky model + correction term (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∝</m:t>
                    </m:r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kumimoji="1" lang="en-US" altLang="ja-JP" dirty="0" smtClean="0"/>
                  <a:t>) as a simple non-trivial example: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6" name="テキスト ボックス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5456" y="2381277"/>
                <a:ext cx="7624979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639" t="-10000" b="-2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1627473" y="5847918"/>
                <a:ext cx="6295826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kumimoji="1" lang="en-US" altLang="ja-JP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kumimoji="1" lang="en-US" altLang="ja-JP" sz="2400" b="0" i="1" smtClean="0">
                                          <a:latin typeface="Cambria Math" panose="02040503050406030204" pitchFamily="18" charset="0"/>
                                        </a:rPr>
                                        <m:t>2/3</m:t>
                                      </m:r>
                                    </m:e>
                                  </m:rad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sup>
                              </m:sSup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sSup>
                                <m:sSupPr>
                                  <m:ctrlP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p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𝜇𝜈𝜌𝜎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𝜇𝜈𝜌𝜎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ad>
                                    <m:radPr>
                                      <m:degHide m:val="on"/>
                                      <m:ctrlPr>
                                        <a:rPr kumimoji="1" lang="en-US" altLang="ja-JP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kumimoji="1" lang="en-US" altLang="ja-JP" sz="2400" b="0" i="1" smtClean="0">
                                          <a:latin typeface="Cambria Math" panose="02040503050406030204" pitchFamily="18" charset="0"/>
                                        </a:rPr>
                                        <m:t>2/3</m:t>
                                      </m:r>
                                    </m:e>
                                  </m:rad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7473" y="5847918"/>
                <a:ext cx="6295826" cy="691471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1875847" y="3769520"/>
                <a:ext cx="59641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smtClean="0"/>
                  <a:t>where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kumimoji="1" lang="ja-JP" altLang="en-US" dirty="0" smtClean="0"/>
                  <a:t> </a:t>
                </a:r>
                <a:r>
                  <a:rPr kumimoji="1" lang="en-US" altLang="ja-JP" dirty="0" smtClean="0"/>
                  <a:t>is the </a:t>
                </a:r>
                <a:r>
                  <a:rPr kumimoji="1" lang="en-US" altLang="ja-JP" dirty="0" err="1" smtClean="0"/>
                  <a:t>inflaton</a:t>
                </a:r>
                <a:r>
                  <a:rPr kumimoji="1" lang="en-US" altLang="ja-JP" dirty="0" smtClean="0"/>
                  <a:t> mass and </a:t>
                </a:r>
                <a14:m>
                  <m:oMath xmlns:m="http://schemas.openxmlformats.org/officeDocument/2006/math">
                    <m:r>
                      <a:rPr kumimoji="1" lang="en-US" altLang="ja-JP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kumimoji="1" lang="ja-JP" altLang="en-US" dirty="0" smtClean="0"/>
                  <a:t> </a:t>
                </a:r>
                <a:r>
                  <a:rPr kumimoji="1" lang="en-US" altLang="ja-JP" dirty="0" smtClean="0"/>
                  <a:t>is a coupling constant.</a:t>
                </a:r>
                <a:endParaRPr kumimoji="1" lang="ja-JP" altLang="en-US" dirty="0"/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5847" y="3769520"/>
                <a:ext cx="5964195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920" t="-8197" b="-2459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2641658" y="1542089"/>
                <a:ext cx="3597523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∫</m:t>
                      </m:r>
                      <m:sSup>
                        <m:sSup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rad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1658" y="1542089"/>
                <a:ext cx="3597523" cy="69147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グループ化 10"/>
          <p:cNvGrpSpPr/>
          <p:nvPr/>
        </p:nvGrpSpPr>
        <p:grpSpPr>
          <a:xfrm>
            <a:off x="1627473" y="4346326"/>
            <a:ext cx="2501455" cy="595697"/>
            <a:chOff x="1265498" y="0"/>
            <a:chExt cx="2538402" cy="1000910"/>
          </a:xfrm>
        </p:grpSpPr>
        <p:sp>
          <p:nvSpPr>
            <p:cNvPr id="12" name="正方形/長方形 11"/>
            <p:cNvSpPr/>
            <p:nvPr/>
          </p:nvSpPr>
          <p:spPr>
            <a:xfrm>
              <a:off x="1265498" y="0"/>
              <a:ext cx="2538402" cy="1000910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正方形/長方形 12"/>
            <p:cNvSpPr/>
            <p:nvPr/>
          </p:nvSpPr>
          <p:spPr>
            <a:xfrm>
              <a:off x="1265498" y="0"/>
              <a:ext cx="2538402" cy="10009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933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en-US" sz="2000" kern="1200" dirty="0" smtClean="0"/>
                <a:t>f(R) gravity</a:t>
              </a:r>
              <a:endParaRPr lang="ja-JP" sz="2000" kern="1200" dirty="0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5164406" y="4346326"/>
            <a:ext cx="2501454" cy="595697"/>
            <a:chOff x="3448195" y="0"/>
            <a:chExt cx="2643662" cy="1000044"/>
          </a:xfrm>
        </p:grpSpPr>
        <p:sp>
          <p:nvSpPr>
            <p:cNvPr id="15" name="正方形/長方形 14"/>
            <p:cNvSpPr/>
            <p:nvPr/>
          </p:nvSpPr>
          <p:spPr>
            <a:xfrm>
              <a:off x="3448195" y="0"/>
              <a:ext cx="2643662" cy="1000044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正方形/長方形 15"/>
            <p:cNvSpPr/>
            <p:nvPr/>
          </p:nvSpPr>
          <p:spPr>
            <a:xfrm>
              <a:off x="3448195" y="0"/>
              <a:ext cx="2643662" cy="10000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9334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ja-JP" sz="2000" kern="1200" dirty="0" smtClean="0"/>
                <a:t>Scalar-tensor gravity</a:t>
              </a:r>
              <a:endParaRPr lang="ja-JP" sz="2000" kern="1200" dirty="0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1627472" y="5058655"/>
            <a:ext cx="2501455" cy="581789"/>
            <a:chOff x="0" y="711196"/>
            <a:chExt cx="3420972" cy="1176218"/>
          </a:xfrm>
        </p:grpSpPr>
        <p:sp>
          <p:nvSpPr>
            <p:cNvPr id="18" name="正方形/長方形 17"/>
            <p:cNvSpPr/>
            <p:nvPr/>
          </p:nvSpPr>
          <p:spPr>
            <a:xfrm>
              <a:off x="0" y="711196"/>
              <a:ext cx="3420972" cy="1176218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正方形/長方形 18"/>
            <p:cNvSpPr/>
            <p:nvPr/>
          </p:nvSpPr>
          <p:spPr>
            <a:xfrm>
              <a:off x="0" y="711196"/>
              <a:ext cx="3420972" cy="11762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ja-JP" sz="2000" kern="1200" dirty="0" smtClean="0"/>
                <a:t>f(R,C) gravity</a:t>
              </a:r>
              <a:endParaRPr lang="ja-JP" sz="2000" kern="1200" dirty="0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5164406" y="5058654"/>
            <a:ext cx="2501455" cy="581789"/>
            <a:chOff x="1305637" y="2221"/>
            <a:chExt cx="5327405" cy="1885193"/>
          </a:xfrm>
        </p:grpSpPr>
        <p:sp>
          <p:nvSpPr>
            <p:cNvPr id="22" name="正方形/長方形 21"/>
            <p:cNvSpPr/>
            <p:nvPr/>
          </p:nvSpPr>
          <p:spPr>
            <a:xfrm>
              <a:off x="1305637" y="2221"/>
              <a:ext cx="5327405" cy="1885193"/>
            </a:xfrm>
            <a:prstGeom prst="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正方形/長方形 22"/>
            <p:cNvSpPr/>
            <p:nvPr/>
          </p:nvSpPr>
          <p:spPr>
            <a:xfrm>
              <a:off x="1305637" y="2221"/>
              <a:ext cx="5327405" cy="18851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9070" tIns="179070" rIns="179070" bIns="179070" numCol="1" spcCol="1270" anchor="ctr" anchorCtr="0">
              <a:noAutofit/>
            </a:bodyPr>
            <a:lstStyle/>
            <a:p>
              <a:pPr lvl="0" algn="ctr" defTabSz="20891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ja-JP" sz="2000" kern="1200" dirty="0" smtClean="0"/>
                <a:t>scalar-tensor gravity with Weyl tensor</a:t>
              </a:r>
              <a:endParaRPr lang="ja-JP" sz="2000" kern="1200" dirty="0"/>
            </a:p>
          </p:txBody>
        </p:sp>
      </p:grpSp>
      <p:sp>
        <p:nvSpPr>
          <p:cNvPr id="24" name="左右矢印 23"/>
          <p:cNvSpPr/>
          <p:nvPr/>
        </p:nvSpPr>
        <p:spPr>
          <a:xfrm>
            <a:off x="3995234" y="4426589"/>
            <a:ext cx="1308251" cy="485553"/>
          </a:xfrm>
          <a:prstGeom prst="left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/>
              <a:t>equivalent</a:t>
            </a:r>
            <a:endParaRPr kumimoji="1" lang="ja-JP" altLang="en-US" sz="1600" dirty="0"/>
          </a:p>
        </p:txBody>
      </p:sp>
      <p:sp>
        <p:nvSpPr>
          <p:cNvPr id="25" name="左右矢印 24"/>
          <p:cNvSpPr/>
          <p:nvPr/>
        </p:nvSpPr>
        <p:spPr>
          <a:xfrm>
            <a:off x="3995234" y="5063736"/>
            <a:ext cx="1308252" cy="485553"/>
          </a:xfrm>
          <a:prstGeom prst="left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/>
              <a:t>equivalent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72893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313" y="2841756"/>
            <a:ext cx="5428306" cy="36037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テキスト ボックス 24"/>
              <p:cNvSpPr txBox="1"/>
              <p:nvPr/>
            </p:nvSpPr>
            <p:spPr>
              <a:xfrm>
                <a:off x="4224441" y="3443735"/>
                <a:ext cx="1214820" cy="3857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  <m:r>
                        <a:rPr kumimoji="1" lang="en-US" altLang="ja-JP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=0.05</m:t>
                      </m:r>
                    </m:oMath>
                  </m:oMathPara>
                </a14:m>
                <a:endParaRPr kumimoji="1" lang="ja-JP" alt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5" name="テキスト ボックス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4441" y="3443735"/>
                <a:ext cx="1214820" cy="385747"/>
              </a:xfrm>
              <a:prstGeom prst="rect">
                <a:avLst/>
              </a:prstGeom>
              <a:blipFill rotWithShape="0">
                <a:blip r:embed="rId3"/>
                <a:stretch>
                  <a:fillRect l="-5528" t="-22222" r="-6533" b="-793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図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313" y="2691756"/>
            <a:ext cx="5428306" cy="36037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テキスト ボックス 23"/>
              <p:cNvSpPr txBox="1"/>
              <p:nvPr/>
            </p:nvSpPr>
            <p:spPr>
              <a:xfrm>
                <a:off x="4053460" y="3263929"/>
                <a:ext cx="1214820" cy="3857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  <m:r>
                        <a:rPr kumimoji="1" lang="en-US" altLang="ja-JP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=0.01</m:t>
                      </m:r>
                    </m:oMath>
                  </m:oMathPara>
                </a14:m>
                <a:endParaRPr kumimoji="1" lang="ja-JP" alt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" name="テキスト ボックス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3460" y="3263929"/>
                <a:ext cx="1214820" cy="385747"/>
              </a:xfrm>
              <a:prstGeom prst="rect">
                <a:avLst/>
              </a:prstGeom>
              <a:blipFill rotWithShape="0">
                <a:blip r:embed="rId5"/>
                <a:stretch>
                  <a:fillRect l="-5528" t="-20313" r="-6030" b="-62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図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313" y="2541756"/>
            <a:ext cx="5428306" cy="36037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テキスト ボックス 22"/>
              <p:cNvSpPr txBox="1"/>
              <p:nvPr/>
            </p:nvSpPr>
            <p:spPr>
              <a:xfrm>
                <a:off x="3913207" y="3062261"/>
                <a:ext cx="1384738" cy="3857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  <m:r>
                        <a:rPr kumimoji="1" lang="en-US" altLang="ja-JP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=0.002</m:t>
                      </m:r>
                    </m:oMath>
                  </m:oMathPara>
                </a14:m>
                <a:endParaRPr kumimoji="1" lang="ja-JP" alt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テキスト ボックス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3207" y="3062261"/>
                <a:ext cx="1384738" cy="385747"/>
              </a:xfrm>
              <a:prstGeom prst="rect">
                <a:avLst/>
              </a:prstGeom>
              <a:blipFill rotWithShape="0">
                <a:blip r:embed="rId7"/>
                <a:stretch>
                  <a:fillRect l="-4846" t="-20313" r="-4846" b="-625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図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313" y="2391756"/>
            <a:ext cx="5428306" cy="36037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/>
              <p:cNvSpPr txBox="1"/>
              <p:nvPr/>
            </p:nvSpPr>
            <p:spPr>
              <a:xfrm>
                <a:off x="3784185" y="2902578"/>
                <a:ext cx="812467" cy="3857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  <m:r>
                        <a:rPr kumimoji="1" lang="en-US" altLang="ja-JP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kumimoji="1" lang="ja-JP" alt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2" name="テキスト ボックス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4185" y="2902578"/>
                <a:ext cx="812467" cy="385747"/>
              </a:xfrm>
              <a:prstGeom prst="rect">
                <a:avLst/>
              </a:prstGeom>
              <a:blipFill rotWithShape="0">
                <a:blip r:embed="rId9"/>
                <a:stretch>
                  <a:fillRect l="-9023" t="-20635" r="-8271" b="-793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図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313" y="2241756"/>
            <a:ext cx="5428306" cy="36037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テキスト ボックス 19"/>
              <p:cNvSpPr txBox="1"/>
              <p:nvPr/>
            </p:nvSpPr>
            <p:spPr>
              <a:xfrm>
                <a:off x="3636235" y="2719388"/>
                <a:ext cx="1646022" cy="38574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kumimoji="1" lang="en-US" altLang="ja-JP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1" lang="en-US" altLang="ja-JP" sz="24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kumimoji="1" lang="en-US" altLang="ja-JP" sz="24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=−0.0</m:t>
                    </m:r>
                  </m:oMath>
                </a14:m>
                <a:r>
                  <a:rPr kumimoji="1" lang="en-US" altLang="ja-JP" sz="2400" dirty="0" smtClean="0">
                    <a:solidFill>
                      <a:schemeClr val="bg1"/>
                    </a:solidFill>
                  </a:rPr>
                  <a:t>02</a:t>
                </a:r>
                <a:endParaRPr kumimoji="1" lang="ja-JP" alt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0" name="テキスト ボックス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6235" y="2719388"/>
                <a:ext cx="1646022" cy="385747"/>
              </a:xfrm>
              <a:prstGeom prst="rect">
                <a:avLst/>
              </a:prstGeom>
              <a:blipFill rotWithShape="0">
                <a:blip r:embed="rId11"/>
                <a:stretch>
                  <a:fillRect l="-6642" t="-20635" r="-2214" b="-4920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図 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313" y="2091756"/>
            <a:ext cx="5428306" cy="36037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/>
              <p:cNvSpPr txBox="1"/>
              <p:nvPr/>
            </p:nvSpPr>
            <p:spPr>
              <a:xfrm>
                <a:off x="3483835" y="2566988"/>
                <a:ext cx="1444050" cy="3857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  <m:r>
                        <a:rPr kumimoji="1" lang="en-US" altLang="ja-JP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=−0.01</m:t>
                      </m:r>
                    </m:oMath>
                  </m:oMathPara>
                </a14:m>
                <a:endParaRPr kumimoji="1" lang="ja-JP" alt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9" name="テキスト ボックス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3835" y="2566988"/>
                <a:ext cx="1444050" cy="385747"/>
              </a:xfrm>
              <a:prstGeom prst="rect">
                <a:avLst/>
              </a:prstGeom>
              <a:blipFill rotWithShape="0">
                <a:blip r:embed="rId13"/>
                <a:stretch>
                  <a:fillRect l="-4641" t="-20635" r="-5063" b="-793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図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313" y="1941756"/>
            <a:ext cx="5428306" cy="36037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テキスト ボックス 17"/>
              <p:cNvSpPr txBox="1"/>
              <p:nvPr/>
            </p:nvSpPr>
            <p:spPr>
              <a:xfrm>
                <a:off x="3331435" y="2414588"/>
                <a:ext cx="1444050" cy="38574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kumimoji="1" lang="en-US" altLang="ja-JP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  <m:r>
                        <a:rPr kumimoji="1" lang="en-US" altLang="ja-JP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=−0.05</m:t>
                      </m:r>
                    </m:oMath>
                  </m:oMathPara>
                </a14:m>
                <a:endParaRPr kumimoji="1" lang="ja-JP" altLang="en-US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テキスト ボックス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1435" y="2414588"/>
                <a:ext cx="1444050" cy="385747"/>
              </a:xfrm>
              <a:prstGeom prst="rect">
                <a:avLst/>
              </a:prstGeom>
              <a:blipFill rotWithShape="0">
                <a:blip r:embed="rId15"/>
                <a:stretch>
                  <a:fillRect l="-4641" t="-20635" r="-5485" b="-952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/>
              <p:cNvSpPr txBox="1"/>
              <p:nvPr/>
            </p:nvSpPr>
            <p:spPr>
              <a:xfrm>
                <a:off x="1281930" y="393180"/>
                <a:ext cx="4781758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p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kumimoji="1" lang="en-US" altLang="ja-JP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kumimoji="1" lang="en-US" altLang="ja-JP" sz="2400" b="0" i="1" smtClean="0">
                                          <a:latin typeface="Cambria Math" panose="02040503050406030204" pitchFamily="18" charset="0"/>
                                        </a:rPr>
                                        <m:t>2/3</m:t>
                                      </m:r>
                                    </m:e>
                                  </m:rad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sup>
                              </m:sSup>
                              <m:r>
                                <a:rPr kumimoji="1" lang="en-US" altLang="ja-JP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̃"/>
                                  <m:ctrlP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  <m:sSup>
                                <m:sSupPr>
                                  <m:ctrlP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ad>
                                    <m:radPr>
                                      <m:degHide m:val="on"/>
                                      <m:ctrlPr>
                                        <a:rPr kumimoji="1" lang="en-US" altLang="ja-JP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kumimoji="1" lang="en-US" altLang="ja-JP" sz="2400" b="0" i="1" smtClean="0">
                                          <a:latin typeface="Cambria Math" panose="02040503050406030204" pitchFamily="18" charset="0"/>
                                        </a:rPr>
                                        <m:t>2/3</m:t>
                                      </m:r>
                                    </m:e>
                                  </m:rad>
                                  <m:r>
                                    <a:rPr kumimoji="1" lang="en-US" altLang="ja-JP" sz="2400" b="0" i="1" smtClean="0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16" name="テキスト ボックス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1930" y="393180"/>
                <a:ext cx="4781758" cy="691471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/>
              <p:cNvSpPr txBox="1"/>
              <p:nvPr/>
            </p:nvSpPr>
            <p:spPr>
              <a:xfrm>
                <a:off x="4613709" y="1108720"/>
                <a:ext cx="2330061" cy="4271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kumimoji="1" lang="en-US" altLang="ja-JP" sz="24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  <m:r>
                        <a:rPr kumimoji="1" lang="en-US" altLang="ja-JP" sz="2400" b="0" i="1" smtClean="0">
                          <a:latin typeface="Cambria Math" panose="02040503050406030204" pitchFamily="18" charset="0"/>
                        </a:rPr>
                        <m:t>≡</m:t>
                      </m:r>
                      <m:r>
                        <a:rPr kumimoji="1" lang="en-US" altLang="ja-JP" sz="2400" i="1">
                          <a:latin typeface="Cambria Math" panose="02040503050406030204" pitchFamily="18" charset="0"/>
                        </a:rPr>
                        <m:t>𝑏</m:t>
                      </m:r>
                      <m:sSup>
                        <m:sSupPr>
                          <m:ctrlPr>
                            <a:rPr kumimoji="1" lang="en-US" altLang="ja-JP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sz="24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p>
                          <m:r>
                            <a:rPr kumimoji="1" lang="en-US" altLang="ja-JP" sz="2400" i="1">
                              <a:latin typeface="Cambria Math" panose="02040503050406030204" pitchFamily="18" charset="0"/>
                            </a:rPr>
                            <m:t>𝜇𝜈𝜌𝜎</m:t>
                          </m:r>
                        </m:sup>
                      </m:sSup>
                      <m:sSub>
                        <m:sSubPr>
                          <m:ctrlPr>
                            <a:rPr kumimoji="1" lang="en-US" altLang="ja-JP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kumimoji="1" lang="en-US" altLang="ja-JP" sz="2400" i="1">
                              <a:latin typeface="Cambria Math" panose="02040503050406030204" pitchFamily="18" charset="0"/>
                            </a:rPr>
                            <m:t>𝜇𝜈𝜌𝜎</m:t>
                          </m:r>
                        </m:sub>
                      </m:sSub>
                    </m:oMath>
                  </m:oMathPara>
                </a14:m>
                <a:endParaRPr kumimoji="1" lang="ja-JP" altLang="en-US" sz="2400" dirty="0"/>
              </a:p>
            </p:txBody>
          </p:sp>
        </mc:Choice>
        <mc:Fallback xmlns="">
          <p:sp>
            <p:nvSpPr>
              <p:cNvPr id="17" name="テキスト ボックス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3709" y="1108720"/>
                <a:ext cx="2330061" cy="427168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487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3" grpId="0"/>
      <p:bldP spid="22" grpId="0"/>
      <p:bldP spid="20" grpId="0"/>
      <p:bldP spid="19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86815" y="580311"/>
            <a:ext cx="5714228" cy="2421464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General holomorphic pure supergravity and its cosmology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310184" y="1219245"/>
            <a:ext cx="2749379" cy="1735268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kumimoji="1" lang="en-US" altLang="ja-JP" cap="none" dirty="0" smtClean="0"/>
              <a:t>Takahiro Terada</a:t>
            </a:r>
          </a:p>
          <a:p>
            <a:pPr algn="l"/>
            <a:r>
              <a:rPr lang="en-US" altLang="ja-JP" cap="none" dirty="0" smtClean="0"/>
              <a:t>Univ. of </a:t>
            </a:r>
            <a:r>
              <a:rPr lang="en-US" altLang="ja-JP" cap="none" dirty="0" smtClean="0"/>
              <a:t>Tokyo, Japan</a:t>
            </a:r>
            <a:endParaRPr kumimoji="1" lang="en-US" altLang="ja-JP" cap="none" dirty="0" smtClean="0"/>
          </a:p>
          <a:p>
            <a:pPr algn="l"/>
            <a:endParaRPr kumimoji="1" lang="en-US" altLang="ja-JP" cap="none" dirty="0" smtClean="0"/>
          </a:p>
          <a:p>
            <a:pPr algn="l"/>
            <a:r>
              <a:rPr lang="en-US" altLang="ja-JP" cap="none" dirty="0" smtClean="0"/>
              <a:t>Sergei V. </a:t>
            </a:r>
            <a:r>
              <a:rPr lang="en-US" altLang="ja-JP" cap="none" dirty="0" err="1" smtClean="0"/>
              <a:t>Ketov</a:t>
            </a:r>
            <a:r>
              <a:rPr lang="en-US" altLang="ja-JP" cap="none" dirty="0" smtClean="0"/>
              <a:t> and TT,</a:t>
            </a:r>
          </a:p>
          <a:p>
            <a:pPr algn="l"/>
            <a:r>
              <a:rPr lang="en-US" altLang="ja-JP" cap="none" dirty="0" smtClean="0"/>
              <a:t>JHEP07(2013)127,</a:t>
            </a:r>
          </a:p>
          <a:p>
            <a:pPr algn="l"/>
            <a:r>
              <a:rPr lang="en-US" altLang="ja-JP" cap="none" dirty="0" smtClean="0"/>
              <a:t>arXiv:1304.4319 [</a:t>
            </a:r>
            <a:r>
              <a:rPr lang="en-US" altLang="ja-JP" cap="none" dirty="0" err="1" smtClean="0"/>
              <a:t>hep-th</a:t>
            </a:r>
            <a:r>
              <a:rPr lang="en-US" altLang="ja-JP" cap="none" dirty="0" smtClean="0"/>
              <a:t>]</a:t>
            </a:r>
            <a:endParaRPr kumimoji="1" lang="ja-JP" altLang="en-US" cap="none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06904" y="873624"/>
            <a:ext cx="6110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dirty="0"/>
              <a:t>19th </a:t>
            </a:r>
            <a:r>
              <a:rPr lang="en-US" altLang="ja-JP" sz="1200" dirty="0" smtClean="0"/>
              <a:t>International </a:t>
            </a:r>
            <a:r>
              <a:rPr lang="en-US" altLang="ja-JP" sz="1200" dirty="0"/>
              <a:t>Summer Institute on Phenomenology of Elementary Particles and Cosmology</a:t>
            </a:r>
            <a:endParaRPr kumimoji="1" lang="ja-JP" altLang="en-US" sz="1200" dirty="0"/>
          </a:p>
        </p:txBody>
      </p:sp>
      <p:cxnSp>
        <p:nvCxnSpPr>
          <p:cNvPr id="8" name="直線コネクタ 7"/>
          <p:cNvCxnSpPr/>
          <p:nvPr/>
        </p:nvCxnSpPr>
        <p:spPr>
          <a:xfrm flipV="1">
            <a:off x="6248422" y="1241014"/>
            <a:ext cx="0" cy="15845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正方形/長方形 8"/>
              <p:cNvSpPr/>
              <p:nvPr/>
            </p:nvSpPr>
            <p:spPr>
              <a:xfrm>
                <a:off x="1082777" y="3252911"/>
                <a:ext cx="7291483" cy="10059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3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ja-JP" sz="4400" b="0" i="1" smtClean="0">
                          <a:latin typeface="Cambria Math" panose="02040503050406030204" pitchFamily="18" charset="0"/>
                        </a:rPr>
                        <m:t>ℒ</m:t>
                      </m:r>
                      <m:r>
                        <a:rPr lang="en-US" altLang="ja-JP" sz="4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n-US" altLang="ja-JP" sz="4400" i="1">
                          <a:latin typeface="Cambria Math" panose="02040503050406030204" pitchFamily="18" charset="0"/>
                        </a:rPr>
                        <m:t>∫</m:t>
                      </m:r>
                      <m:sSup>
                        <m:sSupPr>
                          <m:ctrlPr>
                            <a:rPr kumimoji="1" lang="en-US" altLang="ja-JP" sz="4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kumimoji="1" lang="en-US" altLang="ja-JP" sz="4400">
                              <a:latin typeface="Cambria Math" panose="02040503050406030204" pitchFamily="18" charset="0"/>
                            </a:rPr>
                            <m:t>d</m:t>
                          </m:r>
                        </m:e>
                        <m:sup>
                          <m:r>
                            <a:rPr kumimoji="1" lang="en-US" altLang="ja-JP" sz="4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kumimoji="1" lang="en-US" altLang="ja-JP" sz="44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Θ</m:t>
                      </m:r>
                      <m:r>
                        <a:rPr kumimoji="1" lang="en-US" altLang="ja-JP" sz="4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kumimoji="1" lang="en-US" altLang="ja-JP" sz="4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ℰ</m:t>
                      </m:r>
                      <m:r>
                        <a:rPr kumimoji="1" lang="en-US" altLang="ja-JP" sz="4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kumimoji="1" lang="en-US" altLang="ja-JP" sz="4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kumimoji="1" lang="en-US" altLang="ja-JP" sz="4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ℛ</m:t>
                          </m:r>
                          <m:r>
                            <a:rPr kumimoji="1" lang="en-US" altLang="ja-JP" sz="4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kumimoji="1" lang="en-US" altLang="ja-JP" sz="4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𝒲</m:t>
                          </m:r>
                        </m:e>
                      </m:d>
                      <m:r>
                        <a:rPr kumimoji="1" lang="en-US" altLang="ja-JP" sz="4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kumimoji="1" lang="en-US" altLang="ja-JP" sz="440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kumimoji="1" lang="en-US" altLang="ja-JP" sz="4400"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kumimoji="1" lang="en-US" altLang="ja-JP" sz="4400"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kumimoji="1" lang="en-US" altLang="ja-JP" sz="440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kumimoji="1" lang="en-US" altLang="ja-JP" sz="2000" i="1" dirty="0"/>
              </a:p>
            </p:txBody>
          </p:sp>
        </mc:Choice>
        <mc:Fallback xmlns="">
          <p:sp>
            <p:nvSpPr>
              <p:cNvPr id="9" name="正方形/長方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2777" y="3252911"/>
                <a:ext cx="7291483" cy="100598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テキスト ボックス 6"/>
          <p:cNvSpPr txBox="1"/>
          <p:nvPr/>
        </p:nvSpPr>
        <p:spPr>
          <a:xfrm>
            <a:off x="602392" y="4396135"/>
            <a:ext cx="1944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cap="all" dirty="0" smtClean="0">
                <a:latin typeface="+mj-lt"/>
              </a:rPr>
              <a:t>Summary</a:t>
            </a:r>
            <a:endParaRPr kumimoji="1" lang="ja-JP" altLang="en-US" sz="3200" cap="all" dirty="0">
              <a:latin typeface="+mj-lt"/>
            </a:endParaRPr>
          </a:p>
        </p:txBody>
      </p:sp>
      <p:sp>
        <p:nvSpPr>
          <p:cNvPr id="10" name="コンテンツ プレースホルダー 2"/>
          <p:cNvSpPr txBox="1">
            <a:spLocks/>
          </p:cNvSpPr>
          <p:nvPr/>
        </p:nvSpPr>
        <p:spPr>
          <a:xfrm>
            <a:off x="486815" y="5082703"/>
            <a:ext cx="8212342" cy="1563476"/>
          </a:xfrm>
          <a:prstGeom prst="rect">
            <a:avLst/>
          </a:prstGeom>
        </p:spPr>
        <p:txBody>
          <a:bodyPr/>
          <a:lstStyle>
            <a:lvl1pPr marL="2857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kumimoji="1"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kumimoji="1"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kumimoji="1"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kumimoji="1"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kumimoji="1"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kumimoji="1"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kumimoji="1"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kumimoji="1"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  <a:defRPr kumimoji="1" sz="12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smtClean="0"/>
              <a:t>There are many reasons to study modified supergravity.</a:t>
            </a:r>
          </a:p>
          <a:p>
            <a:r>
              <a:rPr lang="en-US" altLang="ja-JP" sz="2000" dirty="0" smtClean="0"/>
              <a:t>We proposed a new type of action for modified gravity and supergravity.</a:t>
            </a:r>
          </a:p>
          <a:p>
            <a:r>
              <a:rPr lang="en-US" altLang="ja-JP" sz="2000" dirty="0" smtClean="0"/>
              <a:t>It’s interesting to compare the results with future CMB data.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8977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天空">
  <a:themeElements>
    <a:clrScheme name="天空">
      <a:dk1>
        <a:sysClr val="windowText" lastClr="000000"/>
      </a:dk1>
      <a:lt1>
        <a:sysClr val="window" lastClr="FFFFFF"/>
      </a:lt1>
      <a:dk2>
        <a:srgbClr val="104C7E"/>
      </a:dk2>
      <a:lt2>
        <a:srgbClr val="EBEBEB"/>
      </a:lt2>
      <a:accent1>
        <a:srgbClr val="94CE67"/>
      </a:accent1>
      <a:accent2>
        <a:srgbClr val="49D1CD"/>
      </a:accent2>
      <a:accent3>
        <a:srgbClr val="61A5D6"/>
      </a:accent3>
      <a:accent4>
        <a:srgbClr val="9D8CD3"/>
      </a:accent4>
      <a:accent5>
        <a:srgbClr val="E45C8A"/>
      </a:accent5>
      <a:accent6>
        <a:srgbClr val="F98C61"/>
      </a:accent6>
      <a:hlink>
        <a:srgbClr val="AAF172"/>
      </a:hlink>
      <a:folHlink>
        <a:srgbClr val="E7F19A"/>
      </a:folHlink>
    </a:clrScheme>
    <a:fontScheme name="天空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天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E44E6A2F-09CD-4BE0-B42D-107FF03CEE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天空</Template>
  <TotalTime>171</TotalTime>
  <Words>375</Words>
  <Application>Microsoft Office PowerPoint</Application>
  <PresentationFormat>画面に合わせる (4:3)</PresentationFormat>
  <Paragraphs>81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ＭＳ Ｐゴシック</vt:lpstr>
      <vt:lpstr>Arial</vt:lpstr>
      <vt:lpstr>Calibri</vt:lpstr>
      <vt:lpstr>Calibri Light</vt:lpstr>
      <vt:lpstr>Cambria Math</vt:lpstr>
      <vt:lpstr>天空</vt:lpstr>
      <vt:lpstr>General holomorphic pure supergravity and its cosmology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General holomorphic pure supergravity and its cosmology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holomorphic pure supergravity and its cosmology</dc:title>
  <dc:creator>寺田隆広</dc:creator>
  <cp:lastModifiedBy>寺田隆広</cp:lastModifiedBy>
  <cp:revision>14</cp:revision>
  <dcterms:created xsi:type="dcterms:W3CDTF">2013-08-13T02:31:23Z</dcterms:created>
  <dcterms:modified xsi:type="dcterms:W3CDTF">2013-08-15T06:45:24Z</dcterms:modified>
</cp:coreProperties>
</file>