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2"/>
  </p:sldMasterIdLst>
  <p:notesMasterIdLst>
    <p:notesMasterId r:id="rId28"/>
  </p:notesMasterIdLst>
  <p:handoutMasterIdLst>
    <p:handoutMasterId r:id="rId29"/>
  </p:handoutMasterIdLst>
  <p:sldIdLst>
    <p:sldId id="257" r:id="rId3"/>
    <p:sldId id="301" r:id="rId4"/>
    <p:sldId id="302" r:id="rId5"/>
    <p:sldId id="260" r:id="rId6"/>
    <p:sldId id="304" r:id="rId7"/>
    <p:sldId id="282" r:id="rId8"/>
    <p:sldId id="283" r:id="rId9"/>
    <p:sldId id="284" r:id="rId10"/>
    <p:sldId id="317" r:id="rId11"/>
    <p:sldId id="321" r:id="rId12"/>
    <p:sldId id="322" r:id="rId13"/>
    <p:sldId id="323" r:id="rId14"/>
    <p:sldId id="324" r:id="rId15"/>
    <p:sldId id="326" r:id="rId16"/>
    <p:sldId id="327" r:id="rId17"/>
    <p:sldId id="285" r:id="rId18"/>
    <p:sldId id="328" r:id="rId19"/>
    <p:sldId id="329" r:id="rId20"/>
    <p:sldId id="305" r:id="rId21"/>
    <p:sldId id="286" r:id="rId22"/>
    <p:sldId id="306" r:id="rId23"/>
    <p:sldId id="287" r:id="rId24"/>
    <p:sldId id="288" r:id="rId25"/>
    <p:sldId id="289" r:id="rId26"/>
    <p:sldId id="291" r:id="rId27"/>
  </p:sldIdLst>
  <p:sldSz cx="10693400" cy="7561263"/>
  <p:notesSz cx="10234613" cy="7102475"/>
  <p:defaultTextStyle>
    <a:defPPr>
      <a:defRPr lang="ja-JP"/>
    </a:defPPr>
    <a:lvl1pPr marL="0" algn="l" defTabSz="995690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1pPr>
    <a:lvl2pPr marL="497845" algn="l" defTabSz="995690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2pPr>
    <a:lvl3pPr marL="995690" algn="l" defTabSz="995690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3pPr>
    <a:lvl4pPr marL="1493535" algn="l" defTabSz="995690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4pPr>
    <a:lvl5pPr marL="1991380" algn="l" defTabSz="995690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5pPr>
    <a:lvl6pPr marL="2489225" algn="l" defTabSz="995690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6pPr>
    <a:lvl7pPr marL="2987070" algn="l" defTabSz="995690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7pPr>
    <a:lvl8pPr marL="3484916" algn="l" defTabSz="995690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8pPr>
    <a:lvl9pPr marL="3982761" algn="l" defTabSz="995690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E"/>
    <a:srgbClr val="FFFF57"/>
    <a:srgbClr val="FFFF72"/>
    <a:srgbClr val="FFFFC6"/>
    <a:srgbClr val="FFFF99"/>
    <a:srgbClr val="FFCC66"/>
    <a:srgbClr val="FF6600"/>
    <a:srgbClr val="0000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0" y="-522"/>
      </p:cViewPr>
      <p:guideLst>
        <p:guide orient="horz" pos="2382"/>
        <p:guide pos="33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435715" cy="355068"/>
          </a:xfrm>
          <a:prstGeom prst="rect">
            <a:avLst/>
          </a:prstGeom>
        </p:spPr>
        <p:txBody>
          <a:bodyPr vert="horz" lIns="94668" tIns="47334" rIns="94668" bIns="47334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5796511" y="0"/>
            <a:ext cx="4435715" cy="355068"/>
          </a:xfrm>
          <a:prstGeom prst="rect">
            <a:avLst/>
          </a:prstGeom>
        </p:spPr>
        <p:txBody>
          <a:bodyPr vert="horz" lIns="94668" tIns="47334" rIns="94668" bIns="47334" rtlCol="0"/>
          <a:lstStyle>
            <a:lvl1pPr algn="r">
              <a:defRPr sz="1200"/>
            </a:lvl1pPr>
          </a:lstStyle>
          <a:p>
            <a:fld id="{EF2F7829-673A-495B-BACB-FF2A323963BF}" type="datetimeFigureOut">
              <a:rPr kumimoji="1" lang="ja-JP" altLang="en-US" smtClean="0"/>
              <a:t>2013/8/18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1" y="6746274"/>
            <a:ext cx="4435715" cy="355067"/>
          </a:xfrm>
          <a:prstGeom prst="rect">
            <a:avLst/>
          </a:prstGeom>
        </p:spPr>
        <p:txBody>
          <a:bodyPr vert="horz" lIns="94668" tIns="47334" rIns="94668" bIns="47334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5796511" y="6746274"/>
            <a:ext cx="4435715" cy="355067"/>
          </a:xfrm>
          <a:prstGeom prst="rect">
            <a:avLst/>
          </a:prstGeom>
        </p:spPr>
        <p:txBody>
          <a:bodyPr vert="horz" lIns="94668" tIns="47334" rIns="94668" bIns="47334" rtlCol="0" anchor="b"/>
          <a:lstStyle>
            <a:lvl1pPr algn="r">
              <a:defRPr sz="1200"/>
            </a:lvl1pPr>
          </a:lstStyle>
          <a:p>
            <a:fld id="{3C7BAE3B-098A-4AA2-BF18-B96406D7BB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865839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434836" cy="354544"/>
          </a:xfrm>
          <a:prstGeom prst="rect">
            <a:avLst/>
          </a:prstGeom>
        </p:spPr>
        <p:txBody>
          <a:bodyPr vert="horz" lIns="94668" tIns="47334" rIns="94668" bIns="47334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796508" y="0"/>
            <a:ext cx="4436470" cy="354544"/>
          </a:xfrm>
          <a:prstGeom prst="rect">
            <a:avLst/>
          </a:prstGeom>
        </p:spPr>
        <p:txBody>
          <a:bodyPr vert="horz" lIns="94668" tIns="47334" rIns="94668" bIns="47334" rtlCol="0"/>
          <a:lstStyle>
            <a:lvl1pPr algn="r">
              <a:defRPr sz="1200"/>
            </a:lvl1pPr>
          </a:lstStyle>
          <a:p>
            <a:fld id="{D30B6F6A-F381-4B73-BA2C-84C1862666DE}" type="datetimeFigureOut">
              <a:rPr kumimoji="1" lang="ja-JP" altLang="en-US" smtClean="0"/>
              <a:t>2013/8/18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236913" y="533400"/>
            <a:ext cx="3763962" cy="26622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668" tIns="47334" rIns="94668" bIns="4733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023298" y="3373137"/>
            <a:ext cx="8188017" cy="3195866"/>
          </a:xfrm>
          <a:prstGeom prst="rect">
            <a:avLst/>
          </a:prstGeom>
        </p:spPr>
        <p:txBody>
          <a:bodyPr vert="horz" lIns="94668" tIns="47334" rIns="94668" bIns="47334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746274"/>
            <a:ext cx="4434836" cy="354544"/>
          </a:xfrm>
          <a:prstGeom prst="rect">
            <a:avLst/>
          </a:prstGeom>
        </p:spPr>
        <p:txBody>
          <a:bodyPr vert="horz" lIns="94668" tIns="47334" rIns="94668" bIns="47334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796508" y="6746274"/>
            <a:ext cx="4436470" cy="354544"/>
          </a:xfrm>
          <a:prstGeom prst="rect">
            <a:avLst/>
          </a:prstGeom>
        </p:spPr>
        <p:txBody>
          <a:bodyPr vert="horz" lIns="94668" tIns="47334" rIns="94668" bIns="47334" rtlCol="0" anchor="b"/>
          <a:lstStyle>
            <a:lvl1pPr algn="r">
              <a:defRPr sz="1200"/>
            </a:lvl1pPr>
          </a:lstStyle>
          <a:p>
            <a:fld id="{71F48BCC-A0EF-4804-A681-2C24BA8B30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325832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95690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1pPr>
    <a:lvl2pPr marL="497845" algn="l" defTabSz="995690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2pPr>
    <a:lvl3pPr marL="995690" algn="l" defTabSz="995690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3pPr>
    <a:lvl4pPr marL="1493535" algn="l" defTabSz="995690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4pPr>
    <a:lvl5pPr marL="1991380" algn="l" defTabSz="995690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5pPr>
    <a:lvl6pPr marL="2489225" algn="l" defTabSz="995690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2987070" algn="l" defTabSz="995690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3484916" algn="l" defTabSz="995690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3982761" algn="l" defTabSz="995690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3236913" y="533400"/>
            <a:ext cx="3763962" cy="2662238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27550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3236913" y="533400"/>
            <a:ext cx="3763962" cy="2662238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41685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-4046" y="0"/>
            <a:ext cx="10697447" cy="7561263"/>
            <a:chOff x="-3461" y="0"/>
            <a:chExt cx="9147461" cy="6858000"/>
          </a:xfrm>
        </p:grpSpPr>
        <p:sp>
          <p:nvSpPr>
            <p:cNvPr id="10" name="フリーフォーム 9"/>
            <p:cNvSpPr>
              <a:spLocks/>
            </p:cNvSpPr>
            <p:nvPr/>
          </p:nvSpPr>
          <p:spPr bwMode="auto">
            <a:xfrm>
              <a:off x="-3461" y="587486"/>
              <a:ext cx="3890704" cy="1840390"/>
            </a:xfrm>
            <a:custGeom>
              <a:avLst/>
              <a:gdLst/>
              <a:ahLst/>
              <a:cxnLst>
                <a:cxn ang="0">
                  <a:pos x="641" y="55"/>
                </a:cxn>
                <a:cxn ang="0">
                  <a:pos x="664" y="50"/>
                </a:cxn>
                <a:cxn ang="0">
                  <a:pos x="660" y="46"/>
                </a:cxn>
                <a:cxn ang="0">
                  <a:pos x="495" y="54"/>
                </a:cxn>
                <a:cxn ang="0">
                  <a:pos x="378" y="42"/>
                </a:cxn>
                <a:cxn ang="0">
                  <a:pos x="365" y="29"/>
                </a:cxn>
                <a:cxn ang="0">
                  <a:pos x="357" y="17"/>
                </a:cxn>
                <a:cxn ang="0">
                  <a:pos x="328" y="6"/>
                </a:cxn>
                <a:cxn ang="0">
                  <a:pos x="307" y="0"/>
                </a:cxn>
                <a:cxn ang="0">
                  <a:pos x="298" y="11"/>
                </a:cxn>
                <a:cxn ang="0">
                  <a:pos x="278" y="27"/>
                </a:cxn>
                <a:cxn ang="0">
                  <a:pos x="278" y="44"/>
                </a:cxn>
                <a:cxn ang="0">
                  <a:pos x="271" y="59"/>
                </a:cxn>
                <a:cxn ang="0">
                  <a:pos x="280" y="71"/>
                </a:cxn>
                <a:cxn ang="0">
                  <a:pos x="282" y="96"/>
                </a:cxn>
                <a:cxn ang="0">
                  <a:pos x="271" y="111"/>
                </a:cxn>
                <a:cxn ang="0">
                  <a:pos x="236" y="125"/>
                </a:cxn>
                <a:cxn ang="0">
                  <a:pos x="221" y="134"/>
                </a:cxn>
                <a:cxn ang="0">
                  <a:pos x="202" y="144"/>
                </a:cxn>
                <a:cxn ang="0">
                  <a:pos x="142" y="169"/>
                </a:cxn>
                <a:cxn ang="0">
                  <a:pos x="119" y="186"/>
                </a:cxn>
                <a:cxn ang="0">
                  <a:pos x="69" y="211"/>
                </a:cxn>
                <a:cxn ang="0">
                  <a:pos x="31" y="230"/>
                </a:cxn>
                <a:cxn ang="0">
                  <a:pos x="4" y="297"/>
                </a:cxn>
                <a:cxn ang="0">
                  <a:pos x="10" y="269"/>
                </a:cxn>
                <a:cxn ang="0">
                  <a:pos x="50" y="242"/>
                </a:cxn>
                <a:cxn ang="0">
                  <a:pos x="96" y="224"/>
                </a:cxn>
                <a:cxn ang="0">
                  <a:pos x="169" y="190"/>
                </a:cxn>
                <a:cxn ang="0">
                  <a:pos x="209" y="171"/>
                </a:cxn>
                <a:cxn ang="0">
                  <a:pos x="244" y="163"/>
                </a:cxn>
                <a:cxn ang="0">
                  <a:pos x="292" y="153"/>
                </a:cxn>
                <a:cxn ang="0">
                  <a:pos x="313" y="157"/>
                </a:cxn>
                <a:cxn ang="0">
                  <a:pos x="349" y="159"/>
                </a:cxn>
                <a:cxn ang="0">
                  <a:pos x="397" y="130"/>
                </a:cxn>
                <a:cxn ang="0">
                  <a:pos x="440" y="113"/>
                </a:cxn>
                <a:cxn ang="0">
                  <a:pos x="478" y="119"/>
                </a:cxn>
                <a:cxn ang="0">
                  <a:pos x="522" y="111"/>
                </a:cxn>
                <a:cxn ang="0">
                  <a:pos x="587" y="102"/>
                </a:cxn>
                <a:cxn ang="0">
                  <a:pos x="682" y="65"/>
                </a:cxn>
                <a:cxn ang="0">
                  <a:pos x="655" y="65"/>
                </a:cxn>
                <a:cxn ang="0">
                  <a:pos x="676" y="57"/>
                </a:cxn>
                <a:cxn ang="0">
                  <a:pos x="649" y="65"/>
                </a:cxn>
                <a:cxn ang="0">
                  <a:pos x="643" y="63"/>
                </a:cxn>
                <a:cxn ang="0">
                  <a:pos x="685" y="52"/>
                </a:cxn>
                <a:cxn ang="0">
                  <a:pos x="682" y="50"/>
                </a:cxn>
                <a:cxn ang="0">
                  <a:pos x="79" y="219"/>
                </a:cxn>
                <a:cxn ang="0">
                  <a:pos x="84" y="207"/>
                </a:cxn>
                <a:cxn ang="0">
                  <a:pos x="173" y="167"/>
                </a:cxn>
                <a:cxn ang="0">
                  <a:pos x="161" y="182"/>
                </a:cxn>
                <a:cxn ang="0">
                  <a:pos x="148" y="186"/>
                </a:cxn>
                <a:cxn ang="0">
                  <a:pos x="129" y="194"/>
                </a:cxn>
                <a:cxn ang="0">
                  <a:pos x="106" y="205"/>
                </a:cxn>
                <a:cxn ang="0">
                  <a:pos x="130" y="186"/>
                </a:cxn>
                <a:cxn ang="0">
                  <a:pos x="152" y="178"/>
                </a:cxn>
                <a:cxn ang="0">
                  <a:pos x="173" y="167"/>
                </a:cxn>
              </a:cxnLst>
              <a:rect l="0" t="0" r="0" b="0"/>
              <a:pathLst>
                <a:path w="691" h="307">
                  <a:moveTo>
                    <a:pt x="682" y="50"/>
                  </a:moveTo>
                  <a:lnTo>
                    <a:pt x="674" y="54"/>
                  </a:lnTo>
                  <a:lnTo>
                    <a:pt x="662" y="55"/>
                  </a:lnTo>
                  <a:lnTo>
                    <a:pt x="639" y="59"/>
                  </a:lnTo>
                  <a:lnTo>
                    <a:pt x="641" y="55"/>
                  </a:lnTo>
                  <a:lnTo>
                    <a:pt x="647" y="52"/>
                  </a:lnTo>
                  <a:lnTo>
                    <a:pt x="653" y="52"/>
                  </a:lnTo>
                  <a:lnTo>
                    <a:pt x="657" y="50"/>
                  </a:lnTo>
                  <a:lnTo>
                    <a:pt x="660" y="50"/>
                  </a:lnTo>
                  <a:lnTo>
                    <a:pt x="664" y="50"/>
                  </a:lnTo>
                  <a:lnTo>
                    <a:pt x="668" y="46"/>
                  </a:lnTo>
                  <a:lnTo>
                    <a:pt x="670" y="44"/>
                  </a:lnTo>
                  <a:lnTo>
                    <a:pt x="670" y="42"/>
                  </a:lnTo>
                  <a:lnTo>
                    <a:pt x="666" y="44"/>
                  </a:lnTo>
                  <a:lnTo>
                    <a:pt x="660" y="46"/>
                  </a:lnTo>
                  <a:lnTo>
                    <a:pt x="649" y="48"/>
                  </a:lnTo>
                  <a:lnTo>
                    <a:pt x="622" y="52"/>
                  </a:lnTo>
                  <a:lnTo>
                    <a:pt x="561" y="54"/>
                  </a:lnTo>
                  <a:lnTo>
                    <a:pt x="541" y="54"/>
                  </a:lnTo>
                  <a:lnTo>
                    <a:pt x="495" y="54"/>
                  </a:lnTo>
                  <a:lnTo>
                    <a:pt x="463" y="52"/>
                  </a:lnTo>
                  <a:lnTo>
                    <a:pt x="442" y="48"/>
                  </a:lnTo>
                  <a:lnTo>
                    <a:pt x="418" y="48"/>
                  </a:lnTo>
                  <a:lnTo>
                    <a:pt x="401" y="44"/>
                  </a:lnTo>
                  <a:lnTo>
                    <a:pt x="378" y="42"/>
                  </a:lnTo>
                  <a:lnTo>
                    <a:pt x="376" y="40"/>
                  </a:lnTo>
                  <a:lnTo>
                    <a:pt x="376" y="38"/>
                  </a:lnTo>
                  <a:lnTo>
                    <a:pt x="374" y="36"/>
                  </a:lnTo>
                  <a:lnTo>
                    <a:pt x="370" y="32"/>
                  </a:lnTo>
                  <a:lnTo>
                    <a:pt x="365" y="29"/>
                  </a:lnTo>
                  <a:lnTo>
                    <a:pt x="361" y="27"/>
                  </a:lnTo>
                  <a:lnTo>
                    <a:pt x="357" y="25"/>
                  </a:lnTo>
                  <a:lnTo>
                    <a:pt x="355" y="21"/>
                  </a:lnTo>
                  <a:lnTo>
                    <a:pt x="355" y="19"/>
                  </a:lnTo>
                  <a:lnTo>
                    <a:pt x="357" y="17"/>
                  </a:lnTo>
                  <a:lnTo>
                    <a:pt x="355" y="13"/>
                  </a:lnTo>
                  <a:lnTo>
                    <a:pt x="349" y="13"/>
                  </a:lnTo>
                  <a:lnTo>
                    <a:pt x="346" y="17"/>
                  </a:lnTo>
                  <a:lnTo>
                    <a:pt x="336" y="9"/>
                  </a:lnTo>
                  <a:lnTo>
                    <a:pt x="328" y="6"/>
                  </a:lnTo>
                  <a:lnTo>
                    <a:pt x="326" y="4"/>
                  </a:lnTo>
                  <a:lnTo>
                    <a:pt x="322" y="6"/>
                  </a:lnTo>
                  <a:lnTo>
                    <a:pt x="317" y="4"/>
                  </a:lnTo>
                  <a:lnTo>
                    <a:pt x="311" y="4"/>
                  </a:lnTo>
                  <a:lnTo>
                    <a:pt x="307" y="0"/>
                  </a:lnTo>
                  <a:lnTo>
                    <a:pt x="303" y="2"/>
                  </a:lnTo>
                  <a:lnTo>
                    <a:pt x="299" y="4"/>
                  </a:lnTo>
                  <a:lnTo>
                    <a:pt x="299" y="8"/>
                  </a:lnTo>
                  <a:lnTo>
                    <a:pt x="298" y="9"/>
                  </a:lnTo>
                  <a:lnTo>
                    <a:pt x="298" y="11"/>
                  </a:lnTo>
                  <a:lnTo>
                    <a:pt x="292" y="13"/>
                  </a:lnTo>
                  <a:lnTo>
                    <a:pt x="288" y="19"/>
                  </a:lnTo>
                  <a:lnTo>
                    <a:pt x="284" y="23"/>
                  </a:lnTo>
                  <a:lnTo>
                    <a:pt x="278" y="25"/>
                  </a:lnTo>
                  <a:lnTo>
                    <a:pt x="278" y="27"/>
                  </a:lnTo>
                  <a:lnTo>
                    <a:pt x="282" y="29"/>
                  </a:lnTo>
                  <a:lnTo>
                    <a:pt x="282" y="32"/>
                  </a:lnTo>
                  <a:lnTo>
                    <a:pt x="284" y="36"/>
                  </a:lnTo>
                  <a:lnTo>
                    <a:pt x="282" y="38"/>
                  </a:lnTo>
                  <a:lnTo>
                    <a:pt x="278" y="44"/>
                  </a:lnTo>
                  <a:lnTo>
                    <a:pt x="278" y="48"/>
                  </a:lnTo>
                  <a:lnTo>
                    <a:pt x="280" y="52"/>
                  </a:lnTo>
                  <a:lnTo>
                    <a:pt x="278" y="55"/>
                  </a:lnTo>
                  <a:lnTo>
                    <a:pt x="276" y="55"/>
                  </a:lnTo>
                  <a:lnTo>
                    <a:pt x="271" y="59"/>
                  </a:lnTo>
                  <a:lnTo>
                    <a:pt x="271" y="61"/>
                  </a:lnTo>
                  <a:lnTo>
                    <a:pt x="271" y="63"/>
                  </a:lnTo>
                  <a:lnTo>
                    <a:pt x="274" y="65"/>
                  </a:lnTo>
                  <a:lnTo>
                    <a:pt x="276" y="67"/>
                  </a:lnTo>
                  <a:lnTo>
                    <a:pt x="280" y="71"/>
                  </a:lnTo>
                  <a:lnTo>
                    <a:pt x="282" y="77"/>
                  </a:lnTo>
                  <a:lnTo>
                    <a:pt x="280" y="86"/>
                  </a:lnTo>
                  <a:lnTo>
                    <a:pt x="284" y="90"/>
                  </a:lnTo>
                  <a:lnTo>
                    <a:pt x="286" y="92"/>
                  </a:lnTo>
                  <a:lnTo>
                    <a:pt x="282" y="96"/>
                  </a:lnTo>
                  <a:lnTo>
                    <a:pt x="276" y="100"/>
                  </a:lnTo>
                  <a:lnTo>
                    <a:pt x="274" y="103"/>
                  </a:lnTo>
                  <a:lnTo>
                    <a:pt x="278" y="107"/>
                  </a:lnTo>
                  <a:lnTo>
                    <a:pt x="274" y="111"/>
                  </a:lnTo>
                  <a:lnTo>
                    <a:pt x="271" y="111"/>
                  </a:lnTo>
                  <a:lnTo>
                    <a:pt x="267" y="115"/>
                  </a:lnTo>
                  <a:lnTo>
                    <a:pt x="263" y="115"/>
                  </a:lnTo>
                  <a:lnTo>
                    <a:pt x="255" y="121"/>
                  </a:lnTo>
                  <a:lnTo>
                    <a:pt x="246" y="125"/>
                  </a:lnTo>
                  <a:lnTo>
                    <a:pt x="236" y="125"/>
                  </a:lnTo>
                  <a:lnTo>
                    <a:pt x="232" y="127"/>
                  </a:lnTo>
                  <a:lnTo>
                    <a:pt x="228" y="128"/>
                  </a:lnTo>
                  <a:lnTo>
                    <a:pt x="225" y="130"/>
                  </a:lnTo>
                  <a:lnTo>
                    <a:pt x="223" y="130"/>
                  </a:lnTo>
                  <a:lnTo>
                    <a:pt x="221" y="134"/>
                  </a:lnTo>
                  <a:lnTo>
                    <a:pt x="219" y="132"/>
                  </a:lnTo>
                  <a:lnTo>
                    <a:pt x="215" y="134"/>
                  </a:lnTo>
                  <a:lnTo>
                    <a:pt x="211" y="138"/>
                  </a:lnTo>
                  <a:lnTo>
                    <a:pt x="203" y="142"/>
                  </a:lnTo>
                  <a:lnTo>
                    <a:pt x="202" y="144"/>
                  </a:lnTo>
                  <a:lnTo>
                    <a:pt x="188" y="146"/>
                  </a:lnTo>
                  <a:lnTo>
                    <a:pt x="184" y="148"/>
                  </a:lnTo>
                  <a:lnTo>
                    <a:pt x="173" y="151"/>
                  </a:lnTo>
                  <a:lnTo>
                    <a:pt x="152" y="159"/>
                  </a:lnTo>
                  <a:lnTo>
                    <a:pt x="142" y="169"/>
                  </a:lnTo>
                  <a:lnTo>
                    <a:pt x="138" y="171"/>
                  </a:lnTo>
                  <a:lnTo>
                    <a:pt x="136" y="175"/>
                  </a:lnTo>
                  <a:lnTo>
                    <a:pt x="130" y="180"/>
                  </a:lnTo>
                  <a:lnTo>
                    <a:pt x="127" y="182"/>
                  </a:lnTo>
                  <a:lnTo>
                    <a:pt x="119" y="186"/>
                  </a:lnTo>
                  <a:lnTo>
                    <a:pt x="106" y="196"/>
                  </a:lnTo>
                  <a:lnTo>
                    <a:pt x="90" y="201"/>
                  </a:lnTo>
                  <a:lnTo>
                    <a:pt x="84" y="203"/>
                  </a:lnTo>
                  <a:lnTo>
                    <a:pt x="79" y="203"/>
                  </a:lnTo>
                  <a:lnTo>
                    <a:pt x="69" y="211"/>
                  </a:lnTo>
                  <a:lnTo>
                    <a:pt x="61" y="219"/>
                  </a:lnTo>
                  <a:lnTo>
                    <a:pt x="59" y="221"/>
                  </a:lnTo>
                  <a:lnTo>
                    <a:pt x="54" y="223"/>
                  </a:lnTo>
                  <a:lnTo>
                    <a:pt x="46" y="224"/>
                  </a:lnTo>
                  <a:lnTo>
                    <a:pt x="31" y="230"/>
                  </a:lnTo>
                  <a:lnTo>
                    <a:pt x="17" y="232"/>
                  </a:lnTo>
                  <a:lnTo>
                    <a:pt x="8" y="234"/>
                  </a:lnTo>
                  <a:lnTo>
                    <a:pt x="0" y="238"/>
                  </a:lnTo>
                  <a:lnTo>
                    <a:pt x="0" y="307"/>
                  </a:lnTo>
                  <a:lnTo>
                    <a:pt x="4" y="297"/>
                  </a:lnTo>
                  <a:lnTo>
                    <a:pt x="4" y="284"/>
                  </a:lnTo>
                  <a:lnTo>
                    <a:pt x="6" y="278"/>
                  </a:lnTo>
                  <a:lnTo>
                    <a:pt x="8" y="274"/>
                  </a:lnTo>
                  <a:lnTo>
                    <a:pt x="10" y="271"/>
                  </a:lnTo>
                  <a:lnTo>
                    <a:pt x="10" y="269"/>
                  </a:lnTo>
                  <a:lnTo>
                    <a:pt x="13" y="263"/>
                  </a:lnTo>
                  <a:lnTo>
                    <a:pt x="17" y="259"/>
                  </a:lnTo>
                  <a:lnTo>
                    <a:pt x="31" y="249"/>
                  </a:lnTo>
                  <a:lnTo>
                    <a:pt x="40" y="246"/>
                  </a:lnTo>
                  <a:lnTo>
                    <a:pt x="50" y="242"/>
                  </a:lnTo>
                  <a:lnTo>
                    <a:pt x="56" y="240"/>
                  </a:lnTo>
                  <a:lnTo>
                    <a:pt x="61" y="236"/>
                  </a:lnTo>
                  <a:lnTo>
                    <a:pt x="69" y="234"/>
                  </a:lnTo>
                  <a:lnTo>
                    <a:pt x="77" y="230"/>
                  </a:lnTo>
                  <a:lnTo>
                    <a:pt x="96" y="224"/>
                  </a:lnTo>
                  <a:lnTo>
                    <a:pt x="104" y="221"/>
                  </a:lnTo>
                  <a:lnTo>
                    <a:pt x="109" y="219"/>
                  </a:lnTo>
                  <a:lnTo>
                    <a:pt x="117" y="217"/>
                  </a:lnTo>
                  <a:lnTo>
                    <a:pt x="154" y="198"/>
                  </a:lnTo>
                  <a:lnTo>
                    <a:pt x="169" y="190"/>
                  </a:lnTo>
                  <a:lnTo>
                    <a:pt x="182" y="182"/>
                  </a:lnTo>
                  <a:lnTo>
                    <a:pt x="188" y="180"/>
                  </a:lnTo>
                  <a:lnTo>
                    <a:pt x="198" y="176"/>
                  </a:lnTo>
                  <a:lnTo>
                    <a:pt x="205" y="171"/>
                  </a:lnTo>
                  <a:lnTo>
                    <a:pt x="209" y="171"/>
                  </a:lnTo>
                  <a:lnTo>
                    <a:pt x="213" y="167"/>
                  </a:lnTo>
                  <a:lnTo>
                    <a:pt x="217" y="167"/>
                  </a:lnTo>
                  <a:lnTo>
                    <a:pt x="223" y="165"/>
                  </a:lnTo>
                  <a:lnTo>
                    <a:pt x="230" y="165"/>
                  </a:lnTo>
                  <a:lnTo>
                    <a:pt x="244" y="163"/>
                  </a:lnTo>
                  <a:lnTo>
                    <a:pt x="253" y="161"/>
                  </a:lnTo>
                  <a:lnTo>
                    <a:pt x="263" y="161"/>
                  </a:lnTo>
                  <a:lnTo>
                    <a:pt x="267" y="161"/>
                  </a:lnTo>
                  <a:lnTo>
                    <a:pt x="271" y="159"/>
                  </a:lnTo>
                  <a:lnTo>
                    <a:pt x="292" y="153"/>
                  </a:lnTo>
                  <a:lnTo>
                    <a:pt x="301" y="150"/>
                  </a:lnTo>
                  <a:lnTo>
                    <a:pt x="305" y="151"/>
                  </a:lnTo>
                  <a:lnTo>
                    <a:pt x="309" y="151"/>
                  </a:lnTo>
                  <a:lnTo>
                    <a:pt x="309" y="153"/>
                  </a:lnTo>
                  <a:lnTo>
                    <a:pt x="313" y="157"/>
                  </a:lnTo>
                  <a:lnTo>
                    <a:pt x="321" y="157"/>
                  </a:lnTo>
                  <a:lnTo>
                    <a:pt x="332" y="155"/>
                  </a:lnTo>
                  <a:lnTo>
                    <a:pt x="338" y="157"/>
                  </a:lnTo>
                  <a:lnTo>
                    <a:pt x="344" y="157"/>
                  </a:lnTo>
                  <a:lnTo>
                    <a:pt x="349" y="159"/>
                  </a:lnTo>
                  <a:lnTo>
                    <a:pt x="353" y="155"/>
                  </a:lnTo>
                  <a:lnTo>
                    <a:pt x="369" y="150"/>
                  </a:lnTo>
                  <a:lnTo>
                    <a:pt x="378" y="146"/>
                  </a:lnTo>
                  <a:lnTo>
                    <a:pt x="384" y="140"/>
                  </a:lnTo>
                  <a:lnTo>
                    <a:pt x="397" y="130"/>
                  </a:lnTo>
                  <a:lnTo>
                    <a:pt x="411" y="125"/>
                  </a:lnTo>
                  <a:lnTo>
                    <a:pt x="415" y="121"/>
                  </a:lnTo>
                  <a:lnTo>
                    <a:pt x="418" y="117"/>
                  </a:lnTo>
                  <a:lnTo>
                    <a:pt x="430" y="115"/>
                  </a:lnTo>
                  <a:lnTo>
                    <a:pt x="440" y="113"/>
                  </a:lnTo>
                  <a:lnTo>
                    <a:pt x="447" y="115"/>
                  </a:lnTo>
                  <a:lnTo>
                    <a:pt x="455" y="119"/>
                  </a:lnTo>
                  <a:lnTo>
                    <a:pt x="470" y="121"/>
                  </a:lnTo>
                  <a:lnTo>
                    <a:pt x="474" y="121"/>
                  </a:lnTo>
                  <a:lnTo>
                    <a:pt x="478" y="119"/>
                  </a:lnTo>
                  <a:lnTo>
                    <a:pt x="484" y="113"/>
                  </a:lnTo>
                  <a:lnTo>
                    <a:pt x="493" y="113"/>
                  </a:lnTo>
                  <a:lnTo>
                    <a:pt x="509" y="113"/>
                  </a:lnTo>
                  <a:lnTo>
                    <a:pt x="516" y="113"/>
                  </a:lnTo>
                  <a:lnTo>
                    <a:pt x="522" y="111"/>
                  </a:lnTo>
                  <a:lnTo>
                    <a:pt x="526" y="105"/>
                  </a:lnTo>
                  <a:lnTo>
                    <a:pt x="541" y="103"/>
                  </a:lnTo>
                  <a:lnTo>
                    <a:pt x="561" y="102"/>
                  </a:lnTo>
                  <a:lnTo>
                    <a:pt x="574" y="102"/>
                  </a:lnTo>
                  <a:lnTo>
                    <a:pt x="587" y="102"/>
                  </a:lnTo>
                  <a:lnTo>
                    <a:pt x="599" y="98"/>
                  </a:lnTo>
                  <a:lnTo>
                    <a:pt x="626" y="88"/>
                  </a:lnTo>
                  <a:lnTo>
                    <a:pt x="655" y="75"/>
                  </a:lnTo>
                  <a:lnTo>
                    <a:pt x="678" y="69"/>
                  </a:lnTo>
                  <a:lnTo>
                    <a:pt x="682" y="65"/>
                  </a:lnTo>
                  <a:lnTo>
                    <a:pt x="683" y="65"/>
                  </a:lnTo>
                  <a:lnTo>
                    <a:pt x="682" y="65"/>
                  </a:lnTo>
                  <a:lnTo>
                    <a:pt x="655" y="69"/>
                  </a:lnTo>
                  <a:lnTo>
                    <a:pt x="653" y="67"/>
                  </a:lnTo>
                  <a:lnTo>
                    <a:pt x="655" y="65"/>
                  </a:lnTo>
                  <a:lnTo>
                    <a:pt x="658" y="65"/>
                  </a:lnTo>
                  <a:lnTo>
                    <a:pt x="660" y="65"/>
                  </a:lnTo>
                  <a:lnTo>
                    <a:pt x="668" y="65"/>
                  </a:lnTo>
                  <a:lnTo>
                    <a:pt x="672" y="63"/>
                  </a:lnTo>
                  <a:lnTo>
                    <a:pt x="676" y="57"/>
                  </a:lnTo>
                  <a:lnTo>
                    <a:pt x="674" y="57"/>
                  </a:lnTo>
                  <a:lnTo>
                    <a:pt x="666" y="61"/>
                  </a:lnTo>
                  <a:lnTo>
                    <a:pt x="662" y="63"/>
                  </a:lnTo>
                  <a:lnTo>
                    <a:pt x="658" y="63"/>
                  </a:lnTo>
                  <a:lnTo>
                    <a:pt x="649" y="65"/>
                  </a:lnTo>
                  <a:lnTo>
                    <a:pt x="639" y="67"/>
                  </a:lnTo>
                  <a:lnTo>
                    <a:pt x="628" y="69"/>
                  </a:lnTo>
                  <a:lnTo>
                    <a:pt x="628" y="67"/>
                  </a:lnTo>
                  <a:lnTo>
                    <a:pt x="630" y="67"/>
                  </a:lnTo>
                  <a:lnTo>
                    <a:pt x="643" y="63"/>
                  </a:lnTo>
                  <a:lnTo>
                    <a:pt x="647" y="61"/>
                  </a:lnTo>
                  <a:lnTo>
                    <a:pt x="657" y="59"/>
                  </a:lnTo>
                  <a:lnTo>
                    <a:pt x="672" y="55"/>
                  </a:lnTo>
                  <a:lnTo>
                    <a:pt x="680" y="54"/>
                  </a:lnTo>
                  <a:lnTo>
                    <a:pt x="685" y="52"/>
                  </a:lnTo>
                  <a:lnTo>
                    <a:pt x="689" y="48"/>
                  </a:lnTo>
                  <a:lnTo>
                    <a:pt x="691" y="44"/>
                  </a:lnTo>
                  <a:lnTo>
                    <a:pt x="687" y="46"/>
                  </a:lnTo>
                  <a:lnTo>
                    <a:pt x="683" y="50"/>
                  </a:lnTo>
                  <a:lnTo>
                    <a:pt x="682" y="50"/>
                  </a:lnTo>
                  <a:lnTo>
                    <a:pt x="90" y="207"/>
                  </a:lnTo>
                  <a:lnTo>
                    <a:pt x="90" y="209"/>
                  </a:lnTo>
                  <a:lnTo>
                    <a:pt x="88" y="211"/>
                  </a:lnTo>
                  <a:lnTo>
                    <a:pt x="82" y="217"/>
                  </a:lnTo>
                  <a:lnTo>
                    <a:pt x="79" y="219"/>
                  </a:lnTo>
                  <a:lnTo>
                    <a:pt x="75" y="221"/>
                  </a:lnTo>
                  <a:lnTo>
                    <a:pt x="65" y="223"/>
                  </a:lnTo>
                  <a:lnTo>
                    <a:pt x="59" y="223"/>
                  </a:lnTo>
                  <a:lnTo>
                    <a:pt x="77" y="213"/>
                  </a:lnTo>
                  <a:lnTo>
                    <a:pt x="84" y="207"/>
                  </a:lnTo>
                  <a:lnTo>
                    <a:pt x="88" y="205"/>
                  </a:lnTo>
                  <a:lnTo>
                    <a:pt x="90" y="205"/>
                  </a:lnTo>
                  <a:lnTo>
                    <a:pt x="90" y="207"/>
                  </a:lnTo>
                  <a:lnTo>
                    <a:pt x="682" y="50"/>
                  </a:lnTo>
                  <a:lnTo>
                    <a:pt x="173" y="167"/>
                  </a:lnTo>
                  <a:lnTo>
                    <a:pt x="169" y="171"/>
                  </a:lnTo>
                  <a:lnTo>
                    <a:pt x="165" y="173"/>
                  </a:lnTo>
                  <a:lnTo>
                    <a:pt x="163" y="178"/>
                  </a:lnTo>
                  <a:lnTo>
                    <a:pt x="161" y="180"/>
                  </a:lnTo>
                  <a:lnTo>
                    <a:pt x="161" y="182"/>
                  </a:lnTo>
                  <a:lnTo>
                    <a:pt x="157" y="180"/>
                  </a:lnTo>
                  <a:lnTo>
                    <a:pt x="155" y="180"/>
                  </a:lnTo>
                  <a:lnTo>
                    <a:pt x="154" y="182"/>
                  </a:lnTo>
                  <a:lnTo>
                    <a:pt x="152" y="184"/>
                  </a:lnTo>
                  <a:lnTo>
                    <a:pt x="148" y="186"/>
                  </a:lnTo>
                  <a:lnTo>
                    <a:pt x="142" y="190"/>
                  </a:lnTo>
                  <a:lnTo>
                    <a:pt x="138" y="192"/>
                  </a:lnTo>
                  <a:lnTo>
                    <a:pt x="134" y="194"/>
                  </a:lnTo>
                  <a:lnTo>
                    <a:pt x="130" y="194"/>
                  </a:lnTo>
                  <a:lnTo>
                    <a:pt x="129" y="194"/>
                  </a:lnTo>
                  <a:lnTo>
                    <a:pt x="125" y="198"/>
                  </a:lnTo>
                  <a:lnTo>
                    <a:pt x="121" y="199"/>
                  </a:lnTo>
                  <a:lnTo>
                    <a:pt x="113" y="203"/>
                  </a:lnTo>
                  <a:lnTo>
                    <a:pt x="107" y="205"/>
                  </a:lnTo>
                  <a:lnTo>
                    <a:pt x="106" y="205"/>
                  </a:lnTo>
                  <a:lnTo>
                    <a:pt x="106" y="203"/>
                  </a:lnTo>
                  <a:lnTo>
                    <a:pt x="113" y="196"/>
                  </a:lnTo>
                  <a:lnTo>
                    <a:pt x="119" y="192"/>
                  </a:lnTo>
                  <a:lnTo>
                    <a:pt x="125" y="190"/>
                  </a:lnTo>
                  <a:lnTo>
                    <a:pt x="130" y="186"/>
                  </a:lnTo>
                  <a:lnTo>
                    <a:pt x="132" y="186"/>
                  </a:lnTo>
                  <a:lnTo>
                    <a:pt x="132" y="188"/>
                  </a:lnTo>
                  <a:lnTo>
                    <a:pt x="132" y="190"/>
                  </a:lnTo>
                  <a:lnTo>
                    <a:pt x="136" y="186"/>
                  </a:lnTo>
                  <a:lnTo>
                    <a:pt x="152" y="178"/>
                  </a:lnTo>
                  <a:lnTo>
                    <a:pt x="157" y="173"/>
                  </a:lnTo>
                  <a:lnTo>
                    <a:pt x="159" y="173"/>
                  </a:lnTo>
                  <a:lnTo>
                    <a:pt x="165" y="171"/>
                  </a:lnTo>
                  <a:lnTo>
                    <a:pt x="171" y="169"/>
                  </a:lnTo>
                  <a:lnTo>
                    <a:pt x="173" y="167"/>
                  </a:lnTo>
                  <a:lnTo>
                    <a:pt x="682" y="50"/>
                  </a:lnTo>
                  <a:close/>
                </a:path>
              </a:pathLst>
            </a:custGeom>
            <a:gradFill>
              <a:gsLst>
                <a:gs pos="25000">
                  <a:schemeClr val="bg1">
                    <a:alpha val="25000"/>
                  </a:schemeClr>
                </a:gs>
                <a:gs pos="55000">
                  <a:schemeClr val="bg1">
                    <a:alpha val="5000"/>
                  </a:schemeClr>
                </a:gs>
              </a:gsLst>
              <a:lin ang="30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 dirty="0"/>
            </a:p>
          </p:txBody>
        </p:sp>
        <p:sp>
          <p:nvSpPr>
            <p:cNvPr id="13" name="フリーフォーム 12"/>
            <p:cNvSpPr>
              <a:spLocks/>
            </p:cNvSpPr>
            <p:nvPr/>
          </p:nvSpPr>
          <p:spPr bwMode="auto">
            <a:xfrm>
              <a:off x="3875982" y="0"/>
              <a:ext cx="1903123" cy="977145"/>
            </a:xfrm>
            <a:custGeom>
              <a:avLst/>
              <a:gdLst/>
              <a:ahLst/>
              <a:cxnLst>
                <a:cxn ang="0">
                  <a:pos x="177" y="38"/>
                </a:cxn>
                <a:cxn ang="0">
                  <a:pos x="146" y="54"/>
                </a:cxn>
                <a:cxn ang="0">
                  <a:pos x="27" y="117"/>
                </a:cxn>
                <a:cxn ang="0">
                  <a:pos x="58" y="104"/>
                </a:cxn>
                <a:cxn ang="0">
                  <a:pos x="87" y="88"/>
                </a:cxn>
                <a:cxn ang="0">
                  <a:pos x="87" y="92"/>
                </a:cxn>
                <a:cxn ang="0">
                  <a:pos x="42" y="121"/>
                </a:cxn>
                <a:cxn ang="0">
                  <a:pos x="17" y="134"/>
                </a:cxn>
                <a:cxn ang="0">
                  <a:pos x="6" y="144"/>
                </a:cxn>
                <a:cxn ang="0">
                  <a:pos x="21" y="136"/>
                </a:cxn>
                <a:cxn ang="0">
                  <a:pos x="42" y="130"/>
                </a:cxn>
                <a:cxn ang="0">
                  <a:pos x="50" y="123"/>
                </a:cxn>
                <a:cxn ang="0">
                  <a:pos x="65" y="117"/>
                </a:cxn>
                <a:cxn ang="0">
                  <a:pos x="85" y="106"/>
                </a:cxn>
                <a:cxn ang="0">
                  <a:pos x="96" y="100"/>
                </a:cxn>
                <a:cxn ang="0">
                  <a:pos x="125" y="86"/>
                </a:cxn>
                <a:cxn ang="0">
                  <a:pos x="142" y="81"/>
                </a:cxn>
                <a:cxn ang="0">
                  <a:pos x="192" y="52"/>
                </a:cxn>
                <a:cxn ang="0">
                  <a:pos x="244" y="27"/>
                </a:cxn>
                <a:cxn ang="0">
                  <a:pos x="246" y="33"/>
                </a:cxn>
                <a:cxn ang="0">
                  <a:pos x="208" y="50"/>
                </a:cxn>
                <a:cxn ang="0">
                  <a:pos x="167" y="69"/>
                </a:cxn>
                <a:cxn ang="0">
                  <a:pos x="146" y="84"/>
                </a:cxn>
                <a:cxn ang="0">
                  <a:pos x="135" y="88"/>
                </a:cxn>
                <a:cxn ang="0">
                  <a:pos x="125" y="96"/>
                </a:cxn>
                <a:cxn ang="0">
                  <a:pos x="131" y="84"/>
                </a:cxn>
                <a:cxn ang="0">
                  <a:pos x="113" y="100"/>
                </a:cxn>
                <a:cxn ang="0">
                  <a:pos x="108" y="98"/>
                </a:cxn>
                <a:cxn ang="0">
                  <a:pos x="104" y="104"/>
                </a:cxn>
                <a:cxn ang="0">
                  <a:pos x="96" y="117"/>
                </a:cxn>
                <a:cxn ang="0">
                  <a:pos x="69" y="132"/>
                </a:cxn>
                <a:cxn ang="0">
                  <a:pos x="42" y="146"/>
                </a:cxn>
                <a:cxn ang="0">
                  <a:pos x="0" y="163"/>
                </a:cxn>
                <a:cxn ang="0">
                  <a:pos x="67" y="140"/>
                </a:cxn>
                <a:cxn ang="0">
                  <a:pos x="98" y="127"/>
                </a:cxn>
                <a:cxn ang="0">
                  <a:pos x="160" y="88"/>
                </a:cxn>
                <a:cxn ang="0">
                  <a:pos x="208" y="65"/>
                </a:cxn>
                <a:cxn ang="0">
                  <a:pos x="259" y="40"/>
                </a:cxn>
                <a:cxn ang="0">
                  <a:pos x="271" y="33"/>
                </a:cxn>
                <a:cxn ang="0">
                  <a:pos x="282" y="29"/>
                </a:cxn>
                <a:cxn ang="0">
                  <a:pos x="302" y="21"/>
                </a:cxn>
                <a:cxn ang="0">
                  <a:pos x="317" y="11"/>
                </a:cxn>
                <a:cxn ang="0">
                  <a:pos x="329" y="6"/>
                </a:cxn>
                <a:cxn ang="0">
                  <a:pos x="108" y="82"/>
                </a:cxn>
                <a:cxn ang="0">
                  <a:pos x="104" y="82"/>
                </a:cxn>
                <a:cxn ang="0">
                  <a:pos x="110" y="81"/>
                </a:cxn>
                <a:cxn ang="0">
                  <a:pos x="133" y="71"/>
                </a:cxn>
                <a:cxn ang="0">
                  <a:pos x="115" y="79"/>
                </a:cxn>
                <a:cxn ang="0">
                  <a:pos x="125" y="71"/>
                </a:cxn>
                <a:cxn ang="0">
                  <a:pos x="261" y="0"/>
                </a:cxn>
                <a:cxn ang="0">
                  <a:pos x="261" y="23"/>
                </a:cxn>
                <a:cxn ang="0">
                  <a:pos x="269" y="15"/>
                </a:cxn>
                <a:cxn ang="0">
                  <a:pos x="261" y="0"/>
                </a:cxn>
              </a:cxnLst>
              <a:rect l="0" t="0" r="0" b="0"/>
              <a:pathLst>
                <a:path w="338" h="163">
                  <a:moveTo>
                    <a:pt x="261" y="0"/>
                  </a:moveTo>
                  <a:lnTo>
                    <a:pt x="186" y="31"/>
                  </a:lnTo>
                  <a:lnTo>
                    <a:pt x="179" y="36"/>
                  </a:lnTo>
                  <a:lnTo>
                    <a:pt x="177" y="38"/>
                  </a:lnTo>
                  <a:lnTo>
                    <a:pt x="177" y="36"/>
                  </a:lnTo>
                  <a:lnTo>
                    <a:pt x="175" y="36"/>
                  </a:lnTo>
                  <a:lnTo>
                    <a:pt x="173" y="36"/>
                  </a:lnTo>
                  <a:lnTo>
                    <a:pt x="146" y="54"/>
                  </a:lnTo>
                  <a:lnTo>
                    <a:pt x="102" y="77"/>
                  </a:lnTo>
                  <a:lnTo>
                    <a:pt x="69" y="94"/>
                  </a:lnTo>
                  <a:lnTo>
                    <a:pt x="42" y="107"/>
                  </a:lnTo>
                  <a:lnTo>
                    <a:pt x="27" y="117"/>
                  </a:lnTo>
                  <a:lnTo>
                    <a:pt x="31" y="117"/>
                  </a:lnTo>
                  <a:lnTo>
                    <a:pt x="41" y="117"/>
                  </a:lnTo>
                  <a:lnTo>
                    <a:pt x="50" y="109"/>
                  </a:lnTo>
                  <a:lnTo>
                    <a:pt x="58" y="104"/>
                  </a:lnTo>
                  <a:lnTo>
                    <a:pt x="73" y="96"/>
                  </a:lnTo>
                  <a:lnTo>
                    <a:pt x="81" y="92"/>
                  </a:lnTo>
                  <a:lnTo>
                    <a:pt x="83" y="90"/>
                  </a:lnTo>
                  <a:lnTo>
                    <a:pt x="87" y="88"/>
                  </a:lnTo>
                  <a:lnTo>
                    <a:pt x="89" y="88"/>
                  </a:lnTo>
                  <a:lnTo>
                    <a:pt x="92" y="86"/>
                  </a:lnTo>
                  <a:lnTo>
                    <a:pt x="90" y="90"/>
                  </a:lnTo>
                  <a:lnTo>
                    <a:pt x="87" y="92"/>
                  </a:lnTo>
                  <a:lnTo>
                    <a:pt x="81" y="96"/>
                  </a:lnTo>
                  <a:lnTo>
                    <a:pt x="71" y="102"/>
                  </a:lnTo>
                  <a:lnTo>
                    <a:pt x="60" y="107"/>
                  </a:lnTo>
                  <a:lnTo>
                    <a:pt x="42" y="121"/>
                  </a:lnTo>
                  <a:lnTo>
                    <a:pt x="39" y="125"/>
                  </a:lnTo>
                  <a:lnTo>
                    <a:pt x="35" y="127"/>
                  </a:lnTo>
                  <a:lnTo>
                    <a:pt x="25" y="129"/>
                  </a:lnTo>
                  <a:lnTo>
                    <a:pt x="17" y="134"/>
                  </a:lnTo>
                  <a:lnTo>
                    <a:pt x="14" y="134"/>
                  </a:lnTo>
                  <a:lnTo>
                    <a:pt x="10" y="136"/>
                  </a:lnTo>
                  <a:lnTo>
                    <a:pt x="6" y="142"/>
                  </a:lnTo>
                  <a:lnTo>
                    <a:pt x="6" y="144"/>
                  </a:lnTo>
                  <a:lnTo>
                    <a:pt x="10" y="140"/>
                  </a:lnTo>
                  <a:lnTo>
                    <a:pt x="14" y="138"/>
                  </a:lnTo>
                  <a:lnTo>
                    <a:pt x="17" y="138"/>
                  </a:lnTo>
                  <a:lnTo>
                    <a:pt x="21" y="136"/>
                  </a:lnTo>
                  <a:lnTo>
                    <a:pt x="25" y="134"/>
                  </a:lnTo>
                  <a:lnTo>
                    <a:pt x="29" y="132"/>
                  </a:lnTo>
                  <a:lnTo>
                    <a:pt x="39" y="130"/>
                  </a:lnTo>
                  <a:lnTo>
                    <a:pt x="42" y="130"/>
                  </a:lnTo>
                  <a:lnTo>
                    <a:pt x="46" y="130"/>
                  </a:lnTo>
                  <a:lnTo>
                    <a:pt x="48" y="129"/>
                  </a:lnTo>
                  <a:lnTo>
                    <a:pt x="50" y="125"/>
                  </a:lnTo>
                  <a:lnTo>
                    <a:pt x="50" y="123"/>
                  </a:lnTo>
                  <a:lnTo>
                    <a:pt x="54" y="123"/>
                  </a:lnTo>
                  <a:lnTo>
                    <a:pt x="60" y="121"/>
                  </a:lnTo>
                  <a:lnTo>
                    <a:pt x="62" y="119"/>
                  </a:lnTo>
                  <a:lnTo>
                    <a:pt x="65" y="117"/>
                  </a:lnTo>
                  <a:lnTo>
                    <a:pt x="75" y="111"/>
                  </a:lnTo>
                  <a:lnTo>
                    <a:pt x="77" y="107"/>
                  </a:lnTo>
                  <a:lnTo>
                    <a:pt x="79" y="107"/>
                  </a:lnTo>
                  <a:lnTo>
                    <a:pt x="85" y="106"/>
                  </a:lnTo>
                  <a:lnTo>
                    <a:pt x="89" y="104"/>
                  </a:lnTo>
                  <a:lnTo>
                    <a:pt x="90" y="102"/>
                  </a:lnTo>
                  <a:lnTo>
                    <a:pt x="92" y="100"/>
                  </a:lnTo>
                  <a:lnTo>
                    <a:pt x="96" y="100"/>
                  </a:lnTo>
                  <a:lnTo>
                    <a:pt x="100" y="98"/>
                  </a:lnTo>
                  <a:lnTo>
                    <a:pt x="104" y="94"/>
                  </a:lnTo>
                  <a:lnTo>
                    <a:pt x="108" y="92"/>
                  </a:lnTo>
                  <a:lnTo>
                    <a:pt x="125" y="86"/>
                  </a:lnTo>
                  <a:lnTo>
                    <a:pt x="131" y="81"/>
                  </a:lnTo>
                  <a:lnTo>
                    <a:pt x="135" y="79"/>
                  </a:lnTo>
                  <a:lnTo>
                    <a:pt x="137" y="79"/>
                  </a:lnTo>
                  <a:lnTo>
                    <a:pt x="142" y="81"/>
                  </a:lnTo>
                  <a:lnTo>
                    <a:pt x="148" y="75"/>
                  </a:lnTo>
                  <a:lnTo>
                    <a:pt x="169" y="63"/>
                  </a:lnTo>
                  <a:lnTo>
                    <a:pt x="183" y="58"/>
                  </a:lnTo>
                  <a:lnTo>
                    <a:pt x="192" y="52"/>
                  </a:lnTo>
                  <a:lnTo>
                    <a:pt x="221" y="38"/>
                  </a:lnTo>
                  <a:lnTo>
                    <a:pt x="231" y="34"/>
                  </a:lnTo>
                  <a:lnTo>
                    <a:pt x="240" y="31"/>
                  </a:lnTo>
                  <a:lnTo>
                    <a:pt x="244" y="27"/>
                  </a:lnTo>
                  <a:lnTo>
                    <a:pt x="246" y="27"/>
                  </a:lnTo>
                  <a:lnTo>
                    <a:pt x="248" y="27"/>
                  </a:lnTo>
                  <a:lnTo>
                    <a:pt x="248" y="31"/>
                  </a:lnTo>
                  <a:lnTo>
                    <a:pt x="246" y="33"/>
                  </a:lnTo>
                  <a:lnTo>
                    <a:pt x="236" y="34"/>
                  </a:lnTo>
                  <a:lnTo>
                    <a:pt x="229" y="40"/>
                  </a:lnTo>
                  <a:lnTo>
                    <a:pt x="217" y="44"/>
                  </a:lnTo>
                  <a:lnTo>
                    <a:pt x="208" y="50"/>
                  </a:lnTo>
                  <a:lnTo>
                    <a:pt x="192" y="56"/>
                  </a:lnTo>
                  <a:lnTo>
                    <a:pt x="183" y="61"/>
                  </a:lnTo>
                  <a:lnTo>
                    <a:pt x="175" y="65"/>
                  </a:lnTo>
                  <a:lnTo>
                    <a:pt x="167" y="69"/>
                  </a:lnTo>
                  <a:lnTo>
                    <a:pt x="154" y="77"/>
                  </a:lnTo>
                  <a:lnTo>
                    <a:pt x="148" y="79"/>
                  </a:lnTo>
                  <a:lnTo>
                    <a:pt x="146" y="82"/>
                  </a:lnTo>
                  <a:lnTo>
                    <a:pt x="146" y="84"/>
                  </a:lnTo>
                  <a:lnTo>
                    <a:pt x="140" y="88"/>
                  </a:lnTo>
                  <a:lnTo>
                    <a:pt x="138" y="86"/>
                  </a:lnTo>
                  <a:lnTo>
                    <a:pt x="133" y="92"/>
                  </a:lnTo>
                  <a:lnTo>
                    <a:pt x="135" y="88"/>
                  </a:lnTo>
                  <a:lnTo>
                    <a:pt x="135" y="86"/>
                  </a:lnTo>
                  <a:lnTo>
                    <a:pt x="133" y="86"/>
                  </a:lnTo>
                  <a:lnTo>
                    <a:pt x="125" y="94"/>
                  </a:lnTo>
                  <a:lnTo>
                    <a:pt x="125" y="96"/>
                  </a:lnTo>
                  <a:lnTo>
                    <a:pt x="121" y="96"/>
                  </a:lnTo>
                  <a:lnTo>
                    <a:pt x="125" y="94"/>
                  </a:lnTo>
                  <a:lnTo>
                    <a:pt x="125" y="88"/>
                  </a:lnTo>
                  <a:lnTo>
                    <a:pt x="131" y="84"/>
                  </a:lnTo>
                  <a:lnTo>
                    <a:pt x="129" y="84"/>
                  </a:lnTo>
                  <a:lnTo>
                    <a:pt x="125" y="86"/>
                  </a:lnTo>
                  <a:lnTo>
                    <a:pt x="121" y="92"/>
                  </a:lnTo>
                  <a:lnTo>
                    <a:pt x="113" y="100"/>
                  </a:lnTo>
                  <a:lnTo>
                    <a:pt x="110" y="104"/>
                  </a:lnTo>
                  <a:lnTo>
                    <a:pt x="115" y="94"/>
                  </a:lnTo>
                  <a:lnTo>
                    <a:pt x="113" y="94"/>
                  </a:lnTo>
                  <a:lnTo>
                    <a:pt x="108" y="98"/>
                  </a:lnTo>
                  <a:lnTo>
                    <a:pt x="104" y="102"/>
                  </a:lnTo>
                  <a:lnTo>
                    <a:pt x="102" y="106"/>
                  </a:lnTo>
                  <a:lnTo>
                    <a:pt x="104" y="106"/>
                  </a:lnTo>
                  <a:lnTo>
                    <a:pt x="104" y="104"/>
                  </a:lnTo>
                  <a:lnTo>
                    <a:pt x="106" y="104"/>
                  </a:lnTo>
                  <a:lnTo>
                    <a:pt x="106" y="107"/>
                  </a:lnTo>
                  <a:lnTo>
                    <a:pt x="102" y="109"/>
                  </a:lnTo>
                  <a:lnTo>
                    <a:pt x="96" y="117"/>
                  </a:lnTo>
                  <a:lnTo>
                    <a:pt x="87" y="123"/>
                  </a:lnTo>
                  <a:lnTo>
                    <a:pt x="81" y="125"/>
                  </a:lnTo>
                  <a:lnTo>
                    <a:pt x="75" y="129"/>
                  </a:lnTo>
                  <a:lnTo>
                    <a:pt x="69" y="132"/>
                  </a:lnTo>
                  <a:lnTo>
                    <a:pt x="62" y="134"/>
                  </a:lnTo>
                  <a:lnTo>
                    <a:pt x="56" y="136"/>
                  </a:lnTo>
                  <a:lnTo>
                    <a:pt x="52" y="140"/>
                  </a:lnTo>
                  <a:lnTo>
                    <a:pt x="42" y="146"/>
                  </a:lnTo>
                  <a:lnTo>
                    <a:pt x="31" y="150"/>
                  </a:lnTo>
                  <a:lnTo>
                    <a:pt x="10" y="159"/>
                  </a:lnTo>
                  <a:lnTo>
                    <a:pt x="4" y="161"/>
                  </a:lnTo>
                  <a:lnTo>
                    <a:pt x="0" y="163"/>
                  </a:lnTo>
                  <a:lnTo>
                    <a:pt x="41" y="152"/>
                  </a:lnTo>
                  <a:lnTo>
                    <a:pt x="50" y="146"/>
                  </a:lnTo>
                  <a:lnTo>
                    <a:pt x="58" y="142"/>
                  </a:lnTo>
                  <a:lnTo>
                    <a:pt x="67" y="140"/>
                  </a:lnTo>
                  <a:lnTo>
                    <a:pt x="75" y="136"/>
                  </a:lnTo>
                  <a:lnTo>
                    <a:pt x="85" y="130"/>
                  </a:lnTo>
                  <a:lnTo>
                    <a:pt x="92" y="129"/>
                  </a:lnTo>
                  <a:lnTo>
                    <a:pt x="98" y="127"/>
                  </a:lnTo>
                  <a:lnTo>
                    <a:pt x="102" y="123"/>
                  </a:lnTo>
                  <a:lnTo>
                    <a:pt x="104" y="121"/>
                  </a:lnTo>
                  <a:lnTo>
                    <a:pt x="137" y="102"/>
                  </a:lnTo>
                  <a:lnTo>
                    <a:pt x="160" y="88"/>
                  </a:lnTo>
                  <a:lnTo>
                    <a:pt x="183" y="79"/>
                  </a:lnTo>
                  <a:lnTo>
                    <a:pt x="192" y="75"/>
                  </a:lnTo>
                  <a:lnTo>
                    <a:pt x="198" y="71"/>
                  </a:lnTo>
                  <a:lnTo>
                    <a:pt x="208" y="65"/>
                  </a:lnTo>
                  <a:lnTo>
                    <a:pt x="215" y="59"/>
                  </a:lnTo>
                  <a:lnTo>
                    <a:pt x="231" y="56"/>
                  </a:lnTo>
                  <a:lnTo>
                    <a:pt x="254" y="44"/>
                  </a:lnTo>
                  <a:lnTo>
                    <a:pt x="259" y="40"/>
                  </a:lnTo>
                  <a:lnTo>
                    <a:pt x="263" y="38"/>
                  </a:lnTo>
                  <a:lnTo>
                    <a:pt x="269" y="38"/>
                  </a:lnTo>
                  <a:lnTo>
                    <a:pt x="271" y="36"/>
                  </a:lnTo>
                  <a:lnTo>
                    <a:pt x="271" y="33"/>
                  </a:lnTo>
                  <a:lnTo>
                    <a:pt x="275" y="31"/>
                  </a:lnTo>
                  <a:lnTo>
                    <a:pt x="279" y="33"/>
                  </a:lnTo>
                  <a:lnTo>
                    <a:pt x="281" y="31"/>
                  </a:lnTo>
                  <a:lnTo>
                    <a:pt x="282" y="29"/>
                  </a:lnTo>
                  <a:lnTo>
                    <a:pt x="284" y="27"/>
                  </a:lnTo>
                  <a:lnTo>
                    <a:pt x="288" y="25"/>
                  </a:lnTo>
                  <a:lnTo>
                    <a:pt x="296" y="23"/>
                  </a:lnTo>
                  <a:lnTo>
                    <a:pt x="302" y="21"/>
                  </a:lnTo>
                  <a:lnTo>
                    <a:pt x="307" y="17"/>
                  </a:lnTo>
                  <a:lnTo>
                    <a:pt x="311" y="15"/>
                  </a:lnTo>
                  <a:lnTo>
                    <a:pt x="313" y="15"/>
                  </a:lnTo>
                  <a:lnTo>
                    <a:pt x="317" y="11"/>
                  </a:lnTo>
                  <a:lnTo>
                    <a:pt x="319" y="10"/>
                  </a:lnTo>
                  <a:lnTo>
                    <a:pt x="321" y="10"/>
                  </a:lnTo>
                  <a:lnTo>
                    <a:pt x="325" y="8"/>
                  </a:lnTo>
                  <a:lnTo>
                    <a:pt x="329" y="6"/>
                  </a:lnTo>
                  <a:lnTo>
                    <a:pt x="334" y="4"/>
                  </a:lnTo>
                  <a:lnTo>
                    <a:pt x="338" y="0"/>
                  </a:lnTo>
                  <a:lnTo>
                    <a:pt x="261" y="0"/>
                  </a:lnTo>
                  <a:lnTo>
                    <a:pt x="108" y="82"/>
                  </a:lnTo>
                  <a:lnTo>
                    <a:pt x="106" y="86"/>
                  </a:lnTo>
                  <a:lnTo>
                    <a:pt x="102" y="88"/>
                  </a:lnTo>
                  <a:lnTo>
                    <a:pt x="100" y="86"/>
                  </a:lnTo>
                  <a:lnTo>
                    <a:pt x="104" y="82"/>
                  </a:lnTo>
                  <a:lnTo>
                    <a:pt x="108" y="81"/>
                  </a:lnTo>
                  <a:lnTo>
                    <a:pt x="110" y="77"/>
                  </a:lnTo>
                  <a:lnTo>
                    <a:pt x="112" y="77"/>
                  </a:lnTo>
                  <a:lnTo>
                    <a:pt x="110" y="81"/>
                  </a:lnTo>
                  <a:lnTo>
                    <a:pt x="108" y="82"/>
                  </a:lnTo>
                  <a:lnTo>
                    <a:pt x="261" y="0"/>
                  </a:lnTo>
                  <a:lnTo>
                    <a:pt x="137" y="65"/>
                  </a:lnTo>
                  <a:lnTo>
                    <a:pt x="133" y="71"/>
                  </a:lnTo>
                  <a:lnTo>
                    <a:pt x="129" y="75"/>
                  </a:lnTo>
                  <a:lnTo>
                    <a:pt x="125" y="77"/>
                  </a:lnTo>
                  <a:lnTo>
                    <a:pt x="117" y="81"/>
                  </a:lnTo>
                  <a:lnTo>
                    <a:pt x="115" y="79"/>
                  </a:lnTo>
                  <a:lnTo>
                    <a:pt x="119" y="77"/>
                  </a:lnTo>
                  <a:lnTo>
                    <a:pt x="121" y="75"/>
                  </a:lnTo>
                  <a:lnTo>
                    <a:pt x="125" y="71"/>
                  </a:lnTo>
                  <a:lnTo>
                    <a:pt x="125" y="71"/>
                  </a:lnTo>
                  <a:lnTo>
                    <a:pt x="131" y="69"/>
                  </a:lnTo>
                  <a:lnTo>
                    <a:pt x="135" y="65"/>
                  </a:lnTo>
                  <a:lnTo>
                    <a:pt x="137" y="65"/>
                  </a:lnTo>
                  <a:lnTo>
                    <a:pt x="261" y="0"/>
                  </a:lnTo>
                  <a:lnTo>
                    <a:pt x="273" y="17"/>
                  </a:lnTo>
                  <a:lnTo>
                    <a:pt x="271" y="19"/>
                  </a:lnTo>
                  <a:lnTo>
                    <a:pt x="267" y="21"/>
                  </a:lnTo>
                  <a:lnTo>
                    <a:pt x="261" y="23"/>
                  </a:lnTo>
                  <a:lnTo>
                    <a:pt x="259" y="23"/>
                  </a:lnTo>
                  <a:lnTo>
                    <a:pt x="261" y="19"/>
                  </a:lnTo>
                  <a:lnTo>
                    <a:pt x="265" y="15"/>
                  </a:lnTo>
                  <a:lnTo>
                    <a:pt x="269" y="15"/>
                  </a:lnTo>
                  <a:lnTo>
                    <a:pt x="273" y="13"/>
                  </a:lnTo>
                  <a:lnTo>
                    <a:pt x="275" y="13"/>
                  </a:lnTo>
                  <a:lnTo>
                    <a:pt x="273" y="17"/>
                  </a:lnTo>
                  <a:lnTo>
                    <a:pt x="261" y="0"/>
                  </a:lnTo>
                  <a:close/>
                </a:path>
              </a:pathLst>
            </a:custGeom>
            <a:gradFill>
              <a:gsLst>
                <a:gs pos="25000">
                  <a:schemeClr val="bg1">
                    <a:alpha val="25000"/>
                  </a:schemeClr>
                </a:gs>
                <a:gs pos="55000">
                  <a:schemeClr val="bg1">
                    <a:alpha val="5000"/>
                  </a:schemeClr>
                </a:gs>
              </a:gsLst>
              <a:lin ang="27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 dirty="0"/>
            </a:p>
          </p:txBody>
        </p:sp>
        <p:sp>
          <p:nvSpPr>
            <p:cNvPr id="14" name="フリーフォーム 13"/>
            <p:cNvSpPr>
              <a:spLocks/>
            </p:cNvSpPr>
            <p:nvPr/>
          </p:nvSpPr>
          <p:spPr bwMode="auto">
            <a:xfrm>
              <a:off x="45044" y="1900337"/>
              <a:ext cx="8935670" cy="2769577"/>
            </a:xfrm>
            <a:custGeom>
              <a:avLst/>
              <a:gdLst/>
              <a:ahLst/>
              <a:cxnLst>
                <a:cxn ang="0">
                  <a:pos x="750" y="194"/>
                </a:cxn>
                <a:cxn ang="0">
                  <a:pos x="762" y="180"/>
                </a:cxn>
                <a:cxn ang="0">
                  <a:pos x="662" y="199"/>
                </a:cxn>
                <a:cxn ang="0">
                  <a:pos x="674" y="203"/>
                </a:cxn>
                <a:cxn ang="0">
                  <a:pos x="698" y="188"/>
                </a:cxn>
                <a:cxn ang="0">
                  <a:pos x="543" y="230"/>
                </a:cxn>
                <a:cxn ang="0">
                  <a:pos x="762" y="180"/>
                </a:cxn>
                <a:cxn ang="0">
                  <a:pos x="639" y="265"/>
                </a:cxn>
                <a:cxn ang="0">
                  <a:pos x="591" y="219"/>
                </a:cxn>
                <a:cxn ang="0">
                  <a:pos x="602" y="215"/>
                </a:cxn>
                <a:cxn ang="0">
                  <a:pos x="503" y="234"/>
                </a:cxn>
                <a:cxn ang="0">
                  <a:pos x="489" y="242"/>
                </a:cxn>
                <a:cxn ang="0">
                  <a:pos x="445" y="249"/>
                </a:cxn>
                <a:cxn ang="0">
                  <a:pos x="426" y="251"/>
                </a:cxn>
                <a:cxn ang="0">
                  <a:pos x="762" y="180"/>
                </a:cxn>
                <a:cxn ang="0">
                  <a:pos x="343" y="334"/>
                </a:cxn>
                <a:cxn ang="0">
                  <a:pos x="370" y="263"/>
                </a:cxn>
                <a:cxn ang="0">
                  <a:pos x="261" y="291"/>
                </a:cxn>
                <a:cxn ang="0">
                  <a:pos x="272" y="286"/>
                </a:cxn>
                <a:cxn ang="0">
                  <a:pos x="247" y="303"/>
                </a:cxn>
                <a:cxn ang="0">
                  <a:pos x="197" y="318"/>
                </a:cxn>
                <a:cxn ang="0">
                  <a:pos x="205" y="324"/>
                </a:cxn>
                <a:cxn ang="0">
                  <a:pos x="124" y="349"/>
                </a:cxn>
                <a:cxn ang="0">
                  <a:pos x="146" y="343"/>
                </a:cxn>
                <a:cxn ang="0">
                  <a:pos x="88" y="363"/>
                </a:cxn>
                <a:cxn ang="0">
                  <a:pos x="105" y="359"/>
                </a:cxn>
                <a:cxn ang="0">
                  <a:pos x="69" y="370"/>
                </a:cxn>
                <a:cxn ang="0">
                  <a:pos x="80" y="368"/>
                </a:cxn>
                <a:cxn ang="0">
                  <a:pos x="50" y="376"/>
                </a:cxn>
                <a:cxn ang="0">
                  <a:pos x="3" y="389"/>
                </a:cxn>
                <a:cxn ang="0">
                  <a:pos x="2" y="458"/>
                </a:cxn>
                <a:cxn ang="0">
                  <a:pos x="806" y="416"/>
                </a:cxn>
                <a:cxn ang="0">
                  <a:pos x="879" y="230"/>
                </a:cxn>
                <a:cxn ang="0">
                  <a:pos x="890" y="211"/>
                </a:cxn>
                <a:cxn ang="0">
                  <a:pos x="902" y="184"/>
                </a:cxn>
                <a:cxn ang="0">
                  <a:pos x="927" y="147"/>
                </a:cxn>
                <a:cxn ang="0">
                  <a:pos x="992" y="69"/>
                </a:cxn>
                <a:cxn ang="0">
                  <a:pos x="1011" y="57"/>
                </a:cxn>
                <a:cxn ang="0">
                  <a:pos x="1077" y="5"/>
                </a:cxn>
                <a:cxn ang="0">
                  <a:pos x="762" y="180"/>
                </a:cxn>
                <a:cxn ang="0">
                  <a:pos x="977" y="147"/>
                </a:cxn>
                <a:cxn ang="0">
                  <a:pos x="1140" y="136"/>
                </a:cxn>
                <a:cxn ang="0">
                  <a:pos x="762" y="180"/>
                </a:cxn>
                <a:cxn ang="0">
                  <a:pos x="1244" y="103"/>
                </a:cxn>
                <a:cxn ang="0">
                  <a:pos x="1274" y="98"/>
                </a:cxn>
                <a:cxn ang="0">
                  <a:pos x="1294" y="94"/>
                </a:cxn>
                <a:cxn ang="0">
                  <a:pos x="1309" y="103"/>
                </a:cxn>
                <a:cxn ang="0">
                  <a:pos x="1347" y="90"/>
                </a:cxn>
                <a:cxn ang="0">
                  <a:pos x="762" y="180"/>
                </a:cxn>
                <a:cxn ang="0">
                  <a:pos x="1374" y="90"/>
                </a:cxn>
                <a:cxn ang="0">
                  <a:pos x="1409" y="84"/>
                </a:cxn>
                <a:cxn ang="0">
                  <a:pos x="1440" y="84"/>
                </a:cxn>
                <a:cxn ang="0">
                  <a:pos x="1480" y="80"/>
                </a:cxn>
                <a:cxn ang="0">
                  <a:pos x="1480" y="80"/>
                </a:cxn>
                <a:cxn ang="0">
                  <a:pos x="1511" y="78"/>
                </a:cxn>
                <a:cxn ang="0">
                  <a:pos x="1572" y="78"/>
                </a:cxn>
              </a:cxnLst>
              <a:rect l="0" t="0" r="0" b="0"/>
              <a:pathLst>
                <a:path w="1587" h="462">
                  <a:moveTo>
                    <a:pt x="762" y="180"/>
                  </a:moveTo>
                  <a:lnTo>
                    <a:pt x="758" y="178"/>
                  </a:lnTo>
                  <a:lnTo>
                    <a:pt x="752" y="178"/>
                  </a:lnTo>
                  <a:lnTo>
                    <a:pt x="745" y="182"/>
                  </a:lnTo>
                  <a:lnTo>
                    <a:pt x="743" y="184"/>
                  </a:lnTo>
                  <a:lnTo>
                    <a:pt x="743" y="186"/>
                  </a:lnTo>
                  <a:lnTo>
                    <a:pt x="745" y="192"/>
                  </a:lnTo>
                  <a:lnTo>
                    <a:pt x="750" y="194"/>
                  </a:lnTo>
                  <a:lnTo>
                    <a:pt x="760" y="195"/>
                  </a:lnTo>
                  <a:lnTo>
                    <a:pt x="766" y="192"/>
                  </a:lnTo>
                  <a:lnTo>
                    <a:pt x="768" y="190"/>
                  </a:lnTo>
                  <a:lnTo>
                    <a:pt x="770" y="186"/>
                  </a:lnTo>
                  <a:lnTo>
                    <a:pt x="768" y="184"/>
                  </a:lnTo>
                  <a:lnTo>
                    <a:pt x="768" y="182"/>
                  </a:lnTo>
                  <a:lnTo>
                    <a:pt x="764" y="180"/>
                  </a:lnTo>
                  <a:lnTo>
                    <a:pt x="762" y="180"/>
                  </a:lnTo>
                  <a:lnTo>
                    <a:pt x="691" y="190"/>
                  </a:lnTo>
                  <a:lnTo>
                    <a:pt x="679" y="194"/>
                  </a:lnTo>
                  <a:lnTo>
                    <a:pt x="675" y="192"/>
                  </a:lnTo>
                  <a:lnTo>
                    <a:pt x="674" y="194"/>
                  </a:lnTo>
                  <a:lnTo>
                    <a:pt x="672" y="194"/>
                  </a:lnTo>
                  <a:lnTo>
                    <a:pt x="666" y="199"/>
                  </a:lnTo>
                  <a:lnTo>
                    <a:pt x="664" y="199"/>
                  </a:lnTo>
                  <a:lnTo>
                    <a:pt x="662" y="199"/>
                  </a:lnTo>
                  <a:lnTo>
                    <a:pt x="658" y="201"/>
                  </a:lnTo>
                  <a:lnTo>
                    <a:pt x="658" y="205"/>
                  </a:lnTo>
                  <a:lnTo>
                    <a:pt x="662" y="205"/>
                  </a:lnTo>
                  <a:lnTo>
                    <a:pt x="664" y="205"/>
                  </a:lnTo>
                  <a:lnTo>
                    <a:pt x="668" y="203"/>
                  </a:lnTo>
                  <a:lnTo>
                    <a:pt x="670" y="201"/>
                  </a:lnTo>
                  <a:lnTo>
                    <a:pt x="672" y="203"/>
                  </a:lnTo>
                  <a:lnTo>
                    <a:pt x="674" y="203"/>
                  </a:lnTo>
                  <a:lnTo>
                    <a:pt x="675" y="203"/>
                  </a:lnTo>
                  <a:lnTo>
                    <a:pt x="683" y="199"/>
                  </a:lnTo>
                  <a:lnTo>
                    <a:pt x="685" y="201"/>
                  </a:lnTo>
                  <a:lnTo>
                    <a:pt x="693" y="201"/>
                  </a:lnTo>
                  <a:lnTo>
                    <a:pt x="700" y="197"/>
                  </a:lnTo>
                  <a:lnTo>
                    <a:pt x="704" y="194"/>
                  </a:lnTo>
                  <a:lnTo>
                    <a:pt x="702" y="190"/>
                  </a:lnTo>
                  <a:lnTo>
                    <a:pt x="698" y="188"/>
                  </a:lnTo>
                  <a:lnTo>
                    <a:pt x="691" y="190"/>
                  </a:lnTo>
                  <a:lnTo>
                    <a:pt x="762" y="180"/>
                  </a:lnTo>
                  <a:lnTo>
                    <a:pt x="553" y="222"/>
                  </a:lnTo>
                  <a:lnTo>
                    <a:pt x="541" y="222"/>
                  </a:lnTo>
                  <a:lnTo>
                    <a:pt x="537" y="224"/>
                  </a:lnTo>
                  <a:lnTo>
                    <a:pt x="537" y="228"/>
                  </a:lnTo>
                  <a:lnTo>
                    <a:pt x="539" y="230"/>
                  </a:lnTo>
                  <a:lnTo>
                    <a:pt x="543" y="230"/>
                  </a:lnTo>
                  <a:lnTo>
                    <a:pt x="547" y="230"/>
                  </a:lnTo>
                  <a:lnTo>
                    <a:pt x="551" y="228"/>
                  </a:lnTo>
                  <a:lnTo>
                    <a:pt x="556" y="226"/>
                  </a:lnTo>
                  <a:lnTo>
                    <a:pt x="558" y="226"/>
                  </a:lnTo>
                  <a:lnTo>
                    <a:pt x="558" y="224"/>
                  </a:lnTo>
                  <a:lnTo>
                    <a:pt x="556" y="222"/>
                  </a:lnTo>
                  <a:lnTo>
                    <a:pt x="553" y="222"/>
                  </a:lnTo>
                  <a:lnTo>
                    <a:pt x="762" y="180"/>
                  </a:lnTo>
                  <a:lnTo>
                    <a:pt x="639" y="265"/>
                  </a:lnTo>
                  <a:lnTo>
                    <a:pt x="641" y="265"/>
                  </a:lnTo>
                  <a:lnTo>
                    <a:pt x="645" y="265"/>
                  </a:lnTo>
                  <a:lnTo>
                    <a:pt x="649" y="261"/>
                  </a:lnTo>
                  <a:lnTo>
                    <a:pt x="647" y="259"/>
                  </a:lnTo>
                  <a:lnTo>
                    <a:pt x="645" y="259"/>
                  </a:lnTo>
                  <a:lnTo>
                    <a:pt x="641" y="261"/>
                  </a:lnTo>
                  <a:lnTo>
                    <a:pt x="639" y="265"/>
                  </a:lnTo>
                  <a:lnTo>
                    <a:pt x="762" y="180"/>
                  </a:lnTo>
                  <a:lnTo>
                    <a:pt x="593" y="213"/>
                  </a:lnTo>
                  <a:lnTo>
                    <a:pt x="591" y="213"/>
                  </a:lnTo>
                  <a:lnTo>
                    <a:pt x="585" y="213"/>
                  </a:lnTo>
                  <a:lnTo>
                    <a:pt x="581" y="215"/>
                  </a:lnTo>
                  <a:lnTo>
                    <a:pt x="581" y="219"/>
                  </a:lnTo>
                  <a:lnTo>
                    <a:pt x="583" y="220"/>
                  </a:lnTo>
                  <a:lnTo>
                    <a:pt x="591" y="219"/>
                  </a:lnTo>
                  <a:lnTo>
                    <a:pt x="593" y="217"/>
                  </a:lnTo>
                  <a:lnTo>
                    <a:pt x="593" y="215"/>
                  </a:lnTo>
                  <a:lnTo>
                    <a:pt x="593" y="213"/>
                  </a:lnTo>
                  <a:lnTo>
                    <a:pt x="762" y="180"/>
                  </a:lnTo>
                  <a:lnTo>
                    <a:pt x="597" y="215"/>
                  </a:lnTo>
                  <a:lnTo>
                    <a:pt x="595" y="217"/>
                  </a:lnTo>
                  <a:lnTo>
                    <a:pt x="599" y="217"/>
                  </a:lnTo>
                  <a:lnTo>
                    <a:pt x="602" y="215"/>
                  </a:lnTo>
                  <a:lnTo>
                    <a:pt x="602" y="213"/>
                  </a:lnTo>
                  <a:lnTo>
                    <a:pt x="601" y="211"/>
                  </a:lnTo>
                  <a:lnTo>
                    <a:pt x="599" y="211"/>
                  </a:lnTo>
                  <a:lnTo>
                    <a:pt x="597" y="215"/>
                  </a:lnTo>
                  <a:lnTo>
                    <a:pt x="762" y="180"/>
                  </a:lnTo>
                  <a:lnTo>
                    <a:pt x="512" y="234"/>
                  </a:lnTo>
                  <a:lnTo>
                    <a:pt x="505" y="232"/>
                  </a:lnTo>
                  <a:lnTo>
                    <a:pt x="503" y="234"/>
                  </a:lnTo>
                  <a:lnTo>
                    <a:pt x="503" y="236"/>
                  </a:lnTo>
                  <a:lnTo>
                    <a:pt x="510" y="236"/>
                  </a:lnTo>
                  <a:lnTo>
                    <a:pt x="512" y="234"/>
                  </a:lnTo>
                  <a:lnTo>
                    <a:pt x="762" y="180"/>
                  </a:lnTo>
                  <a:lnTo>
                    <a:pt x="501" y="240"/>
                  </a:lnTo>
                  <a:lnTo>
                    <a:pt x="489" y="238"/>
                  </a:lnTo>
                  <a:lnTo>
                    <a:pt x="487" y="240"/>
                  </a:lnTo>
                  <a:lnTo>
                    <a:pt x="489" y="242"/>
                  </a:lnTo>
                  <a:lnTo>
                    <a:pt x="491" y="242"/>
                  </a:lnTo>
                  <a:lnTo>
                    <a:pt x="497" y="242"/>
                  </a:lnTo>
                  <a:lnTo>
                    <a:pt x="499" y="242"/>
                  </a:lnTo>
                  <a:lnTo>
                    <a:pt x="501" y="240"/>
                  </a:lnTo>
                  <a:lnTo>
                    <a:pt x="762" y="180"/>
                  </a:lnTo>
                  <a:lnTo>
                    <a:pt x="439" y="245"/>
                  </a:lnTo>
                  <a:lnTo>
                    <a:pt x="439" y="247"/>
                  </a:lnTo>
                  <a:lnTo>
                    <a:pt x="445" y="249"/>
                  </a:lnTo>
                  <a:lnTo>
                    <a:pt x="449" y="247"/>
                  </a:lnTo>
                  <a:lnTo>
                    <a:pt x="453" y="245"/>
                  </a:lnTo>
                  <a:lnTo>
                    <a:pt x="451" y="243"/>
                  </a:lnTo>
                  <a:lnTo>
                    <a:pt x="447" y="242"/>
                  </a:lnTo>
                  <a:lnTo>
                    <a:pt x="443" y="243"/>
                  </a:lnTo>
                  <a:lnTo>
                    <a:pt x="439" y="245"/>
                  </a:lnTo>
                  <a:lnTo>
                    <a:pt x="762" y="180"/>
                  </a:lnTo>
                  <a:lnTo>
                    <a:pt x="426" y="251"/>
                  </a:lnTo>
                  <a:lnTo>
                    <a:pt x="426" y="253"/>
                  </a:lnTo>
                  <a:lnTo>
                    <a:pt x="430" y="253"/>
                  </a:lnTo>
                  <a:lnTo>
                    <a:pt x="434" y="253"/>
                  </a:lnTo>
                  <a:lnTo>
                    <a:pt x="432" y="249"/>
                  </a:lnTo>
                  <a:lnTo>
                    <a:pt x="430" y="247"/>
                  </a:lnTo>
                  <a:lnTo>
                    <a:pt x="426" y="247"/>
                  </a:lnTo>
                  <a:lnTo>
                    <a:pt x="426" y="251"/>
                  </a:lnTo>
                  <a:lnTo>
                    <a:pt x="762" y="180"/>
                  </a:lnTo>
                  <a:lnTo>
                    <a:pt x="338" y="334"/>
                  </a:lnTo>
                  <a:lnTo>
                    <a:pt x="336" y="336"/>
                  </a:lnTo>
                  <a:lnTo>
                    <a:pt x="336" y="338"/>
                  </a:lnTo>
                  <a:lnTo>
                    <a:pt x="338" y="339"/>
                  </a:lnTo>
                  <a:lnTo>
                    <a:pt x="343" y="339"/>
                  </a:lnTo>
                  <a:lnTo>
                    <a:pt x="343" y="338"/>
                  </a:lnTo>
                  <a:lnTo>
                    <a:pt x="343" y="336"/>
                  </a:lnTo>
                  <a:lnTo>
                    <a:pt x="343" y="334"/>
                  </a:lnTo>
                  <a:lnTo>
                    <a:pt x="338" y="334"/>
                  </a:lnTo>
                  <a:lnTo>
                    <a:pt x="762" y="180"/>
                  </a:lnTo>
                  <a:lnTo>
                    <a:pt x="364" y="265"/>
                  </a:lnTo>
                  <a:lnTo>
                    <a:pt x="364" y="267"/>
                  </a:lnTo>
                  <a:lnTo>
                    <a:pt x="366" y="267"/>
                  </a:lnTo>
                  <a:lnTo>
                    <a:pt x="368" y="267"/>
                  </a:lnTo>
                  <a:lnTo>
                    <a:pt x="370" y="265"/>
                  </a:lnTo>
                  <a:lnTo>
                    <a:pt x="370" y="263"/>
                  </a:lnTo>
                  <a:lnTo>
                    <a:pt x="368" y="261"/>
                  </a:lnTo>
                  <a:lnTo>
                    <a:pt x="364" y="265"/>
                  </a:lnTo>
                  <a:lnTo>
                    <a:pt x="762" y="180"/>
                  </a:lnTo>
                  <a:lnTo>
                    <a:pt x="272" y="286"/>
                  </a:lnTo>
                  <a:lnTo>
                    <a:pt x="268" y="286"/>
                  </a:lnTo>
                  <a:lnTo>
                    <a:pt x="263" y="288"/>
                  </a:lnTo>
                  <a:lnTo>
                    <a:pt x="261" y="290"/>
                  </a:lnTo>
                  <a:lnTo>
                    <a:pt x="261" y="291"/>
                  </a:lnTo>
                  <a:lnTo>
                    <a:pt x="261" y="295"/>
                  </a:lnTo>
                  <a:lnTo>
                    <a:pt x="263" y="293"/>
                  </a:lnTo>
                  <a:lnTo>
                    <a:pt x="268" y="293"/>
                  </a:lnTo>
                  <a:lnTo>
                    <a:pt x="272" y="293"/>
                  </a:lnTo>
                  <a:lnTo>
                    <a:pt x="276" y="291"/>
                  </a:lnTo>
                  <a:lnTo>
                    <a:pt x="276" y="290"/>
                  </a:lnTo>
                  <a:lnTo>
                    <a:pt x="276" y="288"/>
                  </a:lnTo>
                  <a:lnTo>
                    <a:pt x="272" y="286"/>
                  </a:lnTo>
                  <a:lnTo>
                    <a:pt x="762" y="180"/>
                  </a:lnTo>
                  <a:lnTo>
                    <a:pt x="253" y="297"/>
                  </a:lnTo>
                  <a:lnTo>
                    <a:pt x="247" y="299"/>
                  </a:lnTo>
                  <a:lnTo>
                    <a:pt x="242" y="299"/>
                  </a:lnTo>
                  <a:lnTo>
                    <a:pt x="240" y="301"/>
                  </a:lnTo>
                  <a:lnTo>
                    <a:pt x="238" y="303"/>
                  </a:lnTo>
                  <a:lnTo>
                    <a:pt x="242" y="303"/>
                  </a:lnTo>
                  <a:lnTo>
                    <a:pt x="247" y="303"/>
                  </a:lnTo>
                  <a:lnTo>
                    <a:pt x="251" y="305"/>
                  </a:lnTo>
                  <a:lnTo>
                    <a:pt x="255" y="303"/>
                  </a:lnTo>
                  <a:lnTo>
                    <a:pt x="259" y="297"/>
                  </a:lnTo>
                  <a:lnTo>
                    <a:pt x="257" y="295"/>
                  </a:lnTo>
                  <a:lnTo>
                    <a:pt x="253" y="297"/>
                  </a:lnTo>
                  <a:lnTo>
                    <a:pt x="762" y="180"/>
                  </a:lnTo>
                  <a:lnTo>
                    <a:pt x="201" y="320"/>
                  </a:lnTo>
                  <a:lnTo>
                    <a:pt x="197" y="318"/>
                  </a:lnTo>
                  <a:lnTo>
                    <a:pt x="195" y="320"/>
                  </a:lnTo>
                  <a:lnTo>
                    <a:pt x="188" y="324"/>
                  </a:lnTo>
                  <a:lnTo>
                    <a:pt x="188" y="326"/>
                  </a:lnTo>
                  <a:lnTo>
                    <a:pt x="192" y="326"/>
                  </a:lnTo>
                  <a:lnTo>
                    <a:pt x="195" y="326"/>
                  </a:lnTo>
                  <a:lnTo>
                    <a:pt x="199" y="324"/>
                  </a:lnTo>
                  <a:lnTo>
                    <a:pt x="203" y="324"/>
                  </a:lnTo>
                  <a:lnTo>
                    <a:pt x="205" y="324"/>
                  </a:lnTo>
                  <a:lnTo>
                    <a:pt x="205" y="320"/>
                  </a:lnTo>
                  <a:lnTo>
                    <a:pt x="201" y="320"/>
                  </a:lnTo>
                  <a:lnTo>
                    <a:pt x="762" y="180"/>
                  </a:lnTo>
                  <a:lnTo>
                    <a:pt x="136" y="341"/>
                  </a:lnTo>
                  <a:lnTo>
                    <a:pt x="128" y="345"/>
                  </a:lnTo>
                  <a:lnTo>
                    <a:pt x="122" y="347"/>
                  </a:lnTo>
                  <a:lnTo>
                    <a:pt x="122" y="349"/>
                  </a:lnTo>
                  <a:lnTo>
                    <a:pt x="124" y="349"/>
                  </a:lnTo>
                  <a:lnTo>
                    <a:pt x="128" y="351"/>
                  </a:lnTo>
                  <a:lnTo>
                    <a:pt x="132" y="349"/>
                  </a:lnTo>
                  <a:lnTo>
                    <a:pt x="136" y="349"/>
                  </a:lnTo>
                  <a:lnTo>
                    <a:pt x="140" y="349"/>
                  </a:lnTo>
                  <a:lnTo>
                    <a:pt x="144" y="349"/>
                  </a:lnTo>
                  <a:lnTo>
                    <a:pt x="146" y="347"/>
                  </a:lnTo>
                  <a:lnTo>
                    <a:pt x="146" y="345"/>
                  </a:lnTo>
                  <a:lnTo>
                    <a:pt x="146" y="343"/>
                  </a:lnTo>
                  <a:lnTo>
                    <a:pt x="144" y="341"/>
                  </a:lnTo>
                  <a:lnTo>
                    <a:pt x="136" y="341"/>
                  </a:lnTo>
                  <a:lnTo>
                    <a:pt x="762" y="180"/>
                  </a:lnTo>
                  <a:lnTo>
                    <a:pt x="105" y="357"/>
                  </a:lnTo>
                  <a:lnTo>
                    <a:pt x="101" y="359"/>
                  </a:lnTo>
                  <a:lnTo>
                    <a:pt x="98" y="359"/>
                  </a:lnTo>
                  <a:lnTo>
                    <a:pt x="92" y="361"/>
                  </a:lnTo>
                  <a:lnTo>
                    <a:pt x="88" y="363"/>
                  </a:lnTo>
                  <a:lnTo>
                    <a:pt x="86" y="364"/>
                  </a:lnTo>
                  <a:lnTo>
                    <a:pt x="88" y="364"/>
                  </a:lnTo>
                  <a:lnTo>
                    <a:pt x="90" y="366"/>
                  </a:lnTo>
                  <a:lnTo>
                    <a:pt x="94" y="364"/>
                  </a:lnTo>
                  <a:lnTo>
                    <a:pt x="98" y="363"/>
                  </a:lnTo>
                  <a:lnTo>
                    <a:pt x="98" y="361"/>
                  </a:lnTo>
                  <a:lnTo>
                    <a:pt x="101" y="361"/>
                  </a:lnTo>
                  <a:lnTo>
                    <a:pt x="105" y="359"/>
                  </a:lnTo>
                  <a:lnTo>
                    <a:pt x="111" y="355"/>
                  </a:lnTo>
                  <a:lnTo>
                    <a:pt x="113" y="351"/>
                  </a:lnTo>
                  <a:lnTo>
                    <a:pt x="109" y="355"/>
                  </a:lnTo>
                  <a:lnTo>
                    <a:pt x="105" y="357"/>
                  </a:lnTo>
                  <a:lnTo>
                    <a:pt x="762" y="180"/>
                  </a:lnTo>
                  <a:lnTo>
                    <a:pt x="76" y="368"/>
                  </a:lnTo>
                  <a:lnTo>
                    <a:pt x="73" y="370"/>
                  </a:lnTo>
                  <a:lnTo>
                    <a:pt x="69" y="370"/>
                  </a:lnTo>
                  <a:lnTo>
                    <a:pt x="63" y="372"/>
                  </a:lnTo>
                  <a:lnTo>
                    <a:pt x="61" y="372"/>
                  </a:lnTo>
                  <a:lnTo>
                    <a:pt x="61" y="374"/>
                  </a:lnTo>
                  <a:lnTo>
                    <a:pt x="65" y="376"/>
                  </a:lnTo>
                  <a:lnTo>
                    <a:pt x="69" y="376"/>
                  </a:lnTo>
                  <a:lnTo>
                    <a:pt x="76" y="374"/>
                  </a:lnTo>
                  <a:lnTo>
                    <a:pt x="80" y="372"/>
                  </a:lnTo>
                  <a:lnTo>
                    <a:pt x="80" y="368"/>
                  </a:lnTo>
                  <a:lnTo>
                    <a:pt x="76" y="368"/>
                  </a:lnTo>
                  <a:lnTo>
                    <a:pt x="762" y="180"/>
                  </a:lnTo>
                  <a:lnTo>
                    <a:pt x="50" y="376"/>
                  </a:lnTo>
                  <a:lnTo>
                    <a:pt x="53" y="378"/>
                  </a:lnTo>
                  <a:lnTo>
                    <a:pt x="53" y="374"/>
                  </a:lnTo>
                  <a:lnTo>
                    <a:pt x="51" y="374"/>
                  </a:lnTo>
                  <a:lnTo>
                    <a:pt x="50" y="374"/>
                  </a:lnTo>
                  <a:lnTo>
                    <a:pt x="50" y="376"/>
                  </a:lnTo>
                  <a:lnTo>
                    <a:pt x="762" y="180"/>
                  </a:lnTo>
                  <a:lnTo>
                    <a:pt x="3" y="389"/>
                  </a:lnTo>
                  <a:lnTo>
                    <a:pt x="5" y="393"/>
                  </a:lnTo>
                  <a:lnTo>
                    <a:pt x="7" y="391"/>
                  </a:lnTo>
                  <a:lnTo>
                    <a:pt x="9" y="389"/>
                  </a:lnTo>
                  <a:lnTo>
                    <a:pt x="7" y="389"/>
                  </a:lnTo>
                  <a:lnTo>
                    <a:pt x="5" y="387"/>
                  </a:lnTo>
                  <a:lnTo>
                    <a:pt x="3" y="389"/>
                  </a:lnTo>
                  <a:lnTo>
                    <a:pt x="762" y="180"/>
                  </a:lnTo>
                  <a:lnTo>
                    <a:pt x="2" y="458"/>
                  </a:lnTo>
                  <a:lnTo>
                    <a:pt x="0" y="460"/>
                  </a:lnTo>
                  <a:lnTo>
                    <a:pt x="0" y="462"/>
                  </a:lnTo>
                  <a:lnTo>
                    <a:pt x="2" y="462"/>
                  </a:lnTo>
                  <a:lnTo>
                    <a:pt x="3" y="460"/>
                  </a:lnTo>
                  <a:lnTo>
                    <a:pt x="3" y="457"/>
                  </a:lnTo>
                  <a:lnTo>
                    <a:pt x="2" y="458"/>
                  </a:lnTo>
                  <a:lnTo>
                    <a:pt x="762" y="180"/>
                  </a:lnTo>
                  <a:lnTo>
                    <a:pt x="800" y="418"/>
                  </a:lnTo>
                  <a:lnTo>
                    <a:pt x="802" y="420"/>
                  </a:lnTo>
                  <a:lnTo>
                    <a:pt x="802" y="424"/>
                  </a:lnTo>
                  <a:lnTo>
                    <a:pt x="806" y="424"/>
                  </a:lnTo>
                  <a:lnTo>
                    <a:pt x="806" y="422"/>
                  </a:lnTo>
                  <a:lnTo>
                    <a:pt x="806" y="418"/>
                  </a:lnTo>
                  <a:lnTo>
                    <a:pt x="806" y="416"/>
                  </a:lnTo>
                  <a:lnTo>
                    <a:pt x="802" y="416"/>
                  </a:lnTo>
                  <a:lnTo>
                    <a:pt x="800" y="418"/>
                  </a:lnTo>
                  <a:lnTo>
                    <a:pt x="762" y="180"/>
                  </a:lnTo>
                  <a:lnTo>
                    <a:pt x="871" y="232"/>
                  </a:lnTo>
                  <a:lnTo>
                    <a:pt x="871" y="234"/>
                  </a:lnTo>
                  <a:lnTo>
                    <a:pt x="873" y="236"/>
                  </a:lnTo>
                  <a:lnTo>
                    <a:pt x="877" y="232"/>
                  </a:lnTo>
                  <a:lnTo>
                    <a:pt x="879" y="230"/>
                  </a:lnTo>
                  <a:lnTo>
                    <a:pt x="877" y="228"/>
                  </a:lnTo>
                  <a:lnTo>
                    <a:pt x="875" y="228"/>
                  </a:lnTo>
                  <a:lnTo>
                    <a:pt x="871" y="232"/>
                  </a:lnTo>
                  <a:lnTo>
                    <a:pt x="762" y="180"/>
                  </a:lnTo>
                  <a:lnTo>
                    <a:pt x="889" y="215"/>
                  </a:lnTo>
                  <a:lnTo>
                    <a:pt x="890" y="213"/>
                  </a:lnTo>
                  <a:lnTo>
                    <a:pt x="892" y="211"/>
                  </a:lnTo>
                  <a:lnTo>
                    <a:pt x="890" y="211"/>
                  </a:lnTo>
                  <a:lnTo>
                    <a:pt x="889" y="215"/>
                  </a:lnTo>
                  <a:lnTo>
                    <a:pt x="762" y="180"/>
                  </a:lnTo>
                  <a:lnTo>
                    <a:pt x="898" y="186"/>
                  </a:lnTo>
                  <a:lnTo>
                    <a:pt x="898" y="188"/>
                  </a:lnTo>
                  <a:lnTo>
                    <a:pt x="900" y="188"/>
                  </a:lnTo>
                  <a:lnTo>
                    <a:pt x="904" y="186"/>
                  </a:lnTo>
                  <a:lnTo>
                    <a:pt x="904" y="184"/>
                  </a:lnTo>
                  <a:lnTo>
                    <a:pt x="902" y="184"/>
                  </a:lnTo>
                  <a:lnTo>
                    <a:pt x="900" y="184"/>
                  </a:lnTo>
                  <a:lnTo>
                    <a:pt x="898" y="186"/>
                  </a:lnTo>
                  <a:lnTo>
                    <a:pt x="762" y="180"/>
                  </a:lnTo>
                  <a:lnTo>
                    <a:pt x="921" y="151"/>
                  </a:lnTo>
                  <a:lnTo>
                    <a:pt x="923" y="151"/>
                  </a:lnTo>
                  <a:lnTo>
                    <a:pt x="925" y="151"/>
                  </a:lnTo>
                  <a:lnTo>
                    <a:pt x="927" y="149"/>
                  </a:lnTo>
                  <a:lnTo>
                    <a:pt x="927" y="147"/>
                  </a:lnTo>
                  <a:lnTo>
                    <a:pt x="927" y="146"/>
                  </a:lnTo>
                  <a:lnTo>
                    <a:pt x="925" y="146"/>
                  </a:lnTo>
                  <a:lnTo>
                    <a:pt x="921" y="151"/>
                  </a:lnTo>
                  <a:lnTo>
                    <a:pt x="762" y="180"/>
                  </a:lnTo>
                  <a:lnTo>
                    <a:pt x="986" y="73"/>
                  </a:lnTo>
                  <a:lnTo>
                    <a:pt x="988" y="75"/>
                  </a:lnTo>
                  <a:lnTo>
                    <a:pt x="990" y="73"/>
                  </a:lnTo>
                  <a:lnTo>
                    <a:pt x="992" y="69"/>
                  </a:lnTo>
                  <a:lnTo>
                    <a:pt x="994" y="67"/>
                  </a:lnTo>
                  <a:lnTo>
                    <a:pt x="992" y="65"/>
                  </a:lnTo>
                  <a:lnTo>
                    <a:pt x="990" y="65"/>
                  </a:lnTo>
                  <a:lnTo>
                    <a:pt x="988" y="69"/>
                  </a:lnTo>
                  <a:lnTo>
                    <a:pt x="986" y="73"/>
                  </a:lnTo>
                  <a:lnTo>
                    <a:pt x="762" y="180"/>
                  </a:lnTo>
                  <a:lnTo>
                    <a:pt x="1008" y="57"/>
                  </a:lnTo>
                  <a:lnTo>
                    <a:pt x="1011" y="57"/>
                  </a:lnTo>
                  <a:lnTo>
                    <a:pt x="1017" y="52"/>
                  </a:lnTo>
                  <a:lnTo>
                    <a:pt x="1021" y="46"/>
                  </a:lnTo>
                  <a:lnTo>
                    <a:pt x="1019" y="46"/>
                  </a:lnTo>
                  <a:lnTo>
                    <a:pt x="1015" y="50"/>
                  </a:lnTo>
                  <a:lnTo>
                    <a:pt x="1008" y="57"/>
                  </a:lnTo>
                  <a:lnTo>
                    <a:pt x="762" y="180"/>
                  </a:lnTo>
                  <a:lnTo>
                    <a:pt x="1077" y="4"/>
                  </a:lnTo>
                  <a:lnTo>
                    <a:pt x="1077" y="5"/>
                  </a:lnTo>
                  <a:lnTo>
                    <a:pt x="1081" y="5"/>
                  </a:lnTo>
                  <a:lnTo>
                    <a:pt x="1082" y="4"/>
                  </a:lnTo>
                  <a:lnTo>
                    <a:pt x="1084" y="0"/>
                  </a:lnTo>
                  <a:lnTo>
                    <a:pt x="1082" y="0"/>
                  </a:lnTo>
                  <a:lnTo>
                    <a:pt x="1081" y="0"/>
                  </a:lnTo>
                  <a:lnTo>
                    <a:pt x="1079" y="2"/>
                  </a:lnTo>
                  <a:lnTo>
                    <a:pt x="1077" y="4"/>
                  </a:lnTo>
                  <a:lnTo>
                    <a:pt x="762" y="180"/>
                  </a:lnTo>
                  <a:lnTo>
                    <a:pt x="977" y="153"/>
                  </a:lnTo>
                  <a:lnTo>
                    <a:pt x="977" y="155"/>
                  </a:lnTo>
                  <a:lnTo>
                    <a:pt x="979" y="155"/>
                  </a:lnTo>
                  <a:lnTo>
                    <a:pt x="981" y="153"/>
                  </a:lnTo>
                  <a:lnTo>
                    <a:pt x="981" y="151"/>
                  </a:lnTo>
                  <a:lnTo>
                    <a:pt x="979" y="147"/>
                  </a:lnTo>
                  <a:lnTo>
                    <a:pt x="977" y="146"/>
                  </a:lnTo>
                  <a:lnTo>
                    <a:pt x="977" y="147"/>
                  </a:lnTo>
                  <a:lnTo>
                    <a:pt x="977" y="153"/>
                  </a:lnTo>
                  <a:lnTo>
                    <a:pt x="762" y="180"/>
                  </a:lnTo>
                  <a:lnTo>
                    <a:pt x="1140" y="136"/>
                  </a:lnTo>
                  <a:lnTo>
                    <a:pt x="1142" y="138"/>
                  </a:lnTo>
                  <a:lnTo>
                    <a:pt x="1142" y="136"/>
                  </a:lnTo>
                  <a:lnTo>
                    <a:pt x="1146" y="132"/>
                  </a:lnTo>
                  <a:lnTo>
                    <a:pt x="1144" y="130"/>
                  </a:lnTo>
                  <a:lnTo>
                    <a:pt x="1140" y="136"/>
                  </a:lnTo>
                  <a:lnTo>
                    <a:pt x="762" y="180"/>
                  </a:lnTo>
                  <a:lnTo>
                    <a:pt x="1180" y="132"/>
                  </a:lnTo>
                  <a:lnTo>
                    <a:pt x="1180" y="134"/>
                  </a:lnTo>
                  <a:lnTo>
                    <a:pt x="1182" y="134"/>
                  </a:lnTo>
                  <a:lnTo>
                    <a:pt x="1184" y="130"/>
                  </a:lnTo>
                  <a:lnTo>
                    <a:pt x="1184" y="128"/>
                  </a:lnTo>
                  <a:lnTo>
                    <a:pt x="1180" y="132"/>
                  </a:lnTo>
                  <a:lnTo>
                    <a:pt x="762" y="180"/>
                  </a:lnTo>
                  <a:lnTo>
                    <a:pt x="1244" y="103"/>
                  </a:lnTo>
                  <a:lnTo>
                    <a:pt x="1246" y="105"/>
                  </a:lnTo>
                  <a:lnTo>
                    <a:pt x="1248" y="105"/>
                  </a:lnTo>
                  <a:lnTo>
                    <a:pt x="1250" y="103"/>
                  </a:lnTo>
                  <a:lnTo>
                    <a:pt x="1251" y="101"/>
                  </a:lnTo>
                  <a:lnTo>
                    <a:pt x="1250" y="100"/>
                  </a:lnTo>
                  <a:lnTo>
                    <a:pt x="1248" y="100"/>
                  </a:lnTo>
                  <a:lnTo>
                    <a:pt x="1244" y="103"/>
                  </a:lnTo>
                  <a:lnTo>
                    <a:pt x="762" y="180"/>
                  </a:lnTo>
                  <a:lnTo>
                    <a:pt x="1271" y="100"/>
                  </a:lnTo>
                  <a:lnTo>
                    <a:pt x="1271" y="101"/>
                  </a:lnTo>
                  <a:lnTo>
                    <a:pt x="1274" y="101"/>
                  </a:lnTo>
                  <a:lnTo>
                    <a:pt x="1276" y="100"/>
                  </a:lnTo>
                  <a:lnTo>
                    <a:pt x="1278" y="98"/>
                  </a:lnTo>
                  <a:lnTo>
                    <a:pt x="1276" y="98"/>
                  </a:lnTo>
                  <a:lnTo>
                    <a:pt x="1274" y="98"/>
                  </a:lnTo>
                  <a:lnTo>
                    <a:pt x="1271" y="98"/>
                  </a:lnTo>
                  <a:lnTo>
                    <a:pt x="1271" y="100"/>
                  </a:lnTo>
                  <a:lnTo>
                    <a:pt x="762" y="180"/>
                  </a:lnTo>
                  <a:lnTo>
                    <a:pt x="1286" y="96"/>
                  </a:lnTo>
                  <a:lnTo>
                    <a:pt x="1286" y="98"/>
                  </a:lnTo>
                  <a:lnTo>
                    <a:pt x="1290" y="98"/>
                  </a:lnTo>
                  <a:lnTo>
                    <a:pt x="1292" y="96"/>
                  </a:lnTo>
                  <a:lnTo>
                    <a:pt x="1294" y="94"/>
                  </a:lnTo>
                  <a:lnTo>
                    <a:pt x="1294" y="92"/>
                  </a:lnTo>
                  <a:lnTo>
                    <a:pt x="1292" y="92"/>
                  </a:lnTo>
                  <a:lnTo>
                    <a:pt x="1286" y="96"/>
                  </a:lnTo>
                  <a:lnTo>
                    <a:pt x="762" y="180"/>
                  </a:lnTo>
                  <a:lnTo>
                    <a:pt x="1303" y="105"/>
                  </a:lnTo>
                  <a:lnTo>
                    <a:pt x="1305" y="105"/>
                  </a:lnTo>
                  <a:lnTo>
                    <a:pt x="1307" y="105"/>
                  </a:lnTo>
                  <a:lnTo>
                    <a:pt x="1309" y="103"/>
                  </a:lnTo>
                  <a:lnTo>
                    <a:pt x="1311" y="100"/>
                  </a:lnTo>
                  <a:lnTo>
                    <a:pt x="1309" y="100"/>
                  </a:lnTo>
                  <a:lnTo>
                    <a:pt x="1307" y="100"/>
                  </a:lnTo>
                  <a:lnTo>
                    <a:pt x="1305" y="101"/>
                  </a:lnTo>
                  <a:lnTo>
                    <a:pt x="1303" y="105"/>
                  </a:lnTo>
                  <a:lnTo>
                    <a:pt x="762" y="180"/>
                  </a:lnTo>
                  <a:lnTo>
                    <a:pt x="1346" y="88"/>
                  </a:lnTo>
                  <a:lnTo>
                    <a:pt x="1347" y="90"/>
                  </a:lnTo>
                  <a:lnTo>
                    <a:pt x="1347" y="90"/>
                  </a:lnTo>
                  <a:lnTo>
                    <a:pt x="1351" y="90"/>
                  </a:lnTo>
                  <a:lnTo>
                    <a:pt x="1353" y="88"/>
                  </a:lnTo>
                  <a:lnTo>
                    <a:pt x="1351" y="86"/>
                  </a:lnTo>
                  <a:lnTo>
                    <a:pt x="1349" y="84"/>
                  </a:lnTo>
                  <a:lnTo>
                    <a:pt x="1347" y="86"/>
                  </a:lnTo>
                  <a:lnTo>
                    <a:pt x="1346" y="88"/>
                  </a:lnTo>
                  <a:lnTo>
                    <a:pt x="762" y="180"/>
                  </a:lnTo>
                  <a:lnTo>
                    <a:pt x="1374" y="90"/>
                  </a:lnTo>
                  <a:lnTo>
                    <a:pt x="1370" y="92"/>
                  </a:lnTo>
                  <a:lnTo>
                    <a:pt x="1365" y="96"/>
                  </a:lnTo>
                  <a:lnTo>
                    <a:pt x="1367" y="98"/>
                  </a:lnTo>
                  <a:lnTo>
                    <a:pt x="1372" y="98"/>
                  </a:lnTo>
                  <a:lnTo>
                    <a:pt x="1374" y="94"/>
                  </a:lnTo>
                  <a:lnTo>
                    <a:pt x="1376" y="92"/>
                  </a:lnTo>
                  <a:lnTo>
                    <a:pt x="1374" y="90"/>
                  </a:lnTo>
                  <a:lnTo>
                    <a:pt x="762" y="180"/>
                  </a:lnTo>
                  <a:lnTo>
                    <a:pt x="1407" y="86"/>
                  </a:lnTo>
                  <a:lnTo>
                    <a:pt x="1407" y="88"/>
                  </a:lnTo>
                  <a:lnTo>
                    <a:pt x="1409" y="88"/>
                  </a:lnTo>
                  <a:lnTo>
                    <a:pt x="1415" y="86"/>
                  </a:lnTo>
                  <a:lnTo>
                    <a:pt x="1413" y="84"/>
                  </a:lnTo>
                  <a:lnTo>
                    <a:pt x="1411" y="84"/>
                  </a:lnTo>
                  <a:lnTo>
                    <a:pt x="1409" y="84"/>
                  </a:lnTo>
                  <a:lnTo>
                    <a:pt x="1407" y="86"/>
                  </a:lnTo>
                  <a:lnTo>
                    <a:pt x="762" y="180"/>
                  </a:lnTo>
                  <a:lnTo>
                    <a:pt x="1459" y="78"/>
                  </a:lnTo>
                  <a:lnTo>
                    <a:pt x="1455" y="80"/>
                  </a:lnTo>
                  <a:lnTo>
                    <a:pt x="1451" y="78"/>
                  </a:lnTo>
                  <a:lnTo>
                    <a:pt x="1445" y="80"/>
                  </a:lnTo>
                  <a:lnTo>
                    <a:pt x="1442" y="84"/>
                  </a:lnTo>
                  <a:lnTo>
                    <a:pt x="1440" y="84"/>
                  </a:lnTo>
                  <a:lnTo>
                    <a:pt x="1442" y="86"/>
                  </a:lnTo>
                  <a:lnTo>
                    <a:pt x="1449" y="88"/>
                  </a:lnTo>
                  <a:lnTo>
                    <a:pt x="1455" y="86"/>
                  </a:lnTo>
                  <a:lnTo>
                    <a:pt x="1459" y="84"/>
                  </a:lnTo>
                  <a:lnTo>
                    <a:pt x="1461" y="80"/>
                  </a:lnTo>
                  <a:lnTo>
                    <a:pt x="1459" y="78"/>
                  </a:lnTo>
                  <a:lnTo>
                    <a:pt x="762" y="180"/>
                  </a:lnTo>
                  <a:lnTo>
                    <a:pt x="1480" y="80"/>
                  </a:lnTo>
                  <a:lnTo>
                    <a:pt x="1470" y="84"/>
                  </a:lnTo>
                  <a:lnTo>
                    <a:pt x="1468" y="84"/>
                  </a:lnTo>
                  <a:lnTo>
                    <a:pt x="1470" y="84"/>
                  </a:lnTo>
                  <a:lnTo>
                    <a:pt x="1476" y="86"/>
                  </a:lnTo>
                  <a:lnTo>
                    <a:pt x="1480" y="86"/>
                  </a:lnTo>
                  <a:lnTo>
                    <a:pt x="1482" y="82"/>
                  </a:lnTo>
                  <a:lnTo>
                    <a:pt x="1482" y="80"/>
                  </a:lnTo>
                  <a:lnTo>
                    <a:pt x="1480" y="80"/>
                  </a:lnTo>
                  <a:lnTo>
                    <a:pt x="762" y="180"/>
                  </a:lnTo>
                  <a:lnTo>
                    <a:pt x="1503" y="76"/>
                  </a:lnTo>
                  <a:lnTo>
                    <a:pt x="1497" y="76"/>
                  </a:lnTo>
                  <a:lnTo>
                    <a:pt x="1493" y="80"/>
                  </a:lnTo>
                  <a:lnTo>
                    <a:pt x="1495" y="82"/>
                  </a:lnTo>
                  <a:lnTo>
                    <a:pt x="1499" y="82"/>
                  </a:lnTo>
                  <a:lnTo>
                    <a:pt x="1509" y="80"/>
                  </a:lnTo>
                  <a:lnTo>
                    <a:pt x="1511" y="78"/>
                  </a:lnTo>
                  <a:lnTo>
                    <a:pt x="1513" y="75"/>
                  </a:lnTo>
                  <a:lnTo>
                    <a:pt x="1511" y="75"/>
                  </a:lnTo>
                  <a:lnTo>
                    <a:pt x="1509" y="75"/>
                  </a:lnTo>
                  <a:lnTo>
                    <a:pt x="1503" y="76"/>
                  </a:lnTo>
                  <a:lnTo>
                    <a:pt x="762" y="180"/>
                  </a:lnTo>
                  <a:lnTo>
                    <a:pt x="1584" y="75"/>
                  </a:lnTo>
                  <a:lnTo>
                    <a:pt x="1578" y="75"/>
                  </a:lnTo>
                  <a:lnTo>
                    <a:pt x="1572" y="78"/>
                  </a:lnTo>
                  <a:lnTo>
                    <a:pt x="1574" y="80"/>
                  </a:lnTo>
                  <a:lnTo>
                    <a:pt x="1576" y="80"/>
                  </a:lnTo>
                  <a:lnTo>
                    <a:pt x="1584" y="78"/>
                  </a:lnTo>
                  <a:lnTo>
                    <a:pt x="1587" y="76"/>
                  </a:lnTo>
                  <a:lnTo>
                    <a:pt x="1584" y="75"/>
                  </a:lnTo>
                  <a:lnTo>
                    <a:pt x="762" y="18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 dirty="0"/>
            </a:p>
          </p:txBody>
        </p:sp>
        <p:sp>
          <p:nvSpPr>
            <p:cNvPr id="15" name="フリーフォーム 14"/>
            <p:cNvSpPr>
              <a:spLocks/>
            </p:cNvSpPr>
            <p:nvPr/>
          </p:nvSpPr>
          <p:spPr bwMode="auto">
            <a:xfrm>
              <a:off x="5067488" y="347696"/>
              <a:ext cx="4076512" cy="6510304"/>
            </a:xfrm>
            <a:custGeom>
              <a:avLst/>
              <a:gdLst/>
              <a:ahLst/>
              <a:cxnLst>
                <a:cxn ang="0">
                  <a:pos x="621" y="794"/>
                </a:cxn>
                <a:cxn ang="0">
                  <a:pos x="703" y="299"/>
                </a:cxn>
                <a:cxn ang="0">
                  <a:pos x="569" y="435"/>
                </a:cxn>
                <a:cxn ang="0">
                  <a:pos x="292" y="276"/>
                </a:cxn>
                <a:cxn ang="0">
                  <a:pos x="419" y="23"/>
                </a:cxn>
                <a:cxn ang="0">
                  <a:pos x="384" y="80"/>
                </a:cxn>
                <a:cxn ang="0">
                  <a:pos x="724" y="541"/>
                </a:cxn>
                <a:cxn ang="0">
                  <a:pos x="613" y="652"/>
                </a:cxn>
                <a:cxn ang="0">
                  <a:pos x="551" y="710"/>
                </a:cxn>
                <a:cxn ang="0">
                  <a:pos x="676" y="558"/>
                </a:cxn>
                <a:cxn ang="0">
                  <a:pos x="651" y="537"/>
                </a:cxn>
                <a:cxn ang="0">
                  <a:pos x="599" y="574"/>
                </a:cxn>
                <a:cxn ang="0">
                  <a:pos x="646" y="527"/>
                </a:cxn>
                <a:cxn ang="0">
                  <a:pos x="709" y="441"/>
                </a:cxn>
                <a:cxn ang="0">
                  <a:pos x="569" y="593"/>
                </a:cxn>
                <a:cxn ang="0">
                  <a:pos x="682" y="447"/>
                </a:cxn>
                <a:cxn ang="0">
                  <a:pos x="688" y="395"/>
                </a:cxn>
                <a:cxn ang="0">
                  <a:pos x="542" y="545"/>
                </a:cxn>
                <a:cxn ang="0">
                  <a:pos x="450" y="646"/>
                </a:cxn>
                <a:cxn ang="0">
                  <a:pos x="480" y="600"/>
                </a:cxn>
                <a:cxn ang="0">
                  <a:pos x="580" y="479"/>
                </a:cxn>
                <a:cxn ang="0">
                  <a:pos x="649" y="410"/>
                </a:cxn>
                <a:cxn ang="0">
                  <a:pos x="590" y="460"/>
                </a:cxn>
                <a:cxn ang="0">
                  <a:pos x="544" y="504"/>
                </a:cxn>
                <a:cxn ang="0">
                  <a:pos x="628" y="405"/>
                </a:cxn>
                <a:cxn ang="0">
                  <a:pos x="692" y="335"/>
                </a:cxn>
                <a:cxn ang="0">
                  <a:pos x="663" y="353"/>
                </a:cxn>
                <a:cxn ang="0">
                  <a:pos x="425" y="608"/>
                </a:cxn>
                <a:cxn ang="0">
                  <a:pos x="286" y="758"/>
                </a:cxn>
                <a:cxn ang="0">
                  <a:pos x="192" y="865"/>
                </a:cxn>
                <a:cxn ang="0">
                  <a:pos x="48" y="931"/>
                </a:cxn>
                <a:cxn ang="0">
                  <a:pos x="62" y="842"/>
                </a:cxn>
                <a:cxn ang="0">
                  <a:pos x="56" y="810"/>
                </a:cxn>
                <a:cxn ang="0">
                  <a:pos x="35" y="863"/>
                </a:cxn>
                <a:cxn ang="0">
                  <a:pos x="469" y="1057"/>
                </a:cxn>
                <a:cxn ang="0">
                  <a:pos x="592" y="902"/>
                </a:cxn>
                <a:cxn ang="0">
                  <a:pos x="663" y="817"/>
                </a:cxn>
                <a:cxn ang="0">
                  <a:pos x="676" y="767"/>
                </a:cxn>
                <a:cxn ang="0">
                  <a:pos x="688" y="737"/>
                </a:cxn>
                <a:cxn ang="0">
                  <a:pos x="507" y="915"/>
                </a:cxn>
                <a:cxn ang="0">
                  <a:pos x="425" y="988"/>
                </a:cxn>
                <a:cxn ang="0">
                  <a:pos x="475" y="879"/>
                </a:cxn>
                <a:cxn ang="0">
                  <a:pos x="622" y="716"/>
                </a:cxn>
                <a:cxn ang="0">
                  <a:pos x="557" y="779"/>
                </a:cxn>
                <a:cxn ang="0">
                  <a:pos x="538" y="787"/>
                </a:cxn>
                <a:cxn ang="0">
                  <a:pos x="701" y="587"/>
                </a:cxn>
                <a:cxn ang="0">
                  <a:pos x="532" y="775"/>
                </a:cxn>
                <a:cxn ang="0">
                  <a:pos x="546" y="737"/>
                </a:cxn>
                <a:cxn ang="0">
                  <a:pos x="569" y="614"/>
                </a:cxn>
                <a:cxn ang="0">
                  <a:pos x="382" y="675"/>
                </a:cxn>
                <a:cxn ang="0">
                  <a:pos x="323" y="756"/>
                </a:cxn>
                <a:cxn ang="0">
                  <a:pos x="210" y="879"/>
                </a:cxn>
                <a:cxn ang="0">
                  <a:pos x="455" y="583"/>
                </a:cxn>
                <a:cxn ang="0">
                  <a:pos x="384" y="681"/>
                </a:cxn>
                <a:cxn ang="0">
                  <a:pos x="488" y="861"/>
                </a:cxn>
                <a:cxn ang="0">
                  <a:pos x="478" y="867"/>
                </a:cxn>
                <a:cxn ang="0">
                  <a:pos x="108" y="614"/>
                </a:cxn>
                <a:cxn ang="0">
                  <a:pos x="141" y="531"/>
                </a:cxn>
                <a:cxn ang="0">
                  <a:pos x="237" y="395"/>
                </a:cxn>
                <a:cxn ang="0">
                  <a:pos x="194" y="441"/>
                </a:cxn>
                <a:cxn ang="0">
                  <a:pos x="100" y="591"/>
                </a:cxn>
              </a:cxnLst>
              <a:rect l="0" t="0" r="0" b="0"/>
              <a:pathLst>
                <a:path w="724" h="1086">
                  <a:moveTo>
                    <a:pt x="619" y="794"/>
                  </a:moveTo>
                  <a:lnTo>
                    <a:pt x="613" y="802"/>
                  </a:lnTo>
                  <a:lnTo>
                    <a:pt x="603" y="810"/>
                  </a:lnTo>
                  <a:lnTo>
                    <a:pt x="594" y="825"/>
                  </a:lnTo>
                  <a:lnTo>
                    <a:pt x="528" y="898"/>
                  </a:lnTo>
                  <a:lnTo>
                    <a:pt x="540" y="888"/>
                  </a:lnTo>
                  <a:lnTo>
                    <a:pt x="580" y="846"/>
                  </a:lnTo>
                  <a:lnTo>
                    <a:pt x="617" y="804"/>
                  </a:lnTo>
                  <a:lnTo>
                    <a:pt x="630" y="789"/>
                  </a:lnTo>
                  <a:lnTo>
                    <a:pt x="651" y="764"/>
                  </a:lnTo>
                  <a:lnTo>
                    <a:pt x="646" y="769"/>
                  </a:lnTo>
                  <a:lnTo>
                    <a:pt x="636" y="777"/>
                  </a:lnTo>
                  <a:lnTo>
                    <a:pt x="626" y="787"/>
                  </a:lnTo>
                  <a:lnTo>
                    <a:pt x="621" y="794"/>
                  </a:lnTo>
                  <a:lnTo>
                    <a:pt x="619" y="794"/>
                  </a:lnTo>
                  <a:lnTo>
                    <a:pt x="523" y="491"/>
                  </a:lnTo>
                  <a:lnTo>
                    <a:pt x="561" y="449"/>
                  </a:lnTo>
                  <a:lnTo>
                    <a:pt x="605" y="399"/>
                  </a:lnTo>
                  <a:lnTo>
                    <a:pt x="622" y="383"/>
                  </a:lnTo>
                  <a:lnTo>
                    <a:pt x="636" y="372"/>
                  </a:lnTo>
                  <a:lnTo>
                    <a:pt x="640" y="364"/>
                  </a:lnTo>
                  <a:lnTo>
                    <a:pt x="646" y="359"/>
                  </a:lnTo>
                  <a:lnTo>
                    <a:pt x="657" y="347"/>
                  </a:lnTo>
                  <a:lnTo>
                    <a:pt x="667" y="335"/>
                  </a:lnTo>
                  <a:lnTo>
                    <a:pt x="688" y="316"/>
                  </a:lnTo>
                  <a:lnTo>
                    <a:pt x="697" y="305"/>
                  </a:lnTo>
                  <a:lnTo>
                    <a:pt x="703" y="301"/>
                  </a:lnTo>
                  <a:lnTo>
                    <a:pt x="703" y="299"/>
                  </a:lnTo>
                  <a:lnTo>
                    <a:pt x="701" y="297"/>
                  </a:lnTo>
                  <a:lnTo>
                    <a:pt x="699" y="299"/>
                  </a:lnTo>
                  <a:lnTo>
                    <a:pt x="694" y="303"/>
                  </a:lnTo>
                  <a:lnTo>
                    <a:pt x="690" y="307"/>
                  </a:lnTo>
                  <a:lnTo>
                    <a:pt x="682" y="314"/>
                  </a:lnTo>
                  <a:lnTo>
                    <a:pt x="676" y="322"/>
                  </a:lnTo>
                  <a:lnTo>
                    <a:pt x="667" y="328"/>
                  </a:lnTo>
                  <a:lnTo>
                    <a:pt x="661" y="334"/>
                  </a:lnTo>
                  <a:lnTo>
                    <a:pt x="657" y="339"/>
                  </a:lnTo>
                  <a:lnTo>
                    <a:pt x="651" y="347"/>
                  </a:lnTo>
                  <a:lnTo>
                    <a:pt x="634" y="364"/>
                  </a:lnTo>
                  <a:lnTo>
                    <a:pt x="626" y="376"/>
                  </a:lnTo>
                  <a:lnTo>
                    <a:pt x="594" y="408"/>
                  </a:lnTo>
                  <a:lnTo>
                    <a:pt x="569" y="435"/>
                  </a:lnTo>
                  <a:lnTo>
                    <a:pt x="551" y="454"/>
                  </a:lnTo>
                  <a:lnTo>
                    <a:pt x="540" y="464"/>
                  </a:lnTo>
                  <a:lnTo>
                    <a:pt x="532" y="474"/>
                  </a:lnTo>
                  <a:lnTo>
                    <a:pt x="528" y="479"/>
                  </a:lnTo>
                  <a:lnTo>
                    <a:pt x="525" y="481"/>
                  </a:lnTo>
                  <a:lnTo>
                    <a:pt x="511" y="499"/>
                  </a:lnTo>
                  <a:lnTo>
                    <a:pt x="488" y="522"/>
                  </a:lnTo>
                  <a:lnTo>
                    <a:pt x="523" y="491"/>
                  </a:lnTo>
                  <a:lnTo>
                    <a:pt x="619" y="794"/>
                  </a:lnTo>
                  <a:lnTo>
                    <a:pt x="310" y="249"/>
                  </a:lnTo>
                  <a:lnTo>
                    <a:pt x="329" y="215"/>
                  </a:lnTo>
                  <a:lnTo>
                    <a:pt x="310" y="239"/>
                  </a:lnTo>
                  <a:lnTo>
                    <a:pt x="300" y="257"/>
                  </a:lnTo>
                  <a:lnTo>
                    <a:pt x="292" y="276"/>
                  </a:lnTo>
                  <a:lnTo>
                    <a:pt x="302" y="263"/>
                  </a:lnTo>
                  <a:lnTo>
                    <a:pt x="306" y="257"/>
                  </a:lnTo>
                  <a:lnTo>
                    <a:pt x="310" y="249"/>
                  </a:lnTo>
                  <a:lnTo>
                    <a:pt x="619" y="794"/>
                  </a:lnTo>
                  <a:lnTo>
                    <a:pt x="394" y="71"/>
                  </a:lnTo>
                  <a:lnTo>
                    <a:pt x="398" y="67"/>
                  </a:lnTo>
                  <a:lnTo>
                    <a:pt x="402" y="61"/>
                  </a:lnTo>
                  <a:lnTo>
                    <a:pt x="406" y="51"/>
                  </a:lnTo>
                  <a:lnTo>
                    <a:pt x="409" y="44"/>
                  </a:lnTo>
                  <a:lnTo>
                    <a:pt x="413" y="40"/>
                  </a:lnTo>
                  <a:lnTo>
                    <a:pt x="419" y="36"/>
                  </a:lnTo>
                  <a:lnTo>
                    <a:pt x="421" y="30"/>
                  </a:lnTo>
                  <a:lnTo>
                    <a:pt x="417" y="32"/>
                  </a:lnTo>
                  <a:lnTo>
                    <a:pt x="419" y="23"/>
                  </a:lnTo>
                  <a:lnTo>
                    <a:pt x="425" y="7"/>
                  </a:lnTo>
                  <a:lnTo>
                    <a:pt x="429" y="0"/>
                  </a:lnTo>
                  <a:lnTo>
                    <a:pt x="427" y="1"/>
                  </a:lnTo>
                  <a:lnTo>
                    <a:pt x="417" y="13"/>
                  </a:lnTo>
                  <a:lnTo>
                    <a:pt x="413" y="19"/>
                  </a:lnTo>
                  <a:lnTo>
                    <a:pt x="413" y="13"/>
                  </a:lnTo>
                  <a:lnTo>
                    <a:pt x="406" y="21"/>
                  </a:lnTo>
                  <a:lnTo>
                    <a:pt x="398" y="28"/>
                  </a:lnTo>
                  <a:lnTo>
                    <a:pt x="390" y="36"/>
                  </a:lnTo>
                  <a:lnTo>
                    <a:pt x="386" y="40"/>
                  </a:lnTo>
                  <a:lnTo>
                    <a:pt x="386" y="44"/>
                  </a:lnTo>
                  <a:lnTo>
                    <a:pt x="384" y="53"/>
                  </a:lnTo>
                  <a:lnTo>
                    <a:pt x="382" y="69"/>
                  </a:lnTo>
                  <a:lnTo>
                    <a:pt x="384" y="80"/>
                  </a:lnTo>
                  <a:lnTo>
                    <a:pt x="386" y="78"/>
                  </a:lnTo>
                  <a:lnTo>
                    <a:pt x="394" y="71"/>
                  </a:lnTo>
                  <a:lnTo>
                    <a:pt x="619" y="794"/>
                  </a:lnTo>
                  <a:lnTo>
                    <a:pt x="561" y="719"/>
                  </a:lnTo>
                  <a:lnTo>
                    <a:pt x="574" y="704"/>
                  </a:lnTo>
                  <a:lnTo>
                    <a:pt x="590" y="685"/>
                  </a:lnTo>
                  <a:lnTo>
                    <a:pt x="605" y="669"/>
                  </a:lnTo>
                  <a:lnTo>
                    <a:pt x="619" y="654"/>
                  </a:lnTo>
                  <a:lnTo>
                    <a:pt x="653" y="618"/>
                  </a:lnTo>
                  <a:lnTo>
                    <a:pt x="670" y="600"/>
                  </a:lnTo>
                  <a:lnTo>
                    <a:pt x="690" y="577"/>
                  </a:lnTo>
                  <a:lnTo>
                    <a:pt x="701" y="564"/>
                  </a:lnTo>
                  <a:lnTo>
                    <a:pt x="709" y="556"/>
                  </a:lnTo>
                  <a:lnTo>
                    <a:pt x="724" y="541"/>
                  </a:lnTo>
                  <a:lnTo>
                    <a:pt x="724" y="531"/>
                  </a:lnTo>
                  <a:lnTo>
                    <a:pt x="722" y="535"/>
                  </a:lnTo>
                  <a:lnTo>
                    <a:pt x="711" y="547"/>
                  </a:lnTo>
                  <a:lnTo>
                    <a:pt x="703" y="554"/>
                  </a:lnTo>
                  <a:lnTo>
                    <a:pt x="699" y="558"/>
                  </a:lnTo>
                  <a:lnTo>
                    <a:pt x="695" y="566"/>
                  </a:lnTo>
                  <a:lnTo>
                    <a:pt x="684" y="577"/>
                  </a:lnTo>
                  <a:lnTo>
                    <a:pt x="665" y="598"/>
                  </a:lnTo>
                  <a:lnTo>
                    <a:pt x="647" y="618"/>
                  </a:lnTo>
                  <a:lnTo>
                    <a:pt x="636" y="631"/>
                  </a:lnTo>
                  <a:lnTo>
                    <a:pt x="630" y="637"/>
                  </a:lnTo>
                  <a:lnTo>
                    <a:pt x="624" y="643"/>
                  </a:lnTo>
                  <a:lnTo>
                    <a:pt x="619" y="646"/>
                  </a:lnTo>
                  <a:lnTo>
                    <a:pt x="613" y="652"/>
                  </a:lnTo>
                  <a:lnTo>
                    <a:pt x="603" y="664"/>
                  </a:lnTo>
                  <a:lnTo>
                    <a:pt x="594" y="675"/>
                  </a:lnTo>
                  <a:lnTo>
                    <a:pt x="582" y="687"/>
                  </a:lnTo>
                  <a:lnTo>
                    <a:pt x="565" y="702"/>
                  </a:lnTo>
                  <a:lnTo>
                    <a:pt x="555" y="712"/>
                  </a:lnTo>
                  <a:lnTo>
                    <a:pt x="550" y="717"/>
                  </a:lnTo>
                  <a:lnTo>
                    <a:pt x="546" y="721"/>
                  </a:lnTo>
                  <a:lnTo>
                    <a:pt x="544" y="723"/>
                  </a:lnTo>
                  <a:lnTo>
                    <a:pt x="538" y="731"/>
                  </a:lnTo>
                  <a:lnTo>
                    <a:pt x="532" y="737"/>
                  </a:lnTo>
                  <a:lnTo>
                    <a:pt x="534" y="733"/>
                  </a:lnTo>
                  <a:lnTo>
                    <a:pt x="538" y="727"/>
                  </a:lnTo>
                  <a:lnTo>
                    <a:pt x="544" y="719"/>
                  </a:lnTo>
                  <a:lnTo>
                    <a:pt x="551" y="710"/>
                  </a:lnTo>
                  <a:lnTo>
                    <a:pt x="565" y="696"/>
                  </a:lnTo>
                  <a:lnTo>
                    <a:pt x="574" y="681"/>
                  </a:lnTo>
                  <a:lnTo>
                    <a:pt x="580" y="673"/>
                  </a:lnTo>
                  <a:lnTo>
                    <a:pt x="588" y="664"/>
                  </a:lnTo>
                  <a:lnTo>
                    <a:pt x="601" y="645"/>
                  </a:lnTo>
                  <a:lnTo>
                    <a:pt x="617" y="629"/>
                  </a:lnTo>
                  <a:lnTo>
                    <a:pt x="634" y="606"/>
                  </a:lnTo>
                  <a:lnTo>
                    <a:pt x="655" y="587"/>
                  </a:lnTo>
                  <a:lnTo>
                    <a:pt x="682" y="558"/>
                  </a:lnTo>
                  <a:lnTo>
                    <a:pt x="724" y="512"/>
                  </a:lnTo>
                  <a:lnTo>
                    <a:pt x="724" y="504"/>
                  </a:lnTo>
                  <a:lnTo>
                    <a:pt x="713" y="518"/>
                  </a:lnTo>
                  <a:lnTo>
                    <a:pt x="697" y="531"/>
                  </a:lnTo>
                  <a:lnTo>
                    <a:pt x="676" y="558"/>
                  </a:lnTo>
                  <a:lnTo>
                    <a:pt x="678" y="552"/>
                  </a:lnTo>
                  <a:lnTo>
                    <a:pt x="682" y="545"/>
                  </a:lnTo>
                  <a:lnTo>
                    <a:pt x="699" y="524"/>
                  </a:lnTo>
                  <a:lnTo>
                    <a:pt x="724" y="499"/>
                  </a:lnTo>
                  <a:lnTo>
                    <a:pt x="724" y="460"/>
                  </a:lnTo>
                  <a:lnTo>
                    <a:pt x="718" y="468"/>
                  </a:lnTo>
                  <a:lnTo>
                    <a:pt x="705" y="479"/>
                  </a:lnTo>
                  <a:lnTo>
                    <a:pt x="695" y="489"/>
                  </a:lnTo>
                  <a:lnTo>
                    <a:pt x="690" y="497"/>
                  </a:lnTo>
                  <a:lnTo>
                    <a:pt x="676" y="508"/>
                  </a:lnTo>
                  <a:lnTo>
                    <a:pt x="663" y="518"/>
                  </a:lnTo>
                  <a:lnTo>
                    <a:pt x="659" y="524"/>
                  </a:lnTo>
                  <a:lnTo>
                    <a:pt x="655" y="531"/>
                  </a:lnTo>
                  <a:lnTo>
                    <a:pt x="651" y="537"/>
                  </a:lnTo>
                  <a:lnTo>
                    <a:pt x="646" y="541"/>
                  </a:lnTo>
                  <a:lnTo>
                    <a:pt x="642" y="547"/>
                  </a:lnTo>
                  <a:lnTo>
                    <a:pt x="638" y="552"/>
                  </a:lnTo>
                  <a:lnTo>
                    <a:pt x="624" y="564"/>
                  </a:lnTo>
                  <a:lnTo>
                    <a:pt x="611" y="575"/>
                  </a:lnTo>
                  <a:lnTo>
                    <a:pt x="605" y="579"/>
                  </a:lnTo>
                  <a:lnTo>
                    <a:pt x="599" y="585"/>
                  </a:lnTo>
                  <a:lnTo>
                    <a:pt x="598" y="587"/>
                  </a:lnTo>
                  <a:lnTo>
                    <a:pt x="594" y="583"/>
                  </a:lnTo>
                  <a:lnTo>
                    <a:pt x="594" y="581"/>
                  </a:lnTo>
                  <a:lnTo>
                    <a:pt x="594" y="577"/>
                  </a:lnTo>
                  <a:lnTo>
                    <a:pt x="598" y="574"/>
                  </a:lnTo>
                  <a:lnTo>
                    <a:pt x="598" y="572"/>
                  </a:lnTo>
                  <a:lnTo>
                    <a:pt x="599" y="574"/>
                  </a:lnTo>
                  <a:lnTo>
                    <a:pt x="601" y="574"/>
                  </a:lnTo>
                  <a:lnTo>
                    <a:pt x="605" y="570"/>
                  </a:lnTo>
                  <a:lnTo>
                    <a:pt x="611" y="564"/>
                  </a:lnTo>
                  <a:lnTo>
                    <a:pt x="615" y="558"/>
                  </a:lnTo>
                  <a:lnTo>
                    <a:pt x="617" y="550"/>
                  </a:lnTo>
                  <a:lnTo>
                    <a:pt x="617" y="547"/>
                  </a:lnTo>
                  <a:lnTo>
                    <a:pt x="619" y="549"/>
                  </a:lnTo>
                  <a:lnTo>
                    <a:pt x="617" y="558"/>
                  </a:lnTo>
                  <a:lnTo>
                    <a:pt x="615" y="566"/>
                  </a:lnTo>
                  <a:lnTo>
                    <a:pt x="622" y="554"/>
                  </a:lnTo>
                  <a:lnTo>
                    <a:pt x="626" y="543"/>
                  </a:lnTo>
                  <a:lnTo>
                    <a:pt x="632" y="537"/>
                  </a:lnTo>
                  <a:lnTo>
                    <a:pt x="638" y="531"/>
                  </a:lnTo>
                  <a:lnTo>
                    <a:pt x="646" y="527"/>
                  </a:lnTo>
                  <a:lnTo>
                    <a:pt x="649" y="524"/>
                  </a:lnTo>
                  <a:lnTo>
                    <a:pt x="653" y="516"/>
                  </a:lnTo>
                  <a:lnTo>
                    <a:pt x="676" y="491"/>
                  </a:lnTo>
                  <a:lnTo>
                    <a:pt x="684" y="479"/>
                  </a:lnTo>
                  <a:lnTo>
                    <a:pt x="692" y="470"/>
                  </a:lnTo>
                  <a:lnTo>
                    <a:pt x="697" y="466"/>
                  </a:lnTo>
                  <a:lnTo>
                    <a:pt x="701" y="462"/>
                  </a:lnTo>
                  <a:lnTo>
                    <a:pt x="709" y="451"/>
                  </a:lnTo>
                  <a:lnTo>
                    <a:pt x="717" y="443"/>
                  </a:lnTo>
                  <a:lnTo>
                    <a:pt x="724" y="435"/>
                  </a:lnTo>
                  <a:lnTo>
                    <a:pt x="724" y="426"/>
                  </a:lnTo>
                  <a:lnTo>
                    <a:pt x="722" y="428"/>
                  </a:lnTo>
                  <a:lnTo>
                    <a:pt x="715" y="433"/>
                  </a:lnTo>
                  <a:lnTo>
                    <a:pt x="709" y="441"/>
                  </a:lnTo>
                  <a:lnTo>
                    <a:pt x="703" y="449"/>
                  </a:lnTo>
                  <a:lnTo>
                    <a:pt x="692" y="462"/>
                  </a:lnTo>
                  <a:lnTo>
                    <a:pt x="665" y="491"/>
                  </a:lnTo>
                  <a:lnTo>
                    <a:pt x="653" y="506"/>
                  </a:lnTo>
                  <a:lnTo>
                    <a:pt x="640" y="520"/>
                  </a:lnTo>
                  <a:lnTo>
                    <a:pt x="624" y="537"/>
                  </a:lnTo>
                  <a:lnTo>
                    <a:pt x="599" y="554"/>
                  </a:lnTo>
                  <a:lnTo>
                    <a:pt x="598" y="556"/>
                  </a:lnTo>
                  <a:lnTo>
                    <a:pt x="598" y="558"/>
                  </a:lnTo>
                  <a:lnTo>
                    <a:pt x="598" y="562"/>
                  </a:lnTo>
                  <a:lnTo>
                    <a:pt x="594" y="570"/>
                  </a:lnTo>
                  <a:lnTo>
                    <a:pt x="574" y="589"/>
                  </a:lnTo>
                  <a:lnTo>
                    <a:pt x="571" y="593"/>
                  </a:lnTo>
                  <a:lnTo>
                    <a:pt x="569" y="593"/>
                  </a:lnTo>
                  <a:lnTo>
                    <a:pt x="569" y="591"/>
                  </a:lnTo>
                  <a:lnTo>
                    <a:pt x="573" y="574"/>
                  </a:lnTo>
                  <a:lnTo>
                    <a:pt x="567" y="579"/>
                  </a:lnTo>
                  <a:lnTo>
                    <a:pt x="550" y="598"/>
                  </a:lnTo>
                  <a:lnTo>
                    <a:pt x="548" y="598"/>
                  </a:lnTo>
                  <a:lnTo>
                    <a:pt x="546" y="598"/>
                  </a:lnTo>
                  <a:lnTo>
                    <a:pt x="546" y="597"/>
                  </a:lnTo>
                  <a:lnTo>
                    <a:pt x="555" y="579"/>
                  </a:lnTo>
                  <a:lnTo>
                    <a:pt x="571" y="562"/>
                  </a:lnTo>
                  <a:lnTo>
                    <a:pt x="598" y="537"/>
                  </a:lnTo>
                  <a:lnTo>
                    <a:pt x="622" y="508"/>
                  </a:lnTo>
                  <a:lnTo>
                    <a:pt x="651" y="479"/>
                  </a:lnTo>
                  <a:lnTo>
                    <a:pt x="667" y="466"/>
                  </a:lnTo>
                  <a:lnTo>
                    <a:pt x="682" y="447"/>
                  </a:lnTo>
                  <a:lnTo>
                    <a:pt x="694" y="430"/>
                  </a:lnTo>
                  <a:lnTo>
                    <a:pt x="690" y="433"/>
                  </a:lnTo>
                  <a:lnTo>
                    <a:pt x="684" y="439"/>
                  </a:lnTo>
                  <a:lnTo>
                    <a:pt x="680" y="443"/>
                  </a:lnTo>
                  <a:lnTo>
                    <a:pt x="653" y="472"/>
                  </a:lnTo>
                  <a:lnTo>
                    <a:pt x="655" y="468"/>
                  </a:lnTo>
                  <a:lnTo>
                    <a:pt x="661" y="456"/>
                  </a:lnTo>
                  <a:lnTo>
                    <a:pt x="669" y="443"/>
                  </a:lnTo>
                  <a:lnTo>
                    <a:pt x="684" y="426"/>
                  </a:lnTo>
                  <a:lnTo>
                    <a:pt x="697" y="403"/>
                  </a:lnTo>
                  <a:lnTo>
                    <a:pt x="724" y="374"/>
                  </a:lnTo>
                  <a:lnTo>
                    <a:pt x="724" y="360"/>
                  </a:lnTo>
                  <a:lnTo>
                    <a:pt x="705" y="378"/>
                  </a:lnTo>
                  <a:lnTo>
                    <a:pt x="688" y="395"/>
                  </a:lnTo>
                  <a:lnTo>
                    <a:pt x="670" y="414"/>
                  </a:lnTo>
                  <a:lnTo>
                    <a:pt x="659" y="426"/>
                  </a:lnTo>
                  <a:lnTo>
                    <a:pt x="646" y="435"/>
                  </a:lnTo>
                  <a:lnTo>
                    <a:pt x="638" y="437"/>
                  </a:lnTo>
                  <a:lnTo>
                    <a:pt x="634" y="441"/>
                  </a:lnTo>
                  <a:lnTo>
                    <a:pt x="628" y="445"/>
                  </a:lnTo>
                  <a:lnTo>
                    <a:pt x="622" y="454"/>
                  </a:lnTo>
                  <a:lnTo>
                    <a:pt x="622" y="460"/>
                  </a:lnTo>
                  <a:lnTo>
                    <a:pt x="619" y="464"/>
                  </a:lnTo>
                  <a:lnTo>
                    <a:pt x="615" y="466"/>
                  </a:lnTo>
                  <a:lnTo>
                    <a:pt x="584" y="497"/>
                  </a:lnTo>
                  <a:lnTo>
                    <a:pt x="561" y="520"/>
                  </a:lnTo>
                  <a:lnTo>
                    <a:pt x="550" y="535"/>
                  </a:lnTo>
                  <a:lnTo>
                    <a:pt x="542" y="545"/>
                  </a:lnTo>
                  <a:lnTo>
                    <a:pt x="536" y="554"/>
                  </a:lnTo>
                  <a:lnTo>
                    <a:pt x="525" y="564"/>
                  </a:lnTo>
                  <a:lnTo>
                    <a:pt x="513" y="575"/>
                  </a:lnTo>
                  <a:lnTo>
                    <a:pt x="507" y="581"/>
                  </a:lnTo>
                  <a:lnTo>
                    <a:pt x="505" y="585"/>
                  </a:lnTo>
                  <a:lnTo>
                    <a:pt x="502" y="589"/>
                  </a:lnTo>
                  <a:lnTo>
                    <a:pt x="492" y="593"/>
                  </a:lnTo>
                  <a:lnTo>
                    <a:pt x="488" y="597"/>
                  </a:lnTo>
                  <a:lnTo>
                    <a:pt x="486" y="602"/>
                  </a:lnTo>
                  <a:lnTo>
                    <a:pt x="478" y="610"/>
                  </a:lnTo>
                  <a:lnTo>
                    <a:pt x="471" y="620"/>
                  </a:lnTo>
                  <a:lnTo>
                    <a:pt x="461" y="629"/>
                  </a:lnTo>
                  <a:lnTo>
                    <a:pt x="454" y="641"/>
                  </a:lnTo>
                  <a:lnTo>
                    <a:pt x="450" y="646"/>
                  </a:lnTo>
                  <a:lnTo>
                    <a:pt x="448" y="652"/>
                  </a:lnTo>
                  <a:lnTo>
                    <a:pt x="446" y="654"/>
                  </a:lnTo>
                  <a:lnTo>
                    <a:pt x="442" y="656"/>
                  </a:lnTo>
                  <a:lnTo>
                    <a:pt x="425" y="675"/>
                  </a:lnTo>
                  <a:lnTo>
                    <a:pt x="388" y="716"/>
                  </a:lnTo>
                  <a:lnTo>
                    <a:pt x="392" y="710"/>
                  </a:lnTo>
                  <a:lnTo>
                    <a:pt x="404" y="694"/>
                  </a:lnTo>
                  <a:lnTo>
                    <a:pt x="415" y="679"/>
                  </a:lnTo>
                  <a:lnTo>
                    <a:pt x="427" y="666"/>
                  </a:lnTo>
                  <a:lnTo>
                    <a:pt x="444" y="646"/>
                  </a:lnTo>
                  <a:lnTo>
                    <a:pt x="455" y="627"/>
                  </a:lnTo>
                  <a:lnTo>
                    <a:pt x="465" y="616"/>
                  </a:lnTo>
                  <a:lnTo>
                    <a:pt x="475" y="604"/>
                  </a:lnTo>
                  <a:lnTo>
                    <a:pt x="480" y="600"/>
                  </a:lnTo>
                  <a:lnTo>
                    <a:pt x="480" y="598"/>
                  </a:lnTo>
                  <a:lnTo>
                    <a:pt x="480" y="597"/>
                  </a:lnTo>
                  <a:lnTo>
                    <a:pt x="480" y="593"/>
                  </a:lnTo>
                  <a:lnTo>
                    <a:pt x="484" y="587"/>
                  </a:lnTo>
                  <a:lnTo>
                    <a:pt x="492" y="579"/>
                  </a:lnTo>
                  <a:lnTo>
                    <a:pt x="500" y="572"/>
                  </a:lnTo>
                  <a:lnTo>
                    <a:pt x="519" y="552"/>
                  </a:lnTo>
                  <a:lnTo>
                    <a:pt x="538" y="531"/>
                  </a:lnTo>
                  <a:lnTo>
                    <a:pt x="550" y="520"/>
                  </a:lnTo>
                  <a:lnTo>
                    <a:pt x="559" y="508"/>
                  </a:lnTo>
                  <a:lnTo>
                    <a:pt x="565" y="501"/>
                  </a:lnTo>
                  <a:lnTo>
                    <a:pt x="573" y="489"/>
                  </a:lnTo>
                  <a:lnTo>
                    <a:pt x="576" y="483"/>
                  </a:lnTo>
                  <a:lnTo>
                    <a:pt x="580" y="479"/>
                  </a:lnTo>
                  <a:lnTo>
                    <a:pt x="584" y="476"/>
                  </a:lnTo>
                  <a:lnTo>
                    <a:pt x="586" y="474"/>
                  </a:lnTo>
                  <a:lnTo>
                    <a:pt x="590" y="470"/>
                  </a:lnTo>
                  <a:lnTo>
                    <a:pt x="596" y="466"/>
                  </a:lnTo>
                  <a:lnTo>
                    <a:pt x="601" y="462"/>
                  </a:lnTo>
                  <a:lnTo>
                    <a:pt x="605" y="460"/>
                  </a:lnTo>
                  <a:lnTo>
                    <a:pt x="611" y="451"/>
                  </a:lnTo>
                  <a:lnTo>
                    <a:pt x="617" y="443"/>
                  </a:lnTo>
                  <a:lnTo>
                    <a:pt x="622" y="439"/>
                  </a:lnTo>
                  <a:lnTo>
                    <a:pt x="624" y="437"/>
                  </a:lnTo>
                  <a:lnTo>
                    <a:pt x="632" y="431"/>
                  </a:lnTo>
                  <a:lnTo>
                    <a:pt x="636" y="426"/>
                  </a:lnTo>
                  <a:lnTo>
                    <a:pt x="640" y="418"/>
                  </a:lnTo>
                  <a:lnTo>
                    <a:pt x="649" y="410"/>
                  </a:lnTo>
                  <a:lnTo>
                    <a:pt x="657" y="403"/>
                  </a:lnTo>
                  <a:lnTo>
                    <a:pt x="663" y="397"/>
                  </a:lnTo>
                  <a:lnTo>
                    <a:pt x="669" y="385"/>
                  </a:lnTo>
                  <a:lnTo>
                    <a:pt x="676" y="370"/>
                  </a:lnTo>
                  <a:lnTo>
                    <a:pt x="672" y="380"/>
                  </a:lnTo>
                  <a:lnTo>
                    <a:pt x="669" y="383"/>
                  </a:lnTo>
                  <a:lnTo>
                    <a:pt x="665" y="387"/>
                  </a:lnTo>
                  <a:lnTo>
                    <a:pt x="657" y="393"/>
                  </a:lnTo>
                  <a:lnTo>
                    <a:pt x="634" y="416"/>
                  </a:lnTo>
                  <a:lnTo>
                    <a:pt x="626" y="426"/>
                  </a:lnTo>
                  <a:lnTo>
                    <a:pt x="621" y="437"/>
                  </a:lnTo>
                  <a:lnTo>
                    <a:pt x="607" y="445"/>
                  </a:lnTo>
                  <a:lnTo>
                    <a:pt x="596" y="458"/>
                  </a:lnTo>
                  <a:lnTo>
                    <a:pt x="590" y="460"/>
                  </a:lnTo>
                  <a:lnTo>
                    <a:pt x="588" y="460"/>
                  </a:lnTo>
                  <a:lnTo>
                    <a:pt x="571" y="481"/>
                  </a:lnTo>
                  <a:lnTo>
                    <a:pt x="551" y="504"/>
                  </a:lnTo>
                  <a:lnTo>
                    <a:pt x="534" y="526"/>
                  </a:lnTo>
                  <a:lnTo>
                    <a:pt x="515" y="547"/>
                  </a:lnTo>
                  <a:lnTo>
                    <a:pt x="500" y="564"/>
                  </a:lnTo>
                  <a:lnTo>
                    <a:pt x="484" y="581"/>
                  </a:lnTo>
                  <a:lnTo>
                    <a:pt x="457" y="610"/>
                  </a:lnTo>
                  <a:lnTo>
                    <a:pt x="450" y="618"/>
                  </a:lnTo>
                  <a:lnTo>
                    <a:pt x="440" y="623"/>
                  </a:lnTo>
                  <a:lnTo>
                    <a:pt x="448" y="618"/>
                  </a:lnTo>
                  <a:lnTo>
                    <a:pt x="469" y="591"/>
                  </a:lnTo>
                  <a:lnTo>
                    <a:pt x="503" y="554"/>
                  </a:lnTo>
                  <a:lnTo>
                    <a:pt x="544" y="504"/>
                  </a:lnTo>
                  <a:lnTo>
                    <a:pt x="561" y="485"/>
                  </a:lnTo>
                  <a:lnTo>
                    <a:pt x="567" y="479"/>
                  </a:lnTo>
                  <a:lnTo>
                    <a:pt x="574" y="462"/>
                  </a:lnTo>
                  <a:lnTo>
                    <a:pt x="561" y="470"/>
                  </a:lnTo>
                  <a:lnTo>
                    <a:pt x="563" y="468"/>
                  </a:lnTo>
                  <a:lnTo>
                    <a:pt x="567" y="462"/>
                  </a:lnTo>
                  <a:lnTo>
                    <a:pt x="582" y="445"/>
                  </a:lnTo>
                  <a:lnTo>
                    <a:pt x="607" y="420"/>
                  </a:lnTo>
                  <a:lnTo>
                    <a:pt x="611" y="418"/>
                  </a:lnTo>
                  <a:lnTo>
                    <a:pt x="617" y="416"/>
                  </a:lnTo>
                  <a:lnTo>
                    <a:pt x="621" y="412"/>
                  </a:lnTo>
                  <a:lnTo>
                    <a:pt x="621" y="410"/>
                  </a:lnTo>
                  <a:lnTo>
                    <a:pt x="624" y="406"/>
                  </a:lnTo>
                  <a:lnTo>
                    <a:pt x="628" y="405"/>
                  </a:lnTo>
                  <a:lnTo>
                    <a:pt x="632" y="403"/>
                  </a:lnTo>
                  <a:lnTo>
                    <a:pt x="634" y="397"/>
                  </a:lnTo>
                  <a:lnTo>
                    <a:pt x="640" y="389"/>
                  </a:lnTo>
                  <a:lnTo>
                    <a:pt x="646" y="382"/>
                  </a:lnTo>
                  <a:lnTo>
                    <a:pt x="647" y="378"/>
                  </a:lnTo>
                  <a:lnTo>
                    <a:pt x="649" y="376"/>
                  </a:lnTo>
                  <a:lnTo>
                    <a:pt x="655" y="372"/>
                  </a:lnTo>
                  <a:lnTo>
                    <a:pt x="659" y="368"/>
                  </a:lnTo>
                  <a:lnTo>
                    <a:pt x="661" y="366"/>
                  </a:lnTo>
                  <a:lnTo>
                    <a:pt x="665" y="359"/>
                  </a:lnTo>
                  <a:lnTo>
                    <a:pt x="674" y="351"/>
                  </a:lnTo>
                  <a:lnTo>
                    <a:pt x="676" y="347"/>
                  </a:lnTo>
                  <a:lnTo>
                    <a:pt x="682" y="345"/>
                  </a:lnTo>
                  <a:lnTo>
                    <a:pt x="692" y="335"/>
                  </a:lnTo>
                  <a:lnTo>
                    <a:pt x="697" y="326"/>
                  </a:lnTo>
                  <a:lnTo>
                    <a:pt x="699" y="322"/>
                  </a:lnTo>
                  <a:lnTo>
                    <a:pt x="703" y="318"/>
                  </a:lnTo>
                  <a:lnTo>
                    <a:pt x="707" y="316"/>
                  </a:lnTo>
                  <a:lnTo>
                    <a:pt x="711" y="312"/>
                  </a:lnTo>
                  <a:lnTo>
                    <a:pt x="724" y="297"/>
                  </a:lnTo>
                  <a:lnTo>
                    <a:pt x="724" y="289"/>
                  </a:lnTo>
                  <a:lnTo>
                    <a:pt x="718" y="293"/>
                  </a:lnTo>
                  <a:lnTo>
                    <a:pt x="711" y="303"/>
                  </a:lnTo>
                  <a:lnTo>
                    <a:pt x="701" y="312"/>
                  </a:lnTo>
                  <a:lnTo>
                    <a:pt x="682" y="330"/>
                  </a:lnTo>
                  <a:lnTo>
                    <a:pt x="672" y="339"/>
                  </a:lnTo>
                  <a:lnTo>
                    <a:pt x="669" y="347"/>
                  </a:lnTo>
                  <a:lnTo>
                    <a:pt x="663" y="353"/>
                  </a:lnTo>
                  <a:lnTo>
                    <a:pt x="655" y="362"/>
                  </a:lnTo>
                  <a:lnTo>
                    <a:pt x="642" y="374"/>
                  </a:lnTo>
                  <a:lnTo>
                    <a:pt x="632" y="385"/>
                  </a:lnTo>
                  <a:lnTo>
                    <a:pt x="619" y="397"/>
                  </a:lnTo>
                  <a:lnTo>
                    <a:pt x="603" y="408"/>
                  </a:lnTo>
                  <a:lnTo>
                    <a:pt x="582" y="431"/>
                  </a:lnTo>
                  <a:lnTo>
                    <a:pt x="548" y="470"/>
                  </a:lnTo>
                  <a:lnTo>
                    <a:pt x="526" y="495"/>
                  </a:lnTo>
                  <a:lnTo>
                    <a:pt x="513" y="510"/>
                  </a:lnTo>
                  <a:lnTo>
                    <a:pt x="503" y="518"/>
                  </a:lnTo>
                  <a:lnTo>
                    <a:pt x="496" y="526"/>
                  </a:lnTo>
                  <a:lnTo>
                    <a:pt x="486" y="537"/>
                  </a:lnTo>
                  <a:lnTo>
                    <a:pt x="469" y="556"/>
                  </a:lnTo>
                  <a:lnTo>
                    <a:pt x="425" y="608"/>
                  </a:lnTo>
                  <a:lnTo>
                    <a:pt x="402" y="637"/>
                  </a:lnTo>
                  <a:lnTo>
                    <a:pt x="375" y="664"/>
                  </a:lnTo>
                  <a:lnTo>
                    <a:pt x="313" y="737"/>
                  </a:lnTo>
                  <a:lnTo>
                    <a:pt x="294" y="762"/>
                  </a:lnTo>
                  <a:lnTo>
                    <a:pt x="273" y="783"/>
                  </a:lnTo>
                  <a:lnTo>
                    <a:pt x="248" y="813"/>
                  </a:lnTo>
                  <a:lnTo>
                    <a:pt x="225" y="846"/>
                  </a:lnTo>
                  <a:lnTo>
                    <a:pt x="194" y="883"/>
                  </a:lnTo>
                  <a:lnTo>
                    <a:pt x="164" y="913"/>
                  </a:lnTo>
                  <a:lnTo>
                    <a:pt x="171" y="902"/>
                  </a:lnTo>
                  <a:lnTo>
                    <a:pt x="194" y="875"/>
                  </a:lnTo>
                  <a:lnTo>
                    <a:pt x="214" y="848"/>
                  </a:lnTo>
                  <a:lnTo>
                    <a:pt x="246" y="806"/>
                  </a:lnTo>
                  <a:lnTo>
                    <a:pt x="286" y="758"/>
                  </a:lnTo>
                  <a:lnTo>
                    <a:pt x="308" y="733"/>
                  </a:lnTo>
                  <a:lnTo>
                    <a:pt x="321" y="714"/>
                  </a:lnTo>
                  <a:lnTo>
                    <a:pt x="334" y="698"/>
                  </a:lnTo>
                  <a:lnTo>
                    <a:pt x="354" y="675"/>
                  </a:lnTo>
                  <a:lnTo>
                    <a:pt x="379" y="648"/>
                  </a:lnTo>
                  <a:lnTo>
                    <a:pt x="396" y="629"/>
                  </a:lnTo>
                  <a:lnTo>
                    <a:pt x="423" y="597"/>
                  </a:lnTo>
                  <a:lnTo>
                    <a:pt x="446" y="572"/>
                  </a:lnTo>
                  <a:lnTo>
                    <a:pt x="477" y="531"/>
                  </a:lnTo>
                  <a:lnTo>
                    <a:pt x="423" y="593"/>
                  </a:lnTo>
                  <a:lnTo>
                    <a:pt x="333" y="694"/>
                  </a:lnTo>
                  <a:lnTo>
                    <a:pt x="296" y="735"/>
                  </a:lnTo>
                  <a:lnTo>
                    <a:pt x="262" y="779"/>
                  </a:lnTo>
                  <a:lnTo>
                    <a:pt x="192" y="865"/>
                  </a:lnTo>
                  <a:lnTo>
                    <a:pt x="169" y="896"/>
                  </a:lnTo>
                  <a:lnTo>
                    <a:pt x="146" y="925"/>
                  </a:lnTo>
                  <a:lnTo>
                    <a:pt x="87" y="996"/>
                  </a:lnTo>
                  <a:lnTo>
                    <a:pt x="39" y="1053"/>
                  </a:lnTo>
                  <a:lnTo>
                    <a:pt x="39" y="1044"/>
                  </a:lnTo>
                  <a:lnTo>
                    <a:pt x="39" y="1038"/>
                  </a:lnTo>
                  <a:lnTo>
                    <a:pt x="35" y="1032"/>
                  </a:lnTo>
                  <a:lnTo>
                    <a:pt x="31" y="1027"/>
                  </a:lnTo>
                  <a:lnTo>
                    <a:pt x="35" y="1021"/>
                  </a:lnTo>
                  <a:lnTo>
                    <a:pt x="37" y="1015"/>
                  </a:lnTo>
                  <a:lnTo>
                    <a:pt x="37" y="1009"/>
                  </a:lnTo>
                  <a:lnTo>
                    <a:pt x="43" y="979"/>
                  </a:lnTo>
                  <a:lnTo>
                    <a:pt x="43" y="952"/>
                  </a:lnTo>
                  <a:lnTo>
                    <a:pt x="48" y="931"/>
                  </a:lnTo>
                  <a:lnTo>
                    <a:pt x="50" y="929"/>
                  </a:lnTo>
                  <a:lnTo>
                    <a:pt x="52" y="929"/>
                  </a:lnTo>
                  <a:lnTo>
                    <a:pt x="54" y="925"/>
                  </a:lnTo>
                  <a:lnTo>
                    <a:pt x="56" y="919"/>
                  </a:lnTo>
                  <a:lnTo>
                    <a:pt x="56" y="915"/>
                  </a:lnTo>
                  <a:lnTo>
                    <a:pt x="54" y="908"/>
                  </a:lnTo>
                  <a:lnTo>
                    <a:pt x="54" y="898"/>
                  </a:lnTo>
                  <a:lnTo>
                    <a:pt x="56" y="890"/>
                  </a:lnTo>
                  <a:lnTo>
                    <a:pt x="56" y="869"/>
                  </a:lnTo>
                  <a:lnTo>
                    <a:pt x="60" y="863"/>
                  </a:lnTo>
                  <a:lnTo>
                    <a:pt x="62" y="858"/>
                  </a:lnTo>
                  <a:lnTo>
                    <a:pt x="64" y="848"/>
                  </a:lnTo>
                  <a:lnTo>
                    <a:pt x="62" y="844"/>
                  </a:lnTo>
                  <a:lnTo>
                    <a:pt x="62" y="842"/>
                  </a:lnTo>
                  <a:lnTo>
                    <a:pt x="60" y="850"/>
                  </a:lnTo>
                  <a:lnTo>
                    <a:pt x="54" y="861"/>
                  </a:lnTo>
                  <a:lnTo>
                    <a:pt x="52" y="861"/>
                  </a:lnTo>
                  <a:lnTo>
                    <a:pt x="52" y="860"/>
                  </a:lnTo>
                  <a:lnTo>
                    <a:pt x="52" y="854"/>
                  </a:lnTo>
                  <a:lnTo>
                    <a:pt x="52" y="850"/>
                  </a:lnTo>
                  <a:lnTo>
                    <a:pt x="54" y="844"/>
                  </a:lnTo>
                  <a:lnTo>
                    <a:pt x="58" y="821"/>
                  </a:lnTo>
                  <a:lnTo>
                    <a:pt x="60" y="800"/>
                  </a:lnTo>
                  <a:lnTo>
                    <a:pt x="62" y="794"/>
                  </a:lnTo>
                  <a:lnTo>
                    <a:pt x="62" y="787"/>
                  </a:lnTo>
                  <a:lnTo>
                    <a:pt x="60" y="790"/>
                  </a:lnTo>
                  <a:lnTo>
                    <a:pt x="56" y="798"/>
                  </a:lnTo>
                  <a:lnTo>
                    <a:pt x="56" y="810"/>
                  </a:lnTo>
                  <a:lnTo>
                    <a:pt x="56" y="819"/>
                  </a:lnTo>
                  <a:lnTo>
                    <a:pt x="54" y="829"/>
                  </a:lnTo>
                  <a:lnTo>
                    <a:pt x="50" y="837"/>
                  </a:lnTo>
                  <a:lnTo>
                    <a:pt x="45" y="850"/>
                  </a:lnTo>
                  <a:lnTo>
                    <a:pt x="43" y="850"/>
                  </a:lnTo>
                  <a:lnTo>
                    <a:pt x="43" y="846"/>
                  </a:lnTo>
                  <a:lnTo>
                    <a:pt x="43" y="838"/>
                  </a:lnTo>
                  <a:lnTo>
                    <a:pt x="41" y="837"/>
                  </a:lnTo>
                  <a:lnTo>
                    <a:pt x="41" y="840"/>
                  </a:lnTo>
                  <a:lnTo>
                    <a:pt x="41" y="846"/>
                  </a:lnTo>
                  <a:lnTo>
                    <a:pt x="39" y="852"/>
                  </a:lnTo>
                  <a:lnTo>
                    <a:pt x="37" y="854"/>
                  </a:lnTo>
                  <a:lnTo>
                    <a:pt x="35" y="858"/>
                  </a:lnTo>
                  <a:lnTo>
                    <a:pt x="35" y="863"/>
                  </a:lnTo>
                  <a:lnTo>
                    <a:pt x="35" y="865"/>
                  </a:lnTo>
                  <a:lnTo>
                    <a:pt x="31" y="883"/>
                  </a:lnTo>
                  <a:lnTo>
                    <a:pt x="23" y="915"/>
                  </a:lnTo>
                  <a:lnTo>
                    <a:pt x="22" y="934"/>
                  </a:lnTo>
                  <a:lnTo>
                    <a:pt x="22" y="944"/>
                  </a:lnTo>
                  <a:lnTo>
                    <a:pt x="20" y="952"/>
                  </a:lnTo>
                  <a:lnTo>
                    <a:pt x="14" y="975"/>
                  </a:lnTo>
                  <a:lnTo>
                    <a:pt x="10" y="996"/>
                  </a:lnTo>
                  <a:lnTo>
                    <a:pt x="8" y="1019"/>
                  </a:lnTo>
                  <a:lnTo>
                    <a:pt x="4" y="1040"/>
                  </a:lnTo>
                  <a:lnTo>
                    <a:pt x="2" y="1057"/>
                  </a:lnTo>
                  <a:lnTo>
                    <a:pt x="0" y="1086"/>
                  </a:lnTo>
                  <a:lnTo>
                    <a:pt x="448" y="1086"/>
                  </a:lnTo>
                  <a:lnTo>
                    <a:pt x="469" y="1057"/>
                  </a:lnTo>
                  <a:lnTo>
                    <a:pt x="505" y="1013"/>
                  </a:lnTo>
                  <a:lnTo>
                    <a:pt x="519" y="992"/>
                  </a:lnTo>
                  <a:lnTo>
                    <a:pt x="530" y="977"/>
                  </a:lnTo>
                  <a:lnTo>
                    <a:pt x="544" y="959"/>
                  </a:lnTo>
                  <a:lnTo>
                    <a:pt x="557" y="946"/>
                  </a:lnTo>
                  <a:lnTo>
                    <a:pt x="563" y="934"/>
                  </a:lnTo>
                  <a:lnTo>
                    <a:pt x="567" y="925"/>
                  </a:lnTo>
                  <a:lnTo>
                    <a:pt x="571" y="921"/>
                  </a:lnTo>
                  <a:lnTo>
                    <a:pt x="576" y="915"/>
                  </a:lnTo>
                  <a:lnTo>
                    <a:pt x="578" y="911"/>
                  </a:lnTo>
                  <a:lnTo>
                    <a:pt x="582" y="909"/>
                  </a:lnTo>
                  <a:lnTo>
                    <a:pt x="586" y="909"/>
                  </a:lnTo>
                  <a:lnTo>
                    <a:pt x="588" y="906"/>
                  </a:lnTo>
                  <a:lnTo>
                    <a:pt x="592" y="902"/>
                  </a:lnTo>
                  <a:lnTo>
                    <a:pt x="599" y="894"/>
                  </a:lnTo>
                  <a:lnTo>
                    <a:pt x="617" y="879"/>
                  </a:lnTo>
                  <a:lnTo>
                    <a:pt x="624" y="869"/>
                  </a:lnTo>
                  <a:lnTo>
                    <a:pt x="624" y="865"/>
                  </a:lnTo>
                  <a:lnTo>
                    <a:pt x="622" y="865"/>
                  </a:lnTo>
                  <a:lnTo>
                    <a:pt x="617" y="869"/>
                  </a:lnTo>
                  <a:lnTo>
                    <a:pt x="615" y="869"/>
                  </a:lnTo>
                  <a:lnTo>
                    <a:pt x="615" y="865"/>
                  </a:lnTo>
                  <a:lnTo>
                    <a:pt x="617" y="861"/>
                  </a:lnTo>
                  <a:lnTo>
                    <a:pt x="621" y="860"/>
                  </a:lnTo>
                  <a:lnTo>
                    <a:pt x="632" y="850"/>
                  </a:lnTo>
                  <a:lnTo>
                    <a:pt x="640" y="842"/>
                  </a:lnTo>
                  <a:lnTo>
                    <a:pt x="659" y="819"/>
                  </a:lnTo>
                  <a:lnTo>
                    <a:pt x="663" y="817"/>
                  </a:lnTo>
                  <a:lnTo>
                    <a:pt x="669" y="815"/>
                  </a:lnTo>
                  <a:lnTo>
                    <a:pt x="670" y="813"/>
                  </a:lnTo>
                  <a:lnTo>
                    <a:pt x="670" y="812"/>
                  </a:lnTo>
                  <a:lnTo>
                    <a:pt x="670" y="806"/>
                  </a:lnTo>
                  <a:lnTo>
                    <a:pt x="674" y="798"/>
                  </a:lnTo>
                  <a:lnTo>
                    <a:pt x="686" y="787"/>
                  </a:lnTo>
                  <a:lnTo>
                    <a:pt x="695" y="777"/>
                  </a:lnTo>
                  <a:lnTo>
                    <a:pt x="701" y="769"/>
                  </a:lnTo>
                  <a:lnTo>
                    <a:pt x="724" y="742"/>
                  </a:lnTo>
                  <a:lnTo>
                    <a:pt x="724" y="714"/>
                  </a:lnTo>
                  <a:lnTo>
                    <a:pt x="709" y="733"/>
                  </a:lnTo>
                  <a:lnTo>
                    <a:pt x="697" y="746"/>
                  </a:lnTo>
                  <a:lnTo>
                    <a:pt x="686" y="756"/>
                  </a:lnTo>
                  <a:lnTo>
                    <a:pt x="676" y="767"/>
                  </a:lnTo>
                  <a:lnTo>
                    <a:pt x="661" y="785"/>
                  </a:lnTo>
                  <a:lnTo>
                    <a:pt x="655" y="789"/>
                  </a:lnTo>
                  <a:lnTo>
                    <a:pt x="653" y="789"/>
                  </a:lnTo>
                  <a:lnTo>
                    <a:pt x="653" y="785"/>
                  </a:lnTo>
                  <a:lnTo>
                    <a:pt x="655" y="781"/>
                  </a:lnTo>
                  <a:lnTo>
                    <a:pt x="659" y="777"/>
                  </a:lnTo>
                  <a:lnTo>
                    <a:pt x="665" y="771"/>
                  </a:lnTo>
                  <a:lnTo>
                    <a:pt x="678" y="756"/>
                  </a:lnTo>
                  <a:lnTo>
                    <a:pt x="695" y="737"/>
                  </a:lnTo>
                  <a:lnTo>
                    <a:pt x="724" y="706"/>
                  </a:lnTo>
                  <a:lnTo>
                    <a:pt x="724" y="693"/>
                  </a:lnTo>
                  <a:lnTo>
                    <a:pt x="717" y="700"/>
                  </a:lnTo>
                  <a:lnTo>
                    <a:pt x="699" y="719"/>
                  </a:lnTo>
                  <a:lnTo>
                    <a:pt x="688" y="737"/>
                  </a:lnTo>
                  <a:lnTo>
                    <a:pt x="680" y="742"/>
                  </a:lnTo>
                  <a:lnTo>
                    <a:pt x="667" y="756"/>
                  </a:lnTo>
                  <a:lnTo>
                    <a:pt x="653" y="769"/>
                  </a:lnTo>
                  <a:lnTo>
                    <a:pt x="638" y="789"/>
                  </a:lnTo>
                  <a:lnTo>
                    <a:pt x="615" y="813"/>
                  </a:lnTo>
                  <a:lnTo>
                    <a:pt x="592" y="838"/>
                  </a:lnTo>
                  <a:lnTo>
                    <a:pt x="569" y="863"/>
                  </a:lnTo>
                  <a:lnTo>
                    <a:pt x="544" y="892"/>
                  </a:lnTo>
                  <a:lnTo>
                    <a:pt x="534" y="900"/>
                  </a:lnTo>
                  <a:lnTo>
                    <a:pt x="523" y="906"/>
                  </a:lnTo>
                  <a:lnTo>
                    <a:pt x="519" y="908"/>
                  </a:lnTo>
                  <a:lnTo>
                    <a:pt x="515" y="911"/>
                  </a:lnTo>
                  <a:lnTo>
                    <a:pt x="511" y="913"/>
                  </a:lnTo>
                  <a:lnTo>
                    <a:pt x="507" y="915"/>
                  </a:lnTo>
                  <a:lnTo>
                    <a:pt x="496" y="921"/>
                  </a:lnTo>
                  <a:lnTo>
                    <a:pt x="488" y="931"/>
                  </a:lnTo>
                  <a:lnTo>
                    <a:pt x="480" y="942"/>
                  </a:lnTo>
                  <a:lnTo>
                    <a:pt x="477" y="946"/>
                  </a:lnTo>
                  <a:lnTo>
                    <a:pt x="469" y="952"/>
                  </a:lnTo>
                  <a:lnTo>
                    <a:pt x="465" y="954"/>
                  </a:lnTo>
                  <a:lnTo>
                    <a:pt x="463" y="954"/>
                  </a:lnTo>
                  <a:lnTo>
                    <a:pt x="463" y="952"/>
                  </a:lnTo>
                  <a:lnTo>
                    <a:pt x="477" y="936"/>
                  </a:lnTo>
                  <a:lnTo>
                    <a:pt x="484" y="925"/>
                  </a:lnTo>
                  <a:lnTo>
                    <a:pt x="473" y="938"/>
                  </a:lnTo>
                  <a:lnTo>
                    <a:pt x="457" y="952"/>
                  </a:lnTo>
                  <a:lnTo>
                    <a:pt x="450" y="959"/>
                  </a:lnTo>
                  <a:lnTo>
                    <a:pt x="425" y="988"/>
                  </a:lnTo>
                  <a:lnTo>
                    <a:pt x="425" y="980"/>
                  </a:lnTo>
                  <a:lnTo>
                    <a:pt x="421" y="975"/>
                  </a:lnTo>
                  <a:lnTo>
                    <a:pt x="406" y="990"/>
                  </a:lnTo>
                  <a:lnTo>
                    <a:pt x="417" y="975"/>
                  </a:lnTo>
                  <a:lnTo>
                    <a:pt x="407" y="980"/>
                  </a:lnTo>
                  <a:lnTo>
                    <a:pt x="396" y="988"/>
                  </a:lnTo>
                  <a:lnTo>
                    <a:pt x="402" y="979"/>
                  </a:lnTo>
                  <a:lnTo>
                    <a:pt x="413" y="965"/>
                  </a:lnTo>
                  <a:lnTo>
                    <a:pt x="419" y="961"/>
                  </a:lnTo>
                  <a:lnTo>
                    <a:pt x="425" y="952"/>
                  </a:lnTo>
                  <a:lnTo>
                    <a:pt x="444" y="927"/>
                  </a:lnTo>
                  <a:lnTo>
                    <a:pt x="463" y="898"/>
                  </a:lnTo>
                  <a:lnTo>
                    <a:pt x="473" y="883"/>
                  </a:lnTo>
                  <a:lnTo>
                    <a:pt x="475" y="879"/>
                  </a:lnTo>
                  <a:lnTo>
                    <a:pt x="478" y="875"/>
                  </a:lnTo>
                  <a:lnTo>
                    <a:pt x="488" y="871"/>
                  </a:lnTo>
                  <a:lnTo>
                    <a:pt x="500" y="858"/>
                  </a:lnTo>
                  <a:lnTo>
                    <a:pt x="509" y="846"/>
                  </a:lnTo>
                  <a:lnTo>
                    <a:pt x="515" y="833"/>
                  </a:lnTo>
                  <a:lnTo>
                    <a:pt x="523" y="823"/>
                  </a:lnTo>
                  <a:lnTo>
                    <a:pt x="530" y="815"/>
                  </a:lnTo>
                  <a:lnTo>
                    <a:pt x="542" y="806"/>
                  </a:lnTo>
                  <a:lnTo>
                    <a:pt x="550" y="798"/>
                  </a:lnTo>
                  <a:lnTo>
                    <a:pt x="557" y="790"/>
                  </a:lnTo>
                  <a:lnTo>
                    <a:pt x="563" y="779"/>
                  </a:lnTo>
                  <a:lnTo>
                    <a:pt x="582" y="758"/>
                  </a:lnTo>
                  <a:lnTo>
                    <a:pt x="605" y="731"/>
                  </a:lnTo>
                  <a:lnTo>
                    <a:pt x="622" y="716"/>
                  </a:lnTo>
                  <a:lnTo>
                    <a:pt x="628" y="708"/>
                  </a:lnTo>
                  <a:lnTo>
                    <a:pt x="634" y="700"/>
                  </a:lnTo>
                  <a:lnTo>
                    <a:pt x="640" y="694"/>
                  </a:lnTo>
                  <a:lnTo>
                    <a:pt x="642" y="685"/>
                  </a:lnTo>
                  <a:lnTo>
                    <a:pt x="644" y="683"/>
                  </a:lnTo>
                  <a:lnTo>
                    <a:pt x="642" y="685"/>
                  </a:lnTo>
                  <a:lnTo>
                    <a:pt x="634" y="693"/>
                  </a:lnTo>
                  <a:lnTo>
                    <a:pt x="621" y="708"/>
                  </a:lnTo>
                  <a:lnTo>
                    <a:pt x="613" y="717"/>
                  </a:lnTo>
                  <a:lnTo>
                    <a:pt x="594" y="737"/>
                  </a:lnTo>
                  <a:lnTo>
                    <a:pt x="580" y="754"/>
                  </a:lnTo>
                  <a:lnTo>
                    <a:pt x="573" y="762"/>
                  </a:lnTo>
                  <a:lnTo>
                    <a:pt x="565" y="771"/>
                  </a:lnTo>
                  <a:lnTo>
                    <a:pt x="557" y="779"/>
                  </a:lnTo>
                  <a:lnTo>
                    <a:pt x="550" y="789"/>
                  </a:lnTo>
                  <a:lnTo>
                    <a:pt x="542" y="798"/>
                  </a:lnTo>
                  <a:lnTo>
                    <a:pt x="530" y="808"/>
                  </a:lnTo>
                  <a:lnTo>
                    <a:pt x="525" y="813"/>
                  </a:lnTo>
                  <a:lnTo>
                    <a:pt x="521" y="815"/>
                  </a:lnTo>
                  <a:lnTo>
                    <a:pt x="523" y="812"/>
                  </a:lnTo>
                  <a:lnTo>
                    <a:pt x="523" y="810"/>
                  </a:lnTo>
                  <a:lnTo>
                    <a:pt x="521" y="812"/>
                  </a:lnTo>
                  <a:lnTo>
                    <a:pt x="509" y="825"/>
                  </a:lnTo>
                  <a:lnTo>
                    <a:pt x="490" y="842"/>
                  </a:lnTo>
                  <a:lnTo>
                    <a:pt x="498" y="835"/>
                  </a:lnTo>
                  <a:lnTo>
                    <a:pt x="505" y="823"/>
                  </a:lnTo>
                  <a:lnTo>
                    <a:pt x="519" y="808"/>
                  </a:lnTo>
                  <a:lnTo>
                    <a:pt x="538" y="787"/>
                  </a:lnTo>
                  <a:lnTo>
                    <a:pt x="546" y="775"/>
                  </a:lnTo>
                  <a:lnTo>
                    <a:pt x="555" y="760"/>
                  </a:lnTo>
                  <a:lnTo>
                    <a:pt x="565" y="750"/>
                  </a:lnTo>
                  <a:lnTo>
                    <a:pt x="571" y="746"/>
                  </a:lnTo>
                  <a:lnTo>
                    <a:pt x="580" y="731"/>
                  </a:lnTo>
                  <a:lnTo>
                    <a:pt x="594" y="716"/>
                  </a:lnTo>
                  <a:lnTo>
                    <a:pt x="605" y="706"/>
                  </a:lnTo>
                  <a:lnTo>
                    <a:pt x="617" y="693"/>
                  </a:lnTo>
                  <a:lnTo>
                    <a:pt x="644" y="664"/>
                  </a:lnTo>
                  <a:lnTo>
                    <a:pt x="670" y="629"/>
                  </a:lnTo>
                  <a:lnTo>
                    <a:pt x="682" y="616"/>
                  </a:lnTo>
                  <a:lnTo>
                    <a:pt x="694" y="604"/>
                  </a:lnTo>
                  <a:lnTo>
                    <a:pt x="713" y="581"/>
                  </a:lnTo>
                  <a:lnTo>
                    <a:pt x="701" y="587"/>
                  </a:lnTo>
                  <a:lnTo>
                    <a:pt x="694" y="593"/>
                  </a:lnTo>
                  <a:lnTo>
                    <a:pt x="688" y="598"/>
                  </a:lnTo>
                  <a:lnTo>
                    <a:pt x="682" y="606"/>
                  </a:lnTo>
                  <a:lnTo>
                    <a:pt x="670" y="618"/>
                  </a:lnTo>
                  <a:lnTo>
                    <a:pt x="649" y="641"/>
                  </a:lnTo>
                  <a:lnTo>
                    <a:pt x="632" y="664"/>
                  </a:lnTo>
                  <a:lnTo>
                    <a:pt x="622" y="675"/>
                  </a:lnTo>
                  <a:lnTo>
                    <a:pt x="615" y="683"/>
                  </a:lnTo>
                  <a:lnTo>
                    <a:pt x="603" y="696"/>
                  </a:lnTo>
                  <a:lnTo>
                    <a:pt x="594" y="708"/>
                  </a:lnTo>
                  <a:lnTo>
                    <a:pt x="584" y="717"/>
                  </a:lnTo>
                  <a:lnTo>
                    <a:pt x="574" y="727"/>
                  </a:lnTo>
                  <a:lnTo>
                    <a:pt x="565" y="737"/>
                  </a:lnTo>
                  <a:lnTo>
                    <a:pt x="532" y="775"/>
                  </a:lnTo>
                  <a:lnTo>
                    <a:pt x="536" y="769"/>
                  </a:lnTo>
                  <a:lnTo>
                    <a:pt x="544" y="756"/>
                  </a:lnTo>
                  <a:lnTo>
                    <a:pt x="559" y="735"/>
                  </a:lnTo>
                  <a:lnTo>
                    <a:pt x="576" y="714"/>
                  </a:lnTo>
                  <a:lnTo>
                    <a:pt x="596" y="693"/>
                  </a:lnTo>
                  <a:lnTo>
                    <a:pt x="621" y="666"/>
                  </a:lnTo>
                  <a:lnTo>
                    <a:pt x="613" y="673"/>
                  </a:lnTo>
                  <a:lnTo>
                    <a:pt x="586" y="698"/>
                  </a:lnTo>
                  <a:lnTo>
                    <a:pt x="563" y="725"/>
                  </a:lnTo>
                  <a:lnTo>
                    <a:pt x="550" y="737"/>
                  </a:lnTo>
                  <a:lnTo>
                    <a:pt x="546" y="742"/>
                  </a:lnTo>
                  <a:lnTo>
                    <a:pt x="540" y="748"/>
                  </a:lnTo>
                  <a:lnTo>
                    <a:pt x="542" y="742"/>
                  </a:lnTo>
                  <a:lnTo>
                    <a:pt x="546" y="737"/>
                  </a:lnTo>
                  <a:lnTo>
                    <a:pt x="551" y="729"/>
                  </a:lnTo>
                  <a:lnTo>
                    <a:pt x="561" y="719"/>
                  </a:lnTo>
                  <a:lnTo>
                    <a:pt x="619" y="794"/>
                  </a:lnTo>
                  <a:lnTo>
                    <a:pt x="559" y="618"/>
                  </a:lnTo>
                  <a:lnTo>
                    <a:pt x="571" y="602"/>
                  </a:lnTo>
                  <a:lnTo>
                    <a:pt x="588" y="585"/>
                  </a:lnTo>
                  <a:lnTo>
                    <a:pt x="590" y="587"/>
                  </a:lnTo>
                  <a:lnTo>
                    <a:pt x="590" y="591"/>
                  </a:lnTo>
                  <a:lnTo>
                    <a:pt x="586" y="598"/>
                  </a:lnTo>
                  <a:lnTo>
                    <a:pt x="580" y="614"/>
                  </a:lnTo>
                  <a:lnTo>
                    <a:pt x="580" y="616"/>
                  </a:lnTo>
                  <a:lnTo>
                    <a:pt x="578" y="612"/>
                  </a:lnTo>
                  <a:lnTo>
                    <a:pt x="578" y="604"/>
                  </a:lnTo>
                  <a:lnTo>
                    <a:pt x="569" y="614"/>
                  </a:lnTo>
                  <a:lnTo>
                    <a:pt x="563" y="622"/>
                  </a:lnTo>
                  <a:lnTo>
                    <a:pt x="555" y="629"/>
                  </a:lnTo>
                  <a:lnTo>
                    <a:pt x="551" y="635"/>
                  </a:lnTo>
                  <a:lnTo>
                    <a:pt x="548" y="637"/>
                  </a:lnTo>
                  <a:lnTo>
                    <a:pt x="548" y="635"/>
                  </a:lnTo>
                  <a:lnTo>
                    <a:pt x="550" y="629"/>
                  </a:lnTo>
                  <a:lnTo>
                    <a:pt x="559" y="618"/>
                  </a:lnTo>
                  <a:lnTo>
                    <a:pt x="619" y="794"/>
                  </a:lnTo>
                  <a:lnTo>
                    <a:pt x="382" y="683"/>
                  </a:lnTo>
                  <a:lnTo>
                    <a:pt x="386" y="671"/>
                  </a:lnTo>
                  <a:lnTo>
                    <a:pt x="388" y="668"/>
                  </a:lnTo>
                  <a:lnTo>
                    <a:pt x="386" y="668"/>
                  </a:lnTo>
                  <a:lnTo>
                    <a:pt x="384" y="669"/>
                  </a:lnTo>
                  <a:lnTo>
                    <a:pt x="382" y="675"/>
                  </a:lnTo>
                  <a:lnTo>
                    <a:pt x="379" y="679"/>
                  </a:lnTo>
                  <a:lnTo>
                    <a:pt x="375" y="683"/>
                  </a:lnTo>
                  <a:lnTo>
                    <a:pt x="375" y="687"/>
                  </a:lnTo>
                  <a:lnTo>
                    <a:pt x="373" y="691"/>
                  </a:lnTo>
                  <a:lnTo>
                    <a:pt x="373" y="693"/>
                  </a:lnTo>
                  <a:lnTo>
                    <a:pt x="365" y="700"/>
                  </a:lnTo>
                  <a:lnTo>
                    <a:pt x="356" y="708"/>
                  </a:lnTo>
                  <a:lnTo>
                    <a:pt x="352" y="712"/>
                  </a:lnTo>
                  <a:lnTo>
                    <a:pt x="346" y="717"/>
                  </a:lnTo>
                  <a:lnTo>
                    <a:pt x="340" y="729"/>
                  </a:lnTo>
                  <a:lnTo>
                    <a:pt x="336" y="739"/>
                  </a:lnTo>
                  <a:lnTo>
                    <a:pt x="334" y="742"/>
                  </a:lnTo>
                  <a:lnTo>
                    <a:pt x="331" y="748"/>
                  </a:lnTo>
                  <a:lnTo>
                    <a:pt x="323" y="756"/>
                  </a:lnTo>
                  <a:lnTo>
                    <a:pt x="317" y="762"/>
                  </a:lnTo>
                  <a:lnTo>
                    <a:pt x="306" y="777"/>
                  </a:lnTo>
                  <a:lnTo>
                    <a:pt x="286" y="798"/>
                  </a:lnTo>
                  <a:lnTo>
                    <a:pt x="262" y="823"/>
                  </a:lnTo>
                  <a:lnTo>
                    <a:pt x="246" y="840"/>
                  </a:lnTo>
                  <a:lnTo>
                    <a:pt x="212" y="885"/>
                  </a:lnTo>
                  <a:lnTo>
                    <a:pt x="185" y="915"/>
                  </a:lnTo>
                  <a:lnTo>
                    <a:pt x="164" y="944"/>
                  </a:lnTo>
                  <a:lnTo>
                    <a:pt x="141" y="969"/>
                  </a:lnTo>
                  <a:lnTo>
                    <a:pt x="148" y="957"/>
                  </a:lnTo>
                  <a:lnTo>
                    <a:pt x="156" y="946"/>
                  </a:lnTo>
                  <a:lnTo>
                    <a:pt x="171" y="925"/>
                  </a:lnTo>
                  <a:lnTo>
                    <a:pt x="192" y="900"/>
                  </a:lnTo>
                  <a:lnTo>
                    <a:pt x="210" y="879"/>
                  </a:lnTo>
                  <a:lnTo>
                    <a:pt x="225" y="856"/>
                  </a:lnTo>
                  <a:lnTo>
                    <a:pt x="260" y="815"/>
                  </a:lnTo>
                  <a:lnTo>
                    <a:pt x="313" y="746"/>
                  </a:lnTo>
                  <a:lnTo>
                    <a:pt x="321" y="735"/>
                  </a:lnTo>
                  <a:lnTo>
                    <a:pt x="329" y="725"/>
                  </a:lnTo>
                  <a:lnTo>
                    <a:pt x="344" y="708"/>
                  </a:lnTo>
                  <a:lnTo>
                    <a:pt x="363" y="687"/>
                  </a:lnTo>
                  <a:lnTo>
                    <a:pt x="392" y="652"/>
                  </a:lnTo>
                  <a:lnTo>
                    <a:pt x="406" y="635"/>
                  </a:lnTo>
                  <a:lnTo>
                    <a:pt x="415" y="625"/>
                  </a:lnTo>
                  <a:lnTo>
                    <a:pt x="425" y="618"/>
                  </a:lnTo>
                  <a:lnTo>
                    <a:pt x="432" y="612"/>
                  </a:lnTo>
                  <a:lnTo>
                    <a:pt x="442" y="600"/>
                  </a:lnTo>
                  <a:lnTo>
                    <a:pt x="455" y="583"/>
                  </a:lnTo>
                  <a:lnTo>
                    <a:pt x="488" y="545"/>
                  </a:lnTo>
                  <a:lnTo>
                    <a:pt x="503" y="527"/>
                  </a:lnTo>
                  <a:lnTo>
                    <a:pt x="521" y="510"/>
                  </a:lnTo>
                  <a:lnTo>
                    <a:pt x="515" y="522"/>
                  </a:lnTo>
                  <a:lnTo>
                    <a:pt x="503" y="533"/>
                  </a:lnTo>
                  <a:lnTo>
                    <a:pt x="494" y="543"/>
                  </a:lnTo>
                  <a:lnTo>
                    <a:pt x="484" y="556"/>
                  </a:lnTo>
                  <a:lnTo>
                    <a:pt x="471" y="572"/>
                  </a:lnTo>
                  <a:lnTo>
                    <a:pt x="448" y="600"/>
                  </a:lnTo>
                  <a:lnTo>
                    <a:pt x="425" y="627"/>
                  </a:lnTo>
                  <a:lnTo>
                    <a:pt x="411" y="645"/>
                  </a:lnTo>
                  <a:lnTo>
                    <a:pt x="398" y="660"/>
                  </a:lnTo>
                  <a:lnTo>
                    <a:pt x="388" y="675"/>
                  </a:lnTo>
                  <a:lnTo>
                    <a:pt x="384" y="681"/>
                  </a:lnTo>
                  <a:lnTo>
                    <a:pt x="382" y="683"/>
                  </a:lnTo>
                  <a:lnTo>
                    <a:pt x="619" y="794"/>
                  </a:lnTo>
                  <a:lnTo>
                    <a:pt x="496" y="842"/>
                  </a:lnTo>
                  <a:lnTo>
                    <a:pt x="496" y="844"/>
                  </a:lnTo>
                  <a:lnTo>
                    <a:pt x="494" y="848"/>
                  </a:lnTo>
                  <a:lnTo>
                    <a:pt x="511" y="829"/>
                  </a:lnTo>
                  <a:lnTo>
                    <a:pt x="511" y="827"/>
                  </a:lnTo>
                  <a:lnTo>
                    <a:pt x="513" y="827"/>
                  </a:lnTo>
                  <a:lnTo>
                    <a:pt x="513" y="829"/>
                  </a:lnTo>
                  <a:lnTo>
                    <a:pt x="511" y="833"/>
                  </a:lnTo>
                  <a:lnTo>
                    <a:pt x="509" y="837"/>
                  </a:lnTo>
                  <a:lnTo>
                    <a:pt x="503" y="842"/>
                  </a:lnTo>
                  <a:lnTo>
                    <a:pt x="496" y="852"/>
                  </a:lnTo>
                  <a:lnTo>
                    <a:pt x="488" y="861"/>
                  </a:lnTo>
                  <a:lnTo>
                    <a:pt x="482" y="869"/>
                  </a:lnTo>
                  <a:lnTo>
                    <a:pt x="478" y="873"/>
                  </a:lnTo>
                  <a:lnTo>
                    <a:pt x="473" y="877"/>
                  </a:lnTo>
                  <a:lnTo>
                    <a:pt x="471" y="879"/>
                  </a:lnTo>
                  <a:lnTo>
                    <a:pt x="469" y="881"/>
                  </a:lnTo>
                  <a:lnTo>
                    <a:pt x="463" y="890"/>
                  </a:lnTo>
                  <a:lnTo>
                    <a:pt x="459" y="894"/>
                  </a:lnTo>
                  <a:lnTo>
                    <a:pt x="457" y="890"/>
                  </a:lnTo>
                  <a:lnTo>
                    <a:pt x="457" y="886"/>
                  </a:lnTo>
                  <a:lnTo>
                    <a:pt x="459" y="881"/>
                  </a:lnTo>
                  <a:lnTo>
                    <a:pt x="461" y="879"/>
                  </a:lnTo>
                  <a:lnTo>
                    <a:pt x="465" y="877"/>
                  </a:lnTo>
                  <a:lnTo>
                    <a:pt x="475" y="871"/>
                  </a:lnTo>
                  <a:lnTo>
                    <a:pt x="478" y="867"/>
                  </a:lnTo>
                  <a:lnTo>
                    <a:pt x="482" y="863"/>
                  </a:lnTo>
                  <a:lnTo>
                    <a:pt x="484" y="858"/>
                  </a:lnTo>
                  <a:lnTo>
                    <a:pt x="488" y="852"/>
                  </a:lnTo>
                  <a:lnTo>
                    <a:pt x="496" y="842"/>
                  </a:lnTo>
                  <a:lnTo>
                    <a:pt x="619" y="794"/>
                  </a:lnTo>
                  <a:lnTo>
                    <a:pt x="724" y="564"/>
                  </a:lnTo>
                  <a:lnTo>
                    <a:pt x="713" y="581"/>
                  </a:lnTo>
                  <a:lnTo>
                    <a:pt x="720" y="570"/>
                  </a:lnTo>
                  <a:lnTo>
                    <a:pt x="724" y="564"/>
                  </a:lnTo>
                  <a:lnTo>
                    <a:pt x="619" y="794"/>
                  </a:lnTo>
                  <a:lnTo>
                    <a:pt x="102" y="614"/>
                  </a:lnTo>
                  <a:lnTo>
                    <a:pt x="106" y="610"/>
                  </a:lnTo>
                  <a:lnTo>
                    <a:pt x="106" y="612"/>
                  </a:lnTo>
                  <a:lnTo>
                    <a:pt x="108" y="614"/>
                  </a:lnTo>
                  <a:lnTo>
                    <a:pt x="112" y="618"/>
                  </a:lnTo>
                  <a:lnTo>
                    <a:pt x="114" y="618"/>
                  </a:lnTo>
                  <a:lnTo>
                    <a:pt x="112" y="614"/>
                  </a:lnTo>
                  <a:lnTo>
                    <a:pt x="112" y="604"/>
                  </a:lnTo>
                  <a:lnTo>
                    <a:pt x="112" y="595"/>
                  </a:lnTo>
                  <a:lnTo>
                    <a:pt x="114" y="587"/>
                  </a:lnTo>
                  <a:lnTo>
                    <a:pt x="118" y="577"/>
                  </a:lnTo>
                  <a:lnTo>
                    <a:pt x="121" y="568"/>
                  </a:lnTo>
                  <a:lnTo>
                    <a:pt x="127" y="558"/>
                  </a:lnTo>
                  <a:lnTo>
                    <a:pt x="131" y="547"/>
                  </a:lnTo>
                  <a:lnTo>
                    <a:pt x="137" y="541"/>
                  </a:lnTo>
                  <a:lnTo>
                    <a:pt x="139" y="537"/>
                  </a:lnTo>
                  <a:lnTo>
                    <a:pt x="141" y="533"/>
                  </a:lnTo>
                  <a:lnTo>
                    <a:pt x="141" y="531"/>
                  </a:lnTo>
                  <a:lnTo>
                    <a:pt x="139" y="529"/>
                  </a:lnTo>
                  <a:lnTo>
                    <a:pt x="139" y="527"/>
                  </a:lnTo>
                  <a:lnTo>
                    <a:pt x="141" y="524"/>
                  </a:lnTo>
                  <a:lnTo>
                    <a:pt x="154" y="502"/>
                  </a:lnTo>
                  <a:lnTo>
                    <a:pt x="167" y="483"/>
                  </a:lnTo>
                  <a:lnTo>
                    <a:pt x="181" y="466"/>
                  </a:lnTo>
                  <a:lnTo>
                    <a:pt x="192" y="447"/>
                  </a:lnTo>
                  <a:lnTo>
                    <a:pt x="198" y="441"/>
                  </a:lnTo>
                  <a:lnTo>
                    <a:pt x="204" y="433"/>
                  </a:lnTo>
                  <a:lnTo>
                    <a:pt x="208" y="428"/>
                  </a:lnTo>
                  <a:lnTo>
                    <a:pt x="214" y="422"/>
                  </a:lnTo>
                  <a:lnTo>
                    <a:pt x="221" y="408"/>
                  </a:lnTo>
                  <a:lnTo>
                    <a:pt x="229" y="403"/>
                  </a:lnTo>
                  <a:lnTo>
                    <a:pt x="237" y="395"/>
                  </a:lnTo>
                  <a:lnTo>
                    <a:pt x="237" y="389"/>
                  </a:lnTo>
                  <a:lnTo>
                    <a:pt x="237" y="382"/>
                  </a:lnTo>
                  <a:lnTo>
                    <a:pt x="238" y="376"/>
                  </a:lnTo>
                  <a:lnTo>
                    <a:pt x="242" y="370"/>
                  </a:lnTo>
                  <a:lnTo>
                    <a:pt x="246" y="359"/>
                  </a:lnTo>
                  <a:lnTo>
                    <a:pt x="248" y="355"/>
                  </a:lnTo>
                  <a:lnTo>
                    <a:pt x="248" y="353"/>
                  </a:lnTo>
                  <a:lnTo>
                    <a:pt x="248" y="355"/>
                  </a:lnTo>
                  <a:lnTo>
                    <a:pt x="231" y="378"/>
                  </a:lnTo>
                  <a:lnTo>
                    <a:pt x="221" y="393"/>
                  </a:lnTo>
                  <a:lnTo>
                    <a:pt x="214" y="406"/>
                  </a:lnTo>
                  <a:lnTo>
                    <a:pt x="208" y="422"/>
                  </a:lnTo>
                  <a:lnTo>
                    <a:pt x="204" y="430"/>
                  </a:lnTo>
                  <a:lnTo>
                    <a:pt x="194" y="441"/>
                  </a:lnTo>
                  <a:lnTo>
                    <a:pt x="181" y="456"/>
                  </a:lnTo>
                  <a:lnTo>
                    <a:pt x="169" y="472"/>
                  </a:lnTo>
                  <a:lnTo>
                    <a:pt x="162" y="483"/>
                  </a:lnTo>
                  <a:lnTo>
                    <a:pt x="152" y="495"/>
                  </a:lnTo>
                  <a:lnTo>
                    <a:pt x="137" y="510"/>
                  </a:lnTo>
                  <a:lnTo>
                    <a:pt x="135" y="516"/>
                  </a:lnTo>
                  <a:lnTo>
                    <a:pt x="123" y="537"/>
                  </a:lnTo>
                  <a:lnTo>
                    <a:pt x="110" y="566"/>
                  </a:lnTo>
                  <a:lnTo>
                    <a:pt x="108" y="568"/>
                  </a:lnTo>
                  <a:lnTo>
                    <a:pt x="106" y="568"/>
                  </a:lnTo>
                  <a:lnTo>
                    <a:pt x="104" y="568"/>
                  </a:lnTo>
                  <a:lnTo>
                    <a:pt x="104" y="570"/>
                  </a:lnTo>
                  <a:lnTo>
                    <a:pt x="102" y="575"/>
                  </a:lnTo>
                  <a:lnTo>
                    <a:pt x="100" y="591"/>
                  </a:lnTo>
                  <a:lnTo>
                    <a:pt x="98" y="600"/>
                  </a:lnTo>
                  <a:lnTo>
                    <a:pt x="96" y="602"/>
                  </a:lnTo>
                  <a:lnTo>
                    <a:pt x="96" y="604"/>
                  </a:lnTo>
                  <a:lnTo>
                    <a:pt x="96" y="608"/>
                  </a:lnTo>
                  <a:lnTo>
                    <a:pt x="96" y="612"/>
                  </a:lnTo>
                  <a:lnTo>
                    <a:pt x="94" y="616"/>
                  </a:lnTo>
                  <a:lnTo>
                    <a:pt x="96" y="618"/>
                  </a:lnTo>
                  <a:lnTo>
                    <a:pt x="98" y="616"/>
                  </a:lnTo>
                  <a:lnTo>
                    <a:pt x="102" y="614"/>
                  </a:lnTo>
                  <a:lnTo>
                    <a:pt x="619" y="794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alpha val="15000"/>
                  </a:schemeClr>
                </a:gs>
                <a:gs pos="60000">
                  <a:schemeClr val="bg1">
                    <a:alpha val="5000"/>
                  </a:schemeClr>
                </a:gs>
              </a:gsLst>
              <a:lin ang="162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 dirty="0"/>
            </a:p>
          </p:txBody>
        </p:sp>
      </p:grpSp>
      <p:sp>
        <p:nvSpPr>
          <p:cNvPr id="16" name="フリーフォーム 15"/>
          <p:cNvSpPr>
            <a:spLocks/>
          </p:cNvSpPr>
          <p:nvPr/>
        </p:nvSpPr>
        <p:spPr bwMode="auto">
          <a:xfrm>
            <a:off x="0" y="0"/>
            <a:ext cx="10693400" cy="7575265"/>
          </a:xfrm>
          <a:custGeom>
            <a:avLst/>
            <a:gdLst/>
            <a:ahLst/>
            <a:cxnLst>
              <a:cxn ang="0">
                <a:pos x="2808" y="370"/>
              </a:cxn>
              <a:cxn ang="0">
                <a:pos x="2679" y="719"/>
              </a:cxn>
              <a:cxn ang="0">
                <a:pos x="2462" y="879"/>
              </a:cxn>
              <a:cxn ang="0">
                <a:pos x="1646" y="1440"/>
              </a:cxn>
              <a:cxn ang="0">
                <a:pos x="1479" y="1684"/>
              </a:cxn>
              <a:cxn ang="0">
                <a:pos x="1287" y="1848"/>
              </a:cxn>
              <a:cxn ang="0">
                <a:pos x="1162" y="2082"/>
              </a:cxn>
              <a:cxn ang="0">
                <a:pos x="1343" y="1963"/>
              </a:cxn>
              <a:cxn ang="0">
                <a:pos x="1437" y="2012"/>
              </a:cxn>
              <a:cxn ang="0">
                <a:pos x="1556" y="1980"/>
              </a:cxn>
              <a:cxn ang="0">
                <a:pos x="1573" y="1813"/>
              </a:cxn>
              <a:cxn ang="0">
                <a:pos x="1782" y="1430"/>
              </a:cxn>
              <a:cxn ang="0">
                <a:pos x="1793" y="1388"/>
              </a:cxn>
              <a:cxn ang="0">
                <a:pos x="1789" y="1353"/>
              </a:cxn>
              <a:cxn ang="0">
                <a:pos x="2068" y="1151"/>
              </a:cxn>
              <a:cxn ang="0">
                <a:pos x="2302" y="1022"/>
              </a:cxn>
              <a:cxn ang="0">
                <a:pos x="2082" y="1172"/>
              </a:cxn>
              <a:cxn ang="0">
                <a:pos x="1915" y="1287"/>
              </a:cxn>
              <a:cxn ang="0">
                <a:pos x="2033" y="1224"/>
              </a:cxn>
              <a:cxn ang="0">
                <a:pos x="2075" y="1200"/>
              </a:cxn>
              <a:cxn ang="0">
                <a:pos x="1988" y="1266"/>
              </a:cxn>
              <a:cxn ang="0">
                <a:pos x="2602" y="875"/>
              </a:cxn>
              <a:cxn ang="0">
                <a:pos x="2783" y="774"/>
              </a:cxn>
              <a:cxn ang="0">
                <a:pos x="2616" y="325"/>
              </a:cxn>
              <a:cxn ang="0">
                <a:pos x="2522" y="293"/>
              </a:cxn>
              <a:cxn ang="0">
                <a:pos x="2208" y="258"/>
              </a:cxn>
              <a:cxn ang="0">
                <a:pos x="2225" y="262"/>
              </a:cxn>
              <a:cxn ang="0">
                <a:pos x="1486" y="276"/>
              </a:cxn>
              <a:cxn ang="0">
                <a:pos x="1845" y="251"/>
              </a:cxn>
              <a:cxn ang="0">
                <a:pos x="1514" y="262"/>
              </a:cxn>
              <a:cxn ang="0">
                <a:pos x="1280" y="227"/>
              </a:cxn>
              <a:cxn ang="0">
                <a:pos x="830" y="81"/>
              </a:cxn>
              <a:cxn ang="0">
                <a:pos x="761" y="35"/>
              </a:cxn>
              <a:cxn ang="0">
                <a:pos x="736" y="74"/>
              </a:cxn>
              <a:cxn ang="0">
                <a:pos x="869" y="95"/>
              </a:cxn>
              <a:cxn ang="0">
                <a:pos x="1305" y="834"/>
              </a:cxn>
              <a:cxn ang="0">
                <a:pos x="1231" y="949"/>
              </a:cxn>
              <a:cxn ang="0">
                <a:pos x="1214" y="956"/>
              </a:cxn>
              <a:cxn ang="0">
                <a:pos x="1075" y="938"/>
              </a:cxn>
              <a:cxn ang="0">
                <a:pos x="1116" y="1064"/>
              </a:cxn>
              <a:cxn ang="0">
                <a:pos x="1043" y="1144"/>
              </a:cxn>
              <a:cxn ang="0">
                <a:pos x="966" y="1210"/>
              </a:cxn>
              <a:cxn ang="0">
                <a:pos x="2839" y="356"/>
              </a:cxn>
              <a:cxn ang="0">
                <a:pos x="2839" y="356"/>
              </a:cxn>
              <a:cxn ang="0">
                <a:pos x="593" y="1580"/>
              </a:cxn>
              <a:cxn ang="0">
                <a:pos x="639" y="1377"/>
              </a:cxn>
              <a:cxn ang="0">
                <a:pos x="412" y="1702"/>
              </a:cxn>
              <a:cxn ang="0">
                <a:pos x="381" y="1736"/>
              </a:cxn>
              <a:cxn ang="0">
                <a:pos x="2839" y="356"/>
              </a:cxn>
              <a:cxn ang="0">
                <a:pos x="63" y="1879"/>
              </a:cxn>
              <a:cxn ang="0">
                <a:pos x="88" y="841"/>
              </a:cxn>
              <a:cxn ang="0">
                <a:pos x="21" y="848"/>
              </a:cxn>
              <a:cxn ang="0">
                <a:pos x="245" y="757"/>
              </a:cxn>
              <a:cxn ang="0">
                <a:pos x="646" y="652"/>
              </a:cxn>
              <a:cxn ang="0">
                <a:pos x="973" y="485"/>
              </a:cxn>
              <a:cxn ang="0">
                <a:pos x="1364" y="558"/>
              </a:cxn>
              <a:cxn ang="0">
                <a:pos x="1483" y="558"/>
              </a:cxn>
              <a:cxn ang="0">
                <a:pos x="1619" y="475"/>
              </a:cxn>
              <a:cxn ang="0">
                <a:pos x="1761" y="527"/>
              </a:cxn>
              <a:cxn ang="0">
                <a:pos x="1803" y="213"/>
              </a:cxn>
              <a:cxn ang="0">
                <a:pos x="2839" y="356"/>
              </a:cxn>
              <a:cxn ang="0">
                <a:pos x="2013" y="14"/>
              </a:cxn>
            </a:cxnLst>
            <a:rect l="0" t="0" r="0" b="0"/>
            <a:pathLst>
              <a:path w="2846" h="2082">
                <a:moveTo>
                  <a:pt x="2839" y="356"/>
                </a:moveTo>
                <a:lnTo>
                  <a:pt x="2836" y="353"/>
                </a:lnTo>
                <a:lnTo>
                  <a:pt x="2832" y="349"/>
                </a:lnTo>
                <a:lnTo>
                  <a:pt x="2822" y="349"/>
                </a:lnTo>
                <a:lnTo>
                  <a:pt x="2818" y="349"/>
                </a:lnTo>
                <a:lnTo>
                  <a:pt x="2815" y="346"/>
                </a:lnTo>
                <a:lnTo>
                  <a:pt x="2804" y="339"/>
                </a:lnTo>
                <a:lnTo>
                  <a:pt x="2797" y="335"/>
                </a:lnTo>
                <a:lnTo>
                  <a:pt x="2794" y="342"/>
                </a:lnTo>
                <a:lnTo>
                  <a:pt x="2794" y="346"/>
                </a:lnTo>
                <a:lnTo>
                  <a:pt x="2787" y="353"/>
                </a:lnTo>
                <a:lnTo>
                  <a:pt x="2787" y="356"/>
                </a:lnTo>
                <a:lnTo>
                  <a:pt x="2797" y="356"/>
                </a:lnTo>
                <a:lnTo>
                  <a:pt x="2815" y="363"/>
                </a:lnTo>
                <a:lnTo>
                  <a:pt x="2808" y="370"/>
                </a:lnTo>
                <a:lnTo>
                  <a:pt x="2797" y="394"/>
                </a:lnTo>
                <a:lnTo>
                  <a:pt x="2787" y="419"/>
                </a:lnTo>
                <a:lnTo>
                  <a:pt x="2769" y="468"/>
                </a:lnTo>
                <a:lnTo>
                  <a:pt x="2755" y="499"/>
                </a:lnTo>
                <a:lnTo>
                  <a:pt x="2752" y="509"/>
                </a:lnTo>
                <a:lnTo>
                  <a:pt x="2738" y="509"/>
                </a:lnTo>
                <a:lnTo>
                  <a:pt x="2724" y="509"/>
                </a:lnTo>
                <a:lnTo>
                  <a:pt x="2710" y="513"/>
                </a:lnTo>
                <a:lnTo>
                  <a:pt x="2696" y="520"/>
                </a:lnTo>
                <a:lnTo>
                  <a:pt x="2696" y="523"/>
                </a:lnTo>
                <a:lnTo>
                  <a:pt x="2696" y="537"/>
                </a:lnTo>
                <a:lnTo>
                  <a:pt x="2696" y="555"/>
                </a:lnTo>
                <a:lnTo>
                  <a:pt x="2689" y="638"/>
                </a:lnTo>
                <a:lnTo>
                  <a:pt x="2686" y="691"/>
                </a:lnTo>
                <a:lnTo>
                  <a:pt x="2679" y="719"/>
                </a:lnTo>
                <a:lnTo>
                  <a:pt x="2675" y="722"/>
                </a:lnTo>
                <a:lnTo>
                  <a:pt x="2665" y="722"/>
                </a:lnTo>
                <a:lnTo>
                  <a:pt x="2640" y="726"/>
                </a:lnTo>
                <a:lnTo>
                  <a:pt x="2630" y="733"/>
                </a:lnTo>
                <a:lnTo>
                  <a:pt x="2612" y="746"/>
                </a:lnTo>
                <a:lnTo>
                  <a:pt x="2591" y="771"/>
                </a:lnTo>
                <a:lnTo>
                  <a:pt x="2584" y="774"/>
                </a:lnTo>
                <a:lnTo>
                  <a:pt x="2574" y="778"/>
                </a:lnTo>
                <a:lnTo>
                  <a:pt x="2546" y="792"/>
                </a:lnTo>
                <a:lnTo>
                  <a:pt x="2518" y="809"/>
                </a:lnTo>
                <a:lnTo>
                  <a:pt x="2497" y="834"/>
                </a:lnTo>
                <a:lnTo>
                  <a:pt x="2483" y="851"/>
                </a:lnTo>
                <a:lnTo>
                  <a:pt x="2476" y="868"/>
                </a:lnTo>
                <a:lnTo>
                  <a:pt x="2469" y="879"/>
                </a:lnTo>
                <a:lnTo>
                  <a:pt x="2462" y="879"/>
                </a:lnTo>
                <a:lnTo>
                  <a:pt x="2455" y="879"/>
                </a:lnTo>
                <a:lnTo>
                  <a:pt x="2448" y="882"/>
                </a:lnTo>
                <a:lnTo>
                  <a:pt x="2386" y="924"/>
                </a:lnTo>
                <a:lnTo>
                  <a:pt x="2326" y="963"/>
                </a:lnTo>
                <a:lnTo>
                  <a:pt x="2173" y="1064"/>
                </a:lnTo>
                <a:lnTo>
                  <a:pt x="2121" y="1099"/>
                </a:lnTo>
                <a:lnTo>
                  <a:pt x="2058" y="1133"/>
                </a:lnTo>
                <a:lnTo>
                  <a:pt x="1918" y="1227"/>
                </a:lnTo>
                <a:lnTo>
                  <a:pt x="1877" y="1259"/>
                </a:lnTo>
                <a:lnTo>
                  <a:pt x="1838" y="1294"/>
                </a:lnTo>
                <a:lnTo>
                  <a:pt x="1786" y="1346"/>
                </a:lnTo>
                <a:lnTo>
                  <a:pt x="1723" y="1388"/>
                </a:lnTo>
                <a:lnTo>
                  <a:pt x="1678" y="1412"/>
                </a:lnTo>
                <a:lnTo>
                  <a:pt x="1660" y="1426"/>
                </a:lnTo>
                <a:lnTo>
                  <a:pt x="1646" y="1440"/>
                </a:lnTo>
                <a:lnTo>
                  <a:pt x="1643" y="1451"/>
                </a:lnTo>
                <a:lnTo>
                  <a:pt x="1636" y="1471"/>
                </a:lnTo>
                <a:lnTo>
                  <a:pt x="1622" y="1489"/>
                </a:lnTo>
                <a:lnTo>
                  <a:pt x="1605" y="1513"/>
                </a:lnTo>
                <a:lnTo>
                  <a:pt x="1591" y="1520"/>
                </a:lnTo>
                <a:lnTo>
                  <a:pt x="1573" y="1538"/>
                </a:lnTo>
                <a:lnTo>
                  <a:pt x="1559" y="1555"/>
                </a:lnTo>
                <a:lnTo>
                  <a:pt x="1545" y="1576"/>
                </a:lnTo>
                <a:lnTo>
                  <a:pt x="1528" y="1600"/>
                </a:lnTo>
                <a:lnTo>
                  <a:pt x="1521" y="1604"/>
                </a:lnTo>
                <a:lnTo>
                  <a:pt x="1517" y="1607"/>
                </a:lnTo>
                <a:lnTo>
                  <a:pt x="1503" y="1625"/>
                </a:lnTo>
                <a:lnTo>
                  <a:pt x="1496" y="1649"/>
                </a:lnTo>
                <a:lnTo>
                  <a:pt x="1493" y="1667"/>
                </a:lnTo>
                <a:lnTo>
                  <a:pt x="1479" y="1684"/>
                </a:lnTo>
                <a:lnTo>
                  <a:pt x="1465" y="1702"/>
                </a:lnTo>
                <a:lnTo>
                  <a:pt x="1444" y="1709"/>
                </a:lnTo>
                <a:lnTo>
                  <a:pt x="1413" y="1726"/>
                </a:lnTo>
                <a:lnTo>
                  <a:pt x="1395" y="1733"/>
                </a:lnTo>
                <a:lnTo>
                  <a:pt x="1381" y="1736"/>
                </a:lnTo>
                <a:lnTo>
                  <a:pt x="1357" y="1747"/>
                </a:lnTo>
                <a:lnTo>
                  <a:pt x="1333" y="1761"/>
                </a:lnTo>
                <a:lnTo>
                  <a:pt x="1326" y="1768"/>
                </a:lnTo>
                <a:lnTo>
                  <a:pt x="1322" y="1775"/>
                </a:lnTo>
                <a:lnTo>
                  <a:pt x="1312" y="1792"/>
                </a:lnTo>
                <a:lnTo>
                  <a:pt x="1298" y="1813"/>
                </a:lnTo>
                <a:lnTo>
                  <a:pt x="1287" y="1824"/>
                </a:lnTo>
                <a:lnTo>
                  <a:pt x="1284" y="1831"/>
                </a:lnTo>
                <a:lnTo>
                  <a:pt x="1284" y="1838"/>
                </a:lnTo>
                <a:lnTo>
                  <a:pt x="1287" y="1848"/>
                </a:lnTo>
                <a:lnTo>
                  <a:pt x="1291" y="1851"/>
                </a:lnTo>
                <a:lnTo>
                  <a:pt x="1284" y="1865"/>
                </a:lnTo>
                <a:lnTo>
                  <a:pt x="1266" y="1883"/>
                </a:lnTo>
                <a:lnTo>
                  <a:pt x="1245" y="1900"/>
                </a:lnTo>
                <a:lnTo>
                  <a:pt x="1238" y="1911"/>
                </a:lnTo>
                <a:lnTo>
                  <a:pt x="1228" y="1921"/>
                </a:lnTo>
                <a:lnTo>
                  <a:pt x="1228" y="1932"/>
                </a:lnTo>
                <a:lnTo>
                  <a:pt x="1221" y="1939"/>
                </a:lnTo>
                <a:lnTo>
                  <a:pt x="1172" y="1994"/>
                </a:lnTo>
                <a:lnTo>
                  <a:pt x="1151" y="2012"/>
                </a:lnTo>
                <a:lnTo>
                  <a:pt x="1127" y="2029"/>
                </a:lnTo>
                <a:lnTo>
                  <a:pt x="1082" y="2057"/>
                </a:lnTo>
                <a:lnTo>
                  <a:pt x="1040" y="2082"/>
                </a:lnTo>
                <a:lnTo>
                  <a:pt x="1158" y="2082"/>
                </a:lnTo>
                <a:lnTo>
                  <a:pt x="1162" y="2082"/>
                </a:lnTo>
                <a:lnTo>
                  <a:pt x="1169" y="2075"/>
                </a:lnTo>
                <a:lnTo>
                  <a:pt x="1190" y="2050"/>
                </a:lnTo>
                <a:lnTo>
                  <a:pt x="1204" y="2043"/>
                </a:lnTo>
                <a:lnTo>
                  <a:pt x="1228" y="2033"/>
                </a:lnTo>
                <a:lnTo>
                  <a:pt x="1256" y="2012"/>
                </a:lnTo>
                <a:lnTo>
                  <a:pt x="1273" y="1987"/>
                </a:lnTo>
                <a:lnTo>
                  <a:pt x="1305" y="1970"/>
                </a:lnTo>
                <a:lnTo>
                  <a:pt x="1319" y="1963"/>
                </a:lnTo>
                <a:lnTo>
                  <a:pt x="1329" y="1953"/>
                </a:lnTo>
                <a:lnTo>
                  <a:pt x="1333" y="1949"/>
                </a:lnTo>
                <a:lnTo>
                  <a:pt x="1340" y="1949"/>
                </a:lnTo>
                <a:lnTo>
                  <a:pt x="1336" y="1956"/>
                </a:lnTo>
                <a:lnTo>
                  <a:pt x="1333" y="1963"/>
                </a:lnTo>
                <a:lnTo>
                  <a:pt x="1336" y="1963"/>
                </a:lnTo>
                <a:lnTo>
                  <a:pt x="1343" y="1963"/>
                </a:lnTo>
                <a:lnTo>
                  <a:pt x="1354" y="1960"/>
                </a:lnTo>
                <a:lnTo>
                  <a:pt x="1360" y="1960"/>
                </a:lnTo>
                <a:lnTo>
                  <a:pt x="1371" y="1960"/>
                </a:lnTo>
                <a:lnTo>
                  <a:pt x="1381" y="1977"/>
                </a:lnTo>
                <a:lnTo>
                  <a:pt x="1388" y="1980"/>
                </a:lnTo>
                <a:lnTo>
                  <a:pt x="1395" y="1984"/>
                </a:lnTo>
                <a:lnTo>
                  <a:pt x="1395" y="1987"/>
                </a:lnTo>
                <a:lnTo>
                  <a:pt x="1402" y="1994"/>
                </a:lnTo>
                <a:lnTo>
                  <a:pt x="1406" y="2005"/>
                </a:lnTo>
                <a:lnTo>
                  <a:pt x="1406" y="2012"/>
                </a:lnTo>
                <a:lnTo>
                  <a:pt x="1406" y="2015"/>
                </a:lnTo>
                <a:lnTo>
                  <a:pt x="1409" y="2015"/>
                </a:lnTo>
                <a:lnTo>
                  <a:pt x="1420" y="2008"/>
                </a:lnTo>
                <a:lnTo>
                  <a:pt x="1430" y="2008"/>
                </a:lnTo>
                <a:lnTo>
                  <a:pt x="1437" y="2012"/>
                </a:lnTo>
                <a:lnTo>
                  <a:pt x="1448" y="2019"/>
                </a:lnTo>
                <a:lnTo>
                  <a:pt x="1458" y="2019"/>
                </a:lnTo>
                <a:lnTo>
                  <a:pt x="1469" y="2022"/>
                </a:lnTo>
                <a:lnTo>
                  <a:pt x="1472" y="2026"/>
                </a:lnTo>
                <a:lnTo>
                  <a:pt x="1476" y="2033"/>
                </a:lnTo>
                <a:lnTo>
                  <a:pt x="1479" y="2040"/>
                </a:lnTo>
                <a:lnTo>
                  <a:pt x="1493" y="2033"/>
                </a:lnTo>
                <a:lnTo>
                  <a:pt x="1510" y="2022"/>
                </a:lnTo>
                <a:lnTo>
                  <a:pt x="1517" y="2022"/>
                </a:lnTo>
                <a:lnTo>
                  <a:pt x="1528" y="2022"/>
                </a:lnTo>
                <a:lnTo>
                  <a:pt x="1542" y="2022"/>
                </a:lnTo>
                <a:lnTo>
                  <a:pt x="1549" y="2019"/>
                </a:lnTo>
                <a:lnTo>
                  <a:pt x="1545" y="2008"/>
                </a:lnTo>
                <a:lnTo>
                  <a:pt x="1552" y="1994"/>
                </a:lnTo>
                <a:lnTo>
                  <a:pt x="1556" y="1980"/>
                </a:lnTo>
                <a:lnTo>
                  <a:pt x="1559" y="1977"/>
                </a:lnTo>
                <a:lnTo>
                  <a:pt x="1566" y="1970"/>
                </a:lnTo>
                <a:lnTo>
                  <a:pt x="1570" y="1966"/>
                </a:lnTo>
                <a:lnTo>
                  <a:pt x="1563" y="1960"/>
                </a:lnTo>
                <a:lnTo>
                  <a:pt x="1563" y="1942"/>
                </a:lnTo>
                <a:lnTo>
                  <a:pt x="1563" y="1935"/>
                </a:lnTo>
                <a:lnTo>
                  <a:pt x="1570" y="1925"/>
                </a:lnTo>
                <a:lnTo>
                  <a:pt x="1570" y="1921"/>
                </a:lnTo>
                <a:lnTo>
                  <a:pt x="1563" y="1914"/>
                </a:lnTo>
                <a:lnTo>
                  <a:pt x="1559" y="1897"/>
                </a:lnTo>
                <a:lnTo>
                  <a:pt x="1559" y="1872"/>
                </a:lnTo>
                <a:lnTo>
                  <a:pt x="1556" y="1848"/>
                </a:lnTo>
                <a:lnTo>
                  <a:pt x="1559" y="1838"/>
                </a:lnTo>
                <a:lnTo>
                  <a:pt x="1566" y="1827"/>
                </a:lnTo>
                <a:lnTo>
                  <a:pt x="1573" y="1813"/>
                </a:lnTo>
                <a:lnTo>
                  <a:pt x="1573" y="1792"/>
                </a:lnTo>
                <a:lnTo>
                  <a:pt x="1587" y="1768"/>
                </a:lnTo>
                <a:lnTo>
                  <a:pt x="1601" y="1743"/>
                </a:lnTo>
                <a:lnTo>
                  <a:pt x="1629" y="1677"/>
                </a:lnTo>
                <a:lnTo>
                  <a:pt x="1639" y="1656"/>
                </a:lnTo>
                <a:lnTo>
                  <a:pt x="1650" y="1639"/>
                </a:lnTo>
                <a:lnTo>
                  <a:pt x="1664" y="1618"/>
                </a:lnTo>
                <a:lnTo>
                  <a:pt x="1671" y="1594"/>
                </a:lnTo>
                <a:lnTo>
                  <a:pt x="1678" y="1583"/>
                </a:lnTo>
                <a:lnTo>
                  <a:pt x="1688" y="1569"/>
                </a:lnTo>
                <a:lnTo>
                  <a:pt x="1702" y="1552"/>
                </a:lnTo>
                <a:lnTo>
                  <a:pt x="1730" y="1510"/>
                </a:lnTo>
                <a:lnTo>
                  <a:pt x="1741" y="1496"/>
                </a:lnTo>
                <a:lnTo>
                  <a:pt x="1755" y="1478"/>
                </a:lnTo>
                <a:lnTo>
                  <a:pt x="1782" y="1430"/>
                </a:lnTo>
                <a:lnTo>
                  <a:pt x="1814" y="1391"/>
                </a:lnTo>
                <a:lnTo>
                  <a:pt x="1835" y="1377"/>
                </a:lnTo>
                <a:lnTo>
                  <a:pt x="1842" y="1363"/>
                </a:lnTo>
                <a:lnTo>
                  <a:pt x="1845" y="1353"/>
                </a:lnTo>
                <a:lnTo>
                  <a:pt x="1842" y="1356"/>
                </a:lnTo>
                <a:lnTo>
                  <a:pt x="1838" y="1363"/>
                </a:lnTo>
                <a:lnTo>
                  <a:pt x="1835" y="1370"/>
                </a:lnTo>
                <a:lnTo>
                  <a:pt x="1824" y="1374"/>
                </a:lnTo>
                <a:lnTo>
                  <a:pt x="1810" y="1377"/>
                </a:lnTo>
                <a:lnTo>
                  <a:pt x="1803" y="1381"/>
                </a:lnTo>
                <a:lnTo>
                  <a:pt x="1800" y="1384"/>
                </a:lnTo>
                <a:lnTo>
                  <a:pt x="1786" y="1398"/>
                </a:lnTo>
                <a:lnTo>
                  <a:pt x="1782" y="1398"/>
                </a:lnTo>
                <a:lnTo>
                  <a:pt x="1786" y="1395"/>
                </a:lnTo>
                <a:lnTo>
                  <a:pt x="1793" y="1388"/>
                </a:lnTo>
                <a:lnTo>
                  <a:pt x="1807" y="1370"/>
                </a:lnTo>
                <a:lnTo>
                  <a:pt x="1821" y="1356"/>
                </a:lnTo>
                <a:lnTo>
                  <a:pt x="1845" y="1332"/>
                </a:lnTo>
                <a:lnTo>
                  <a:pt x="1824" y="1349"/>
                </a:lnTo>
                <a:lnTo>
                  <a:pt x="1807" y="1363"/>
                </a:lnTo>
                <a:lnTo>
                  <a:pt x="1779" y="1391"/>
                </a:lnTo>
                <a:lnTo>
                  <a:pt x="1761" y="1409"/>
                </a:lnTo>
                <a:lnTo>
                  <a:pt x="1758" y="1412"/>
                </a:lnTo>
                <a:lnTo>
                  <a:pt x="1758" y="1409"/>
                </a:lnTo>
                <a:lnTo>
                  <a:pt x="1758" y="1398"/>
                </a:lnTo>
                <a:lnTo>
                  <a:pt x="1765" y="1391"/>
                </a:lnTo>
                <a:lnTo>
                  <a:pt x="1772" y="1384"/>
                </a:lnTo>
                <a:lnTo>
                  <a:pt x="1782" y="1374"/>
                </a:lnTo>
                <a:lnTo>
                  <a:pt x="1786" y="1363"/>
                </a:lnTo>
                <a:lnTo>
                  <a:pt x="1789" y="1353"/>
                </a:lnTo>
                <a:lnTo>
                  <a:pt x="1800" y="1339"/>
                </a:lnTo>
                <a:lnTo>
                  <a:pt x="1817" y="1318"/>
                </a:lnTo>
                <a:lnTo>
                  <a:pt x="1877" y="1266"/>
                </a:lnTo>
                <a:lnTo>
                  <a:pt x="1897" y="1252"/>
                </a:lnTo>
                <a:lnTo>
                  <a:pt x="1943" y="1221"/>
                </a:lnTo>
                <a:lnTo>
                  <a:pt x="1960" y="1210"/>
                </a:lnTo>
                <a:lnTo>
                  <a:pt x="1974" y="1200"/>
                </a:lnTo>
                <a:lnTo>
                  <a:pt x="1992" y="1189"/>
                </a:lnTo>
                <a:lnTo>
                  <a:pt x="2013" y="1179"/>
                </a:lnTo>
                <a:lnTo>
                  <a:pt x="2016" y="1179"/>
                </a:lnTo>
                <a:lnTo>
                  <a:pt x="2020" y="1179"/>
                </a:lnTo>
                <a:lnTo>
                  <a:pt x="2030" y="1175"/>
                </a:lnTo>
                <a:lnTo>
                  <a:pt x="2040" y="1168"/>
                </a:lnTo>
                <a:lnTo>
                  <a:pt x="2054" y="1158"/>
                </a:lnTo>
                <a:lnTo>
                  <a:pt x="2068" y="1151"/>
                </a:lnTo>
                <a:lnTo>
                  <a:pt x="2117" y="1123"/>
                </a:lnTo>
                <a:lnTo>
                  <a:pt x="2121" y="1119"/>
                </a:lnTo>
                <a:lnTo>
                  <a:pt x="2124" y="1123"/>
                </a:lnTo>
                <a:lnTo>
                  <a:pt x="2142" y="1116"/>
                </a:lnTo>
                <a:lnTo>
                  <a:pt x="2159" y="1102"/>
                </a:lnTo>
                <a:lnTo>
                  <a:pt x="2180" y="1092"/>
                </a:lnTo>
                <a:lnTo>
                  <a:pt x="2201" y="1081"/>
                </a:lnTo>
                <a:lnTo>
                  <a:pt x="2215" y="1071"/>
                </a:lnTo>
                <a:lnTo>
                  <a:pt x="2257" y="1036"/>
                </a:lnTo>
                <a:lnTo>
                  <a:pt x="2312" y="1001"/>
                </a:lnTo>
                <a:lnTo>
                  <a:pt x="2319" y="1001"/>
                </a:lnTo>
                <a:lnTo>
                  <a:pt x="2319" y="1008"/>
                </a:lnTo>
                <a:lnTo>
                  <a:pt x="2319" y="1011"/>
                </a:lnTo>
                <a:lnTo>
                  <a:pt x="2312" y="1015"/>
                </a:lnTo>
                <a:lnTo>
                  <a:pt x="2302" y="1022"/>
                </a:lnTo>
                <a:lnTo>
                  <a:pt x="2288" y="1032"/>
                </a:lnTo>
                <a:lnTo>
                  <a:pt x="2264" y="1050"/>
                </a:lnTo>
                <a:lnTo>
                  <a:pt x="2243" y="1064"/>
                </a:lnTo>
                <a:lnTo>
                  <a:pt x="2218" y="1078"/>
                </a:lnTo>
                <a:lnTo>
                  <a:pt x="2190" y="1095"/>
                </a:lnTo>
                <a:lnTo>
                  <a:pt x="2156" y="1116"/>
                </a:lnTo>
                <a:lnTo>
                  <a:pt x="2135" y="1130"/>
                </a:lnTo>
                <a:lnTo>
                  <a:pt x="2128" y="1137"/>
                </a:lnTo>
                <a:lnTo>
                  <a:pt x="2117" y="1140"/>
                </a:lnTo>
                <a:lnTo>
                  <a:pt x="2114" y="1144"/>
                </a:lnTo>
                <a:lnTo>
                  <a:pt x="2114" y="1147"/>
                </a:lnTo>
                <a:lnTo>
                  <a:pt x="2114" y="1154"/>
                </a:lnTo>
                <a:lnTo>
                  <a:pt x="2100" y="1161"/>
                </a:lnTo>
                <a:lnTo>
                  <a:pt x="2089" y="1165"/>
                </a:lnTo>
                <a:lnTo>
                  <a:pt x="2082" y="1172"/>
                </a:lnTo>
                <a:lnTo>
                  <a:pt x="2072" y="1175"/>
                </a:lnTo>
                <a:lnTo>
                  <a:pt x="2065" y="1179"/>
                </a:lnTo>
                <a:lnTo>
                  <a:pt x="2058" y="1186"/>
                </a:lnTo>
                <a:lnTo>
                  <a:pt x="2051" y="1189"/>
                </a:lnTo>
                <a:lnTo>
                  <a:pt x="2044" y="1193"/>
                </a:lnTo>
                <a:lnTo>
                  <a:pt x="2030" y="1203"/>
                </a:lnTo>
                <a:lnTo>
                  <a:pt x="2023" y="1207"/>
                </a:lnTo>
                <a:lnTo>
                  <a:pt x="2013" y="1214"/>
                </a:lnTo>
                <a:lnTo>
                  <a:pt x="2002" y="1221"/>
                </a:lnTo>
                <a:lnTo>
                  <a:pt x="1992" y="1227"/>
                </a:lnTo>
                <a:lnTo>
                  <a:pt x="1950" y="1252"/>
                </a:lnTo>
                <a:lnTo>
                  <a:pt x="1932" y="1262"/>
                </a:lnTo>
                <a:lnTo>
                  <a:pt x="1929" y="1269"/>
                </a:lnTo>
                <a:lnTo>
                  <a:pt x="1922" y="1276"/>
                </a:lnTo>
                <a:lnTo>
                  <a:pt x="1915" y="1287"/>
                </a:lnTo>
                <a:lnTo>
                  <a:pt x="1894" y="1297"/>
                </a:lnTo>
                <a:lnTo>
                  <a:pt x="1870" y="1315"/>
                </a:lnTo>
                <a:lnTo>
                  <a:pt x="1856" y="1329"/>
                </a:lnTo>
                <a:lnTo>
                  <a:pt x="1866" y="1318"/>
                </a:lnTo>
                <a:lnTo>
                  <a:pt x="1884" y="1308"/>
                </a:lnTo>
                <a:lnTo>
                  <a:pt x="1911" y="1290"/>
                </a:lnTo>
                <a:lnTo>
                  <a:pt x="1936" y="1273"/>
                </a:lnTo>
                <a:lnTo>
                  <a:pt x="1943" y="1269"/>
                </a:lnTo>
                <a:lnTo>
                  <a:pt x="1950" y="1269"/>
                </a:lnTo>
                <a:lnTo>
                  <a:pt x="1981" y="1248"/>
                </a:lnTo>
                <a:lnTo>
                  <a:pt x="1992" y="1248"/>
                </a:lnTo>
                <a:lnTo>
                  <a:pt x="1999" y="1245"/>
                </a:lnTo>
                <a:lnTo>
                  <a:pt x="2002" y="1241"/>
                </a:lnTo>
                <a:lnTo>
                  <a:pt x="2027" y="1227"/>
                </a:lnTo>
                <a:lnTo>
                  <a:pt x="2033" y="1224"/>
                </a:lnTo>
                <a:lnTo>
                  <a:pt x="2044" y="1217"/>
                </a:lnTo>
                <a:lnTo>
                  <a:pt x="2058" y="1207"/>
                </a:lnTo>
                <a:lnTo>
                  <a:pt x="2068" y="1196"/>
                </a:lnTo>
                <a:lnTo>
                  <a:pt x="2082" y="1189"/>
                </a:lnTo>
                <a:lnTo>
                  <a:pt x="2093" y="1179"/>
                </a:lnTo>
                <a:lnTo>
                  <a:pt x="2107" y="1172"/>
                </a:lnTo>
                <a:lnTo>
                  <a:pt x="2121" y="1165"/>
                </a:lnTo>
                <a:lnTo>
                  <a:pt x="2131" y="1158"/>
                </a:lnTo>
                <a:lnTo>
                  <a:pt x="2135" y="1158"/>
                </a:lnTo>
                <a:lnTo>
                  <a:pt x="2135" y="1161"/>
                </a:lnTo>
                <a:lnTo>
                  <a:pt x="2124" y="1168"/>
                </a:lnTo>
                <a:lnTo>
                  <a:pt x="2100" y="1186"/>
                </a:lnTo>
                <a:lnTo>
                  <a:pt x="2093" y="1193"/>
                </a:lnTo>
                <a:lnTo>
                  <a:pt x="2082" y="1196"/>
                </a:lnTo>
                <a:lnTo>
                  <a:pt x="2075" y="1200"/>
                </a:lnTo>
                <a:lnTo>
                  <a:pt x="2075" y="1203"/>
                </a:lnTo>
                <a:lnTo>
                  <a:pt x="2054" y="1221"/>
                </a:lnTo>
                <a:lnTo>
                  <a:pt x="2044" y="1227"/>
                </a:lnTo>
                <a:lnTo>
                  <a:pt x="2030" y="1234"/>
                </a:lnTo>
                <a:lnTo>
                  <a:pt x="2016" y="1241"/>
                </a:lnTo>
                <a:lnTo>
                  <a:pt x="2006" y="1248"/>
                </a:lnTo>
                <a:lnTo>
                  <a:pt x="1988" y="1259"/>
                </a:lnTo>
                <a:lnTo>
                  <a:pt x="1974" y="1266"/>
                </a:lnTo>
                <a:lnTo>
                  <a:pt x="1957" y="1276"/>
                </a:lnTo>
                <a:lnTo>
                  <a:pt x="1950" y="1280"/>
                </a:lnTo>
                <a:lnTo>
                  <a:pt x="1950" y="1287"/>
                </a:lnTo>
                <a:lnTo>
                  <a:pt x="1957" y="1287"/>
                </a:lnTo>
                <a:lnTo>
                  <a:pt x="1964" y="1276"/>
                </a:lnTo>
                <a:lnTo>
                  <a:pt x="1974" y="1273"/>
                </a:lnTo>
                <a:lnTo>
                  <a:pt x="1988" y="1266"/>
                </a:lnTo>
                <a:lnTo>
                  <a:pt x="2009" y="1252"/>
                </a:lnTo>
                <a:lnTo>
                  <a:pt x="2033" y="1238"/>
                </a:lnTo>
                <a:lnTo>
                  <a:pt x="2089" y="1207"/>
                </a:lnTo>
                <a:lnTo>
                  <a:pt x="2190" y="1140"/>
                </a:lnTo>
                <a:lnTo>
                  <a:pt x="2243" y="1112"/>
                </a:lnTo>
                <a:lnTo>
                  <a:pt x="2267" y="1099"/>
                </a:lnTo>
                <a:lnTo>
                  <a:pt x="2281" y="1085"/>
                </a:lnTo>
                <a:lnTo>
                  <a:pt x="2295" y="1074"/>
                </a:lnTo>
                <a:lnTo>
                  <a:pt x="2326" y="1053"/>
                </a:lnTo>
                <a:lnTo>
                  <a:pt x="2368" y="1018"/>
                </a:lnTo>
                <a:lnTo>
                  <a:pt x="2452" y="966"/>
                </a:lnTo>
                <a:lnTo>
                  <a:pt x="2525" y="928"/>
                </a:lnTo>
                <a:lnTo>
                  <a:pt x="2546" y="914"/>
                </a:lnTo>
                <a:lnTo>
                  <a:pt x="2571" y="900"/>
                </a:lnTo>
                <a:lnTo>
                  <a:pt x="2602" y="875"/>
                </a:lnTo>
                <a:lnTo>
                  <a:pt x="2633" y="858"/>
                </a:lnTo>
                <a:lnTo>
                  <a:pt x="2679" y="837"/>
                </a:lnTo>
                <a:lnTo>
                  <a:pt x="2696" y="827"/>
                </a:lnTo>
                <a:lnTo>
                  <a:pt x="2710" y="816"/>
                </a:lnTo>
                <a:lnTo>
                  <a:pt x="2717" y="816"/>
                </a:lnTo>
                <a:lnTo>
                  <a:pt x="2727" y="820"/>
                </a:lnTo>
                <a:lnTo>
                  <a:pt x="2748" y="830"/>
                </a:lnTo>
                <a:lnTo>
                  <a:pt x="2752" y="830"/>
                </a:lnTo>
                <a:lnTo>
                  <a:pt x="2755" y="827"/>
                </a:lnTo>
                <a:lnTo>
                  <a:pt x="2759" y="820"/>
                </a:lnTo>
                <a:lnTo>
                  <a:pt x="2766" y="813"/>
                </a:lnTo>
                <a:lnTo>
                  <a:pt x="2776" y="809"/>
                </a:lnTo>
                <a:lnTo>
                  <a:pt x="2783" y="802"/>
                </a:lnTo>
                <a:lnTo>
                  <a:pt x="2783" y="788"/>
                </a:lnTo>
                <a:lnTo>
                  <a:pt x="2783" y="774"/>
                </a:lnTo>
                <a:lnTo>
                  <a:pt x="2790" y="757"/>
                </a:lnTo>
                <a:lnTo>
                  <a:pt x="2801" y="729"/>
                </a:lnTo>
                <a:lnTo>
                  <a:pt x="2818" y="687"/>
                </a:lnTo>
                <a:lnTo>
                  <a:pt x="2836" y="666"/>
                </a:lnTo>
                <a:lnTo>
                  <a:pt x="2846" y="656"/>
                </a:lnTo>
                <a:lnTo>
                  <a:pt x="2846" y="377"/>
                </a:lnTo>
                <a:lnTo>
                  <a:pt x="2846" y="356"/>
                </a:lnTo>
                <a:lnTo>
                  <a:pt x="2843" y="356"/>
                </a:lnTo>
                <a:lnTo>
                  <a:pt x="2839" y="356"/>
                </a:lnTo>
                <a:lnTo>
                  <a:pt x="2539" y="335"/>
                </a:lnTo>
                <a:lnTo>
                  <a:pt x="2546" y="339"/>
                </a:lnTo>
                <a:lnTo>
                  <a:pt x="2557" y="339"/>
                </a:lnTo>
                <a:lnTo>
                  <a:pt x="2577" y="332"/>
                </a:lnTo>
                <a:lnTo>
                  <a:pt x="2598" y="328"/>
                </a:lnTo>
                <a:lnTo>
                  <a:pt x="2616" y="325"/>
                </a:lnTo>
                <a:lnTo>
                  <a:pt x="2619" y="325"/>
                </a:lnTo>
                <a:lnTo>
                  <a:pt x="2619" y="321"/>
                </a:lnTo>
                <a:lnTo>
                  <a:pt x="2612" y="318"/>
                </a:lnTo>
                <a:lnTo>
                  <a:pt x="2616" y="314"/>
                </a:lnTo>
                <a:lnTo>
                  <a:pt x="2633" y="311"/>
                </a:lnTo>
                <a:lnTo>
                  <a:pt x="2651" y="314"/>
                </a:lnTo>
                <a:lnTo>
                  <a:pt x="2665" y="311"/>
                </a:lnTo>
                <a:lnTo>
                  <a:pt x="2633" y="307"/>
                </a:lnTo>
                <a:lnTo>
                  <a:pt x="2623" y="304"/>
                </a:lnTo>
                <a:lnTo>
                  <a:pt x="2609" y="300"/>
                </a:lnTo>
                <a:lnTo>
                  <a:pt x="2605" y="297"/>
                </a:lnTo>
                <a:lnTo>
                  <a:pt x="2602" y="293"/>
                </a:lnTo>
                <a:lnTo>
                  <a:pt x="2574" y="293"/>
                </a:lnTo>
                <a:lnTo>
                  <a:pt x="2539" y="293"/>
                </a:lnTo>
                <a:lnTo>
                  <a:pt x="2522" y="293"/>
                </a:lnTo>
                <a:lnTo>
                  <a:pt x="2511" y="293"/>
                </a:lnTo>
                <a:lnTo>
                  <a:pt x="2504" y="293"/>
                </a:lnTo>
                <a:lnTo>
                  <a:pt x="2501" y="293"/>
                </a:lnTo>
                <a:lnTo>
                  <a:pt x="2504" y="297"/>
                </a:lnTo>
                <a:lnTo>
                  <a:pt x="2501" y="297"/>
                </a:lnTo>
                <a:lnTo>
                  <a:pt x="2490" y="300"/>
                </a:lnTo>
                <a:lnTo>
                  <a:pt x="2483" y="300"/>
                </a:lnTo>
                <a:lnTo>
                  <a:pt x="2515" y="325"/>
                </a:lnTo>
                <a:lnTo>
                  <a:pt x="2529" y="332"/>
                </a:lnTo>
                <a:lnTo>
                  <a:pt x="2539" y="335"/>
                </a:lnTo>
                <a:lnTo>
                  <a:pt x="2839" y="356"/>
                </a:lnTo>
                <a:lnTo>
                  <a:pt x="2169" y="262"/>
                </a:lnTo>
                <a:lnTo>
                  <a:pt x="2187" y="262"/>
                </a:lnTo>
                <a:lnTo>
                  <a:pt x="2201" y="262"/>
                </a:lnTo>
                <a:lnTo>
                  <a:pt x="2208" y="258"/>
                </a:lnTo>
                <a:lnTo>
                  <a:pt x="2197" y="255"/>
                </a:lnTo>
                <a:lnTo>
                  <a:pt x="2183" y="255"/>
                </a:lnTo>
                <a:lnTo>
                  <a:pt x="2156" y="258"/>
                </a:lnTo>
                <a:lnTo>
                  <a:pt x="2128" y="258"/>
                </a:lnTo>
                <a:lnTo>
                  <a:pt x="2089" y="258"/>
                </a:lnTo>
                <a:lnTo>
                  <a:pt x="2058" y="258"/>
                </a:lnTo>
                <a:lnTo>
                  <a:pt x="2128" y="262"/>
                </a:lnTo>
                <a:lnTo>
                  <a:pt x="2169" y="262"/>
                </a:lnTo>
                <a:lnTo>
                  <a:pt x="2839" y="356"/>
                </a:lnTo>
                <a:lnTo>
                  <a:pt x="2225" y="262"/>
                </a:lnTo>
                <a:lnTo>
                  <a:pt x="2236" y="262"/>
                </a:lnTo>
                <a:lnTo>
                  <a:pt x="2222" y="255"/>
                </a:lnTo>
                <a:lnTo>
                  <a:pt x="2218" y="255"/>
                </a:lnTo>
                <a:lnTo>
                  <a:pt x="2222" y="262"/>
                </a:lnTo>
                <a:lnTo>
                  <a:pt x="2225" y="262"/>
                </a:lnTo>
                <a:lnTo>
                  <a:pt x="2839" y="356"/>
                </a:lnTo>
                <a:lnTo>
                  <a:pt x="1273" y="244"/>
                </a:lnTo>
                <a:lnTo>
                  <a:pt x="1280" y="255"/>
                </a:lnTo>
                <a:lnTo>
                  <a:pt x="1287" y="258"/>
                </a:lnTo>
                <a:lnTo>
                  <a:pt x="1308" y="258"/>
                </a:lnTo>
                <a:lnTo>
                  <a:pt x="1319" y="258"/>
                </a:lnTo>
                <a:lnTo>
                  <a:pt x="1326" y="262"/>
                </a:lnTo>
                <a:lnTo>
                  <a:pt x="1347" y="276"/>
                </a:lnTo>
                <a:lnTo>
                  <a:pt x="1360" y="276"/>
                </a:lnTo>
                <a:lnTo>
                  <a:pt x="1385" y="269"/>
                </a:lnTo>
                <a:lnTo>
                  <a:pt x="1402" y="269"/>
                </a:lnTo>
                <a:lnTo>
                  <a:pt x="1416" y="272"/>
                </a:lnTo>
                <a:lnTo>
                  <a:pt x="1434" y="276"/>
                </a:lnTo>
                <a:lnTo>
                  <a:pt x="1451" y="276"/>
                </a:lnTo>
                <a:lnTo>
                  <a:pt x="1486" y="276"/>
                </a:lnTo>
                <a:lnTo>
                  <a:pt x="1545" y="272"/>
                </a:lnTo>
                <a:lnTo>
                  <a:pt x="1622" y="265"/>
                </a:lnTo>
                <a:lnTo>
                  <a:pt x="1657" y="262"/>
                </a:lnTo>
                <a:lnTo>
                  <a:pt x="1685" y="258"/>
                </a:lnTo>
                <a:lnTo>
                  <a:pt x="1734" y="262"/>
                </a:lnTo>
                <a:lnTo>
                  <a:pt x="1786" y="262"/>
                </a:lnTo>
                <a:lnTo>
                  <a:pt x="1835" y="262"/>
                </a:lnTo>
                <a:lnTo>
                  <a:pt x="1849" y="265"/>
                </a:lnTo>
                <a:lnTo>
                  <a:pt x="1852" y="265"/>
                </a:lnTo>
                <a:lnTo>
                  <a:pt x="1849" y="262"/>
                </a:lnTo>
                <a:lnTo>
                  <a:pt x="1838" y="258"/>
                </a:lnTo>
                <a:lnTo>
                  <a:pt x="1842" y="258"/>
                </a:lnTo>
                <a:lnTo>
                  <a:pt x="1877" y="258"/>
                </a:lnTo>
                <a:lnTo>
                  <a:pt x="1856" y="255"/>
                </a:lnTo>
                <a:lnTo>
                  <a:pt x="1845" y="251"/>
                </a:lnTo>
                <a:lnTo>
                  <a:pt x="1828" y="251"/>
                </a:lnTo>
                <a:lnTo>
                  <a:pt x="1824" y="251"/>
                </a:lnTo>
                <a:lnTo>
                  <a:pt x="1828" y="248"/>
                </a:lnTo>
                <a:lnTo>
                  <a:pt x="1852" y="244"/>
                </a:lnTo>
                <a:lnTo>
                  <a:pt x="1821" y="241"/>
                </a:lnTo>
                <a:lnTo>
                  <a:pt x="1800" y="241"/>
                </a:lnTo>
                <a:lnTo>
                  <a:pt x="1775" y="241"/>
                </a:lnTo>
                <a:lnTo>
                  <a:pt x="1737" y="241"/>
                </a:lnTo>
                <a:lnTo>
                  <a:pt x="1709" y="241"/>
                </a:lnTo>
                <a:lnTo>
                  <a:pt x="1674" y="248"/>
                </a:lnTo>
                <a:lnTo>
                  <a:pt x="1653" y="255"/>
                </a:lnTo>
                <a:lnTo>
                  <a:pt x="1619" y="258"/>
                </a:lnTo>
                <a:lnTo>
                  <a:pt x="1580" y="258"/>
                </a:lnTo>
                <a:lnTo>
                  <a:pt x="1535" y="258"/>
                </a:lnTo>
                <a:lnTo>
                  <a:pt x="1514" y="262"/>
                </a:lnTo>
                <a:lnTo>
                  <a:pt x="1496" y="265"/>
                </a:lnTo>
                <a:lnTo>
                  <a:pt x="1472" y="262"/>
                </a:lnTo>
                <a:lnTo>
                  <a:pt x="1458" y="262"/>
                </a:lnTo>
                <a:lnTo>
                  <a:pt x="1444" y="258"/>
                </a:lnTo>
                <a:lnTo>
                  <a:pt x="1420" y="251"/>
                </a:lnTo>
                <a:lnTo>
                  <a:pt x="1406" y="248"/>
                </a:lnTo>
                <a:lnTo>
                  <a:pt x="1378" y="251"/>
                </a:lnTo>
                <a:lnTo>
                  <a:pt x="1357" y="248"/>
                </a:lnTo>
                <a:lnTo>
                  <a:pt x="1340" y="244"/>
                </a:lnTo>
                <a:lnTo>
                  <a:pt x="1305" y="231"/>
                </a:lnTo>
                <a:lnTo>
                  <a:pt x="1294" y="227"/>
                </a:lnTo>
                <a:lnTo>
                  <a:pt x="1287" y="224"/>
                </a:lnTo>
                <a:lnTo>
                  <a:pt x="1277" y="217"/>
                </a:lnTo>
                <a:lnTo>
                  <a:pt x="1277" y="220"/>
                </a:lnTo>
                <a:lnTo>
                  <a:pt x="1280" y="227"/>
                </a:lnTo>
                <a:lnTo>
                  <a:pt x="1284" y="231"/>
                </a:lnTo>
                <a:lnTo>
                  <a:pt x="1287" y="231"/>
                </a:lnTo>
                <a:lnTo>
                  <a:pt x="1284" y="234"/>
                </a:lnTo>
                <a:lnTo>
                  <a:pt x="1280" y="238"/>
                </a:lnTo>
                <a:lnTo>
                  <a:pt x="1277" y="238"/>
                </a:lnTo>
                <a:lnTo>
                  <a:pt x="1270" y="231"/>
                </a:lnTo>
                <a:lnTo>
                  <a:pt x="1266" y="231"/>
                </a:lnTo>
                <a:lnTo>
                  <a:pt x="1263" y="231"/>
                </a:lnTo>
                <a:lnTo>
                  <a:pt x="1266" y="238"/>
                </a:lnTo>
                <a:lnTo>
                  <a:pt x="1273" y="244"/>
                </a:lnTo>
                <a:lnTo>
                  <a:pt x="2839" y="356"/>
                </a:lnTo>
                <a:lnTo>
                  <a:pt x="883" y="98"/>
                </a:lnTo>
                <a:lnTo>
                  <a:pt x="869" y="91"/>
                </a:lnTo>
                <a:lnTo>
                  <a:pt x="855" y="84"/>
                </a:lnTo>
                <a:lnTo>
                  <a:pt x="830" y="81"/>
                </a:lnTo>
                <a:lnTo>
                  <a:pt x="816" y="77"/>
                </a:lnTo>
                <a:lnTo>
                  <a:pt x="810" y="74"/>
                </a:lnTo>
                <a:lnTo>
                  <a:pt x="806" y="70"/>
                </a:lnTo>
                <a:lnTo>
                  <a:pt x="806" y="63"/>
                </a:lnTo>
                <a:lnTo>
                  <a:pt x="810" y="60"/>
                </a:lnTo>
                <a:lnTo>
                  <a:pt x="823" y="63"/>
                </a:lnTo>
                <a:lnTo>
                  <a:pt x="841" y="63"/>
                </a:lnTo>
                <a:lnTo>
                  <a:pt x="844" y="67"/>
                </a:lnTo>
                <a:lnTo>
                  <a:pt x="848" y="67"/>
                </a:lnTo>
                <a:lnTo>
                  <a:pt x="841" y="63"/>
                </a:lnTo>
                <a:lnTo>
                  <a:pt x="830" y="56"/>
                </a:lnTo>
                <a:lnTo>
                  <a:pt x="813" y="49"/>
                </a:lnTo>
                <a:lnTo>
                  <a:pt x="799" y="46"/>
                </a:lnTo>
                <a:lnTo>
                  <a:pt x="778" y="39"/>
                </a:lnTo>
                <a:lnTo>
                  <a:pt x="761" y="35"/>
                </a:lnTo>
                <a:lnTo>
                  <a:pt x="754" y="28"/>
                </a:lnTo>
                <a:lnTo>
                  <a:pt x="743" y="18"/>
                </a:lnTo>
                <a:lnTo>
                  <a:pt x="729" y="11"/>
                </a:lnTo>
                <a:lnTo>
                  <a:pt x="691" y="0"/>
                </a:lnTo>
                <a:lnTo>
                  <a:pt x="534" y="0"/>
                </a:lnTo>
                <a:lnTo>
                  <a:pt x="555" y="7"/>
                </a:lnTo>
                <a:lnTo>
                  <a:pt x="572" y="14"/>
                </a:lnTo>
                <a:lnTo>
                  <a:pt x="583" y="14"/>
                </a:lnTo>
                <a:lnTo>
                  <a:pt x="600" y="18"/>
                </a:lnTo>
                <a:lnTo>
                  <a:pt x="625" y="25"/>
                </a:lnTo>
                <a:lnTo>
                  <a:pt x="646" y="35"/>
                </a:lnTo>
                <a:lnTo>
                  <a:pt x="674" y="53"/>
                </a:lnTo>
                <a:lnTo>
                  <a:pt x="684" y="60"/>
                </a:lnTo>
                <a:lnTo>
                  <a:pt x="691" y="63"/>
                </a:lnTo>
                <a:lnTo>
                  <a:pt x="736" y="74"/>
                </a:lnTo>
                <a:lnTo>
                  <a:pt x="775" y="84"/>
                </a:lnTo>
                <a:lnTo>
                  <a:pt x="789" y="95"/>
                </a:lnTo>
                <a:lnTo>
                  <a:pt x="803" y="105"/>
                </a:lnTo>
                <a:lnTo>
                  <a:pt x="813" y="109"/>
                </a:lnTo>
                <a:lnTo>
                  <a:pt x="796" y="91"/>
                </a:lnTo>
                <a:lnTo>
                  <a:pt x="806" y="91"/>
                </a:lnTo>
                <a:lnTo>
                  <a:pt x="813" y="98"/>
                </a:lnTo>
                <a:lnTo>
                  <a:pt x="823" y="105"/>
                </a:lnTo>
                <a:lnTo>
                  <a:pt x="834" y="105"/>
                </a:lnTo>
                <a:lnTo>
                  <a:pt x="823" y="102"/>
                </a:lnTo>
                <a:lnTo>
                  <a:pt x="816" y="91"/>
                </a:lnTo>
                <a:lnTo>
                  <a:pt x="823" y="88"/>
                </a:lnTo>
                <a:lnTo>
                  <a:pt x="841" y="88"/>
                </a:lnTo>
                <a:lnTo>
                  <a:pt x="844" y="88"/>
                </a:lnTo>
                <a:lnTo>
                  <a:pt x="869" y="95"/>
                </a:lnTo>
                <a:lnTo>
                  <a:pt x="883" y="102"/>
                </a:lnTo>
                <a:lnTo>
                  <a:pt x="890" y="109"/>
                </a:lnTo>
                <a:lnTo>
                  <a:pt x="897" y="112"/>
                </a:lnTo>
                <a:lnTo>
                  <a:pt x="914" y="116"/>
                </a:lnTo>
                <a:lnTo>
                  <a:pt x="956" y="122"/>
                </a:lnTo>
                <a:lnTo>
                  <a:pt x="918" y="112"/>
                </a:lnTo>
                <a:lnTo>
                  <a:pt x="897" y="105"/>
                </a:lnTo>
                <a:lnTo>
                  <a:pt x="883" y="98"/>
                </a:lnTo>
                <a:lnTo>
                  <a:pt x="2839" y="356"/>
                </a:lnTo>
                <a:lnTo>
                  <a:pt x="1329" y="795"/>
                </a:lnTo>
                <a:lnTo>
                  <a:pt x="1319" y="799"/>
                </a:lnTo>
                <a:lnTo>
                  <a:pt x="1308" y="802"/>
                </a:lnTo>
                <a:lnTo>
                  <a:pt x="1301" y="820"/>
                </a:lnTo>
                <a:lnTo>
                  <a:pt x="1301" y="830"/>
                </a:lnTo>
                <a:lnTo>
                  <a:pt x="1305" y="834"/>
                </a:lnTo>
                <a:lnTo>
                  <a:pt x="1308" y="837"/>
                </a:lnTo>
                <a:lnTo>
                  <a:pt x="1315" y="837"/>
                </a:lnTo>
                <a:lnTo>
                  <a:pt x="1319" y="841"/>
                </a:lnTo>
                <a:lnTo>
                  <a:pt x="1322" y="841"/>
                </a:lnTo>
                <a:lnTo>
                  <a:pt x="1333" y="834"/>
                </a:lnTo>
                <a:lnTo>
                  <a:pt x="1340" y="827"/>
                </a:lnTo>
                <a:lnTo>
                  <a:pt x="1343" y="820"/>
                </a:lnTo>
                <a:lnTo>
                  <a:pt x="1343" y="813"/>
                </a:lnTo>
                <a:lnTo>
                  <a:pt x="1343" y="799"/>
                </a:lnTo>
                <a:lnTo>
                  <a:pt x="1340" y="792"/>
                </a:lnTo>
                <a:lnTo>
                  <a:pt x="1333" y="792"/>
                </a:lnTo>
                <a:lnTo>
                  <a:pt x="1329" y="795"/>
                </a:lnTo>
                <a:lnTo>
                  <a:pt x="2839" y="356"/>
                </a:lnTo>
                <a:lnTo>
                  <a:pt x="1214" y="956"/>
                </a:lnTo>
                <a:lnTo>
                  <a:pt x="1231" y="949"/>
                </a:lnTo>
                <a:lnTo>
                  <a:pt x="1231" y="938"/>
                </a:lnTo>
                <a:lnTo>
                  <a:pt x="1238" y="928"/>
                </a:lnTo>
                <a:lnTo>
                  <a:pt x="1249" y="921"/>
                </a:lnTo>
                <a:lnTo>
                  <a:pt x="1252" y="914"/>
                </a:lnTo>
                <a:lnTo>
                  <a:pt x="1256" y="903"/>
                </a:lnTo>
                <a:lnTo>
                  <a:pt x="1252" y="896"/>
                </a:lnTo>
                <a:lnTo>
                  <a:pt x="1245" y="900"/>
                </a:lnTo>
                <a:lnTo>
                  <a:pt x="1231" y="907"/>
                </a:lnTo>
                <a:lnTo>
                  <a:pt x="1221" y="921"/>
                </a:lnTo>
                <a:lnTo>
                  <a:pt x="1218" y="931"/>
                </a:lnTo>
                <a:lnTo>
                  <a:pt x="1211" y="935"/>
                </a:lnTo>
                <a:lnTo>
                  <a:pt x="1207" y="945"/>
                </a:lnTo>
                <a:lnTo>
                  <a:pt x="1207" y="952"/>
                </a:lnTo>
                <a:lnTo>
                  <a:pt x="1211" y="956"/>
                </a:lnTo>
                <a:lnTo>
                  <a:pt x="1214" y="956"/>
                </a:lnTo>
                <a:lnTo>
                  <a:pt x="2839" y="356"/>
                </a:lnTo>
                <a:lnTo>
                  <a:pt x="1200" y="966"/>
                </a:lnTo>
                <a:lnTo>
                  <a:pt x="1204" y="959"/>
                </a:lnTo>
                <a:lnTo>
                  <a:pt x="1200" y="959"/>
                </a:lnTo>
                <a:lnTo>
                  <a:pt x="1193" y="963"/>
                </a:lnTo>
                <a:lnTo>
                  <a:pt x="1193" y="966"/>
                </a:lnTo>
                <a:lnTo>
                  <a:pt x="1197" y="970"/>
                </a:lnTo>
                <a:lnTo>
                  <a:pt x="1200" y="966"/>
                </a:lnTo>
                <a:lnTo>
                  <a:pt x="2839" y="356"/>
                </a:lnTo>
                <a:lnTo>
                  <a:pt x="1085" y="942"/>
                </a:lnTo>
                <a:lnTo>
                  <a:pt x="1082" y="935"/>
                </a:lnTo>
                <a:lnTo>
                  <a:pt x="1078" y="928"/>
                </a:lnTo>
                <a:lnTo>
                  <a:pt x="1075" y="928"/>
                </a:lnTo>
                <a:lnTo>
                  <a:pt x="1071" y="931"/>
                </a:lnTo>
                <a:lnTo>
                  <a:pt x="1075" y="938"/>
                </a:lnTo>
                <a:lnTo>
                  <a:pt x="1078" y="945"/>
                </a:lnTo>
                <a:lnTo>
                  <a:pt x="1082" y="945"/>
                </a:lnTo>
                <a:lnTo>
                  <a:pt x="1085" y="942"/>
                </a:lnTo>
                <a:lnTo>
                  <a:pt x="2839" y="356"/>
                </a:lnTo>
                <a:lnTo>
                  <a:pt x="1095" y="1088"/>
                </a:lnTo>
                <a:lnTo>
                  <a:pt x="1102" y="1081"/>
                </a:lnTo>
                <a:lnTo>
                  <a:pt x="1106" y="1074"/>
                </a:lnTo>
                <a:lnTo>
                  <a:pt x="1106" y="1071"/>
                </a:lnTo>
                <a:lnTo>
                  <a:pt x="1102" y="1067"/>
                </a:lnTo>
                <a:lnTo>
                  <a:pt x="1099" y="1074"/>
                </a:lnTo>
                <a:lnTo>
                  <a:pt x="1095" y="1078"/>
                </a:lnTo>
                <a:lnTo>
                  <a:pt x="1092" y="1088"/>
                </a:lnTo>
                <a:lnTo>
                  <a:pt x="1095" y="1088"/>
                </a:lnTo>
                <a:lnTo>
                  <a:pt x="2839" y="356"/>
                </a:lnTo>
                <a:lnTo>
                  <a:pt x="1116" y="1064"/>
                </a:lnTo>
                <a:lnTo>
                  <a:pt x="1120" y="1053"/>
                </a:lnTo>
                <a:lnTo>
                  <a:pt x="1116" y="1057"/>
                </a:lnTo>
                <a:lnTo>
                  <a:pt x="1113" y="1067"/>
                </a:lnTo>
                <a:lnTo>
                  <a:pt x="1116" y="1064"/>
                </a:lnTo>
                <a:lnTo>
                  <a:pt x="2839" y="356"/>
                </a:lnTo>
                <a:lnTo>
                  <a:pt x="1054" y="1123"/>
                </a:lnTo>
                <a:lnTo>
                  <a:pt x="1061" y="1112"/>
                </a:lnTo>
                <a:lnTo>
                  <a:pt x="1057" y="1112"/>
                </a:lnTo>
                <a:lnTo>
                  <a:pt x="1050" y="1119"/>
                </a:lnTo>
                <a:lnTo>
                  <a:pt x="1043" y="1123"/>
                </a:lnTo>
                <a:lnTo>
                  <a:pt x="1036" y="1126"/>
                </a:lnTo>
                <a:lnTo>
                  <a:pt x="1033" y="1133"/>
                </a:lnTo>
                <a:lnTo>
                  <a:pt x="1036" y="1144"/>
                </a:lnTo>
                <a:lnTo>
                  <a:pt x="1036" y="1147"/>
                </a:lnTo>
                <a:lnTo>
                  <a:pt x="1043" y="1144"/>
                </a:lnTo>
                <a:lnTo>
                  <a:pt x="1050" y="1133"/>
                </a:lnTo>
                <a:lnTo>
                  <a:pt x="1054" y="1123"/>
                </a:lnTo>
                <a:lnTo>
                  <a:pt x="2839" y="356"/>
                </a:lnTo>
                <a:lnTo>
                  <a:pt x="991" y="1186"/>
                </a:lnTo>
                <a:lnTo>
                  <a:pt x="980" y="1193"/>
                </a:lnTo>
                <a:lnTo>
                  <a:pt x="980" y="1196"/>
                </a:lnTo>
                <a:lnTo>
                  <a:pt x="991" y="1189"/>
                </a:lnTo>
                <a:lnTo>
                  <a:pt x="994" y="1186"/>
                </a:lnTo>
                <a:lnTo>
                  <a:pt x="991" y="1186"/>
                </a:lnTo>
                <a:lnTo>
                  <a:pt x="2839" y="356"/>
                </a:lnTo>
                <a:lnTo>
                  <a:pt x="959" y="1207"/>
                </a:lnTo>
                <a:lnTo>
                  <a:pt x="956" y="1217"/>
                </a:lnTo>
                <a:lnTo>
                  <a:pt x="956" y="1221"/>
                </a:lnTo>
                <a:lnTo>
                  <a:pt x="959" y="1217"/>
                </a:lnTo>
                <a:lnTo>
                  <a:pt x="966" y="1210"/>
                </a:lnTo>
                <a:lnTo>
                  <a:pt x="970" y="1203"/>
                </a:lnTo>
                <a:lnTo>
                  <a:pt x="970" y="1200"/>
                </a:lnTo>
                <a:lnTo>
                  <a:pt x="966" y="1200"/>
                </a:lnTo>
                <a:lnTo>
                  <a:pt x="959" y="1207"/>
                </a:lnTo>
                <a:lnTo>
                  <a:pt x="2839" y="356"/>
                </a:lnTo>
                <a:lnTo>
                  <a:pt x="911" y="1276"/>
                </a:lnTo>
                <a:lnTo>
                  <a:pt x="904" y="1273"/>
                </a:lnTo>
                <a:lnTo>
                  <a:pt x="897" y="1280"/>
                </a:lnTo>
                <a:lnTo>
                  <a:pt x="893" y="1290"/>
                </a:lnTo>
                <a:lnTo>
                  <a:pt x="897" y="1294"/>
                </a:lnTo>
                <a:lnTo>
                  <a:pt x="900" y="1290"/>
                </a:lnTo>
                <a:lnTo>
                  <a:pt x="911" y="1280"/>
                </a:lnTo>
                <a:lnTo>
                  <a:pt x="914" y="1276"/>
                </a:lnTo>
                <a:lnTo>
                  <a:pt x="911" y="1276"/>
                </a:lnTo>
                <a:lnTo>
                  <a:pt x="2839" y="356"/>
                </a:lnTo>
                <a:lnTo>
                  <a:pt x="876" y="1304"/>
                </a:lnTo>
                <a:lnTo>
                  <a:pt x="872" y="1308"/>
                </a:lnTo>
                <a:lnTo>
                  <a:pt x="869" y="1311"/>
                </a:lnTo>
                <a:lnTo>
                  <a:pt x="869" y="1315"/>
                </a:lnTo>
                <a:lnTo>
                  <a:pt x="872" y="1315"/>
                </a:lnTo>
                <a:lnTo>
                  <a:pt x="879" y="1308"/>
                </a:lnTo>
                <a:lnTo>
                  <a:pt x="879" y="1304"/>
                </a:lnTo>
                <a:lnTo>
                  <a:pt x="876" y="1304"/>
                </a:lnTo>
                <a:lnTo>
                  <a:pt x="2839" y="356"/>
                </a:lnTo>
                <a:lnTo>
                  <a:pt x="785" y="1395"/>
                </a:lnTo>
                <a:lnTo>
                  <a:pt x="785" y="1405"/>
                </a:lnTo>
                <a:lnTo>
                  <a:pt x="789" y="1405"/>
                </a:lnTo>
                <a:lnTo>
                  <a:pt x="789" y="1395"/>
                </a:lnTo>
                <a:lnTo>
                  <a:pt x="785" y="1395"/>
                </a:lnTo>
                <a:lnTo>
                  <a:pt x="2839" y="356"/>
                </a:lnTo>
                <a:lnTo>
                  <a:pt x="653" y="1534"/>
                </a:lnTo>
                <a:lnTo>
                  <a:pt x="642" y="1538"/>
                </a:lnTo>
                <a:lnTo>
                  <a:pt x="639" y="1545"/>
                </a:lnTo>
                <a:lnTo>
                  <a:pt x="635" y="1552"/>
                </a:lnTo>
                <a:lnTo>
                  <a:pt x="635" y="1555"/>
                </a:lnTo>
                <a:lnTo>
                  <a:pt x="639" y="1559"/>
                </a:lnTo>
                <a:lnTo>
                  <a:pt x="646" y="1555"/>
                </a:lnTo>
                <a:lnTo>
                  <a:pt x="653" y="1545"/>
                </a:lnTo>
                <a:lnTo>
                  <a:pt x="660" y="1534"/>
                </a:lnTo>
                <a:lnTo>
                  <a:pt x="653" y="1534"/>
                </a:lnTo>
                <a:lnTo>
                  <a:pt x="2839" y="356"/>
                </a:lnTo>
                <a:lnTo>
                  <a:pt x="621" y="1555"/>
                </a:lnTo>
                <a:lnTo>
                  <a:pt x="614" y="1559"/>
                </a:lnTo>
                <a:lnTo>
                  <a:pt x="604" y="1566"/>
                </a:lnTo>
                <a:lnTo>
                  <a:pt x="593" y="1580"/>
                </a:lnTo>
                <a:lnTo>
                  <a:pt x="600" y="1580"/>
                </a:lnTo>
                <a:lnTo>
                  <a:pt x="611" y="1576"/>
                </a:lnTo>
                <a:lnTo>
                  <a:pt x="621" y="1566"/>
                </a:lnTo>
                <a:lnTo>
                  <a:pt x="625" y="1559"/>
                </a:lnTo>
                <a:lnTo>
                  <a:pt x="625" y="1555"/>
                </a:lnTo>
                <a:lnTo>
                  <a:pt x="621" y="1555"/>
                </a:lnTo>
                <a:lnTo>
                  <a:pt x="2839" y="356"/>
                </a:lnTo>
                <a:lnTo>
                  <a:pt x="642" y="1377"/>
                </a:lnTo>
                <a:lnTo>
                  <a:pt x="646" y="1374"/>
                </a:lnTo>
                <a:lnTo>
                  <a:pt x="642" y="1367"/>
                </a:lnTo>
                <a:lnTo>
                  <a:pt x="639" y="1367"/>
                </a:lnTo>
                <a:lnTo>
                  <a:pt x="635" y="1367"/>
                </a:lnTo>
                <a:lnTo>
                  <a:pt x="632" y="1374"/>
                </a:lnTo>
                <a:lnTo>
                  <a:pt x="635" y="1377"/>
                </a:lnTo>
                <a:lnTo>
                  <a:pt x="639" y="1377"/>
                </a:lnTo>
                <a:lnTo>
                  <a:pt x="642" y="1377"/>
                </a:lnTo>
                <a:lnTo>
                  <a:pt x="2839" y="356"/>
                </a:lnTo>
                <a:lnTo>
                  <a:pt x="520" y="1621"/>
                </a:lnTo>
                <a:lnTo>
                  <a:pt x="513" y="1628"/>
                </a:lnTo>
                <a:lnTo>
                  <a:pt x="503" y="1639"/>
                </a:lnTo>
                <a:lnTo>
                  <a:pt x="503" y="1646"/>
                </a:lnTo>
                <a:lnTo>
                  <a:pt x="506" y="1646"/>
                </a:lnTo>
                <a:lnTo>
                  <a:pt x="513" y="1639"/>
                </a:lnTo>
                <a:lnTo>
                  <a:pt x="520" y="1632"/>
                </a:lnTo>
                <a:lnTo>
                  <a:pt x="527" y="1625"/>
                </a:lnTo>
                <a:lnTo>
                  <a:pt x="531" y="1621"/>
                </a:lnTo>
                <a:lnTo>
                  <a:pt x="527" y="1618"/>
                </a:lnTo>
                <a:lnTo>
                  <a:pt x="520" y="1621"/>
                </a:lnTo>
                <a:lnTo>
                  <a:pt x="2839" y="356"/>
                </a:lnTo>
                <a:lnTo>
                  <a:pt x="412" y="1702"/>
                </a:lnTo>
                <a:lnTo>
                  <a:pt x="398" y="1716"/>
                </a:lnTo>
                <a:lnTo>
                  <a:pt x="391" y="1729"/>
                </a:lnTo>
                <a:lnTo>
                  <a:pt x="388" y="1733"/>
                </a:lnTo>
                <a:lnTo>
                  <a:pt x="391" y="1733"/>
                </a:lnTo>
                <a:lnTo>
                  <a:pt x="408" y="1722"/>
                </a:lnTo>
                <a:lnTo>
                  <a:pt x="419" y="1716"/>
                </a:lnTo>
                <a:lnTo>
                  <a:pt x="422" y="1705"/>
                </a:lnTo>
                <a:lnTo>
                  <a:pt x="419" y="1698"/>
                </a:lnTo>
                <a:lnTo>
                  <a:pt x="412" y="1702"/>
                </a:lnTo>
                <a:lnTo>
                  <a:pt x="2839" y="356"/>
                </a:lnTo>
                <a:lnTo>
                  <a:pt x="381" y="1736"/>
                </a:lnTo>
                <a:lnTo>
                  <a:pt x="381" y="1743"/>
                </a:lnTo>
                <a:lnTo>
                  <a:pt x="384" y="1743"/>
                </a:lnTo>
                <a:lnTo>
                  <a:pt x="384" y="1736"/>
                </a:lnTo>
                <a:lnTo>
                  <a:pt x="381" y="1736"/>
                </a:lnTo>
                <a:lnTo>
                  <a:pt x="2839" y="356"/>
                </a:lnTo>
                <a:lnTo>
                  <a:pt x="374" y="1747"/>
                </a:lnTo>
                <a:lnTo>
                  <a:pt x="370" y="1754"/>
                </a:lnTo>
                <a:lnTo>
                  <a:pt x="374" y="1754"/>
                </a:lnTo>
                <a:lnTo>
                  <a:pt x="377" y="1750"/>
                </a:lnTo>
                <a:lnTo>
                  <a:pt x="374" y="1747"/>
                </a:lnTo>
                <a:lnTo>
                  <a:pt x="2839" y="356"/>
                </a:lnTo>
                <a:lnTo>
                  <a:pt x="339" y="1761"/>
                </a:lnTo>
                <a:lnTo>
                  <a:pt x="332" y="1771"/>
                </a:lnTo>
                <a:lnTo>
                  <a:pt x="325" y="1782"/>
                </a:lnTo>
                <a:lnTo>
                  <a:pt x="328" y="1778"/>
                </a:lnTo>
                <a:lnTo>
                  <a:pt x="339" y="1771"/>
                </a:lnTo>
                <a:lnTo>
                  <a:pt x="342" y="1761"/>
                </a:lnTo>
                <a:lnTo>
                  <a:pt x="339" y="1761"/>
                </a:lnTo>
                <a:lnTo>
                  <a:pt x="2839" y="356"/>
                </a:lnTo>
                <a:lnTo>
                  <a:pt x="314" y="1778"/>
                </a:lnTo>
                <a:lnTo>
                  <a:pt x="307" y="1782"/>
                </a:lnTo>
                <a:lnTo>
                  <a:pt x="304" y="1785"/>
                </a:lnTo>
                <a:lnTo>
                  <a:pt x="293" y="1799"/>
                </a:lnTo>
                <a:lnTo>
                  <a:pt x="279" y="1817"/>
                </a:lnTo>
                <a:lnTo>
                  <a:pt x="293" y="1810"/>
                </a:lnTo>
                <a:lnTo>
                  <a:pt x="304" y="1803"/>
                </a:lnTo>
                <a:lnTo>
                  <a:pt x="311" y="1796"/>
                </a:lnTo>
                <a:lnTo>
                  <a:pt x="314" y="1785"/>
                </a:lnTo>
                <a:lnTo>
                  <a:pt x="318" y="1782"/>
                </a:lnTo>
                <a:lnTo>
                  <a:pt x="314" y="1778"/>
                </a:lnTo>
                <a:lnTo>
                  <a:pt x="2839" y="356"/>
                </a:lnTo>
                <a:lnTo>
                  <a:pt x="67" y="1869"/>
                </a:lnTo>
                <a:lnTo>
                  <a:pt x="63" y="1872"/>
                </a:lnTo>
                <a:lnTo>
                  <a:pt x="63" y="1879"/>
                </a:lnTo>
                <a:lnTo>
                  <a:pt x="67" y="1883"/>
                </a:lnTo>
                <a:lnTo>
                  <a:pt x="70" y="1883"/>
                </a:lnTo>
                <a:lnTo>
                  <a:pt x="74" y="1879"/>
                </a:lnTo>
                <a:lnTo>
                  <a:pt x="77" y="1872"/>
                </a:lnTo>
                <a:lnTo>
                  <a:pt x="74" y="1869"/>
                </a:lnTo>
                <a:lnTo>
                  <a:pt x="67" y="1869"/>
                </a:lnTo>
                <a:lnTo>
                  <a:pt x="2839" y="356"/>
                </a:lnTo>
                <a:lnTo>
                  <a:pt x="77" y="1820"/>
                </a:lnTo>
                <a:lnTo>
                  <a:pt x="74" y="1824"/>
                </a:lnTo>
                <a:lnTo>
                  <a:pt x="81" y="1824"/>
                </a:lnTo>
                <a:lnTo>
                  <a:pt x="81" y="1820"/>
                </a:lnTo>
                <a:lnTo>
                  <a:pt x="81" y="1817"/>
                </a:lnTo>
                <a:lnTo>
                  <a:pt x="77" y="1820"/>
                </a:lnTo>
                <a:lnTo>
                  <a:pt x="2839" y="356"/>
                </a:lnTo>
                <a:lnTo>
                  <a:pt x="88" y="841"/>
                </a:lnTo>
                <a:lnTo>
                  <a:pt x="74" y="837"/>
                </a:lnTo>
                <a:lnTo>
                  <a:pt x="60" y="837"/>
                </a:lnTo>
                <a:lnTo>
                  <a:pt x="46" y="841"/>
                </a:lnTo>
                <a:lnTo>
                  <a:pt x="35" y="848"/>
                </a:lnTo>
                <a:lnTo>
                  <a:pt x="32" y="851"/>
                </a:lnTo>
                <a:lnTo>
                  <a:pt x="39" y="851"/>
                </a:lnTo>
                <a:lnTo>
                  <a:pt x="60" y="855"/>
                </a:lnTo>
                <a:lnTo>
                  <a:pt x="74" y="851"/>
                </a:lnTo>
                <a:lnTo>
                  <a:pt x="81" y="848"/>
                </a:lnTo>
                <a:lnTo>
                  <a:pt x="88" y="844"/>
                </a:lnTo>
                <a:lnTo>
                  <a:pt x="88" y="841"/>
                </a:lnTo>
                <a:lnTo>
                  <a:pt x="2839" y="356"/>
                </a:lnTo>
                <a:lnTo>
                  <a:pt x="0" y="855"/>
                </a:lnTo>
                <a:lnTo>
                  <a:pt x="7" y="855"/>
                </a:lnTo>
                <a:lnTo>
                  <a:pt x="21" y="848"/>
                </a:lnTo>
                <a:lnTo>
                  <a:pt x="14" y="848"/>
                </a:lnTo>
                <a:lnTo>
                  <a:pt x="0" y="855"/>
                </a:lnTo>
                <a:lnTo>
                  <a:pt x="2839" y="356"/>
                </a:lnTo>
                <a:lnTo>
                  <a:pt x="252" y="788"/>
                </a:lnTo>
                <a:lnTo>
                  <a:pt x="245" y="788"/>
                </a:lnTo>
                <a:lnTo>
                  <a:pt x="238" y="792"/>
                </a:lnTo>
                <a:lnTo>
                  <a:pt x="238" y="795"/>
                </a:lnTo>
                <a:lnTo>
                  <a:pt x="241" y="795"/>
                </a:lnTo>
                <a:lnTo>
                  <a:pt x="252" y="792"/>
                </a:lnTo>
                <a:lnTo>
                  <a:pt x="255" y="788"/>
                </a:lnTo>
                <a:lnTo>
                  <a:pt x="252" y="788"/>
                </a:lnTo>
                <a:lnTo>
                  <a:pt x="2839" y="356"/>
                </a:lnTo>
                <a:lnTo>
                  <a:pt x="252" y="753"/>
                </a:lnTo>
                <a:lnTo>
                  <a:pt x="248" y="757"/>
                </a:lnTo>
                <a:lnTo>
                  <a:pt x="245" y="757"/>
                </a:lnTo>
                <a:lnTo>
                  <a:pt x="248" y="760"/>
                </a:lnTo>
                <a:lnTo>
                  <a:pt x="255" y="757"/>
                </a:lnTo>
                <a:lnTo>
                  <a:pt x="255" y="753"/>
                </a:lnTo>
                <a:lnTo>
                  <a:pt x="252" y="753"/>
                </a:lnTo>
                <a:lnTo>
                  <a:pt x="2839" y="356"/>
                </a:lnTo>
                <a:lnTo>
                  <a:pt x="168" y="429"/>
                </a:lnTo>
                <a:lnTo>
                  <a:pt x="157" y="422"/>
                </a:lnTo>
                <a:lnTo>
                  <a:pt x="157" y="426"/>
                </a:lnTo>
                <a:lnTo>
                  <a:pt x="154" y="426"/>
                </a:lnTo>
                <a:lnTo>
                  <a:pt x="157" y="433"/>
                </a:lnTo>
                <a:lnTo>
                  <a:pt x="161" y="436"/>
                </a:lnTo>
                <a:lnTo>
                  <a:pt x="168" y="433"/>
                </a:lnTo>
                <a:lnTo>
                  <a:pt x="168" y="429"/>
                </a:lnTo>
                <a:lnTo>
                  <a:pt x="2839" y="356"/>
                </a:lnTo>
                <a:lnTo>
                  <a:pt x="646" y="652"/>
                </a:lnTo>
                <a:lnTo>
                  <a:pt x="639" y="649"/>
                </a:lnTo>
                <a:lnTo>
                  <a:pt x="632" y="652"/>
                </a:lnTo>
                <a:lnTo>
                  <a:pt x="628" y="656"/>
                </a:lnTo>
                <a:lnTo>
                  <a:pt x="632" y="656"/>
                </a:lnTo>
                <a:lnTo>
                  <a:pt x="642" y="656"/>
                </a:lnTo>
                <a:lnTo>
                  <a:pt x="646" y="656"/>
                </a:lnTo>
                <a:lnTo>
                  <a:pt x="646" y="652"/>
                </a:lnTo>
                <a:lnTo>
                  <a:pt x="2839" y="356"/>
                </a:lnTo>
                <a:lnTo>
                  <a:pt x="970" y="488"/>
                </a:lnTo>
                <a:lnTo>
                  <a:pt x="966" y="492"/>
                </a:lnTo>
                <a:lnTo>
                  <a:pt x="966" y="495"/>
                </a:lnTo>
                <a:lnTo>
                  <a:pt x="973" y="495"/>
                </a:lnTo>
                <a:lnTo>
                  <a:pt x="980" y="492"/>
                </a:lnTo>
                <a:lnTo>
                  <a:pt x="980" y="488"/>
                </a:lnTo>
                <a:lnTo>
                  <a:pt x="973" y="485"/>
                </a:lnTo>
                <a:lnTo>
                  <a:pt x="970" y="488"/>
                </a:lnTo>
                <a:lnTo>
                  <a:pt x="2839" y="356"/>
                </a:lnTo>
                <a:lnTo>
                  <a:pt x="1221" y="562"/>
                </a:lnTo>
                <a:lnTo>
                  <a:pt x="1224" y="558"/>
                </a:lnTo>
                <a:lnTo>
                  <a:pt x="1224" y="555"/>
                </a:lnTo>
                <a:lnTo>
                  <a:pt x="1218" y="555"/>
                </a:lnTo>
                <a:lnTo>
                  <a:pt x="1214" y="558"/>
                </a:lnTo>
                <a:lnTo>
                  <a:pt x="1221" y="562"/>
                </a:lnTo>
                <a:lnTo>
                  <a:pt x="2839" y="356"/>
                </a:lnTo>
                <a:lnTo>
                  <a:pt x="1364" y="562"/>
                </a:lnTo>
                <a:lnTo>
                  <a:pt x="1374" y="562"/>
                </a:lnTo>
                <a:lnTo>
                  <a:pt x="1378" y="558"/>
                </a:lnTo>
                <a:lnTo>
                  <a:pt x="1374" y="558"/>
                </a:lnTo>
                <a:lnTo>
                  <a:pt x="1371" y="558"/>
                </a:lnTo>
                <a:lnTo>
                  <a:pt x="1364" y="558"/>
                </a:lnTo>
                <a:lnTo>
                  <a:pt x="1360" y="562"/>
                </a:lnTo>
                <a:lnTo>
                  <a:pt x="1364" y="562"/>
                </a:lnTo>
                <a:lnTo>
                  <a:pt x="2839" y="356"/>
                </a:lnTo>
                <a:lnTo>
                  <a:pt x="1413" y="548"/>
                </a:lnTo>
                <a:lnTo>
                  <a:pt x="1416" y="555"/>
                </a:lnTo>
                <a:lnTo>
                  <a:pt x="1420" y="555"/>
                </a:lnTo>
                <a:lnTo>
                  <a:pt x="1413" y="544"/>
                </a:lnTo>
                <a:lnTo>
                  <a:pt x="1413" y="548"/>
                </a:lnTo>
                <a:lnTo>
                  <a:pt x="2839" y="356"/>
                </a:lnTo>
                <a:lnTo>
                  <a:pt x="1479" y="558"/>
                </a:lnTo>
                <a:lnTo>
                  <a:pt x="1472" y="562"/>
                </a:lnTo>
                <a:lnTo>
                  <a:pt x="1476" y="565"/>
                </a:lnTo>
                <a:lnTo>
                  <a:pt x="1479" y="565"/>
                </a:lnTo>
                <a:lnTo>
                  <a:pt x="1483" y="562"/>
                </a:lnTo>
                <a:lnTo>
                  <a:pt x="1483" y="558"/>
                </a:lnTo>
                <a:lnTo>
                  <a:pt x="1479" y="558"/>
                </a:lnTo>
                <a:lnTo>
                  <a:pt x="2839" y="356"/>
                </a:lnTo>
                <a:lnTo>
                  <a:pt x="1570" y="558"/>
                </a:lnTo>
                <a:lnTo>
                  <a:pt x="1559" y="565"/>
                </a:lnTo>
                <a:lnTo>
                  <a:pt x="1556" y="565"/>
                </a:lnTo>
                <a:lnTo>
                  <a:pt x="1563" y="569"/>
                </a:lnTo>
                <a:lnTo>
                  <a:pt x="1570" y="565"/>
                </a:lnTo>
                <a:lnTo>
                  <a:pt x="1573" y="562"/>
                </a:lnTo>
                <a:lnTo>
                  <a:pt x="1573" y="558"/>
                </a:lnTo>
                <a:lnTo>
                  <a:pt x="1570" y="558"/>
                </a:lnTo>
                <a:lnTo>
                  <a:pt x="2839" y="356"/>
                </a:lnTo>
                <a:lnTo>
                  <a:pt x="1615" y="464"/>
                </a:lnTo>
                <a:lnTo>
                  <a:pt x="1612" y="471"/>
                </a:lnTo>
                <a:lnTo>
                  <a:pt x="1615" y="475"/>
                </a:lnTo>
                <a:lnTo>
                  <a:pt x="1619" y="475"/>
                </a:lnTo>
                <a:lnTo>
                  <a:pt x="1622" y="471"/>
                </a:lnTo>
                <a:lnTo>
                  <a:pt x="1622" y="468"/>
                </a:lnTo>
                <a:lnTo>
                  <a:pt x="1619" y="464"/>
                </a:lnTo>
                <a:lnTo>
                  <a:pt x="1615" y="464"/>
                </a:lnTo>
                <a:lnTo>
                  <a:pt x="2839" y="356"/>
                </a:lnTo>
                <a:lnTo>
                  <a:pt x="1761" y="527"/>
                </a:lnTo>
                <a:lnTo>
                  <a:pt x="1755" y="530"/>
                </a:lnTo>
                <a:lnTo>
                  <a:pt x="1758" y="534"/>
                </a:lnTo>
                <a:lnTo>
                  <a:pt x="1758" y="537"/>
                </a:lnTo>
                <a:lnTo>
                  <a:pt x="1765" y="537"/>
                </a:lnTo>
                <a:lnTo>
                  <a:pt x="1775" y="530"/>
                </a:lnTo>
                <a:lnTo>
                  <a:pt x="1779" y="527"/>
                </a:lnTo>
                <a:lnTo>
                  <a:pt x="1772" y="523"/>
                </a:lnTo>
                <a:lnTo>
                  <a:pt x="1765" y="523"/>
                </a:lnTo>
                <a:lnTo>
                  <a:pt x="1761" y="527"/>
                </a:lnTo>
                <a:lnTo>
                  <a:pt x="2839" y="356"/>
                </a:lnTo>
                <a:lnTo>
                  <a:pt x="1828" y="509"/>
                </a:lnTo>
                <a:lnTo>
                  <a:pt x="1814" y="509"/>
                </a:lnTo>
                <a:lnTo>
                  <a:pt x="1807" y="516"/>
                </a:lnTo>
                <a:lnTo>
                  <a:pt x="1807" y="520"/>
                </a:lnTo>
                <a:lnTo>
                  <a:pt x="1810" y="520"/>
                </a:lnTo>
                <a:lnTo>
                  <a:pt x="1824" y="516"/>
                </a:lnTo>
                <a:lnTo>
                  <a:pt x="1835" y="513"/>
                </a:lnTo>
                <a:lnTo>
                  <a:pt x="1838" y="509"/>
                </a:lnTo>
                <a:lnTo>
                  <a:pt x="1835" y="509"/>
                </a:lnTo>
                <a:lnTo>
                  <a:pt x="1828" y="509"/>
                </a:lnTo>
                <a:lnTo>
                  <a:pt x="2839" y="356"/>
                </a:lnTo>
                <a:lnTo>
                  <a:pt x="1814" y="203"/>
                </a:lnTo>
                <a:lnTo>
                  <a:pt x="1810" y="199"/>
                </a:lnTo>
                <a:lnTo>
                  <a:pt x="1803" y="213"/>
                </a:lnTo>
                <a:lnTo>
                  <a:pt x="1807" y="213"/>
                </a:lnTo>
                <a:lnTo>
                  <a:pt x="1810" y="213"/>
                </a:lnTo>
                <a:lnTo>
                  <a:pt x="1814" y="210"/>
                </a:lnTo>
                <a:lnTo>
                  <a:pt x="1814" y="203"/>
                </a:lnTo>
                <a:lnTo>
                  <a:pt x="2839" y="356"/>
                </a:lnTo>
                <a:lnTo>
                  <a:pt x="1859" y="147"/>
                </a:lnTo>
                <a:lnTo>
                  <a:pt x="1866" y="143"/>
                </a:lnTo>
                <a:lnTo>
                  <a:pt x="1870" y="140"/>
                </a:lnTo>
                <a:lnTo>
                  <a:pt x="1870" y="136"/>
                </a:lnTo>
                <a:lnTo>
                  <a:pt x="1866" y="133"/>
                </a:lnTo>
                <a:lnTo>
                  <a:pt x="1859" y="133"/>
                </a:lnTo>
                <a:lnTo>
                  <a:pt x="1856" y="136"/>
                </a:lnTo>
                <a:lnTo>
                  <a:pt x="1852" y="143"/>
                </a:lnTo>
                <a:lnTo>
                  <a:pt x="1859" y="147"/>
                </a:lnTo>
                <a:lnTo>
                  <a:pt x="2839" y="356"/>
                </a:lnTo>
                <a:lnTo>
                  <a:pt x="1978" y="63"/>
                </a:lnTo>
                <a:lnTo>
                  <a:pt x="1981" y="60"/>
                </a:lnTo>
                <a:lnTo>
                  <a:pt x="1985" y="56"/>
                </a:lnTo>
                <a:lnTo>
                  <a:pt x="1985" y="53"/>
                </a:lnTo>
                <a:lnTo>
                  <a:pt x="1981" y="53"/>
                </a:lnTo>
                <a:lnTo>
                  <a:pt x="1978" y="53"/>
                </a:lnTo>
                <a:lnTo>
                  <a:pt x="1974" y="56"/>
                </a:lnTo>
                <a:lnTo>
                  <a:pt x="1971" y="60"/>
                </a:lnTo>
                <a:lnTo>
                  <a:pt x="1978" y="63"/>
                </a:lnTo>
                <a:lnTo>
                  <a:pt x="2839" y="356"/>
                </a:lnTo>
                <a:lnTo>
                  <a:pt x="2006" y="25"/>
                </a:lnTo>
                <a:lnTo>
                  <a:pt x="2013" y="25"/>
                </a:lnTo>
                <a:lnTo>
                  <a:pt x="2016" y="21"/>
                </a:lnTo>
                <a:lnTo>
                  <a:pt x="2016" y="18"/>
                </a:lnTo>
                <a:lnTo>
                  <a:pt x="2013" y="14"/>
                </a:lnTo>
                <a:lnTo>
                  <a:pt x="2006" y="21"/>
                </a:lnTo>
                <a:lnTo>
                  <a:pt x="2006" y="25"/>
                </a:lnTo>
                <a:lnTo>
                  <a:pt x="2839" y="356"/>
                </a:lnTo>
                <a:close/>
              </a:path>
            </a:pathLst>
          </a:custGeom>
          <a:gradFill>
            <a:gsLst>
              <a:gs pos="0">
                <a:schemeClr val="tx1">
                  <a:alpha val="15000"/>
                </a:schemeClr>
              </a:gs>
              <a:gs pos="100000">
                <a:schemeClr val="tx1">
                  <a:alpha val="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9569" tIns="49785" rIns="99569" bIns="49785" anchor="t" compatLnSpc="1"/>
          <a:lstStyle/>
          <a:p>
            <a:endParaRPr kumimoji="0" lang="ja-JP" altLang="en-US" dirty="0"/>
          </a:p>
        </p:txBody>
      </p:sp>
      <p:sp>
        <p:nvSpPr>
          <p:cNvPr id="19" name="フリーフォーム 18"/>
          <p:cNvSpPr>
            <a:spLocks/>
          </p:cNvSpPr>
          <p:nvPr/>
        </p:nvSpPr>
        <p:spPr bwMode="auto">
          <a:xfrm>
            <a:off x="11142" y="6301073"/>
            <a:ext cx="10682261" cy="1249691"/>
          </a:xfrm>
          <a:custGeom>
            <a:avLst/>
            <a:gdLst/>
            <a:ahLst/>
            <a:cxnLst>
              <a:cxn ang="0">
                <a:pos x="5407" y="367"/>
              </a:cxn>
              <a:cxn ang="0">
                <a:pos x="3948" y="348"/>
              </a:cxn>
              <a:cxn ang="0">
                <a:pos x="4719" y="566"/>
              </a:cxn>
              <a:cxn ang="0">
                <a:pos x="5452" y="560"/>
              </a:cxn>
              <a:cxn ang="0">
                <a:pos x="3864" y="341"/>
              </a:cxn>
              <a:cxn ang="0">
                <a:pos x="3735" y="335"/>
              </a:cxn>
              <a:cxn ang="0">
                <a:pos x="5220" y="296"/>
              </a:cxn>
              <a:cxn ang="0">
                <a:pos x="4873" y="142"/>
              </a:cxn>
              <a:cxn ang="0">
                <a:pos x="3465" y="405"/>
              </a:cxn>
              <a:cxn ang="0">
                <a:pos x="4494" y="566"/>
              </a:cxn>
              <a:cxn ang="0">
                <a:pos x="4481" y="354"/>
              </a:cxn>
              <a:cxn ang="0">
                <a:pos x="3176" y="476"/>
              </a:cxn>
              <a:cxn ang="0">
                <a:pos x="3408" y="457"/>
              </a:cxn>
              <a:cxn ang="0">
                <a:pos x="4526" y="618"/>
              </a:cxn>
              <a:cxn ang="0">
                <a:pos x="4070" y="560"/>
              </a:cxn>
              <a:cxn ang="0">
                <a:pos x="2469" y="592"/>
              </a:cxn>
              <a:cxn ang="0">
                <a:pos x="2880" y="521"/>
              </a:cxn>
              <a:cxn ang="0">
                <a:pos x="1453" y="618"/>
              </a:cxn>
              <a:cxn ang="0">
                <a:pos x="2610" y="585"/>
              </a:cxn>
              <a:cxn ang="0">
                <a:pos x="4738" y="457"/>
              </a:cxn>
              <a:cxn ang="0">
                <a:pos x="5085" y="508"/>
              </a:cxn>
              <a:cxn ang="0">
                <a:pos x="4500" y="431"/>
              </a:cxn>
              <a:cxn ang="0">
                <a:pos x="3093" y="560"/>
              </a:cxn>
              <a:cxn ang="0">
                <a:pos x="3607" y="592"/>
              </a:cxn>
              <a:cxn ang="0">
                <a:pos x="4880" y="547"/>
              </a:cxn>
              <a:cxn ang="0">
                <a:pos x="2983" y="502"/>
              </a:cxn>
              <a:cxn ang="0">
                <a:pos x="4635" y="444"/>
              </a:cxn>
              <a:cxn ang="0">
                <a:pos x="5433" y="495"/>
              </a:cxn>
              <a:cxn ang="0">
                <a:pos x="1511" y="65"/>
              </a:cxn>
              <a:cxn ang="0">
                <a:pos x="515" y="521"/>
              </a:cxn>
              <a:cxn ang="0">
                <a:pos x="875" y="328"/>
              </a:cxn>
              <a:cxn ang="0">
                <a:pos x="566" y="193"/>
              </a:cxn>
              <a:cxn ang="0">
                <a:pos x="225" y="380"/>
              </a:cxn>
              <a:cxn ang="0">
                <a:pos x="65" y="219"/>
              </a:cxn>
              <a:cxn ang="0">
                <a:pos x="296" y="521"/>
              </a:cxn>
              <a:cxn ang="0">
                <a:pos x="110" y="515"/>
              </a:cxn>
              <a:cxn ang="0">
                <a:pos x="515" y="598"/>
              </a:cxn>
              <a:cxn ang="0">
                <a:pos x="187" y="380"/>
              </a:cxn>
              <a:cxn ang="0">
                <a:pos x="1428" y="168"/>
              </a:cxn>
              <a:cxn ang="0">
                <a:pos x="5433" y="495"/>
              </a:cxn>
              <a:cxn ang="0">
                <a:pos x="1852" y="489"/>
              </a:cxn>
              <a:cxn ang="0">
                <a:pos x="1543" y="412"/>
              </a:cxn>
              <a:cxn ang="0">
                <a:pos x="933" y="335"/>
              </a:cxn>
              <a:cxn ang="0">
                <a:pos x="547" y="309"/>
              </a:cxn>
              <a:cxn ang="0">
                <a:pos x="495" y="438"/>
              </a:cxn>
              <a:cxn ang="0">
                <a:pos x="1119" y="579"/>
              </a:cxn>
              <a:cxn ang="0">
                <a:pos x="1781" y="592"/>
              </a:cxn>
              <a:cxn ang="0">
                <a:pos x="798" y="470"/>
              </a:cxn>
              <a:cxn ang="0">
                <a:pos x="1350" y="598"/>
              </a:cxn>
              <a:cxn ang="0">
                <a:pos x="296" y="39"/>
              </a:cxn>
              <a:cxn ang="0">
                <a:pos x="2347" y="335"/>
              </a:cxn>
              <a:cxn ang="0">
                <a:pos x="2520" y="399"/>
              </a:cxn>
              <a:cxn ang="0">
                <a:pos x="2019" y="450"/>
              </a:cxn>
              <a:cxn ang="0">
                <a:pos x="2733" y="431"/>
              </a:cxn>
              <a:cxn ang="0">
                <a:pos x="2373" y="425"/>
              </a:cxn>
              <a:cxn ang="0">
                <a:pos x="3292" y="341"/>
              </a:cxn>
              <a:cxn ang="0">
                <a:pos x="3459" y="328"/>
              </a:cxn>
              <a:cxn ang="0">
                <a:pos x="5433" y="495"/>
              </a:cxn>
              <a:cxn ang="0">
                <a:pos x="1755" y="335"/>
              </a:cxn>
              <a:cxn ang="0">
                <a:pos x="1646" y="238"/>
              </a:cxn>
              <a:cxn ang="0">
                <a:pos x="3093" y="219"/>
              </a:cxn>
              <a:cxn ang="0">
                <a:pos x="1903" y="348"/>
              </a:cxn>
              <a:cxn ang="0">
                <a:pos x="2520" y="213"/>
              </a:cxn>
            </a:cxnLst>
            <a:rect l="0" t="0" r="0" b="0"/>
            <a:pathLst>
              <a:path w="5754" h="618">
                <a:moveTo>
                  <a:pt x="5433" y="495"/>
                </a:moveTo>
                <a:lnTo>
                  <a:pt x="5433" y="489"/>
                </a:lnTo>
                <a:lnTo>
                  <a:pt x="5426" y="489"/>
                </a:lnTo>
                <a:lnTo>
                  <a:pt x="5420" y="495"/>
                </a:lnTo>
                <a:lnTo>
                  <a:pt x="5426" y="495"/>
                </a:lnTo>
                <a:lnTo>
                  <a:pt x="5433" y="495"/>
                </a:lnTo>
                <a:lnTo>
                  <a:pt x="5510" y="470"/>
                </a:lnTo>
                <a:lnTo>
                  <a:pt x="5510" y="457"/>
                </a:lnTo>
                <a:lnTo>
                  <a:pt x="5484" y="457"/>
                </a:lnTo>
                <a:lnTo>
                  <a:pt x="5484" y="470"/>
                </a:lnTo>
                <a:lnTo>
                  <a:pt x="5490" y="476"/>
                </a:lnTo>
                <a:lnTo>
                  <a:pt x="5510" y="470"/>
                </a:lnTo>
                <a:lnTo>
                  <a:pt x="5433" y="495"/>
                </a:lnTo>
                <a:lnTo>
                  <a:pt x="5542" y="470"/>
                </a:lnTo>
                <a:lnTo>
                  <a:pt x="5535" y="470"/>
                </a:lnTo>
                <a:lnTo>
                  <a:pt x="5529" y="476"/>
                </a:lnTo>
                <a:lnTo>
                  <a:pt x="5529" y="483"/>
                </a:lnTo>
                <a:lnTo>
                  <a:pt x="5542" y="470"/>
                </a:lnTo>
                <a:lnTo>
                  <a:pt x="5433" y="495"/>
                </a:lnTo>
                <a:lnTo>
                  <a:pt x="5523" y="270"/>
                </a:lnTo>
                <a:lnTo>
                  <a:pt x="5523" y="277"/>
                </a:lnTo>
                <a:lnTo>
                  <a:pt x="5529" y="283"/>
                </a:lnTo>
                <a:lnTo>
                  <a:pt x="5542" y="283"/>
                </a:lnTo>
                <a:lnTo>
                  <a:pt x="5535" y="270"/>
                </a:lnTo>
                <a:lnTo>
                  <a:pt x="5523" y="270"/>
                </a:lnTo>
                <a:lnTo>
                  <a:pt x="5433" y="495"/>
                </a:lnTo>
                <a:lnTo>
                  <a:pt x="5670" y="348"/>
                </a:lnTo>
                <a:lnTo>
                  <a:pt x="5645" y="354"/>
                </a:lnTo>
                <a:lnTo>
                  <a:pt x="5625" y="354"/>
                </a:lnTo>
                <a:lnTo>
                  <a:pt x="5600" y="373"/>
                </a:lnTo>
                <a:lnTo>
                  <a:pt x="5593" y="373"/>
                </a:lnTo>
                <a:lnTo>
                  <a:pt x="5587" y="367"/>
                </a:lnTo>
                <a:lnTo>
                  <a:pt x="5587" y="354"/>
                </a:lnTo>
                <a:lnTo>
                  <a:pt x="5593" y="354"/>
                </a:lnTo>
                <a:lnTo>
                  <a:pt x="5600" y="354"/>
                </a:lnTo>
                <a:lnTo>
                  <a:pt x="5580" y="348"/>
                </a:lnTo>
                <a:lnTo>
                  <a:pt x="5568" y="341"/>
                </a:lnTo>
                <a:lnTo>
                  <a:pt x="5754" y="264"/>
                </a:lnTo>
                <a:lnTo>
                  <a:pt x="5555" y="335"/>
                </a:lnTo>
                <a:lnTo>
                  <a:pt x="5535" y="315"/>
                </a:lnTo>
                <a:lnTo>
                  <a:pt x="5510" y="309"/>
                </a:lnTo>
                <a:lnTo>
                  <a:pt x="5478" y="309"/>
                </a:lnTo>
                <a:lnTo>
                  <a:pt x="5465" y="309"/>
                </a:lnTo>
                <a:lnTo>
                  <a:pt x="5433" y="303"/>
                </a:lnTo>
                <a:lnTo>
                  <a:pt x="5426" y="303"/>
                </a:lnTo>
                <a:lnTo>
                  <a:pt x="5426" y="309"/>
                </a:lnTo>
                <a:lnTo>
                  <a:pt x="5439" y="309"/>
                </a:lnTo>
                <a:lnTo>
                  <a:pt x="5484" y="315"/>
                </a:lnTo>
                <a:lnTo>
                  <a:pt x="5529" y="328"/>
                </a:lnTo>
                <a:lnTo>
                  <a:pt x="5535" y="335"/>
                </a:lnTo>
                <a:lnTo>
                  <a:pt x="5535" y="341"/>
                </a:lnTo>
                <a:lnTo>
                  <a:pt x="5529" y="348"/>
                </a:lnTo>
                <a:lnTo>
                  <a:pt x="5523" y="348"/>
                </a:lnTo>
                <a:lnTo>
                  <a:pt x="5510" y="348"/>
                </a:lnTo>
                <a:lnTo>
                  <a:pt x="5484" y="348"/>
                </a:lnTo>
                <a:lnTo>
                  <a:pt x="5445" y="354"/>
                </a:lnTo>
                <a:lnTo>
                  <a:pt x="5407" y="367"/>
                </a:lnTo>
                <a:lnTo>
                  <a:pt x="5368" y="380"/>
                </a:lnTo>
                <a:lnTo>
                  <a:pt x="5317" y="405"/>
                </a:lnTo>
                <a:lnTo>
                  <a:pt x="5310" y="412"/>
                </a:lnTo>
                <a:lnTo>
                  <a:pt x="5310" y="418"/>
                </a:lnTo>
                <a:lnTo>
                  <a:pt x="5317" y="418"/>
                </a:lnTo>
                <a:lnTo>
                  <a:pt x="5310" y="425"/>
                </a:lnTo>
                <a:lnTo>
                  <a:pt x="5291" y="431"/>
                </a:lnTo>
                <a:lnTo>
                  <a:pt x="5291" y="438"/>
                </a:lnTo>
                <a:lnTo>
                  <a:pt x="5304" y="438"/>
                </a:lnTo>
                <a:lnTo>
                  <a:pt x="5323" y="431"/>
                </a:lnTo>
                <a:lnTo>
                  <a:pt x="5349" y="418"/>
                </a:lnTo>
                <a:lnTo>
                  <a:pt x="5375" y="405"/>
                </a:lnTo>
                <a:lnTo>
                  <a:pt x="5439" y="386"/>
                </a:lnTo>
                <a:lnTo>
                  <a:pt x="5471" y="380"/>
                </a:lnTo>
                <a:lnTo>
                  <a:pt x="5490" y="380"/>
                </a:lnTo>
                <a:lnTo>
                  <a:pt x="5529" y="386"/>
                </a:lnTo>
                <a:lnTo>
                  <a:pt x="5587" y="399"/>
                </a:lnTo>
                <a:lnTo>
                  <a:pt x="5638" y="412"/>
                </a:lnTo>
                <a:lnTo>
                  <a:pt x="5664" y="425"/>
                </a:lnTo>
                <a:lnTo>
                  <a:pt x="5658" y="412"/>
                </a:lnTo>
                <a:lnTo>
                  <a:pt x="5645" y="405"/>
                </a:lnTo>
                <a:lnTo>
                  <a:pt x="5664" y="393"/>
                </a:lnTo>
                <a:lnTo>
                  <a:pt x="5664" y="386"/>
                </a:lnTo>
                <a:lnTo>
                  <a:pt x="5658" y="386"/>
                </a:lnTo>
                <a:lnTo>
                  <a:pt x="5651" y="380"/>
                </a:lnTo>
                <a:lnTo>
                  <a:pt x="5670" y="380"/>
                </a:lnTo>
                <a:lnTo>
                  <a:pt x="5664" y="373"/>
                </a:lnTo>
                <a:lnTo>
                  <a:pt x="5670" y="367"/>
                </a:lnTo>
                <a:lnTo>
                  <a:pt x="5703" y="341"/>
                </a:lnTo>
                <a:lnTo>
                  <a:pt x="5754" y="328"/>
                </a:lnTo>
                <a:lnTo>
                  <a:pt x="5754" y="315"/>
                </a:lnTo>
                <a:lnTo>
                  <a:pt x="5715" y="328"/>
                </a:lnTo>
                <a:lnTo>
                  <a:pt x="5670" y="348"/>
                </a:lnTo>
                <a:lnTo>
                  <a:pt x="5433" y="495"/>
                </a:lnTo>
                <a:lnTo>
                  <a:pt x="5465" y="367"/>
                </a:lnTo>
                <a:lnTo>
                  <a:pt x="5445" y="380"/>
                </a:lnTo>
                <a:lnTo>
                  <a:pt x="5439" y="380"/>
                </a:lnTo>
                <a:lnTo>
                  <a:pt x="5439" y="373"/>
                </a:lnTo>
                <a:lnTo>
                  <a:pt x="5445" y="354"/>
                </a:lnTo>
                <a:lnTo>
                  <a:pt x="5458" y="354"/>
                </a:lnTo>
                <a:lnTo>
                  <a:pt x="5471" y="354"/>
                </a:lnTo>
                <a:lnTo>
                  <a:pt x="5465" y="367"/>
                </a:lnTo>
                <a:lnTo>
                  <a:pt x="5433" y="495"/>
                </a:lnTo>
                <a:lnTo>
                  <a:pt x="3877" y="348"/>
                </a:lnTo>
                <a:lnTo>
                  <a:pt x="3896" y="348"/>
                </a:lnTo>
                <a:lnTo>
                  <a:pt x="3909" y="354"/>
                </a:lnTo>
                <a:lnTo>
                  <a:pt x="3922" y="354"/>
                </a:lnTo>
                <a:lnTo>
                  <a:pt x="3922" y="367"/>
                </a:lnTo>
                <a:lnTo>
                  <a:pt x="3928" y="367"/>
                </a:lnTo>
                <a:lnTo>
                  <a:pt x="3941" y="367"/>
                </a:lnTo>
                <a:lnTo>
                  <a:pt x="3941" y="354"/>
                </a:lnTo>
                <a:lnTo>
                  <a:pt x="3941" y="367"/>
                </a:lnTo>
                <a:lnTo>
                  <a:pt x="3948" y="373"/>
                </a:lnTo>
                <a:lnTo>
                  <a:pt x="3967" y="354"/>
                </a:lnTo>
                <a:lnTo>
                  <a:pt x="3954" y="354"/>
                </a:lnTo>
                <a:lnTo>
                  <a:pt x="3948" y="354"/>
                </a:lnTo>
                <a:lnTo>
                  <a:pt x="3948" y="348"/>
                </a:lnTo>
                <a:lnTo>
                  <a:pt x="3941" y="348"/>
                </a:lnTo>
                <a:lnTo>
                  <a:pt x="3928" y="348"/>
                </a:lnTo>
                <a:lnTo>
                  <a:pt x="3922" y="348"/>
                </a:lnTo>
                <a:lnTo>
                  <a:pt x="3915" y="341"/>
                </a:lnTo>
                <a:lnTo>
                  <a:pt x="3903" y="348"/>
                </a:lnTo>
                <a:lnTo>
                  <a:pt x="3903" y="341"/>
                </a:lnTo>
                <a:lnTo>
                  <a:pt x="3896" y="335"/>
                </a:lnTo>
                <a:lnTo>
                  <a:pt x="3883" y="341"/>
                </a:lnTo>
                <a:lnTo>
                  <a:pt x="3877" y="341"/>
                </a:lnTo>
                <a:lnTo>
                  <a:pt x="3877" y="348"/>
                </a:lnTo>
                <a:lnTo>
                  <a:pt x="5433" y="495"/>
                </a:lnTo>
                <a:lnTo>
                  <a:pt x="4095" y="341"/>
                </a:lnTo>
                <a:lnTo>
                  <a:pt x="4095" y="348"/>
                </a:lnTo>
                <a:lnTo>
                  <a:pt x="4102" y="335"/>
                </a:lnTo>
                <a:lnTo>
                  <a:pt x="4095" y="335"/>
                </a:lnTo>
                <a:lnTo>
                  <a:pt x="4095" y="341"/>
                </a:lnTo>
                <a:lnTo>
                  <a:pt x="5433" y="495"/>
                </a:lnTo>
                <a:lnTo>
                  <a:pt x="5413" y="502"/>
                </a:lnTo>
                <a:lnTo>
                  <a:pt x="5394" y="502"/>
                </a:lnTo>
                <a:lnTo>
                  <a:pt x="5413" y="508"/>
                </a:lnTo>
                <a:lnTo>
                  <a:pt x="5413" y="502"/>
                </a:lnTo>
                <a:lnTo>
                  <a:pt x="5433" y="495"/>
                </a:lnTo>
                <a:lnTo>
                  <a:pt x="5722" y="618"/>
                </a:lnTo>
                <a:lnTo>
                  <a:pt x="5754" y="605"/>
                </a:lnTo>
                <a:lnTo>
                  <a:pt x="5754" y="560"/>
                </a:lnTo>
                <a:lnTo>
                  <a:pt x="5625" y="618"/>
                </a:lnTo>
                <a:lnTo>
                  <a:pt x="5722" y="618"/>
                </a:lnTo>
                <a:lnTo>
                  <a:pt x="5433" y="495"/>
                </a:lnTo>
                <a:lnTo>
                  <a:pt x="3832" y="219"/>
                </a:lnTo>
                <a:lnTo>
                  <a:pt x="3819" y="219"/>
                </a:lnTo>
                <a:lnTo>
                  <a:pt x="3825" y="225"/>
                </a:lnTo>
                <a:lnTo>
                  <a:pt x="3832" y="219"/>
                </a:lnTo>
                <a:lnTo>
                  <a:pt x="5433" y="495"/>
                </a:lnTo>
                <a:lnTo>
                  <a:pt x="4822" y="476"/>
                </a:lnTo>
                <a:lnTo>
                  <a:pt x="4828" y="476"/>
                </a:lnTo>
                <a:lnTo>
                  <a:pt x="4828" y="470"/>
                </a:lnTo>
                <a:lnTo>
                  <a:pt x="4822" y="470"/>
                </a:lnTo>
                <a:lnTo>
                  <a:pt x="4809" y="470"/>
                </a:lnTo>
                <a:lnTo>
                  <a:pt x="4803" y="470"/>
                </a:lnTo>
                <a:lnTo>
                  <a:pt x="4803" y="476"/>
                </a:lnTo>
                <a:lnTo>
                  <a:pt x="4809" y="476"/>
                </a:lnTo>
                <a:lnTo>
                  <a:pt x="4822" y="476"/>
                </a:lnTo>
                <a:lnTo>
                  <a:pt x="5433" y="495"/>
                </a:lnTo>
                <a:lnTo>
                  <a:pt x="3787" y="322"/>
                </a:lnTo>
                <a:lnTo>
                  <a:pt x="3793" y="328"/>
                </a:lnTo>
                <a:lnTo>
                  <a:pt x="3800" y="328"/>
                </a:lnTo>
                <a:lnTo>
                  <a:pt x="3800" y="315"/>
                </a:lnTo>
                <a:lnTo>
                  <a:pt x="3793" y="315"/>
                </a:lnTo>
                <a:lnTo>
                  <a:pt x="3787" y="315"/>
                </a:lnTo>
                <a:lnTo>
                  <a:pt x="3787" y="322"/>
                </a:lnTo>
                <a:lnTo>
                  <a:pt x="5433" y="495"/>
                </a:lnTo>
                <a:lnTo>
                  <a:pt x="4713" y="560"/>
                </a:lnTo>
                <a:lnTo>
                  <a:pt x="4693" y="560"/>
                </a:lnTo>
                <a:lnTo>
                  <a:pt x="4674" y="560"/>
                </a:lnTo>
                <a:lnTo>
                  <a:pt x="4674" y="579"/>
                </a:lnTo>
                <a:lnTo>
                  <a:pt x="4693" y="579"/>
                </a:lnTo>
                <a:lnTo>
                  <a:pt x="4719" y="566"/>
                </a:lnTo>
                <a:lnTo>
                  <a:pt x="4745" y="566"/>
                </a:lnTo>
                <a:lnTo>
                  <a:pt x="4751" y="566"/>
                </a:lnTo>
                <a:lnTo>
                  <a:pt x="4758" y="560"/>
                </a:lnTo>
                <a:lnTo>
                  <a:pt x="4732" y="560"/>
                </a:lnTo>
                <a:lnTo>
                  <a:pt x="4713" y="560"/>
                </a:lnTo>
                <a:lnTo>
                  <a:pt x="5433" y="495"/>
                </a:lnTo>
                <a:lnTo>
                  <a:pt x="5715" y="470"/>
                </a:lnTo>
                <a:lnTo>
                  <a:pt x="5696" y="470"/>
                </a:lnTo>
                <a:lnTo>
                  <a:pt x="5690" y="470"/>
                </a:lnTo>
                <a:lnTo>
                  <a:pt x="5677" y="470"/>
                </a:lnTo>
                <a:lnTo>
                  <a:pt x="5638" y="483"/>
                </a:lnTo>
                <a:lnTo>
                  <a:pt x="5587" y="495"/>
                </a:lnTo>
                <a:lnTo>
                  <a:pt x="5561" y="508"/>
                </a:lnTo>
                <a:lnTo>
                  <a:pt x="5548" y="502"/>
                </a:lnTo>
                <a:lnTo>
                  <a:pt x="5529" y="508"/>
                </a:lnTo>
                <a:lnTo>
                  <a:pt x="5478" y="508"/>
                </a:lnTo>
                <a:lnTo>
                  <a:pt x="5452" y="515"/>
                </a:lnTo>
                <a:lnTo>
                  <a:pt x="5433" y="521"/>
                </a:lnTo>
                <a:lnTo>
                  <a:pt x="5394" y="521"/>
                </a:lnTo>
                <a:lnTo>
                  <a:pt x="5381" y="534"/>
                </a:lnTo>
                <a:lnTo>
                  <a:pt x="5355" y="540"/>
                </a:lnTo>
                <a:lnTo>
                  <a:pt x="5330" y="553"/>
                </a:lnTo>
                <a:lnTo>
                  <a:pt x="5317" y="553"/>
                </a:lnTo>
                <a:lnTo>
                  <a:pt x="5291" y="566"/>
                </a:lnTo>
                <a:lnTo>
                  <a:pt x="5259" y="585"/>
                </a:lnTo>
                <a:lnTo>
                  <a:pt x="5182" y="618"/>
                </a:lnTo>
                <a:lnTo>
                  <a:pt x="5208" y="618"/>
                </a:lnTo>
                <a:lnTo>
                  <a:pt x="5214" y="618"/>
                </a:lnTo>
                <a:lnTo>
                  <a:pt x="5233" y="611"/>
                </a:lnTo>
                <a:lnTo>
                  <a:pt x="5246" y="598"/>
                </a:lnTo>
                <a:lnTo>
                  <a:pt x="5265" y="592"/>
                </a:lnTo>
                <a:lnTo>
                  <a:pt x="5304" y="585"/>
                </a:lnTo>
                <a:lnTo>
                  <a:pt x="5330" y="579"/>
                </a:lnTo>
                <a:lnTo>
                  <a:pt x="5336" y="579"/>
                </a:lnTo>
                <a:lnTo>
                  <a:pt x="5349" y="566"/>
                </a:lnTo>
                <a:lnTo>
                  <a:pt x="5362" y="560"/>
                </a:lnTo>
                <a:lnTo>
                  <a:pt x="5368" y="553"/>
                </a:lnTo>
                <a:lnTo>
                  <a:pt x="5388" y="553"/>
                </a:lnTo>
                <a:lnTo>
                  <a:pt x="5407" y="560"/>
                </a:lnTo>
                <a:lnTo>
                  <a:pt x="5407" y="566"/>
                </a:lnTo>
                <a:lnTo>
                  <a:pt x="5394" y="566"/>
                </a:lnTo>
                <a:lnTo>
                  <a:pt x="5381" y="566"/>
                </a:lnTo>
                <a:lnTo>
                  <a:pt x="5362" y="585"/>
                </a:lnTo>
                <a:lnTo>
                  <a:pt x="5336" y="592"/>
                </a:lnTo>
                <a:lnTo>
                  <a:pt x="5304" y="598"/>
                </a:lnTo>
                <a:lnTo>
                  <a:pt x="5246" y="618"/>
                </a:lnTo>
                <a:lnTo>
                  <a:pt x="5317" y="618"/>
                </a:lnTo>
                <a:lnTo>
                  <a:pt x="5330" y="618"/>
                </a:lnTo>
                <a:lnTo>
                  <a:pt x="5349" y="611"/>
                </a:lnTo>
                <a:lnTo>
                  <a:pt x="5362" y="605"/>
                </a:lnTo>
                <a:lnTo>
                  <a:pt x="5375" y="605"/>
                </a:lnTo>
                <a:lnTo>
                  <a:pt x="5394" y="598"/>
                </a:lnTo>
                <a:lnTo>
                  <a:pt x="5407" y="585"/>
                </a:lnTo>
                <a:lnTo>
                  <a:pt x="5413" y="579"/>
                </a:lnTo>
                <a:lnTo>
                  <a:pt x="5426" y="566"/>
                </a:lnTo>
                <a:lnTo>
                  <a:pt x="5445" y="560"/>
                </a:lnTo>
                <a:lnTo>
                  <a:pt x="5452" y="560"/>
                </a:lnTo>
                <a:lnTo>
                  <a:pt x="5445" y="579"/>
                </a:lnTo>
                <a:lnTo>
                  <a:pt x="5471" y="560"/>
                </a:lnTo>
                <a:lnTo>
                  <a:pt x="5490" y="553"/>
                </a:lnTo>
                <a:lnTo>
                  <a:pt x="5510" y="540"/>
                </a:lnTo>
                <a:lnTo>
                  <a:pt x="5516" y="547"/>
                </a:lnTo>
                <a:lnTo>
                  <a:pt x="5516" y="553"/>
                </a:lnTo>
                <a:lnTo>
                  <a:pt x="5555" y="534"/>
                </a:lnTo>
                <a:lnTo>
                  <a:pt x="5580" y="528"/>
                </a:lnTo>
                <a:lnTo>
                  <a:pt x="5593" y="534"/>
                </a:lnTo>
                <a:lnTo>
                  <a:pt x="5613" y="540"/>
                </a:lnTo>
                <a:lnTo>
                  <a:pt x="5632" y="540"/>
                </a:lnTo>
                <a:lnTo>
                  <a:pt x="5645" y="534"/>
                </a:lnTo>
                <a:lnTo>
                  <a:pt x="5632" y="528"/>
                </a:lnTo>
                <a:lnTo>
                  <a:pt x="5638" y="521"/>
                </a:lnTo>
                <a:lnTo>
                  <a:pt x="5645" y="521"/>
                </a:lnTo>
                <a:lnTo>
                  <a:pt x="5658" y="521"/>
                </a:lnTo>
                <a:lnTo>
                  <a:pt x="5670" y="521"/>
                </a:lnTo>
                <a:lnTo>
                  <a:pt x="5683" y="528"/>
                </a:lnTo>
                <a:lnTo>
                  <a:pt x="5690" y="528"/>
                </a:lnTo>
                <a:lnTo>
                  <a:pt x="5690" y="521"/>
                </a:lnTo>
                <a:lnTo>
                  <a:pt x="5683" y="515"/>
                </a:lnTo>
                <a:lnTo>
                  <a:pt x="5677" y="515"/>
                </a:lnTo>
                <a:lnTo>
                  <a:pt x="5670" y="515"/>
                </a:lnTo>
                <a:lnTo>
                  <a:pt x="5658" y="508"/>
                </a:lnTo>
                <a:lnTo>
                  <a:pt x="5664" y="502"/>
                </a:lnTo>
                <a:lnTo>
                  <a:pt x="5690" y="489"/>
                </a:lnTo>
                <a:lnTo>
                  <a:pt x="5754" y="476"/>
                </a:lnTo>
                <a:lnTo>
                  <a:pt x="5754" y="444"/>
                </a:lnTo>
                <a:lnTo>
                  <a:pt x="5741" y="450"/>
                </a:lnTo>
                <a:lnTo>
                  <a:pt x="5715" y="470"/>
                </a:lnTo>
                <a:lnTo>
                  <a:pt x="5433" y="495"/>
                </a:lnTo>
                <a:lnTo>
                  <a:pt x="5484" y="534"/>
                </a:lnTo>
                <a:lnTo>
                  <a:pt x="5452" y="540"/>
                </a:lnTo>
                <a:lnTo>
                  <a:pt x="5426" y="553"/>
                </a:lnTo>
                <a:lnTo>
                  <a:pt x="5420" y="553"/>
                </a:lnTo>
                <a:lnTo>
                  <a:pt x="5420" y="547"/>
                </a:lnTo>
                <a:lnTo>
                  <a:pt x="5439" y="534"/>
                </a:lnTo>
                <a:lnTo>
                  <a:pt x="5465" y="528"/>
                </a:lnTo>
                <a:lnTo>
                  <a:pt x="5490" y="521"/>
                </a:lnTo>
                <a:lnTo>
                  <a:pt x="5497" y="528"/>
                </a:lnTo>
                <a:lnTo>
                  <a:pt x="5484" y="534"/>
                </a:lnTo>
                <a:lnTo>
                  <a:pt x="5433" y="495"/>
                </a:lnTo>
                <a:lnTo>
                  <a:pt x="4751" y="540"/>
                </a:lnTo>
                <a:lnTo>
                  <a:pt x="4725" y="534"/>
                </a:lnTo>
                <a:lnTo>
                  <a:pt x="4700" y="534"/>
                </a:lnTo>
                <a:lnTo>
                  <a:pt x="4700" y="540"/>
                </a:lnTo>
                <a:lnTo>
                  <a:pt x="4706" y="540"/>
                </a:lnTo>
                <a:lnTo>
                  <a:pt x="4732" y="547"/>
                </a:lnTo>
                <a:lnTo>
                  <a:pt x="4777" y="540"/>
                </a:lnTo>
                <a:lnTo>
                  <a:pt x="4803" y="534"/>
                </a:lnTo>
                <a:lnTo>
                  <a:pt x="4803" y="534"/>
                </a:lnTo>
                <a:lnTo>
                  <a:pt x="4777" y="534"/>
                </a:lnTo>
                <a:lnTo>
                  <a:pt x="4751" y="540"/>
                </a:lnTo>
                <a:lnTo>
                  <a:pt x="5433" y="495"/>
                </a:lnTo>
                <a:lnTo>
                  <a:pt x="3819" y="335"/>
                </a:lnTo>
                <a:lnTo>
                  <a:pt x="3838" y="341"/>
                </a:lnTo>
                <a:lnTo>
                  <a:pt x="3864" y="341"/>
                </a:lnTo>
                <a:lnTo>
                  <a:pt x="3877" y="335"/>
                </a:lnTo>
                <a:lnTo>
                  <a:pt x="3870" y="328"/>
                </a:lnTo>
                <a:lnTo>
                  <a:pt x="3851" y="328"/>
                </a:lnTo>
                <a:lnTo>
                  <a:pt x="3845" y="328"/>
                </a:lnTo>
                <a:lnTo>
                  <a:pt x="3838" y="328"/>
                </a:lnTo>
                <a:lnTo>
                  <a:pt x="3819" y="328"/>
                </a:lnTo>
                <a:lnTo>
                  <a:pt x="3819" y="335"/>
                </a:lnTo>
                <a:lnTo>
                  <a:pt x="5433" y="495"/>
                </a:lnTo>
                <a:lnTo>
                  <a:pt x="3813" y="328"/>
                </a:lnTo>
                <a:lnTo>
                  <a:pt x="3819" y="328"/>
                </a:lnTo>
                <a:lnTo>
                  <a:pt x="3825" y="322"/>
                </a:lnTo>
                <a:lnTo>
                  <a:pt x="3819" y="322"/>
                </a:lnTo>
                <a:lnTo>
                  <a:pt x="3806" y="328"/>
                </a:lnTo>
                <a:lnTo>
                  <a:pt x="3813" y="328"/>
                </a:lnTo>
                <a:lnTo>
                  <a:pt x="5433" y="495"/>
                </a:lnTo>
                <a:lnTo>
                  <a:pt x="3825" y="290"/>
                </a:lnTo>
                <a:lnTo>
                  <a:pt x="3825" y="296"/>
                </a:lnTo>
                <a:lnTo>
                  <a:pt x="3832" y="296"/>
                </a:lnTo>
                <a:lnTo>
                  <a:pt x="3838" y="290"/>
                </a:lnTo>
                <a:lnTo>
                  <a:pt x="3838" y="283"/>
                </a:lnTo>
                <a:lnTo>
                  <a:pt x="3832" y="283"/>
                </a:lnTo>
                <a:lnTo>
                  <a:pt x="3825" y="290"/>
                </a:lnTo>
                <a:lnTo>
                  <a:pt x="5433" y="495"/>
                </a:lnTo>
                <a:lnTo>
                  <a:pt x="5413" y="309"/>
                </a:lnTo>
                <a:lnTo>
                  <a:pt x="5407" y="303"/>
                </a:lnTo>
                <a:lnTo>
                  <a:pt x="5394" y="303"/>
                </a:lnTo>
                <a:lnTo>
                  <a:pt x="5388" y="296"/>
                </a:lnTo>
                <a:lnTo>
                  <a:pt x="5388" y="303"/>
                </a:lnTo>
                <a:lnTo>
                  <a:pt x="5394" y="309"/>
                </a:lnTo>
                <a:lnTo>
                  <a:pt x="5407" y="309"/>
                </a:lnTo>
                <a:lnTo>
                  <a:pt x="5413" y="309"/>
                </a:lnTo>
                <a:lnTo>
                  <a:pt x="5433" y="495"/>
                </a:lnTo>
                <a:lnTo>
                  <a:pt x="5458" y="168"/>
                </a:lnTo>
                <a:lnTo>
                  <a:pt x="5484" y="174"/>
                </a:lnTo>
                <a:lnTo>
                  <a:pt x="5529" y="180"/>
                </a:lnTo>
                <a:lnTo>
                  <a:pt x="5548" y="187"/>
                </a:lnTo>
                <a:lnTo>
                  <a:pt x="5574" y="187"/>
                </a:lnTo>
                <a:lnTo>
                  <a:pt x="5574" y="193"/>
                </a:lnTo>
                <a:lnTo>
                  <a:pt x="5587" y="200"/>
                </a:lnTo>
                <a:lnTo>
                  <a:pt x="5613" y="206"/>
                </a:lnTo>
                <a:lnTo>
                  <a:pt x="5632" y="213"/>
                </a:lnTo>
                <a:lnTo>
                  <a:pt x="5638" y="213"/>
                </a:lnTo>
                <a:lnTo>
                  <a:pt x="5638" y="206"/>
                </a:lnTo>
                <a:lnTo>
                  <a:pt x="5625" y="200"/>
                </a:lnTo>
                <a:lnTo>
                  <a:pt x="5593" y="187"/>
                </a:lnTo>
                <a:lnTo>
                  <a:pt x="5555" y="180"/>
                </a:lnTo>
                <a:lnTo>
                  <a:pt x="5529" y="174"/>
                </a:lnTo>
                <a:lnTo>
                  <a:pt x="5478" y="168"/>
                </a:lnTo>
                <a:lnTo>
                  <a:pt x="5458" y="168"/>
                </a:lnTo>
                <a:lnTo>
                  <a:pt x="5452" y="168"/>
                </a:lnTo>
                <a:lnTo>
                  <a:pt x="5458" y="168"/>
                </a:lnTo>
                <a:lnTo>
                  <a:pt x="5433" y="495"/>
                </a:lnTo>
                <a:lnTo>
                  <a:pt x="3735" y="335"/>
                </a:lnTo>
                <a:lnTo>
                  <a:pt x="3742" y="335"/>
                </a:lnTo>
                <a:lnTo>
                  <a:pt x="3735" y="328"/>
                </a:lnTo>
                <a:lnTo>
                  <a:pt x="3729" y="335"/>
                </a:lnTo>
                <a:lnTo>
                  <a:pt x="3735" y="335"/>
                </a:lnTo>
                <a:lnTo>
                  <a:pt x="5433" y="495"/>
                </a:lnTo>
                <a:lnTo>
                  <a:pt x="3748" y="341"/>
                </a:lnTo>
                <a:lnTo>
                  <a:pt x="3761" y="341"/>
                </a:lnTo>
                <a:lnTo>
                  <a:pt x="3768" y="341"/>
                </a:lnTo>
                <a:lnTo>
                  <a:pt x="3761" y="335"/>
                </a:lnTo>
                <a:lnTo>
                  <a:pt x="3748" y="341"/>
                </a:lnTo>
                <a:lnTo>
                  <a:pt x="5433" y="495"/>
                </a:lnTo>
                <a:lnTo>
                  <a:pt x="3716" y="335"/>
                </a:lnTo>
                <a:lnTo>
                  <a:pt x="3723" y="328"/>
                </a:lnTo>
                <a:lnTo>
                  <a:pt x="3716" y="328"/>
                </a:lnTo>
                <a:lnTo>
                  <a:pt x="3710" y="328"/>
                </a:lnTo>
                <a:lnTo>
                  <a:pt x="3703" y="335"/>
                </a:lnTo>
                <a:lnTo>
                  <a:pt x="3716" y="335"/>
                </a:lnTo>
                <a:lnTo>
                  <a:pt x="5433" y="495"/>
                </a:lnTo>
                <a:lnTo>
                  <a:pt x="3825" y="354"/>
                </a:lnTo>
                <a:lnTo>
                  <a:pt x="3838" y="367"/>
                </a:lnTo>
                <a:lnTo>
                  <a:pt x="3845" y="367"/>
                </a:lnTo>
                <a:lnTo>
                  <a:pt x="3845" y="354"/>
                </a:lnTo>
                <a:lnTo>
                  <a:pt x="3838" y="354"/>
                </a:lnTo>
                <a:lnTo>
                  <a:pt x="3825" y="354"/>
                </a:lnTo>
                <a:lnTo>
                  <a:pt x="5433" y="495"/>
                </a:lnTo>
                <a:lnTo>
                  <a:pt x="4089" y="277"/>
                </a:lnTo>
                <a:lnTo>
                  <a:pt x="4089" y="270"/>
                </a:lnTo>
                <a:lnTo>
                  <a:pt x="4083" y="270"/>
                </a:lnTo>
                <a:lnTo>
                  <a:pt x="4076" y="270"/>
                </a:lnTo>
                <a:lnTo>
                  <a:pt x="4076" y="277"/>
                </a:lnTo>
                <a:lnTo>
                  <a:pt x="4089" y="277"/>
                </a:lnTo>
                <a:lnTo>
                  <a:pt x="5433" y="495"/>
                </a:lnTo>
                <a:lnTo>
                  <a:pt x="4044" y="412"/>
                </a:lnTo>
                <a:lnTo>
                  <a:pt x="4038" y="412"/>
                </a:lnTo>
                <a:lnTo>
                  <a:pt x="4044" y="418"/>
                </a:lnTo>
                <a:lnTo>
                  <a:pt x="4057" y="425"/>
                </a:lnTo>
                <a:lnTo>
                  <a:pt x="4070" y="431"/>
                </a:lnTo>
                <a:lnTo>
                  <a:pt x="4076" y="431"/>
                </a:lnTo>
                <a:lnTo>
                  <a:pt x="4076" y="425"/>
                </a:lnTo>
                <a:lnTo>
                  <a:pt x="4057" y="418"/>
                </a:lnTo>
                <a:lnTo>
                  <a:pt x="4044" y="412"/>
                </a:lnTo>
                <a:lnTo>
                  <a:pt x="5433" y="495"/>
                </a:lnTo>
                <a:lnTo>
                  <a:pt x="4044" y="270"/>
                </a:lnTo>
                <a:lnTo>
                  <a:pt x="4044" y="264"/>
                </a:lnTo>
                <a:lnTo>
                  <a:pt x="4044" y="251"/>
                </a:lnTo>
                <a:lnTo>
                  <a:pt x="4038" y="251"/>
                </a:lnTo>
                <a:lnTo>
                  <a:pt x="4031" y="251"/>
                </a:lnTo>
                <a:lnTo>
                  <a:pt x="4044" y="270"/>
                </a:lnTo>
                <a:lnTo>
                  <a:pt x="5433" y="495"/>
                </a:lnTo>
                <a:lnTo>
                  <a:pt x="5220" y="296"/>
                </a:lnTo>
                <a:lnTo>
                  <a:pt x="5246" y="296"/>
                </a:lnTo>
                <a:lnTo>
                  <a:pt x="5291" y="296"/>
                </a:lnTo>
                <a:lnTo>
                  <a:pt x="5343" y="303"/>
                </a:lnTo>
                <a:lnTo>
                  <a:pt x="5368" y="303"/>
                </a:lnTo>
                <a:lnTo>
                  <a:pt x="5375" y="303"/>
                </a:lnTo>
                <a:lnTo>
                  <a:pt x="5368" y="303"/>
                </a:lnTo>
                <a:lnTo>
                  <a:pt x="5349" y="290"/>
                </a:lnTo>
                <a:lnTo>
                  <a:pt x="5323" y="290"/>
                </a:lnTo>
                <a:lnTo>
                  <a:pt x="5278" y="290"/>
                </a:lnTo>
                <a:lnTo>
                  <a:pt x="5233" y="290"/>
                </a:lnTo>
                <a:lnTo>
                  <a:pt x="5220" y="296"/>
                </a:lnTo>
                <a:lnTo>
                  <a:pt x="5214" y="296"/>
                </a:lnTo>
                <a:lnTo>
                  <a:pt x="5220" y="296"/>
                </a:lnTo>
                <a:lnTo>
                  <a:pt x="5433" y="495"/>
                </a:lnTo>
                <a:lnTo>
                  <a:pt x="3935" y="393"/>
                </a:lnTo>
                <a:lnTo>
                  <a:pt x="3928" y="386"/>
                </a:lnTo>
                <a:lnTo>
                  <a:pt x="3922" y="380"/>
                </a:lnTo>
                <a:lnTo>
                  <a:pt x="3903" y="373"/>
                </a:lnTo>
                <a:lnTo>
                  <a:pt x="3890" y="373"/>
                </a:lnTo>
                <a:lnTo>
                  <a:pt x="3903" y="380"/>
                </a:lnTo>
                <a:lnTo>
                  <a:pt x="3903" y="386"/>
                </a:lnTo>
                <a:lnTo>
                  <a:pt x="3922" y="393"/>
                </a:lnTo>
                <a:lnTo>
                  <a:pt x="3935" y="393"/>
                </a:lnTo>
                <a:lnTo>
                  <a:pt x="5433" y="495"/>
                </a:lnTo>
                <a:lnTo>
                  <a:pt x="3851" y="373"/>
                </a:lnTo>
                <a:lnTo>
                  <a:pt x="3864" y="373"/>
                </a:lnTo>
                <a:lnTo>
                  <a:pt x="3864" y="367"/>
                </a:lnTo>
                <a:lnTo>
                  <a:pt x="3851" y="373"/>
                </a:lnTo>
                <a:lnTo>
                  <a:pt x="5433" y="495"/>
                </a:lnTo>
                <a:lnTo>
                  <a:pt x="4211" y="373"/>
                </a:lnTo>
                <a:lnTo>
                  <a:pt x="4218" y="380"/>
                </a:lnTo>
                <a:lnTo>
                  <a:pt x="4224" y="380"/>
                </a:lnTo>
                <a:lnTo>
                  <a:pt x="4218" y="367"/>
                </a:lnTo>
                <a:lnTo>
                  <a:pt x="4205" y="367"/>
                </a:lnTo>
                <a:lnTo>
                  <a:pt x="4198" y="367"/>
                </a:lnTo>
                <a:lnTo>
                  <a:pt x="4198" y="373"/>
                </a:lnTo>
                <a:lnTo>
                  <a:pt x="4211" y="373"/>
                </a:lnTo>
                <a:lnTo>
                  <a:pt x="5433" y="495"/>
                </a:lnTo>
                <a:lnTo>
                  <a:pt x="4031" y="328"/>
                </a:lnTo>
                <a:lnTo>
                  <a:pt x="4038" y="328"/>
                </a:lnTo>
                <a:lnTo>
                  <a:pt x="4044" y="328"/>
                </a:lnTo>
                <a:lnTo>
                  <a:pt x="4050" y="335"/>
                </a:lnTo>
                <a:lnTo>
                  <a:pt x="4050" y="328"/>
                </a:lnTo>
                <a:lnTo>
                  <a:pt x="4044" y="322"/>
                </a:lnTo>
                <a:lnTo>
                  <a:pt x="4031" y="315"/>
                </a:lnTo>
                <a:lnTo>
                  <a:pt x="4025" y="315"/>
                </a:lnTo>
                <a:lnTo>
                  <a:pt x="4025" y="328"/>
                </a:lnTo>
                <a:lnTo>
                  <a:pt x="4031" y="328"/>
                </a:lnTo>
                <a:lnTo>
                  <a:pt x="5433" y="495"/>
                </a:lnTo>
                <a:lnTo>
                  <a:pt x="3922" y="309"/>
                </a:lnTo>
                <a:lnTo>
                  <a:pt x="3922" y="303"/>
                </a:lnTo>
                <a:lnTo>
                  <a:pt x="3915" y="296"/>
                </a:lnTo>
                <a:lnTo>
                  <a:pt x="3909" y="296"/>
                </a:lnTo>
                <a:lnTo>
                  <a:pt x="3903" y="303"/>
                </a:lnTo>
                <a:lnTo>
                  <a:pt x="3922" y="309"/>
                </a:lnTo>
                <a:lnTo>
                  <a:pt x="5433" y="495"/>
                </a:lnTo>
                <a:lnTo>
                  <a:pt x="4237" y="380"/>
                </a:lnTo>
                <a:lnTo>
                  <a:pt x="4301" y="354"/>
                </a:lnTo>
                <a:lnTo>
                  <a:pt x="4365" y="322"/>
                </a:lnTo>
                <a:lnTo>
                  <a:pt x="4443" y="296"/>
                </a:lnTo>
                <a:lnTo>
                  <a:pt x="4520" y="251"/>
                </a:lnTo>
                <a:lnTo>
                  <a:pt x="4533" y="245"/>
                </a:lnTo>
                <a:lnTo>
                  <a:pt x="4545" y="245"/>
                </a:lnTo>
                <a:lnTo>
                  <a:pt x="4584" y="232"/>
                </a:lnTo>
                <a:lnTo>
                  <a:pt x="4668" y="193"/>
                </a:lnTo>
                <a:lnTo>
                  <a:pt x="4732" y="174"/>
                </a:lnTo>
                <a:lnTo>
                  <a:pt x="4777" y="155"/>
                </a:lnTo>
                <a:lnTo>
                  <a:pt x="4873" y="142"/>
                </a:lnTo>
                <a:lnTo>
                  <a:pt x="4931" y="142"/>
                </a:lnTo>
                <a:lnTo>
                  <a:pt x="4970" y="155"/>
                </a:lnTo>
                <a:lnTo>
                  <a:pt x="5040" y="161"/>
                </a:lnTo>
                <a:lnTo>
                  <a:pt x="5079" y="168"/>
                </a:lnTo>
                <a:lnTo>
                  <a:pt x="5118" y="174"/>
                </a:lnTo>
                <a:lnTo>
                  <a:pt x="5143" y="180"/>
                </a:lnTo>
                <a:lnTo>
                  <a:pt x="5188" y="187"/>
                </a:lnTo>
                <a:lnTo>
                  <a:pt x="5214" y="193"/>
                </a:lnTo>
                <a:lnTo>
                  <a:pt x="5227" y="193"/>
                </a:lnTo>
                <a:lnTo>
                  <a:pt x="5246" y="187"/>
                </a:lnTo>
                <a:lnTo>
                  <a:pt x="5265" y="187"/>
                </a:lnTo>
                <a:lnTo>
                  <a:pt x="5073" y="155"/>
                </a:lnTo>
                <a:lnTo>
                  <a:pt x="4983" y="135"/>
                </a:lnTo>
                <a:lnTo>
                  <a:pt x="4918" y="129"/>
                </a:lnTo>
                <a:lnTo>
                  <a:pt x="4848" y="129"/>
                </a:lnTo>
                <a:lnTo>
                  <a:pt x="4770" y="142"/>
                </a:lnTo>
                <a:lnTo>
                  <a:pt x="4687" y="174"/>
                </a:lnTo>
                <a:lnTo>
                  <a:pt x="4565" y="213"/>
                </a:lnTo>
                <a:lnTo>
                  <a:pt x="4545" y="225"/>
                </a:lnTo>
                <a:lnTo>
                  <a:pt x="4539" y="232"/>
                </a:lnTo>
                <a:lnTo>
                  <a:pt x="4507" y="245"/>
                </a:lnTo>
                <a:lnTo>
                  <a:pt x="4481" y="264"/>
                </a:lnTo>
                <a:lnTo>
                  <a:pt x="4455" y="283"/>
                </a:lnTo>
                <a:lnTo>
                  <a:pt x="4378" y="309"/>
                </a:lnTo>
                <a:lnTo>
                  <a:pt x="4295" y="341"/>
                </a:lnTo>
                <a:lnTo>
                  <a:pt x="4288" y="341"/>
                </a:lnTo>
                <a:lnTo>
                  <a:pt x="4275" y="348"/>
                </a:lnTo>
                <a:lnTo>
                  <a:pt x="4243" y="373"/>
                </a:lnTo>
                <a:lnTo>
                  <a:pt x="4237" y="380"/>
                </a:lnTo>
                <a:lnTo>
                  <a:pt x="5433" y="495"/>
                </a:lnTo>
                <a:lnTo>
                  <a:pt x="4301" y="386"/>
                </a:lnTo>
                <a:lnTo>
                  <a:pt x="4288" y="380"/>
                </a:lnTo>
                <a:lnTo>
                  <a:pt x="4275" y="380"/>
                </a:lnTo>
                <a:lnTo>
                  <a:pt x="4275" y="386"/>
                </a:lnTo>
                <a:lnTo>
                  <a:pt x="4275" y="393"/>
                </a:lnTo>
                <a:lnTo>
                  <a:pt x="4282" y="393"/>
                </a:lnTo>
                <a:lnTo>
                  <a:pt x="4295" y="393"/>
                </a:lnTo>
                <a:lnTo>
                  <a:pt x="4308" y="399"/>
                </a:lnTo>
                <a:lnTo>
                  <a:pt x="4314" y="399"/>
                </a:lnTo>
                <a:lnTo>
                  <a:pt x="4314" y="393"/>
                </a:lnTo>
                <a:lnTo>
                  <a:pt x="4308" y="393"/>
                </a:lnTo>
                <a:lnTo>
                  <a:pt x="4308" y="386"/>
                </a:lnTo>
                <a:lnTo>
                  <a:pt x="4301" y="386"/>
                </a:lnTo>
                <a:lnTo>
                  <a:pt x="5433" y="495"/>
                </a:lnTo>
                <a:lnTo>
                  <a:pt x="3787" y="283"/>
                </a:lnTo>
                <a:lnTo>
                  <a:pt x="3793" y="290"/>
                </a:lnTo>
                <a:lnTo>
                  <a:pt x="3793" y="277"/>
                </a:lnTo>
                <a:lnTo>
                  <a:pt x="3787" y="277"/>
                </a:lnTo>
                <a:lnTo>
                  <a:pt x="3787" y="283"/>
                </a:lnTo>
                <a:lnTo>
                  <a:pt x="5433" y="495"/>
                </a:lnTo>
                <a:lnTo>
                  <a:pt x="3543" y="386"/>
                </a:lnTo>
                <a:lnTo>
                  <a:pt x="3498" y="386"/>
                </a:lnTo>
                <a:lnTo>
                  <a:pt x="3485" y="386"/>
                </a:lnTo>
                <a:lnTo>
                  <a:pt x="3478" y="393"/>
                </a:lnTo>
                <a:lnTo>
                  <a:pt x="3465" y="405"/>
                </a:lnTo>
                <a:lnTo>
                  <a:pt x="3459" y="405"/>
                </a:lnTo>
                <a:lnTo>
                  <a:pt x="3465" y="405"/>
                </a:lnTo>
                <a:lnTo>
                  <a:pt x="3491" y="399"/>
                </a:lnTo>
                <a:lnTo>
                  <a:pt x="3517" y="399"/>
                </a:lnTo>
                <a:lnTo>
                  <a:pt x="3568" y="399"/>
                </a:lnTo>
                <a:lnTo>
                  <a:pt x="3626" y="405"/>
                </a:lnTo>
                <a:lnTo>
                  <a:pt x="3703" y="412"/>
                </a:lnTo>
                <a:lnTo>
                  <a:pt x="3665" y="405"/>
                </a:lnTo>
                <a:lnTo>
                  <a:pt x="3620" y="399"/>
                </a:lnTo>
                <a:lnTo>
                  <a:pt x="3543" y="386"/>
                </a:lnTo>
                <a:lnTo>
                  <a:pt x="5433" y="495"/>
                </a:lnTo>
                <a:lnTo>
                  <a:pt x="4005" y="251"/>
                </a:lnTo>
                <a:lnTo>
                  <a:pt x="4012" y="245"/>
                </a:lnTo>
                <a:lnTo>
                  <a:pt x="4012" y="238"/>
                </a:lnTo>
                <a:lnTo>
                  <a:pt x="3999" y="245"/>
                </a:lnTo>
                <a:lnTo>
                  <a:pt x="3999" y="251"/>
                </a:lnTo>
                <a:lnTo>
                  <a:pt x="4005" y="251"/>
                </a:lnTo>
                <a:lnTo>
                  <a:pt x="5433" y="495"/>
                </a:lnTo>
                <a:lnTo>
                  <a:pt x="4790" y="495"/>
                </a:lnTo>
                <a:lnTo>
                  <a:pt x="4803" y="489"/>
                </a:lnTo>
                <a:lnTo>
                  <a:pt x="4796" y="489"/>
                </a:lnTo>
                <a:lnTo>
                  <a:pt x="4777" y="483"/>
                </a:lnTo>
                <a:lnTo>
                  <a:pt x="4764" y="483"/>
                </a:lnTo>
                <a:lnTo>
                  <a:pt x="4738" y="495"/>
                </a:lnTo>
                <a:lnTo>
                  <a:pt x="4687" y="515"/>
                </a:lnTo>
                <a:lnTo>
                  <a:pt x="4668" y="521"/>
                </a:lnTo>
                <a:lnTo>
                  <a:pt x="4655" y="528"/>
                </a:lnTo>
                <a:lnTo>
                  <a:pt x="4635" y="528"/>
                </a:lnTo>
                <a:lnTo>
                  <a:pt x="4623" y="521"/>
                </a:lnTo>
                <a:lnTo>
                  <a:pt x="4545" y="515"/>
                </a:lnTo>
                <a:lnTo>
                  <a:pt x="4500" y="502"/>
                </a:lnTo>
                <a:lnTo>
                  <a:pt x="4436" y="489"/>
                </a:lnTo>
                <a:lnTo>
                  <a:pt x="4398" y="476"/>
                </a:lnTo>
                <a:lnTo>
                  <a:pt x="4378" y="470"/>
                </a:lnTo>
                <a:lnTo>
                  <a:pt x="4365" y="470"/>
                </a:lnTo>
                <a:lnTo>
                  <a:pt x="4365" y="483"/>
                </a:lnTo>
                <a:lnTo>
                  <a:pt x="4378" y="489"/>
                </a:lnTo>
                <a:lnTo>
                  <a:pt x="4398" y="489"/>
                </a:lnTo>
                <a:lnTo>
                  <a:pt x="4410" y="489"/>
                </a:lnTo>
                <a:lnTo>
                  <a:pt x="4417" y="495"/>
                </a:lnTo>
                <a:lnTo>
                  <a:pt x="4423" y="502"/>
                </a:lnTo>
                <a:lnTo>
                  <a:pt x="4449" y="502"/>
                </a:lnTo>
                <a:lnTo>
                  <a:pt x="4468" y="508"/>
                </a:lnTo>
                <a:lnTo>
                  <a:pt x="4507" y="521"/>
                </a:lnTo>
                <a:lnTo>
                  <a:pt x="4552" y="521"/>
                </a:lnTo>
                <a:lnTo>
                  <a:pt x="4590" y="528"/>
                </a:lnTo>
                <a:lnTo>
                  <a:pt x="4616" y="528"/>
                </a:lnTo>
                <a:lnTo>
                  <a:pt x="4603" y="540"/>
                </a:lnTo>
                <a:lnTo>
                  <a:pt x="4590" y="540"/>
                </a:lnTo>
                <a:lnTo>
                  <a:pt x="4552" y="553"/>
                </a:lnTo>
                <a:lnTo>
                  <a:pt x="4526" y="560"/>
                </a:lnTo>
                <a:lnTo>
                  <a:pt x="4520" y="566"/>
                </a:lnTo>
                <a:lnTo>
                  <a:pt x="4513" y="566"/>
                </a:lnTo>
                <a:lnTo>
                  <a:pt x="4488" y="553"/>
                </a:lnTo>
                <a:lnTo>
                  <a:pt x="4468" y="547"/>
                </a:lnTo>
                <a:lnTo>
                  <a:pt x="4462" y="547"/>
                </a:lnTo>
                <a:lnTo>
                  <a:pt x="4462" y="553"/>
                </a:lnTo>
                <a:lnTo>
                  <a:pt x="4481" y="560"/>
                </a:lnTo>
                <a:lnTo>
                  <a:pt x="4494" y="566"/>
                </a:lnTo>
                <a:lnTo>
                  <a:pt x="4494" y="579"/>
                </a:lnTo>
                <a:lnTo>
                  <a:pt x="4488" y="585"/>
                </a:lnTo>
                <a:lnTo>
                  <a:pt x="4481" y="592"/>
                </a:lnTo>
                <a:lnTo>
                  <a:pt x="4462" y="598"/>
                </a:lnTo>
                <a:lnTo>
                  <a:pt x="4449" y="598"/>
                </a:lnTo>
                <a:lnTo>
                  <a:pt x="4436" y="598"/>
                </a:lnTo>
                <a:lnTo>
                  <a:pt x="4423" y="592"/>
                </a:lnTo>
                <a:lnTo>
                  <a:pt x="4410" y="585"/>
                </a:lnTo>
                <a:lnTo>
                  <a:pt x="4404" y="579"/>
                </a:lnTo>
                <a:lnTo>
                  <a:pt x="4398" y="566"/>
                </a:lnTo>
                <a:lnTo>
                  <a:pt x="4385" y="566"/>
                </a:lnTo>
                <a:lnTo>
                  <a:pt x="4346" y="566"/>
                </a:lnTo>
                <a:lnTo>
                  <a:pt x="4314" y="560"/>
                </a:lnTo>
                <a:lnTo>
                  <a:pt x="4250" y="547"/>
                </a:lnTo>
                <a:lnTo>
                  <a:pt x="4205" y="540"/>
                </a:lnTo>
                <a:lnTo>
                  <a:pt x="4179" y="534"/>
                </a:lnTo>
                <a:lnTo>
                  <a:pt x="4153" y="528"/>
                </a:lnTo>
                <a:lnTo>
                  <a:pt x="4147" y="521"/>
                </a:lnTo>
                <a:lnTo>
                  <a:pt x="4160" y="521"/>
                </a:lnTo>
                <a:lnTo>
                  <a:pt x="4205" y="521"/>
                </a:lnTo>
                <a:lnTo>
                  <a:pt x="4237" y="521"/>
                </a:lnTo>
                <a:lnTo>
                  <a:pt x="4288" y="521"/>
                </a:lnTo>
                <a:lnTo>
                  <a:pt x="4333" y="528"/>
                </a:lnTo>
                <a:lnTo>
                  <a:pt x="4359" y="534"/>
                </a:lnTo>
                <a:lnTo>
                  <a:pt x="4404" y="547"/>
                </a:lnTo>
                <a:lnTo>
                  <a:pt x="4423" y="547"/>
                </a:lnTo>
                <a:lnTo>
                  <a:pt x="4443" y="553"/>
                </a:lnTo>
                <a:lnTo>
                  <a:pt x="4449" y="560"/>
                </a:lnTo>
                <a:lnTo>
                  <a:pt x="4449" y="553"/>
                </a:lnTo>
                <a:lnTo>
                  <a:pt x="4449" y="547"/>
                </a:lnTo>
                <a:lnTo>
                  <a:pt x="4423" y="534"/>
                </a:lnTo>
                <a:lnTo>
                  <a:pt x="4398" y="528"/>
                </a:lnTo>
                <a:lnTo>
                  <a:pt x="4353" y="521"/>
                </a:lnTo>
                <a:lnTo>
                  <a:pt x="4320" y="521"/>
                </a:lnTo>
                <a:lnTo>
                  <a:pt x="4288" y="521"/>
                </a:lnTo>
                <a:lnTo>
                  <a:pt x="4275" y="521"/>
                </a:lnTo>
                <a:lnTo>
                  <a:pt x="4256" y="521"/>
                </a:lnTo>
                <a:lnTo>
                  <a:pt x="4250" y="515"/>
                </a:lnTo>
                <a:lnTo>
                  <a:pt x="4243" y="515"/>
                </a:lnTo>
                <a:lnTo>
                  <a:pt x="4218" y="515"/>
                </a:lnTo>
                <a:lnTo>
                  <a:pt x="4198" y="521"/>
                </a:lnTo>
                <a:lnTo>
                  <a:pt x="4192" y="521"/>
                </a:lnTo>
                <a:lnTo>
                  <a:pt x="4192" y="515"/>
                </a:lnTo>
                <a:lnTo>
                  <a:pt x="4205" y="502"/>
                </a:lnTo>
                <a:lnTo>
                  <a:pt x="4224" y="489"/>
                </a:lnTo>
                <a:lnTo>
                  <a:pt x="4256" y="476"/>
                </a:lnTo>
                <a:lnTo>
                  <a:pt x="4301" y="457"/>
                </a:lnTo>
                <a:lnTo>
                  <a:pt x="4320" y="450"/>
                </a:lnTo>
                <a:lnTo>
                  <a:pt x="4333" y="438"/>
                </a:lnTo>
                <a:lnTo>
                  <a:pt x="4359" y="425"/>
                </a:lnTo>
                <a:lnTo>
                  <a:pt x="4398" y="405"/>
                </a:lnTo>
                <a:lnTo>
                  <a:pt x="4404" y="405"/>
                </a:lnTo>
                <a:lnTo>
                  <a:pt x="4410" y="412"/>
                </a:lnTo>
                <a:lnTo>
                  <a:pt x="4417" y="412"/>
                </a:lnTo>
                <a:lnTo>
                  <a:pt x="4417" y="405"/>
                </a:lnTo>
                <a:lnTo>
                  <a:pt x="4423" y="399"/>
                </a:lnTo>
                <a:lnTo>
                  <a:pt x="4481" y="354"/>
                </a:lnTo>
                <a:lnTo>
                  <a:pt x="4391" y="399"/>
                </a:lnTo>
                <a:lnTo>
                  <a:pt x="4333" y="418"/>
                </a:lnTo>
                <a:lnTo>
                  <a:pt x="4301" y="438"/>
                </a:lnTo>
                <a:lnTo>
                  <a:pt x="4263" y="450"/>
                </a:lnTo>
                <a:lnTo>
                  <a:pt x="4160" y="502"/>
                </a:lnTo>
                <a:lnTo>
                  <a:pt x="4173" y="483"/>
                </a:lnTo>
                <a:lnTo>
                  <a:pt x="4147" y="495"/>
                </a:lnTo>
                <a:lnTo>
                  <a:pt x="4108" y="515"/>
                </a:lnTo>
                <a:lnTo>
                  <a:pt x="4076" y="515"/>
                </a:lnTo>
                <a:lnTo>
                  <a:pt x="4038" y="508"/>
                </a:lnTo>
                <a:lnTo>
                  <a:pt x="3973" y="483"/>
                </a:lnTo>
                <a:lnTo>
                  <a:pt x="3915" y="476"/>
                </a:lnTo>
                <a:lnTo>
                  <a:pt x="3890" y="470"/>
                </a:lnTo>
                <a:lnTo>
                  <a:pt x="3864" y="457"/>
                </a:lnTo>
                <a:lnTo>
                  <a:pt x="3774" y="438"/>
                </a:lnTo>
                <a:lnTo>
                  <a:pt x="3684" y="425"/>
                </a:lnTo>
                <a:lnTo>
                  <a:pt x="3639" y="418"/>
                </a:lnTo>
                <a:lnTo>
                  <a:pt x="3588" y="418"/>
                </a:lnTo>
                <a:lnTo>
                  <a:pt x="3504" y="418"/>
                </a:lnTo>
                <a:lnTo>
                  <a:pt x="3472" y="418"/>
                </a:lnTo>
                <a:lnTo>
                  <a:pt x="3453" y="425"/>
                </a:lnTo>
                <a:lnTo>
                  <a:pt x="3427" y="418"/>
                </a:lnTo>
                <a:lnTo>
                  <a:pt x="3401" y="425"/>
                </a:lnTo>
                <a:lnTo>
                  <a:pt x="3388" y="425"/>
                </a:lnTo>
                <a:lnTo>
                  <a:pt x="3369" y="425"/>
                </a:lnTo>
                <a:lnTo>
                  <a:pt x="3363" y="418"/>
                </a:lnTo>
                <a:lnTo>
                  <a:pt x="3350" y="418"/>
                </a:lnTo>
                <a:lnTo>
                  <a:pt x="3324" y="418"/>
                </a:lnTo>
                <a:lnTo>
                  <a:pt x="3330" y="412"/>
                </a:lnTo>
                <a:lnTo>
                  <a:pt x="3350" y="405"/>
                </a:lnTo>
                <a:lnTo>
                  <a:pt x="3369" y="399"/>
                </a:lnTo>
                <a:lnTo>
                  <a:pt x="3388" y="399"/>
                </a:lnTo>
                <a:lnTo>
                  <a:pt x="3408" y="405"/>
                </a:lnTo>
                <a:lnTo>
                  <a:pt x="3395" y="399"/>
                </a:lnTo>
                <a:lnTo>
                  <a:pt x="3375" y="393"/>
                </a:lnTo>
                <a:lnTo>
                  <a:pt x="3356" y="393"/>
                </a:lnTo>
                <a:lnTo>
                  <a:pt x="3330" y="399"/>
                </a:lnTo>
                <a:lnTo>
                  <a:pt x="3318" y="399"/>
                </a:lnTo>
                <a:lnTo>
                  <a:pt x="3318" y="412"/>
                </a:lnTo>
                <a:lnTo>
                  <a:pt x="3311" y="412"/>
                </a:lnTo>
                <a:lnTo>
                  <a:pt x="3311" y="418"/>
                </a:lnTo>
                <a:lnTo>
                  <a:pt x="3298" y="412"/>
                </a:lnTo>
                <a:lnTo>
                  <a:pt x="3292" y="412"/>
                </a:lnTo>
                <a:lnTo>
                  <a:pt x="3273" y="418"/>
                </a:lnTo>
                <a:lnTo>
                  <a:pt x="3260" y="418"/>
                </a:lnTo>
                <a:lnTo>
                  <a:pt x="3266" y="425"/>
                </a:lnTo>
                <a:lnTo>
                  <a:pt x="3279" y="431"/>
                </a:lnTo>
                <a:lnTo>
                  <a:pt x="3305" y="431"/>
                </a:lnTo>
                <a:lnTo>
                  <a:pt x="3318" y="431"/>
                </a:lnTo>
                <a:lnTo>
                  <a:pt x="3318" y="438"/>
                </a:lnTo>
                <a:lnTo>
                  <a:pt x="3292" y="438"/>
                </a:lnTo>
                <a:lnTo>
                  <a:pt x="3273" y="450"/>
                </a:lnTo>
                <a:lnTo>
                  <a:pt x="3234" y="457"/>
                </a:lnTo>
                <a:lnTo>
                  <a:pt x="3228" y="457"/>
                </a:lnTo>
                <a:lnTo>
                  <a:pt x="3208" y="470"/>
                </a:lnTo>
                <a:lnTo>
                  <a:pt x="3183" y="476"/>
                </a:lnTo>
                <a:lnTo>
                  <a:pt x="3176" y="476"/>
                </a:lnTo>
                <a:lnTo>
                  <a:pt x="3131" y="489"/>
                </a:lnTo>
                <a:lnTo>
                  <a:pt x="3105" y="508"/>
                </a:lnTo>
                <a:lnTo>
                  <a:pt x="3144" y="495"/>
                </a:lnTo>
                <a:lnTo>
                  <a:pt x="3189" y="483"/>
                </a:lnTo>
                <a:lnTo>
                  <a:pt x="3234" y="476"/>
                </a:lnTo>
                <a:lnTo>
                  <a:pt x="3266" y="470"/>
                </a:lnTo>
                <a:lnTo>
                  <a:pt x="3285" y="470"/>
                </a:lnTo>
                <a:lnTo>
                  <a:pt x="3292" y="476"/>
                </a:lnTo>
                <a:lnTo>
                  <a:pt x="3311" y="476"/>
                </a:lnTo>
                <a:lnTo>
                  <a:pt x="3363" y="483"/>
                </a:lnTo>
                <a:lnTo>
                  <a:pt x="3395" y="489"/>
                </a:lnTo>
                <a:lnTo>
                  <a:pt x="3427" y="495"/>
                </a:lnTo>
                <a:lnTo>
                  <a:pt x="3440" y="502"/>
                </a:lnTo>
                <a:lnTo>
                  <a:pt x="3453" y="502"/>
                </a:lnTo>
                <a:lnTo>
                  <a:pt x="3440" y="502"/>
                </a:lnTo>
                <a:lnTo>
                  <a:pt x="3395" y="502"/>
                </a:lnTo>
                <a:lnTo>
                  <a:pt x="3356" y="508"/>
                </a:lnTo>
                <a:lnTo>
                  <a:pt x="3330" y="515"/>
                </a:lnTo>
                <a:lnTo>
                  <a:pt x="3318" y="521"/>
                </a:lnTo>
                <a:lnTo>
                  <a:pt x="3311" y="521"/>
                </a:lnTo>
                <a:lnTo>
                  <a:pt x="3337" y="521"/>
                </a:lnTo>
                <a:lnTo>
                  <a:pt x="3382" y="515"/>
                </a:lnTo>
                <a:lnTo>
                  <a:pt x="3427" y="515"/>
                </a:lnTo>
                <a:lnTo>
                  <a:pt x="3472" y="515"/>
                </a:lnTo>
                <a:lnTo>
                  <a:pt x="3485" y="521"/>
                </a:lnTo>
                <a:lnTo>
                  <a:pt x="3491" y="521"/>
                </a:lnTo>
                <a:lnTo>
                  <a:pt x="3517" y="528"/>
                </a:lnTo>
                <a:lnTo>
                  <a:pt x="3523" y="534"/>
                </a:lnTo>
                <a:lnTo>
                  <a:pt x="3510" y="521"/>
                </a:lnTo>
                <a:lnTo>
                  <a:pt x="3498" y="515"/>
                </a:lnTo>
                <a:lnTo>
                  <a:pt x="3530" y="515"/>
                </a:lnTo>
                <a:lnTo>
                  <a:pt x="3536" y="508"/>
                </a:lnTo>
                <a:lnTo>
                  <a:pt x="3594" y="508"/>
                </a:lnTo>
                <a:lnTo>
                  <a:pt x="3620" y="515"/>
                </a:lnTo>
                <a:lnTo>
                  <a:pt x="3658" y="515"/>
                </a:lnTo>
                <a:lnTo>
                  <a:pt x="3626" y="502"/>
                </a:lnTo>
                <a:lnTo>
                  <a:pt x="3633" y="495"/>
                </a:lnTo>
                <a:lnTo>
                  <a:pt x="3633" y="489"/>
                </a:lnTo>
                <a:lnTo>
                  <a:pt x="3626" y="489"/>
                </a:lnTo>
                <a:lnTo>
                  <a:pt x="3613" y="495"/>
                </a:lnTo>
                <a:lnTo>
                  <a:pt x="3607" y="495"/>
                </a:lnTo>
                <a:lnTo>
                  <a:pt x="3530" y="495"/>
                </a:lnTo>
                <a:lnTo>
                  <a:pt x="3498" y="495"/>
                </a:lnTo>
                <a:lnTo>
                  <a:pt x="3485" y="502"/>
                </a:lnTo>
                <a:lnTo>
                  <a:pt x="3478" y="502"/>
                </a:lnTo>
                <a:lnTo>
                  <a:pt x="3472" y="495"/>
                </a:lnTo>
                <a:lnTo>
                  <a:pt x="3465" y="489"/>
                </a:lnTo>
                <a:lnTo>
                  <a:pt x="3459" y="483"/>
                </a:lnTo>
                <a:lnTo>
                  <a:pt x="3453" y="476"/>
                </a:lnTo>
                <a:lnTo>
                  <a:pt x="3420" y="476"/>
                </a:lnTo>
                <a:lnTo>
                  <a:pt x="3401" y="476"/>
                </a:lnTo>
                <a:lnTo>
                  <a:pt x="3388" y="476"/>
                </a:lnTo>
                <a:lnTo>
                  <a:pt x="3388" y="470"/>
                </a:lnTo>
                <a:lnTo>
                  <a:pt x="3388" y="457"/>
                </a:lnTo>
                <a:lnTo>
                  <a:pt x="3388" y="450"/>
                </a:lnTo>
                <a:lnTo>
                  <a:pt x="3401" y="450"/>
                </a:lnTo>
                <a:lnTo>
                  <a:pt x="3408" y="457"/>
                </a:lnTo>
                <a:lnTo>
                  <a:pt x="3420" y="450"/>
                </a:lnTo>
                <a:lnTo>
                  <a:pt x="3427" y="444"/>
                </a:lnTo>
                <a:lnTo>
                  <a:pt x="3440" y="444"/>
                </a:lnTo>
                <a:lnTo>
                  <a:pt x="3491" y="444"/>
                </a:lnTo>
                <a:lnTo>
                  <a:pt x="3504" y="450"/>
                </a:lnTo>
                <a:lnTo>
                  <a:pt x="3530" y="450"/>
                </a:lnTo>
                <a:lnTo>
                  <a:pt x="3581" y="457"/>
                </a:lnTo>
                <a:lnTo>
                  <a:pt x="3613" y="470"/>
                </a:lnTo>
                <a:lnTo>
                  <a:pt x="3665" y="483"/>
                </a:lnTo>
                <a:lnTo>
                  <a:pt x="3690" y="495"/>
                </a:lnTo>
                <a:lnTo>
                  <a:pt x="3723" y="502"/>
                </a:lnTo>
                <a:lnTo>
                  <a:pt x="3742" y="502"/>
                </a:lnTo>
                <a:lnTo>
                  <a:pt x="3774" y="521"/>
                </a:lnTo>
                <a:lnTo>
                  <a:pt x="3793" y="521"/>
                </a:lnTo>
                <a:lnTo>
                  <a:pt x="3793" y="508"/>
                </a:lnTo>
                <a:lnTo>
                  <a:pt x="3838" y="528"/>
                </a:lnTo>
                <a:lnTo>
                  <a:pt x="3877" y="540"/>
                </a:lnTo>
                <a:lnTo>
                  <a:pt x="3896" y="547"/>
                </a:lnTo>
                <a:lnTo>
                  <a:pt x="3800" y="585"/>
                </a:lnTo>
                <a:lnTo>
                  <a:pt x="3761" y="605"/>
                </a:lnTo>
                <a:lnTo>
                  <a:pt x="3735" y="605"/>
                </a:lnTo>
                <a:lnTo>
                  <a:pt x="3716" y="611"/>
                </a:lnTo>
                <a:lnTo>
                  <a:pt x="3710" y="618"/>
                </a:lnTo>
                <a:lnTo>
                  <a:pt x="3748" y="618"/>
                </a:lnTo>
                <a:lnTo>
                  <a:pt x="3768" y="618"/>
                </a:lnTo>
                <a:lnTo>
                  <a:pt x="3780" y="605"/>
                </a:lnTo>
                <a:lnTo>
                  <a:pt x="3800" y="592"/>
                </a:lnTo>
                <a:lnTo>
                  <a:pt x="3832" y="579"/>
                </a:lnTo>
                <a:lnTo>
                  <a:pt x="3909" y="553"/>
                </a:lnTo>
                <a:lnTo>
                  <a:pt x="3948" y="566"/>
                </a:lnTo>
                <a:lnTo>
                  <a:pt x="3967" y="579"/>
                </a:lnTo>
                <a:lnTo>
                  <a:pt x="3948" y="585"/>
                </a:lnTo>
                <a:lnTo>
                  <a:pt x="3928" y="592"/>
                </a:lnTo>
                <a:lnTo>
                  <a:pt x="3909" y="598"/>
                </a:lnTo>
                <a:lnTo>
                  <a:pt x="3845" y="605"/>
                </a:lnTo>
                <a:lnTo>
                  <a:pt x="3813" y="618"/>
                </a:lnTo>
                <a:lnTo>
                  <a:pt x="3870" y="618"/>
                </a:lnTo>
                <a:lnTo>
                  <a:pt x="3928" y="598"/>
                </a:lnTo>
                <a:lnTo>
                  <a:pt x="3954" y="585"/>
                </a:lnTo>
                <a:lnTo>
                  <a:pt x="3980" y="579"/>
                </a:lnTo>
                <a:lnTo>
                  <a:pt x="3993" y="579"/>
                </a:lnTo>
                <a:lnTo>
                  <a:pt x="4005" y="579"/>
                </a:lnTo>
                <a:lnTo>
                  <a:pt x="4018" y="566"/>
                </a:lnTo>
                <a:lnTo>
                  <a:pt x="4025" y="579"/>
                </a:lnTo>
                <a:lnTo>
                  <a:pt x="4076" y="585"/>
                </a:lnTo>
                <a:lnTo>
                  <a:pt x="4102" y="592"/>
                </a:lnTo>
                <a:lnTo>
                  <a:pt x="4128" y="598"/>
                </a:lnTo>
                <a:lnTo>
                  <a:pt x="4134" y="592"/>
                </a:lnTo>
                <a:lnTo>
                  <a:pt x="4179" y="598"/>
                </a:lnTo>
                <a:lnTo>
                  <a:pt x="4211" y="605"/>
                </a:lnTo>
                <a:lnTo>
                  <a:pt x="4224" y="605"/>
                </a:lnTo>
                <a:lnTo>
                  <a:pt x="4243" y="611"/>
                </a:lnTo>
                <a:lnTo>
                  <a:pt x="4275" y="618"/>
                </a:lnTo>
                <a:lnTo>
                  <a:pt x="4391" y="618"/>
                </a:lnTo>
                <a:lnTo>
                  <a:pt x="4398" y="605"/>
                </a:lnTo>
                <a:lnTo>
                  <a:pt x="4404" y="618"/>
                </a:lnTo>
                <a:lnTo>
                  <a:pt x="4526" y="618"/>
                </a:lnTo>
                <a:lnTo>
                  <a:pt x="4526" y="611"/>
                </a:lnTo>
                <a:lnTo>
                  <a:pt x="4526" y="605"/>
                </a:lnTo>
                <a:lnTo>
                  <a:pt x="4513" y="611"/>
                </a:lnTo>
                <a:lnTo>
                  <a:pt x="4513" y="605"/>
                </a:lnTo>
                <a:lnTo>
                  <a:pt x="4513" y="598"/>
                </a:lnTo>
                <a:lnTo>
                  <a:pt x="4520" y="592"/>
                </a:lnTo>
                <a:lnTo>
                  <a:pt x="4539" y="592"/>
                </a:lnTo>
                <a:lnTo>
                  <a:pt x="4584" y="618"/>
                </a:lnTo>
                <a:lnTo>
                  <a:pt x="4603" y="618"/>
                </a:lnTo>
                <a:lnTo>
                  <a:pt x="4545" y="585"/>
                </a:lnTo>
                <a:lnTo>
                  <a:pt x="4571" y="566"/>
                </a:lnTo>
                <a:lnTo>
                  <a:pt x="4616" y="547"/>
                </a:lnTo>
                <a:lnTo>
                  <a:pt x="4623" y="540"/>
                </a:lnTo>
                <a:lnTo>
                  <a:pt x="4635" y="534"/>
                </a:lnTo>
                <a:lnTo>
                  <a:pt x="4648" y="534"/>
                </a:lnTo>
                <a:lnTo>
                  <a:pt x="4668" y="534"/>
                </a:lnTo>
                <a:lnTo>
                  <a:pt x="4693" y="521"/>
                </a:lnTo>
                <a:lnTo>
                  <a:pt x="4790" y="495"/>
                </a:lnTo>
                <a:lnTo>
                  <a:pt x="5433" y="495"/>
                </a:lnTo>
                <a:lnTo>
                  <a:pt x="3999" y="534"/>
                </a:lnTo>
                <a:lnTo>
                  <a:pt x="3980" y="540"/>
                </a:lnTo>
                <a:lnTo>
                  <a:pt x="3967" y="540"/>
                </a:lnTo>
                <a:lnTo>
                  <a:pt x="3941" y="534"/>
                </a:lnTo>
                <a:lnTo>
                  <a:pt x="3915" y="521"/>
                </a:lnTo>
                <a:lnTo>
                  <a:pt x="3838" y="508"/>
                </a:lnTo>
                <a:lnTo>
                  <a:pt x="3806" y="495"/>
                </a:lnTo>
                <a:lnTo>
                  <a:pt x="3793" y="495"/>
                </a:lnTo>
                <a:lnTo>
                  <a:pt x="3742" y="483"/>
                </a:lnTo>
                <a:lnTo>
                  <a:pt x="3710" y="476"/>
                </a:lnTo>
                <a:lnTo>
                  <a:pt x="3684" y="476"/>
                </a:lnTo>
                <a:lnTo>
                  <a:pt x="3658" y="470"/>
                </a:lnTo>
                <a:lnTo>
                  <a:pt x="3620" y="457"/>
                </a:lnTo>
                <a:lnTo>
                  <a:pt x="3594" y="450"/>
                </a:lnTo>
                <a:lnTo>
                  <a:pt x="3568" y="450"/>
                </a:lnTo>
                <a:lnTo>
                  <a:pt x="3562" y="444"/>
                </a:lnTo>
                <a:lnTo>
                  <a:pt x="3600" y="438"/>
                </a:lnTo>
                <a:lnTo>
                  <a:pt x="3678" y="438"/>
                </a:lnTo>
                <a:lnTo>
                  <a:pt x="3761" y="450"/>
                </a:lnTo>
                <a:lnTo>
                  <a:pt x="3787" y="457"/>
                </a:lnTo>
                <a:lnTo>
                  <a:pt x="3819" y="470"/>
                </a:lnTo>
                <a:lnTo>
                  <a:pt x="3832" y="476"/>
                </a:lnTo>
                <a:lnTo>
                  <a:pt x="3838" y="476"/>
                </a:lnTo>
                <a:lnTo>
                  <a:pt x="3870" y="489"/>
                </a:lnTo>
                <a:lnTo>
                  <a:pt x="3883" y="489"/>
                </a:lnTo>
                <a:lnTo>
                  <a:pt x="3903" y="495"/>
                </a:lnTo>
                <a:lnTo>
                  <a:pt x="4031" y="521"/>
                </a:lnTo>
                <a:lnTo>
                  <a:pt x="4018" y="528"/>
                </a:lnTo>
                <a:lnTo>
                  <a:pt x="3999" y="534"/>
                </a:lnTo>
                <a:lnTo>
                  <a:pt x="5433" y="495"/>
                </a:lnTo>
                <a:lnTo>
                  <a:pt x="4288" y="592"/>
                </a:lnTo>
                <a:lnTo>
                  <a:pt x="4243" y="598"/>
                </a:lnTo>
                <a:lnTo>
                  <a:pt x="4224" y="598"/>
                </a:lnTo>
                <a:lnTo>
                  <a:pt x="4205" y="592"/>
                </a:lnTo>
                <a:lnTo>
                  <a:pt x="4173" y="585"/>
                </a:lnTo>
                <a:lnTo>
                  <a:pt x="4115" y="579"/>
                </a:lnTo>
                <a:lnTo>
                  <a:pt x="4083" y="560"/>
                </a:lnTo>
                <a:lnTo>
                  <a:pt x="4070" y="560"/>
                </a:lnTo>
                <a:lnTo>
                  <a:pt x="4057" y="553"/>
                </a:lnTo>
                <a:lnTo>
                  <a:pt x="4070" y="553"/>
                </a:lnTo>
                <a:lnTo>
                  <a:pt x="4115" y="540"/>
                </a:lnTo>
                <a:lnTo>
                  <a:pt x="4147" y="547"/>
                </a:lnTo>
                <a:lnTo>
                  <a:pt x="4198" y="553"/>
                </a:lnTo>
                <a:lnTo>
                  <a:pt x="4211" y="560"/>
                </a:lnTo>
                <a:lnTo>
                  <a:pt x="4243" y="566"/>
                </a:lnTo>
                <a:lnTo>
                  <a:pt x="4288" y="592"/>
                </a:lnTo>
                <a:lnTo>
                  <a:pt x="4295" y="592"/>
                </a:lnTo>
                <a:lnTo>
                  <a:pt x="4288" y="592"/>
                </a:lnTo>
                <a:lnTo>
                  <a:pt x="5433" y="495"/>
                </a:lnTo>
                <a:lnTo>
                  <a:pt x="4443" y="412"/>
                </a:lnTo>
                <a:lnTo>
                  <a:pt x="4449" y="418"/>
                </a:lnTo>
                <a:lnTo>
                  <a:pt x="4462" y="418"/>
                </a:lnTo>
                <a:lnTo>
                  <a:pt x="4455" y="418"/>
                </a:lnTo>
                <a:lnTo>
                  <a:pt x="4449" y="412"/>
                </a:lnTo>
                <a:lnTo>
                  <a:pt x="4443" y="412"/>
                </a:lnTo>
                <a:lnTo>
                  <a:pt x="5433" y="495"/>
                </a:lnTo>
                <a:lnTo>
                  <a:pt x="3973" y="373"/>
                </a:lnTo>
                <a:lnTo>
                  <a:pt x="3967" y="373"/>
                </a:lnTo>
                <a:lnTo>
                  <a:pt x="3954" y="380"/>
                </a:lnTo>
                <a:lnTo>
                  <a:pt x="3967" y="380"/>
                </a:lnTo>
                <a:lnTo>
                  <a:pt x="3986" y="380"/>
                </a:lnTo>
                <a:lnTo>
                  <a:pt x="4038" y="393"/>
                </a:lnTo>
                <a:lnTo>
                  <a:pt x="4057" y="399"/>
                </a:lnTo>
                <a:lnTo>
                  <a:pt x="4076" y="399"/>
                </a:lnTo>
                <a:lnTo>
                  <a:pt x="4076" y="405"/>
                </a:lnTo>
                <a:lnTo>
                  <a:pt x="4083" y="405"/>
                </a:lnTo>
                <a:lnTo>
                  <a:pt x="4089" y="405"/>
                </a:lnTo>
                <a:lnTo>
                  <a:pt x="4095" y="405"/>
                </a:lnTo>
                <a:lnTo>
                  <a:pt x="4095" y="412"/>
                </a:lnTo>
                <a:lnTo>
                  <a:pt x="4102" y="412"/>
                </a:lnTo>
                <a:lnTo>
                  <a:pt x="4108" y="412"/>
                </a:lnTo>
                <a:lnTo>
                  <a:pt x="4115" y="418"/>
                </a:lnTo>
                <a:lnTo>
                  <a:pt x="4121" y="418"/>
                </a:lnTo>
                <a:lnTo>
                  <a:pt x="4121" y="405"/>
                </a:lnTo>
                <a:lnTo>
                  <a:pt x="4115" y="399"/>
                </a:lnTo>
                <a:lnTo>
                  <a:pt x="4115" y="405"/>
                </a:lnTo>
                <a:lnTo>
                  <a:pt x="4108" y="405"/>
                </a:lnTo>
                <a:lnTo>
                  <a:pt x="4102" y="399"/>
                </a:lnTo>
                <a:lnTo>
                  <a:pt x="4095" y="393"/>
                </a:lnTo>
                <a:lnTo>
                  <a:pt x="4057" y="386"/>
                </a:lnTo>
                <a:lnTo>
                  <a:pt x="4031" y="380"/>
                </a:lnTo>
                <a:lnTo>
                  <a:pt x="3999" y="373"/>
                </a:lnTo>
                <a:lnTo>
                  <a:pt x="3993" y="367"/>
                </a:lnTo>
                <a:lnTo>
                  <a:pt x="3986" y="367"/>
                </a:lnTo>
                <a:lnTo>
                  <a:pt x="3980" y="367"/>
                </a:lnTo>
                <a:lnTo>
                  <a:pt x="3980" y="373"/>
                </a:lnTo>
                <a:lnTo>
                  <a:pt x="3973" y="373"/>
                </a:lnTo>
                <a:lnTo>
                  <a:pt x="5433" y="495"/>
                </a:lnTo>
                <a:lnTo>
                  <a:pt x="2347" y="521"/>
                </a:lnTo>
                <a:lnTo>
                  <a:pt x="2340" y="521"/>
                </a:lnTo>
                <a:lnTo>
                  <a:pt x="2328" y="521"/>
                </a:lnTo>
                <a:lnTo>
                  <a:pt x="2334" y="528"/>
                </a:lnTo>
                <a:lnTo>
                  <a:pt x="2347" y="521"/>
                </a:lnTo>
                <a:lnTo>
                  <a:pt x="5433" y="495"/>
                </a:lnTo>
                <a:lnTo>
                  <a:pt x="2469" y="592"/>
                </a:lnTo>
                <a:lnTo>
                  <a:pt x="2475" y="585"/>
                </a:lnTo>
                <a:lnTo>
                  <a:pt x="2482" y="585"/>
                </a:lnTo>
                <a:lnTo>
                  <a:pt x="2475" y="579"/>
                </a:lnTo>
                <a:lnTo>
                  <a:pt x="2456" y="585"/>
                </a:lnTo>
                <a:lnTo>
                  <a:pt x="2443" y="592"/>
                </a:lnTo>
                <a:lnTo>
                  <a:pt x="2469" y="592"/>
                </a:lnTo>
                <a:lnTo>
                  <a:pt x="5433" y="495"/>
                </a:lnTo>
                <a:lnTo>
                  <a:pt x="2315" y="540"/>
                </a:lnTo>
                <a:lnTo>
                  <a:pt x="2302" y="540"/>
                </a:lnTo>
                <a:lnTo>
                  <a:pt x="2302" y="547"/>
                </a:lnTo>
                <a:lnTo>
                  <a:pt x="2315" y="547"/>
                </a:lnTo>
                <a:lnTo>
                  <a:pt x="2315" y="540"/>
                </a:lnTo>
                <a:lnTo>
                  <a:pt x="5433" y="495"/>
                </a:lnTo>
                <a:lnTo>
                  <a:pt x="2276" y="521"/>
                </a:lnTo>
                <a:lnTo>
                  <a:pt x="2257" y="521"/>
                </a:lnTo>
                <a:lnTo>
                  <a:pt x="2250" y="521"/>
                </a:lnTo>
                <a:lnTo>
                  <a:pt x="2257" y="521"/>
                </a:lnTo>
                <a:lnTo>
                  <a:pt x="2270" y="521"/>
                </a:lnTo>
                <a:lnTo>
                  <a:pt x="2276" y="521"/>
                </a:lnTo>
                <a:lnTo>
                  <a:pt x="5433" y="495"/>
                </a:lnTo>
                <a:lnTo>
                  <a:pt x="2610" y="566"/>
                </a:lnTo>
                <a:lnTo>
                  <a:pt x="2610" y="560"/>
                </a:lnTo>
                <a:lnTo>
                  <a:pt x="2604" y="553"/>
                </a:lnTo>
                <a:lnTo>
                  <a:pt x="2598" y="553"/>
                </a:lnTo>
                <a:lnTo>
                  <a:pt x="2598" y="560"/>
                </a:lnTo>
                <a:lnTo>
                  <a:pt x="2598" y="566"/>
                </a:lnTo>
                <a:lnTo>
                  <a:pt x="2610" y="566"/>
                </a:lnTo>
                <a:lnTo>
                  <a:pt x="5433" y="495"/>
                </a:lnTo>
                <a:lnTo>
                  <a:pt x="2893" y="515"/>
                </a:lnTo>
                <a:lnTo>
                  <a:pt x="2906" y="502"/>
                </a:lnTo>
                <a:lnTo>
                  <a:pt x="2900" y="502"/>
                </a:lnTo>
                <a:lnTo>
                  <a:pt x="2880" y="508"/>
                </a:lnTo>
                <a:lnTo>
                  <a:pt x="2880" y="515"/>
                </a:lnTo>
                <a:lnTo>
                  <a:pt x="2880" y="508"/>
                </a:lnTo>
                <a:lnTo>
                  <a:pt x="2900" y="495"/>
                </a:lnTo>
                <a:lnTo>
                  <a:pt x="2906" y="489"/>
                </a:lnTo>
                <a:lnTo>
                  <a:pt x="2913" y="489"/>
                </a:lnTo>
                <a:lnTo>
                  <a:pt x="2900" y="489"/>
                </a:lnTo>
                <a:lnTo>
                  <a:pt x="2887" y="495"/>
                </a:lnTo>
                <a:lnTo>
                  <a:pt x="2880" y="502"/>
                </a:lnTo>
                <a:lnTo>
                  <a:pt x="2874" y="502"/>
                </a:lnTo>
                <a:lnTo>
                  <a:pt x="2855" y="495"/>
                </a:lnTo>
                <a:lnTo>
                  <a:pt x="2855" y="502"/>
                </a:lnTo>
                <a:lnTo>
                  <a:pt x="2855" y="508"/>
                </a:lnTo>
                <a:lnTo>
                  <a:pt x="2842" y="508"/>
                </a:lnTo>
                <a:lnTo>
                  <a:pt x="2835" y="515"/>
                </a:lnTo>
                <a:lnTo>
                  <a:pt x="2835" y="521"/>
                </a:lnTo>
                <a:lnTo>
                  <a:pt x="2842" y="521"/>
                </a:lnTo>
                <a:lnTo>
                  <a:pt x="2848" y="521"/>
                </a:lnTo>
                <a:lnTo>
                  <a:pt x="2874" y="515"/>
                </a:lnTo>
                <a:lnTo>
                  <a:pt x="2880" y="515"/>
                </a:lnTo>
                <a:lnTo>
                  <a:pt x="2874" y="521"/>
                </a:lnTo>
                <a:lnTo>
                  <a:pt x="2868" y="521"/>
                </a:lnTo>
                <a:lnTo>
                  <a:pt x="2861" y="521"/>
                </a:lnTo>
                <a:lnTo>
                  <a:pt x="2868" y="521"/>
                </a:lnTo>
                <a:lnTo>
                  <a:pt x="2874" y="521"/>
                </a:lnTo>
                <a:lnTo>
                  <a:pt x="2880" y="521"/>
                </a:lnTo>
                <a:lnTo>
                  <a:pt x="2880" y="515"/>
                </a:lnTo>
                <a:lnTo>
                  <a:pt x="2880" y="515"/>
                </a:lnTo>
                <a:lnTo>
                  <a:pt x="2887" y="521"/>
                </a:lnTo>
                <a:lnTo>
                  <a:pt x="2893" y="521"/>
                </a:lnTo>
                <a:lnTo>
                  <a:pt x="2913" y="521"/>
                </a:lnTo>
                <a:lnTo>
                  <a:pt x="2919" y="521"/>
                </a:lnTo>
                <a:lnTo>
                  <a:pt x="2913" y="521"/>
                </a:lnTo>
                <a:lnTo>
                  <a:pt x="2900" y="521"/>
                </a:lnTo>
                <a:lnTo>
                  <a:pt x="2893" y="515"/>
                </a:lnTo>
                <a:lnTo>
                  <a:pt x="5433" y="495"/>
                </a:lnTo>
                <a:lnTo>
                  <a:pt x="2810" y="489"/>
                </a:lnTo>
                <a:lnTo>
                  <a:pt x="2810" y="483"/>
                </a:lnTo>
                <a:lnTo>
                  <a:pt x="2803" y="483"/>
                </a:lnTo>
                <a:lnTo>
                  <a:pt x="2797" y="483"/>
                </a:lnTo>
                <a:lnTo>
                  <a:pt x="2803" y="489"/>
                </a:lnTo>
                <a:lnTo>
                  <a:pt x="2810" y="489"/>
                </a:lnTo>
                <a:lnTo>
                  <a:pt x="5433" y="495"/>
                </a:lnTo>
                <a:lnTo>
                  <a:pt x="2636" y="553"/>
                </a:lnTo>
                <a:lnTo>
                  <a:pt x="2636" y="547"/>
                </a:lnTo>
                <a:lnTo>
                  <a:pt x="2636" y="560"/>
                </a:lnTo>
                <a:lnTo>
                  <a:pt x="2636" y="553"/>
                </a:lnTo>
                <a:lnTo>
                  <a:pt x="5433" y="495"/>
                </a:lnTo>
                <a:lnTo>
                  <a:pt x="2231" y="521"/>
                </a:lnTo>
                <a:lnTo>
                  <a:pt x="2199" y="521"/>
                </a:lnTo>
                <a:lnTo>
                  <a:pt x="2186" y="528"/>
                </a:lnTo>
                <a:lnTo>
                  <a:pt x="2199" y="528"/>
                </a:lnTo>
                <a:lnTo>
                  <a:pt x="2218" y="534"/>
                </a:lnTo>
                <a:lnTo>
                  <a:pt x="2231" y="521"/>
                </a:lnTo>
                <a:lnTo>
                  <a:pt x="5433" y="495"/>
                </a:lnTo>
                <a:lnTo>
                  <a:pt x="2745" y="528"/>
                </a:lnTo>
                <a:lnTo>
                  <a:pt x="2745" y="534"/>
                </a:lnTo>
                <a:lnTo>
                  <a:pt x="2758" y="528"/>
                </a:lnTo>
                <a:lnTo>
                  <a:pt x="2752" y="528"/>
                </a:lnTo>
                <a:lnTo>
                  <a:pt x="2745" y="528"/>
                </a:lnTo>
                <a:lnTo>
                  <a:pt x="5433" y="495"/>
                </a:lnTo>
                <a:lnTo>
                  <a:pt x="2668" y="547"/>
                </a:lnTo>
                <a:lnTo>
                  <a:pt x="2662" y="547"/>
                </a:lnTo>
                <a:lnTo>
                  <a:pt x="2655" y="547"/>
                </a:lnTo>
                <a:lnTo>
                  <a:pt x="2662" y="553"/>
                </a:lnTo>
                <a:lnTo>
                  <a:pt x="2668" y="553"/>
                </a:lnTo>
                <a:lnTo>
                  <a:pt x="2668" y="547"/>
                </a:lnTo>
                <a:lnTo>
                  <a:pt x="5433" y="495"/>
                </a:lnTo>
                <a:lnTo>
                  <a:pt x="2803" y="521"/>
                </a:lnTo>
                <a:lnTo>
                  <a:pt x="2790" y="521"/>
                </a:lnTo>
                <a:lnTo>
                  <a:pt x="2784" y="521"/>
                </a:lnTo>
                <a:lnTo>
                  <a:pt x="2778" y="528"/>
                </a:lnTo>
                <a:lnTo>
                  <a:pt x="2784" y="528"/>
                </a:lnTo>
                <a:lnTo>
                  <a:pt x="2790" y="534"/>
                </a:lnTo>
                <a:lnTo>
                  <a:pt x="2803" y="534"/>
                </a:lnTo>
                <a:lnTo>
                  <a:pt x="2810" y="528"/>
                </a:lnTo>
                <a:lnTo>
                  <a:pt x="2816" y="521"/>
                </a:lnTo>
                <a:lnTo>
                  <a:pt x="2810" y="521"/>
                </a:lnTo>
                <a:lnTo>
                  <a:pt x="2803" y="521"/>
                </a:lnTo>
                <a:lnTo>
                  <a:pt x="5433" y="495"/>
                </a:lnTo>
                <a:lnTo>
                  <a:pt x="1460" y="605"/>
                </a:lnTo>
                <a:lnTo>
                  <a:pt x="1453" y="611"/>
                </a:lnTo>
                <a:lnTo>
                  <a:pt x="1453" y="618"/>
                </a:lnTo>
                <a:lnTo>
                  <a:pt x="1460" y="618"/>
                </a:lnTo>
                <a:lnTo>
                  <a:pt x="1466" y="618"/>
                </a:lnTo>
                <a:lnTo>
                  <a:pt x="1479" y="618"/>
                </a:lnTo>
                <a:lnTo>
                  <a:pt x="1460" y="605"/>
                </a:lnTo>
                <a:lnTo>
                  <a:pt x="5433" y="495"/>
                </a:lnTo>
                <a:lnTo>
                  <a:pt x="161" y="585"/>
                </a:lnTo>
                <a:lnTo>
                  <a:pt x="161" y="592"/>
                </a:lnTo>
                <a:lnTo>
                  <a:pt x="168" y="592"/>
                </a:lnTo>
                <a:lnTo>
                  <a:pt x="168" y="585"/>
                </a:lnTo>
                <a:lnTo>
                  <a:pt x="161" y="585"/>
                </a:lnTo>
                <a:lnTo>
                  <a:pt x="5433" y="495"/>
                </a:lnTo>
                <a:lnTo>
                  <a:pt x="4899" y="450"/>
                </a:lnTo>
                <a:lnTo>
                  <a:pt x="4880" y="476"/>
                </a:lnTo>
                <a:lnTo>
                  <a:pt x="4905" y="476"/>
                </a:lnTo>
                <a:lnTo>
                  <a:pt x="4905" y="470"/>
                </a:lnTo>
                <a:lnTo>
                  <a:pt x="4912" y="450"/>
                </a:lnTo>
                <a:lnTo>
                  <a:pt x="4905" y="450"/>
                </a:lnTo>
                <a:lnTo>
                  <a:pt x="4899" y="450"/>
                </a:lnTo>
                <a:lnTo>
                  <a:pt x="5433" y="495"/>
                </a:lnTo>
                <a:lnTo>
                  <a:pt x="20" y="598"/>
                </a:lnTo>
                <a:lnTo>
                  <a:pt x="65" y="618"/>
                </a:lnTo>
                <a:lnTo>
                  <a:pt x="84" y="618"/>
                </a:lnTo>
                <a:lnTo>
                  <a:pt x="13" y="585"/>
                </a:lnTo>
                <a:lnTo>
                  <a:pt x="20" y="598"/>
                </a:lnTo>
                <a:lnTo>
                  <a:pt x="5433" y="495"/>
                </a:lnTo>
                <a:lnTo>
                  <a:pt x="225" y="585"/>
                </a:lnTo>
                <a:lnTo>
                  <a:pt x="180" y="553"/>
                </a:lnTo>
                <a:lnTo>
                  <a:pt x="161" y="547"/>
                </a:lnTo>
                <a:lnTo>
                  <a:pt x="161" y="553"/>
                </a:lnTo>
                <a:lnTo>
                  <a:pt x="180" y="566"/>
                </a:lnTo>
                <a:lnTo>
                  <a:pt x="206" y="585"/>
                </a:lnTo>
                <a:lnTo>
                  <a:pt x="258" y="618"/>
                </a:lnTo>
                <a:lnTo>
                  <a:pt x="270" y="618"/>
                </a:lnTo>
                <a:lnTo>
                  <a:pt x="245" y="605"/>
                </a:lnTo>
                <a:lnTo>
                  <a:pt x="225" y="585"/>
                </a:lnTo>
                <a:lnTo>
                  <a:pt x="5433" y="495"/>
                </a:lnTo>
                <a:lnTo>
                  <a:pt x="2051" y="483"/>
                </a:lnTo>
                <a:lnTo>
                  <a:pt x="2045" y="483"/>
                </a:lnTo>
                <a:lnTo>
                  <a:pt x="2032" y="489"/>
                </a:lnTo>
                <a:lnTo>
                  <a:pt x="1987" y="483"/>
                </a:lnTo>
                <a:lnTo>
                  <a:pt x="1980" y="489"/>
                </a:lnTo>
                <a:lnTo>
                  <a:pt x="1980" y="495"/>
                </a:lnTo>
                <a:lnTo>
                  <a:pt x="1993" y="495"/>
                </a:lnTo>
                <a:lnTo>
                  <a:pt x="2032" y="495"/>
                </a:lnTo>
                <a:lnTo>
                  <a:pt x="2045" y="489"/>
                </a:lnTo>
                <a:lnTo>
                  <a:pt x="2051" y="483"/>
                </a:lnTo>
                <a:lnTo>
                  <a:pt x="5433" y="495"/>
                </a:lnTo>
                <a:lnTo>
                  <a:pt x="2025" y="592"/>
                </a:lnTo>
                <a:lnTo>
                  <a:pt x="2019" y="592"/>
                </a:lnTo>
                <a:lnTo>
                  <a:pt x="2006" y="592"/>
                </a:lnTo>
                <a:lnTo>
                  <a:pt x="2006" y="598"/>
                </a:lnTo>
                <a:lnTo>
                  <a:pt x="2025" y="592"/>
                </a:lnTo>
                <a:lnTo>
                  <a:pt x="2032" y="592"/>
                </a:lnTo>
                <a:lnTo>
                  <a:pt x="2025" y="592"/>
                </a:lnTo>
                <a:lnTo>
                  <a:pt x="5433" y="495"/>
                </a:lnTo>
                <a:lnTo>
                  <a:pt x="2655" y="579"/>
                </a:lnTo>
                <a:lnTo>
                  <a:pt x="2610" y="585"/>
                </a:lnTo>
                <a:lnTo>
                  <a:pt x="2578" y="598"/>
                </a:lnTo>
                <a:lnTo>
                  <a:pt x="2540" y="598"/>
                </a:lnTo>
                <a:lnTo>
                  <a:pt x="2469" y="605"/>
                </a:lnTo>
                <a:lnTo>
                  <a:pt x="2430" y="611"/>
                </a:lnTo>
                <a:lnTo>
                  <a:pt x="2418" y="611"/>
                </a:lnTo>
                <a:lnTo>
                  <a:pt x="2398" y="611"/>
                </a:lnTo>
                <a:lnTo>
                  <a:pt x="2379" y="605"/>
                </a:lnTo>
                <a:lnTo>
                  <a:pt x="2360" y="605"/>
                </a:lnTo>
                <a:lnTo>
                  <a:pt x="2302" y="605"/>
                </a:lnTo>
                <a:lnTo>
                  <a:pt x="2257" y="592"/>
                </a:lnTo>
                <a:lnTo>
                  <a:pt x="2199" y="579"/>
                </a:lnTo>
                <a:lnTo>
                  <a:pt x="2167" y="566"/>
                </a:lnTo>
                <a:lnTo>
                  <a:pt x="2148" y="560"/>
                </a:lnTo>
                <a:lnTo>
                  <a:pt x="2109" y="553"/>
                </a:lnTo>
                <a:lnTo>
                  <a:pt x="2064" y="547"/>
                </a:lnTo>
                <a:lnTo>
                  <a:pt x="2045" y="540"/>
                </a:lnTo>
                <a:lnTo>
                  <a:pt x="2070" y="553"/>
                </a:lnTo>
                <a:lnTo>
                  <a:pt x="2109" y="560"/>
                </a:lnTo>
                <a:lnTo>
                  <a:pt x="2148" y="579"/>
                </a:lnTo>
                <a:lnTo>
                  <a:pt x="2225" y="598"/>
                </a:lnTo>
                <a:lnTo>
                  <a:pt x="2295" y="618"/>
                </a:lnTo>
                <a:lnTo>
                  <a:pt x="2578" y="618"/>
                </a:lnTo>
                <a:lnTo>
                  <a:pt x="2610" y="598"/>
                </a:lnTo>
                <a:lnTo>
                  <a:pt x="2643" y="585"/>
                </a:lnTo>
                <a:lnTo>
                  <a:pt x="2655" y="585"/>
                </a:lnTo>
                <a:lnTo>
                  <a:pt x="2688" y="598"/>
                </a:lnTo>
                <a:lnTo>
                  <a:pt x="2668" y="579"/>
                </a:lnTo>
                <a:lnTo>
                  <a:pt x="2707" y="566"/>
                </a:lnTo>
                <a:lnTo>
                  <a:pt x="2655" y="579"/>
                </a:lnTo>
                <a:lnTo>
                  <a:pt x="5433" y="495"/>
                </a:lnTo>
                <a:lnTo>
                  <a:pt x="2154" y="528"/>
                </a:lnTo>
                <a:lnTo>
                  <a:pt x="2148" y="528"/>
                </a:lnTo>
                <a:lnTo>
                  <a:pt x="2141" y="528"/>
                </a:lnTo>
                <a:lnTo>
                  <a:pt x="2135" y="528"/>
                </a:lnTo>
                <a:lnTo>
                  <a:pt x="2141" y="534"/>
                </a:lnTo>
                <a:lnTo>
                  <a:pt x="2154" y="528"/>
                </a:lnTo>
                <a:lnTo>
                  <a:pt x="5433" y="495"/>
                </a:lnTo>
                <a:lnTo>
                  <a:pt x="193" y="605"/>
                </a:lnTo>
                <a:lnTo>
                  <a:pt x="187" y="598"/>
                </a:lnTo>
                <a:lnTo>
                  <a:pt x="180" y="598"/>
                </a:lnTo>
                <a:lnTo>
                  <a:pt x="187" y="605"/>
                </a:lnTo>
                <a:lnTo>
                  <a:pt x="200" y="618"/>
                </a:lnTo>
                <a:lnTo>
                  <a:pt x="213" y="618"/>
                </a:lnTo>
                <a:lnTo>
                  <a:pt x="193" y="605"/>
                </a:lnTo>
                <a:lnTo>
                  <a:pt x="5433" y="495"/>
                </a:lnTo>
                <a:lnTo>
                  <a:pt x="4719" y="470"/>
                </a:lnTo>
                <a:lnTo>
                  <a:pt x="4738" y="470"/>
                </a:lnTo>
                <a:lnTo>
                  <a:pt x="4745" y="476"/>
                </a:lnTo>
                <a:lnTo>
                  <a:pt x="4751" y="470"/>
                </a:lnTo>
                <a:lnTo>
                  <a:pt x="4758" y="470"/>
                </a:lnTo>
                <a:lnTo>
                  <a:pt x="4764" y="476"/>
                </a:lnTo>
                <a:lnTo>
                  <a:pt x="4777" y="476"/>
                </a:lnTo>
                <a:lnTo>
                  <a:pt x="4796" y="470"/>
                </a:lnTo>
                <a:lnTo>
                  <a:pt x="4790" y="470"/>
                </a:lnTo>
                <a:lnTo>
                  <a:pt x="4777" y="457"/>
                </a:lnTo>
                <a:lnTo>
                  <a:pt x="4764" y="457"/>
                </a:lnTo>
                <a:lnTo>
                  <a:pt x="4738" y="457"/>
                </a:lnTo>
                <a:lnTo>
                  <a:pt x="4725" y="457"/>
                </a:lnTo>
                <a:lnTo>
                  <a:pt x="4706" y="457"/>
                </a:lnTo>
                <a:lnTo>
                  <a:pt x="4693" y="457"/>
                </a:lnTo>
                <a:lnTo>
                  <a:pt x="4700" y="470"/>
                </a:lnTo>
                <a:lnTo>
                  <a:pt x="4719" y="470"/>
                </a:lnTo>
                <a:lnTo>
                  <a:pt x="5433" y="495"/>
                </a:lnTo>
                <a:lnTo>
                  <a:pt x="4899" y="251"/>
                </a:lnTo>
                <a:lnTo>
                  <a:pt x="4899" y="245"/>
                </a:lnTo>
                <a:lnTo>
                  <a:pt x="4893" y="245"/>
                </a:lnTo>
                <a:lnTo>
                  <a:pt x="4867" y="245"/>
                </a:lnTo>
                <a:lnTo>
                  <a:pt x="4815" y="238"/>
                </a:lnTo>
                <a:lnTo>
                  <a:pt x="4770" y="245"/>
                </a:lnTo>
                <a:lnTo>
                  <a:pt x="4758" y="245"/>
                </a:lnTo>
                <a:lnTo>
                  <a:pt x="4751" y="245"/>
                </a:lnTo>
                <a:lnTo>
                  <a:pt x="4738" y="251"/>
                </a:lnTo>
                <a:lnTo>
                  <a:pt x="4725" y="264"/>
                </a:lnTo>
                <a:lnTo>
                  <a:pt x="4732" y="270"/>
                </a:lnTo>
                <a:lnTo>
                  <a:pt x="4751" y="270"/>
                </a:lnTo>
                <a:lnTo>
                  <a:pt x="4758" y="264"/>
                </a:lnTo>
                <a:lnTo>
                  <a:pt x="4770" y="264"/>
                </a:lnTo>
                <a:lnTo>
                  <a:pt x="4809" y="264"/>
                </a:lnTo>
                <a:lnTo>
                  <a:pt x="4860" y="264"/>
                </a:lnTo>
                <a:lnTo>
                  <a:pt x="4880" y="264"/>
                </a:lnTo>
                <a:lnTo>
                  <a:pt x="4899" y="251"/>
                </a:lnTo>
                <a:lnTo>
                  <a:pt x="5433" y="495"/>
                </a:lnTo>
                <a:lnTo>
                  <a:pt x="4719" y="380"/>
                </a:lnTo>
                <a:lnTo>
                  <a:pt x="4706" y="373"/>
                </a:lnTo>
                <a:lnTo>
                  <a:pt x="4700" y="373"/>
                </a:lnTo>
                <a:lnTo>
                  <a:pt x="4700" y="380"/>
                </a:lnTo>
                <a:lnTo>
                  <a:pt x="4700" y="386"/>
                </a:lnTo>
                <a:lnTo>
                  <a:pt x="4706" y="393"/>
                </a:lnTo>
                <a:lnTo>
                  <a:pt x="4738" y="393"/>
                </a:lnTo>
                <a:lnTo>
                  <a:pt x="4725" y="380"/>
                </a:lnTo>
                <a:lnTo>
                  <a:pt x="4719" y="380"/>
                </a:lnTo>
                <a:lnTo>
                  <a:pt x="5433" y="495"/>
                </a:lnTo>
                <a:lnTo>
                  <a:pt x="5220" y="450"/>
                </a:lnTo>
                <a:lnTo>
                  <a:pt x="5246" y="438"/>
                </a:lnTo>
                <a:lnTo>
                  <a:pt x="5272" y="431"/>
                </a:lnTo>
                <a:lnTo>
                  <a:pt x="5278" y="425"/>
                </a:lnTo>
                <a:lnTo>
                  <a:pt x="5278" y="418"/>
                </a:lnTo>
                <a:lnTo>
                  <a:pt x="5272" y="418"/>
                </a:lnTo>
                <a:lnTo>
                  <a:pt x="5259" y="425"/>
                </a:lnTo>
                <a:lnTo>
                  <a:pt x="5227" y="438"/>
                </a:lnTo>
                <a:lnTo>
                  <a:pt x="5214" y="444"/>
                </a:lnTo>
                <a:lnTo>
                  <a:pt x="5214" y="450"/>
                </a:lnTo>
                <a:lnTo>
                  <a:pt x="5188" y="457"/>
                </a:lnTo>
                <a:lnTo>
                  <a:pt x="5175" y="457"/>
                </a:lnTo>
                <a:lnTo>
                  <a:pt x="5175" y="450"/>
                </a:lnTo>
                <a:lnTo>
                  <a:pt x="5169" y="450"/>
                </a:lnTo>
                <a:lnTo>
                  <a:pt x="5163" y="450"/>
                </a:lnTo>
                <a:lnTo>
                  <a:pt x="5156" y="470"/>
                </a:lnTo>
                <a:lnTo>
                  <a:pt x="5137" y="483"/>
                </a:lnTo>
                <a:lnTo>
                  <a:pt x="5118" y="495"/>
                </a:lnTo>
                <a:lnTo>
                  <a:pt x="5111" y="495"/>
                </a:lnTo>
                <a:lnTo>
                  <a:pt x="5098" y="495"/>
                </a:lnTo>
                <a:lnTo>
                  <a:pt x="5085" y="502"/>
                </a:lnTo>
                <a:lnTo>
                  <a:pt x="5085" y="508"/>
                </a:lnTo>
                <a:lnTo>
                  <a:pt x="5073" y="521"/>
                </a:lnTo>
                <a:lnTo>
                  <a:pt x="5066" y="521"/>
                </a:lnTo>
                <a:lnTo>
                  <a:pt x="5066" y="521"/>
                </a:lnTo>
                <a:lnTo>
                  <a:pt x="5060" y="521"/>
                </a:lnTo>
                <a:lnTo>
                  <a:pt x="5060" y="515"/>
                </a:lnTo>
                <a:lnTo>
                  <a:pt x="5047" y="521"/>
                </a:lnTo>
                <a:lnTo>
                  <a:pt x="5034" y="521"/>
                </a:lnTo>
                <a:lnTo>
                  <a:pt x="5028" y="521"/>
                </a:lnTo>
                <a:lnTo>
                  <a:pt x="5028" y="528"/>
                </a:lnTo>
                <a:lnTo>
                  <a:pt x="5034" y="528"/>
                </a:lnTo>
                <a:lnTo>
                  <a:pt x="5040" y="528"/>
                </a:lnTo>
                <a:lnTo>
                  <a:pt x="5047" y="534"/>
                </a:lnTo>
                <a:lnTo>
                  <a:pt x="5034" y="540"/>
                </a:lnTo>
                <a:lnTo>
                  <a:pt x="5028" y="547"/>
                </a:lnTo>
                <a:lnTo>
                  <a:pt x="5008" y="553"/>
                </a:lnTo>
                <a:lnTo>
                  <a:pt x="5002" y="553"/>
                </a:lnTo>
                <a:lnTo>
                  <a:pt x="4995" y="553"/>
                </a:lnTo>
                <a:lnTo>
                  <a:pt x="4995" y="547"/>
                </a:lnTo>
                <a:lnTo>
                  <a:pt x="5008" y="534"/>
                </a:lnTo>
                <a:lnTo>
                  <a:pt x="4995" y="534"/>
                </a:lnTo>
                <a:lnTo>
                  <a:pt x="4976" y="540"/>
                </a:lnTo>
                <a:lnTo>
                  <a:pt x="4963" y="540"/>
                </a:lnTo>
                <a:lnTo>
                  <a:pt x="4950" y="540"/>
                </a:lnTo>
                <a:lnTo>
                  <a:pt x="4950" y="553"/>
                </a:lnTo>
                <a:lnTo>
                  <a:pt x="4938" y="547"/>
                </a:lnTo>
                <a:lnTo>
                  <a:pt x="4925" y="547"/>
                </a:lnTo>
                <a:lnTo>
                  <a:pt x="4905" y="547"/>
                </a:lnTo>
                <a:lnTo>
                  <a:pt x="4899" y="547"/>
                </a:lnTo>
                <a:lnTo>
                  <a:pt x="4899" y="553"/>
                </a:lnTo>
                <a:lnTo>
                  <a:pt x="4918" y="560"/>
                </a:lnTo>
                <a:lnTo>
                  <a:pt x="4938" y="566"/>
                </a:lnTo>
                <a:lnTo>
                  <a:pt x="4931" y="566"/>
                </a:lnTo>
                <a:lnTo>
                  <a:pt x="4905" y="585"/>
                </a:lnTo>
                <a:lnTo>
                  <a:pt x="4873" y="598"/>
                </a:lnTo>
                <a:lnTo>
                  <a:pt x="4867" y="605"/>
                </a:lnTo>
                <a:lnTo>
                  <a:pt x="4880" y="605"/>
                </a:lnTo>
                <a:lnTo>
                  <a:pt x="4912" y="592"/>
                </a:lnTo>
                <a:lnTo>
                  <a:pt x="4944" y="579"/>
                </a:lnTo>
                <a:lnTo>
                  <a:pt x="4957" y="579"/>
                </a:lnTo>
                <a:lnTo>
                  <a:pt x="4970" y="566"/>
                </a:lnTo>
                <a:lnTo>
                  <a:pt x="4976" y="566"/>
                </a:lnTo>
                <a:lnTo>
                  <a:pt x="4976" y="579"/>
                </a:lnTo>
                <a:lnTo>
                  <a:pt x="4950" y="598"/>
                </a:lnTo>
                <a:lnTo>
                  <a:pt x="4931" y="611"/>
                </a:lnTo>
                <a:lnTo>
                  <a:pt x="4963" y="598"/>
                </a:lnTo>
                <a:lnTo>
                  <a:pt x="4995" y="585"/>
                </a:lnTo>
                <a:lnTo>
                  <a:pt x="5015" y="566"/>
                </a:lnTo>
                <a:lnTo>
                  <a:pt x="5021" y="566"/>
                </a:lnTo>
                <a:lnTo>
                  <a:pt x="5034" y="560"/>
                </a:lnTo>
                <a:lnTo>
                  <a:pt x="5047" y="547"/>
                </a:lnTo>
                <a:lnTo>
                  <a:pt x="5118" y="515"/>
                </a:lnTo>
                <a:lnTo>
                  <a:pt x="5175" y="476"/>
                </a:lnTo>
                <a:lnTo>
                  <a:pt x="5208" y="470"/>
                </a:lnTo>
                <a:lnTo>
                  <a:pt x="5220" y="450"/>
                </a:lnTo>
                <a:lnTo>
                  <a:pt x="5433" y="495"/>
                </a:lnTo>
                <a:lnTo>
                  <a:pt x="4500" y="425"/>
                </a:lnTo>
                <a:lnTo>
                  <a:pt x="4500" y="431"/>
                </a:lnTo>
                <a:lnTo>
                  <a:pt x="4507" y="431"/>
                </a:lnTo>
                <a:lnTo>
                  <a:pt x="4513" y="425"/>
                </a:lnTo>
                <a:lnTo>
                  <a:pt x="4507" y="418"/>
                </a:lnTo>
                <a:lnTo>
                  <a:pt x="4500" y="425"/>
                </a:lnTo>
                <a:lnTo>
                  <a:pt x="5433" y="495"/>
                </a:lnTo>
                <a:lnTo>
                  <a:pt x="5047" y="457"/>
                </a:lnTo>
                <a:lnTo>
                  <a:pt x="5034" y="450"/>
                </a:lnTo>
                <a:lnTo>
                  <a:pt x="5008" y="457"/>
                </a:lnTo>
                <a:lnTo>
                  <a:pt x="5034" y="470"/>
                </a:lnTo>
                <a:lnTo>
                  <a:pt x="5060" y="470"/>
                </a:lnTo>
                <a:lnTo>
                  <a:pt x="5079" y="470"/>
                </a:lnTo>
                <a:lnTo>
                  <a:pt x="5085" y="470"/>
                </a:lnTo>
                <a:lnTo>
                  <a:pt x="5079" y="470"/>
                </a:lnTo>
                <a:lnTo>
                  <a:pt x="5066" y="457"/>
                </a:lnTo>
                <a:lnTo>
                  <a:pt x="5047" y="457"/>
                </a:lnTo>
                <a:lnTo>
                  <a:pt x="5433" y="495"/>
                </a:lnTo>
                <a:lnTo>
                  <a:pt x="4848" y="470"/>
                </a:lnTo>
                <a:lnTo>
                  <a:pt x="4841" y="476"/>
                </a:lnTo>
                <a:lnTo>
                  <a:pt x="4867" y="476"/>
                </a:lnTo>
                <a:lnTo>
                  <a:pt x="4860" y="470"/>
                </a:lnTo>
                <a:lnTo>
                  <a:pt x="4848" y="470"/>
                </a:lnTo>
                <a:lnTo>
                  <a:pt x="5433" y="495"/>
                </a:lnTo>
                <a:lnTo>
                  <a:pt x="3581" y="592"/>
                </a:lnTo>
                <a:lnTo>
                  <a:pt x="3517" y="579"/>
                </a:lnTo>
                <a:lnTo>
                  <a:pt x="3459" y="566"/>
                </a:lnTo>
                <a:lnTo>
                  <a:pt x="3420" y="560"/>
                </a:lnTo>
                <a:lnTo>
                  <a:pt x="3375" y="553"/>
                </a:lnTo>
                <a:lnTo>
                  <a:pt x="3305" y="547"/>
                </a:lnTo>
                <a:lnTo>
                  <a:pt x="3260" y="540"/>
                </a:lnTo>
                <a:lnTo>
                  <a:pt x="3234" y="534"/>
                </a:lnTo>
                <a:lnTo>
                  <a:pt x="3221" y="534"/>
                </a:lnTo>
                <a:lnTo>
                  <a:pt x="3202" y="534"/>
                </a:lnTo>
                <a:lnTo>
                  <a:pt x="3170" y="528"/>
                </a:lnTo>
                <a:lnTo>
                  <a:pt x="3086" y="521"/>
                </a:lnTo>
                <a:lnTo>
                  <a:pt x="3073" y="521"/>
                </a:lnTo>
                <a:lnTo>
                  <a:pt x="3067" y="521"/>
                </a:lnTo>
                <a:lnTo>
                  <a:pt x="3041" y="515"/>
                </a:lnTo>
                <a:lnTo>
                  <a:pt x="2970" y="515"/>
                </a:lnTo>
                <a:lnTo>
                  <a:pt x="2945" y="515"/>
                </a:lnTo>
                <a:lnTo>
                  <a:pt x="2919" y="508"/>
                </a:lnTo>
                <a:lnTo>
                  <a:pt x="2919" y="515"/>
                </a:lnTo>
                <a:lnTo>
                  <a:pt x="2919" y="521"/>
                </a:lnTo>
                <a:lnTo>
                  <a:pt x="2938" y="521"/>
                </a:lnTo>
                <a:lnTo>
                  <a:pt x="2964" y="521"/>
                </a:lnTo>
                <a:lnTo>
                  <a:pt x="2983" y="521"/>
                </a:lnTo>
                <a:lnTo>
                  <a:pt x="2990" y="528"/>
                </a:lnTo>
                <a:lnTo>
                  <a:pt x="2983" y="547"/>
                </a:lnTo>
                <a:lnTo>
                  <a:pt x="2977" y="553"/>
                </a:lnTo>
                <a:lnTo>
                  <a:pt x="3003" y="553"/>
                </a:lnTo>
                <a:lnTo>
                  <a:pt x="3022" y="547"/>
                </a:lnTo>
                <a:lnTo>
                  <a:pt x="3041" y="553"/>
                </a:lnTo>
                <a:lnTo>
                  <a:pt x="3060" y="553"/>
                </a:lnTo>
                <a:lnTo>
                  <a:pt x="3067" y="553"/>
                </a:lnTo>
                <a:lnTo>
                  <a:pt x="3067" y="560"/>
                </a:lnTo>
                <a:lnTo>
                  <a:pt x="3067" y="566"/>
                </a:lnTo>
                <a:lnTo>
                  <a:pt x="3073" y="566"/>
                </a:lnTo>
                <a:lnTo>
                  <a:pt x="3093" y="560"/>
                </a:lnTo>
                <a:lnTo>
                  <a:pt x="3112" y="566"/>
                </a:lnTo>
                <a:lnTo>
                  <a:pt x="3144" y="566"/>
                </a:lnTo>
                <a:lnTo>
                  <a:pt x="3163" y="585"/>
                </a:lnTo>
                <a:lnTo>
                  <a:pt x="3189" y="592"/>
                </a:lnTo>
                <a:lnTo>
                  <a:pt x="3183" y="585"/>
                </a:lnTo>
                <a:lnTo>
                  <a:pt x="3170" y="566"/>
                </a:lnTo>
                <a:lnTo>
                  <a:pt x="3163" y="566"/>
                </a:lnTo>
                <a:lnTo>
                  <a:pt x="3150" y="553"/>
                </a:lnTo>
                <a:lnTo>
                  <a:pt x="3157" y="553"/>
                </a:lnTo>
                <a:lnTo>
                  <a:pt x="3176" y="553"/>
                </a:lnTo>
                <a:lnTo>
                  <a:pt x="3183" y="553"/>
                </a:lnTo>
                <a:lnTo>
                  <a:pt x="3195" y="560"/>
                </a:lnTo>
                <a:lnTo>
                  <a:pt x="3221" y="579"/>
                </a:lnTo>
                <a:lnTo>
                  <a:pt x="3234" y="585"/>
                </a:lnTo>
                <a:lnTo>
                  <a:pt x="3221" y="566"/>
                </a:lnTo>
                <a:lnTo>
                  <a:pt x="3228" y="560"/>
                </a:lnTo>
                <a:lnTo>
                  <a:pt x="3247" y="560"/>
                </a:lnTo>
                <a:lnTo>
                  <a:pt x="3266" y="585"/>
                </a:lnTo>
                <a:lnTo>
                  <a:pt x="3279" y="598"/>
                </a:lnTo>
                <a:lnTo>
                  <a:pt x="3285" y="598"/>
                </a:lnTo>
                <a:lnTo>
                  <a:pt x="3279" y="579"/>
                </a:lnTo>
                <a:lnTo>
                  <a:pt x="3279" y="566"/>
                </a:lnTo>
                <a:lnTo>
                  <a:pt x="3279" y="560"/>
                </a:lnTo>
                <a:lnTo>
                  <a:pt x="3292" y="579"/>
                </a:lnTo>
                <a:lnTo>
                  <a:pt x="3292" y="585"/>
                </a:lnTo>
                <a:lnTo>
                  <a:pt x="3298" y="592"/>
                </a:lnTo>
                <a:lnTo>
                  <a:pt x="3305" y="598"/>
                </a:lnTo>
                <a:lnTo>
                  <a:pt x="3305" y="605"/>
                </a:lnTo>
                <a:lnTo>
                  <a:pt x="3324" y="598"/>
                </a:lnTo>
                <a:lnTo>
                  <a:pt x="3350" y="611"/>
                </a:lnTo>
                <a:lnTo>
                  <a:pt x="3356" y="611"/>
                </a:lnTo>
                <a:lnTo>
                  <a:pt x="3363" y="618"/>
                </a:lnTo>
                <a:lnTo>
                  <a:pt x="3375" y="618"/>
                </a:lnTo>
                <a:lnTo>
                  <a:pt x="3375" y="611"/>
                </a:lnTo>
                <a:lnTo>
                  <a:pt x="3382" y="605"/>
                </a:lnTo>
                <a:lnTo>
                  <a:pt x="3388" y="611"/>
                </a:lnTo>
                <a:lnTo>
                  <a:pt x="3401" y="618"/>
                </a:lnTo>
                <a:lnTo>
                  <a:pt x="3414" y="618"/>
                </a:lnTo>
                <a:lnTo>
                  <a:pt x="3401" y="611"/>
                </a:lnTo>
                <a:lnTo>
                  <a:pt x="3388" y="598"/>
                </a:lnTo>
                <a:lnTo>
                  <a:pt x="3382" y="585"/>
                </a:lnTo>
                <a:lnTo>
                  <a:pt x="3401" y="598"/>
                </a:lnTo>
                <a:lnTo>
                  <a:pt x="3420" y="605"/>
                </a:lnTo>
                <a:lnTo>
                  <a:pt x="3453" y="618"/>
                </a:lnTo>
                <a:lnTo>
                  <a:pt x="3408" y="592"/>
                </a:lnTo>
                <a:lnTo>
                  <a:pt x="3401" y="585"/>
                </a:lnTo>
                <a:lnTo>
                  <a:pt x="3401" y="579"/>
                </a:lnTo>
                <a:lnTo>
                  <a:pt x="3414" y="579"/>
                </a:lnTo>
                <a:lnTo>
                  <a:pt x="3433" y="579"/>
                </a:lnTo>
                <a:lnTo>
                  <a:pt x="3498" y="585"/>
                </a:lnTo>
                <a:lnTo>
                  <a:pt x="3562" y="598"/>
                </a:lnTo>
                <a:lnTo>
                  <a:pt x="3588" y="598"/>
                </a:lnTo>
                <a:lnTo>
                  <a:pt x="3613" y="611"/>
                </a:lnTo>
                <a:lnTo>
                  <a:pt x="3626" y="618"/>
                </a:lnTo>
                <a:lnTo>
                  <a:pt x="3684" y="618"/>
                </a:lnTo>
                <a:lnTo>
                  <a:pt x="3639" y="605"/>
                </a:lnTo>
                <a:lnTo>
                  <a:pt x="3607" y="592"/>
                </a:lnTo>
                <a:lnTo>
                  <a:pt x="3581" y="592"/>
                </a:lnTo>
                <a:lnTo>
                  <a:pt x="5433" y="495"/>
                </a:lnTo>
                <a:lnTo>
                  <a:pt x="3003" y="534"/>
                </a:lnTo>
                <a:lnTo>
                  <a:pt x="3003" y="528"/>
                </a:lnTo>
                <a:lnTo>
                  <a:pt x="3022" y="528"/>
                </a:lnTo>
                <a:lnTo>
                  <a:pt x="3009" y="534"/>
                </a:lnTo>
                <a:lnTo>
                  <a:pt x="3003" y="534"/>
                </a:lnTo>
                <a:lnTo>
                  <a:pt x="5433" y="495"/>
                </a:lnTo>
                <a:lnTo>
                  <a:pt x="3022" y="521"/>
                </a:lnTo>
                <a:lnTo>
                  <a:pt x="3022" y="515"/>
                </a:lnTo>
                <a:lnTo>
                  <a:pt x="3028" y="515"/>
                </a:lnTo>
                <a:lnTo>
                  <a:pt x="3048" y="521"/>
                </a:lnTo>
                <a:lnTo>
                  <a:pt x="3041" y="528"/>
                </a:lnTo>
                <a:lnTo>
                  <a:pt x="3028" y="528"/>
                </a:lnTo>
                <a:lnTo>
                  <a:pt x="3022" y="528"/>
                </a:lnTo>
                <a:lnTo>
                  <a:pt x="3022" y="521"/>
                </a:lnTo>
                <a:lnTo>
                  <a:pt x="5433" y="495"/>
                </a:lnTo>
                <a:lnTo>
                  <a:pt x="3054" y="521"/>
                </a:lnTo>
                <a:lnTo>
                  <a:pt x="3060" y="521"/>
                </a:lnTo>
                <a:lnTo>
                  <a:pt x="3073" y="534"/>
                </a:lnTo>
                <a:lnTo>
                  <a:pt x="3067" y="534"/>
                </a:lnTo>
                <a:lnTo>
                  <a:pt x="3054" y="521"/>
                </a:lnTo>
                <a:lnTo>
                  <a:pt x="5433" y="495"/>
                </a:lnTo>
                <a:lnTo>
                  <a:pt x="3356" y="585"/>
                </a:lnTo>
                <a:lnTo>
                  <a:pt x="3337" y="579"/>
                </a:lnTo>
                <a:lnTo>
                  <a:pt x="3330" y="566"/>
                </a:lnTo>
                <a:lnTo>
                  <a:pt x="3330" y="560"/>
                </a:lnTo>
                <a:lnTo>
                  <a:pt x="3337" y="560"/>
                </a:lnTo>
                <a:lnTo>
                  <a:pt x="3350" y="560"/>
                </a:lnTo>
                <a:lnTo>
                  <a:pt x="3363" y="566"/>
                </a:lnTo>
                <a:lnTo>
                  <a:pt x="3369" y="579"/>
                </a:lnTo>
                <a:lnTo>
                  <a:pt x="3363" y="585"/>
                </a:lnTo>
                <a:lnTo>
                  <a:pt x="3356" y="585"/>
                </a:lnTo>
                <a:lnTo>
                  <a:pt x="5433" y="495"/>
                </a:lnTo>
                <a:lnTo>
                  <a:pt x="4520" y="431"/>
                </a:lnTo>
                <a:lnTo>
                  <a:pt x="4526" y="438"/>
                </a:lnTo>
                <a:lnTo>
                  <a:pt x="4526" y="431"/>
                </a:lnTo>
                <a:lnTo>
                  <a:pt x="4520" y="431"/>
                </a:lnTo>
                <a:lnTo>
                  <a:pt x="5433" y="495"/>
                </a:lnTo>
                <a:lnTo>
                  <a:pt x="4860" y="553"/>
                </a:lnTo>
                <a:lnTo>
                  <a:pt x="4835" y="553"/>
                </a:lnTo>
                <a:lnTo>
                  <a:pt x="4822" y="560"/>
                </a:lnTo>
                <a:lnTo>
                  <a:pt x="4796" y="560"/>
                </a:lnTo>
                <a:lnTo>
                  <a:pt x="4777" y="566"/>
                </a:lnTo>
                <a:lnTo>
                  <a:pt x="4770" y="579"/>
                </a:lnTo>
                <a:lnTo>
                  <a:pt x="4764" y="579"/>
                </a:lnTo>
                <a:lnTo>
                  <a:pt x="4770" y="585"/>
                </a:lnTo>
                <a:lnTo>
                  <a:pt x="4790" y="579"/>
                </a:lnTo>
                <a:lnTo>
                  <a:pt x="4803" y="585"/>
                </a:lnTo>
                <a:lnTo>
                  <a:pt x="4809" y="585"/>
                </a:lnTo>
                <a:lnTo>
                  <a:pt x="4815" y="579"/>
                </a:lnTo>
                <a:lnTo>
                  <a:pt x="4815" y="566"/>
                </a:lnTo>
                <a:lnTo>
                  <a:pt x="4822" y="566"/>
                </a:lnTo>
                <a:lnTo>
                  <a:pt x="4835" y="579"/>
                </a:lnTo>
                <a:lnTo>
                  <a:pt x="4848" y="566"/>
                </a:lnTo>
                <a:lnTo>
                  <a:pt x="4873" y="553"/>
                </a:lnTo>
                <a:lnTo>
                  <a:pt x="4880" y="547"/>
                </a:lnTo>
                <a:lnTo>
                  <a:pt x="4873" y="547"/>
                </a:lnTo>
                <a:lnTo>
                  <a:pt x="4860" y="553"/>
                </a:lnTo>
                <a:lnTo>
                  <a:pt x="5433" y="495"/>
                </a:lnTo>
                <a:lnTo>
                  <a:pt x="5259" y="457"/>
                </a:lnTo>
                <a:lnTo>
                  <a:pt x="5240" y="450"/>
                </a:lnTo>
                <a:lnTo>
                  <a:pt x="5233" y="450"/>
                </a:lnTo>
                <a:lnTo>
                  <a:pt x="5233" y="457"/>
                </a:lnTo>
                <a:lnTo>
                  <a:pt x="5253" y="470"/>
                </a:lnTo>
                <a:lnTo>
                  <a:pt x="5272" y="457"/>
                </a:lnTo>
                <a:lnTo>
                  <a:pt x="5285" y="450"/>
                </a:lnTo>
                <a:lnTo>
                  <a:pt x="5278" y="444"/>
                </a:lnTo>
                <a:lnTo>
                  <a:pt x="5265" y="450"/>
                </a:lnTo>
                <a:lnTo>
                  <a:pt x="5259" y="457"/>
                </a:lnTo>
                <a:lnTo>
                  <a:pt x="5433" y="495"/>
                </a:lnTo>
                <a:lnTo>
                  <a:pt x="4938" y="270"/>
                </a:lnTo>
                <a:lnTo>
                  <a:pt x="4944" y="270"/>
                </a:lnTo>
                <a:lnTo>
                  <a:pt x="4944" y="264"/>
                </a:lnTo>
                <a:lnTo>
                  <a:pt x="4938" y="251"/>
                </a:lnTo>
                <a:lnTo>
                  <a:pt x="4925" y="251"/>
                </a:lnTo>
                <a:lnTo>
                  <a:pt x="4912" y="264"/>
                </a:lnTo>
                <a:lnTo>
                  <a:pt x="4912" y="270"/>
                </a:lnTo>
                <a:lnTo>
                  <a:pt x="4918" y="270"/>
                </a:lnTo>
                <a:lnTo>
                  <a:pt x="4938" y="270"/>
                </a:lnTo>
                <a:lnTo>
                  <a:pt x="5433" y="495"/>
                </a:lnTo>
                <a:lnTo>
                  <a:pt x="3228" y="418"/>
                </a:lnTo>
                <a:lnTo>
                  <a:pt x="3253" y="418"/>
                </a:lnTo>
                <a:lnTo>
                  <a:pt x="3260" y="418"/>
                </a:lnTo>
                <a:lnTo>
                  <a:pt x="3266" y="405"/>
                </a:lnTo>
                <a:lnTo>
                  <a:pt x="3273" y="405"/>
                </a:lnTo>
                <a:lnTo>
                  <a:pt x="3285" y="393"/>
                </a:lnTo>
                <a:lnTo>
                  <a:pt x="3279" y="393"/>
                </a:lnTo>
                <a:lnTo>
                  <a:pt x="3260" y="399"/>
                </a:lnTo>
                <a:lnTo>
                  <a:pt x="3247" y="405"/>
                </a:lnTo>
                <a:lnTo>
                  <a:pt x="3221" y="405"/>
                </a:lnTo>
                <a:lnTo>
                  <a:pt x="3202" y="405"/>
                </a:lnTo>
                <a:lnTo>
                  <a:pt x="3189" y="412"/>
                </a:lnTo>
                <a:lnTo>
                  <a:pt x="3176" y="425"/>
                </a:lnTo>
                <a:lnTo>
                  <a:pt x="3118" y="444"/>
                </a:lnTo>
                <a:lnTo>
                  <a:pt x="3086" y="457"/>
                </a:lnTo>
                <a:lnTo>
                  <a:pt x="3067" y="476"/>
                </a:lnTo>
                <a:lnTo>
                  <a:pt x="3073" y="476"/>
                </a:lnTo>
                <a:lnTo>
                  <a:pt x="3080" y="470"/>
                </a:lnTo>
                <a:lnTo>
                  <a:pt x="3105" y="450"/>
                </a:lnTo>
                <a:lnTo>
                  <a:pt x="3170" y="431"/>
                </a:lnTo>
                <a:lnTo>
                  <a:pt x="3195" y="425"/>
                </a:lnTo>
                <a:lnTo>
                  <a:pt x="3189" y="431"/>
                </a:lnTo>
                <a:lnTo>
                  <a:pt x="3208" y="438"/>
                </a:lnTo>
                <a:lnTo>
                  <a:pt x="3221" y="444"/>
                </a:lnTo>
                <a:lnTo>
                  <a:pt x="3228" y="444"/>
                </a:lnTo>
                <a:lnTo>
                  <a:pt x="3228" y="438"/>
                </a:lnTo>
                <a:lnTo>
                  <a:pt x="3215" y="431"/>
                </a:lnTo>
                <a:lnTo>
                  <a:pt x="3208" y="431"/>
                </a:lnTo>
                <a:lnTo>
                  <a:pt x="3208" y="418"/>
                </a:lnTo>
                <a:lnTo>
                  <a:pt x="3215" y="418"/>
                </a:lnTo>
                <a:lnTo>
                  <a:pt x="3228" y="418"/>
                </a:lnTo>
                <a:lnTo>
                  <a:pt x="5433" y="495"/>
                </a:lnTo>
                <a:lnTo>
                  <a:pt x="2983" y="502"/>
                </a:lnTo>
                <a:lnTo>
                  <a:pt x="2990" y="508"/>
                </a:lnTo>
                <a:lnTo>
                  <a:pt x="2996" y="502"/>
                </a:lnTo>
                <a:lnTo>
                  <a:pt x="2990" y="502"/>
                </a:lnTo>
                <a:lnTo>
                  <a:pt x="2983" y="502"/>
                </a:lnTo>
                <a:lnTo>
                  <a:pt x="5433" y="495"/>
                </a:lnTo>
                <a:lnTo>
                  <a:pt x="3009" y="502"/>
                </a:lnTo>
                <a:lnTo>
                  <a:pt x="3015" y="508"/>
                </a:lnTo>
                <a:lnTo>
                  <a:pt x="3022" y="502"/>
                </a:lnTo>
                <a:lnTo>
                  <a:pt x="3009" y="502"/>
                </a:lnTo>
                <a:lnTo>
                  <a:pt x="3003" y="502"/>
                </a:lnTo>
                <a:lnTo>
                  <a:pt x="3009" y="502"/>
                </a:lnTo>
                <a:lnTo>
                  <a:pt x="5433" y="495"/>
                </a:lnTo>
                <a:lnTo>
                  <a:pt x="3073" y="418"/>
                </a:lnTo>
                <a:lnTo>
                  <a:pt x="3086" y="412"/>
                </a:lnTo>
                <a:lnTo>
                  <a:pt x="3105" y="412"/>
                </a:lnTo>
                <a:lnTo>
                  <a:pt x="3118" y="412"/>
                </a:lnTo>
                <a:lnTo>
                  <a:pt x="3157" y="412"/>
                </a:lnTo>
                <a:lnTo>
                  <a:pt x="3170" y="412"/>
                </a:lnTo>
                <a:lnTo>
                  <a:pt x="3170" y="405"/>
                </a:lnTo>
                <a:lnTo>
                  <a:pt x="3163" y="405"/>
                </a:lnTo>
                <a:lnTo>
                  <a:pt x="3131" y="405"/>
                </a:lnTo>
                <a:lnTo>
                  <a:pt x="3125" y="405"/>
                </a:lnTo>
                <a:lnTo>
                  <a:pt x="3118" y="399"/>
                </a:lnTo>
                <a:lnTo>
                  <a:pt x="3125" y="399"/>
                </a:lnTo>
                <a:lnTo>
                  <a:pt x="3125" y="393"/>
                </a:lnTo>
                <a:lnTo>
                  <a:pt x="3105" y="399"/>
                </a:lnTo>
                <a:lnTo>
                  <a:pt x="3093" y="399"/>
                </a:lnTo>
                <a:lnTo>
                  <a:pt x="3073" y="405"/>
                </a:lnTo>
                <a:lnTo>
                  <a:pt x="3048" y="405"/>
                </a:lnTo>
                <a:lnTo>
                  <a:pt x="3022" y="412"/>
                </a:lnTo>
                <a:lnTo>
                  <a:pt x="3028" y="418"/>
                </a:lnTo>
                <a:lnTo>
                  <a:pt x="3048" y="412"/>
                </a:lnTo>
                <a:lnTo>
                  <a:pt x="3060" y="412"/>
                </a:lnTo>
                <a:lnTo>
                  <a:pt x="3067" y="412"/>
                </a:lnTo>
                <a:lnTo>
                  <a:pt x="3028" y="425"/>
                </a:lnTo>
                <a:lnTo>
                  <a:pt x="2996" y="444"/>
                </a:lnTo>
                <a:lnTo>
                  <a:pt x="2958" y="457"/>
                </a:lnTo>
                <a:lnTo>
                  <a:pt x="2945" y="476"/>
                </a:lnTo>
                <a:lnTo>
                  <a:pt x="2938" y="476"/>
                </a:lnTo>
                <a:lnTo>
                  <a:pt x="2945" y="476"/>
                </a:lnTo>
                <a:lnTo>
                  <a:pt x="2958" y="476"/>
                </a:lnTo>
                <a:lnTo>
                  <a:pt x="2958" y="470"/>
                </a:lnTo>
                <a:lnTo>
                  <a:pt x="2977" y="457"/>
                </a:lnTo>
                <a:lnTo>
                  <a:pt x="3022" y="444"/>
                </a:lnTo>
                <a:lnTo>
                  <a:pt x="3060" y="425"/>
                </a:lnTo>
                <a:lnTo>
                  <a:pt x="3073" y="418"/>
                </a:lnTo>
                <a:lnTo>
                  <a:pt x="5433" y="495"/>
                </a:lnTo>
                <a:lnTo>
                  <a:pt x="3003" y="405"/>
                </a:lnTo>
                <a:lnTo>
                  <a:pt x="2996" y="405"/>
                </a:lnTo>
                <a:lnTo>
                  <a:pt x="2990" y="405"/>
                </a:lnTo>
                <a:lnTo>
                  <a:pt x="2983" y="405"/>
                </a:lnTo>
                <a:lnTo>
                  <a:pt x="2990" y="412"/>
                </a:lnTo>
                <a:lnTo>
                  <a:pt x="2996" y="412"/>
                </a:lnTo>
                <a:lnTo>
                  <a:pt x="3003" y="405"/>
                </a:lnTo>
                <a:lnTo>
                  <a:pt x="5433" y="495"/>
                </a:lnTo>
                <a:lnTo>
                  <a:pt x="4648" y="450"/>
                </a:lnTo>
                <a:lnTo>
                  <a:pt x="4635" y="444"/>
                </a:lnTo>
                <a:lnTo>
                  <a:pt x="4623" y="444"/>
                </a:lnTo>
                <a:lnTo>
                  <a:pt x="4629" y="450"/>
                </a:lnTo>
                <a:lnTo>
                  <a:pt x="4635" y="457"/>
                </a:lnTo>
                <a:lnTo>
                  <a:pt x="4642" y="457"/>
                </a:lnTo>
                <a:lnTo>
                  <a:pt x="4648" y="470"/>
                </a:lnTo>
                <a:lnTo>
                  <a:pt x="4655" y="470"/>
                </a:lnTo>
                <a:lnTo>
                  <a:pt x="4661" y="457"/>
                </a:lnTo>
                <a:lnTo>
                  <a:pt x="4655" y="450"/>
                </a:lnTo>
                <a:lnTo>
                  <a:pt x="4648" y="450"/>
                </a:lnTo>
                <a:lnTo>
                  <a:pt x="5433" y="495"/>
                </a:lnTo>
                <a:lnTo>
                  <a:pt x="4603" y="444"/>
                </a:lnTo>
                <a:lnTo>
                  <a:pt x="4603" y="450"/>
                </a:lnTo>
                <a:lnTo>
                  <a:pt x="4610" y="450"/>
                </a:lnTo>
                <a:lnTo>
                  <a:pt x="4610" y="444"/>
                </a:lnTo>
                <a:lnTo>
                  <a:pt x="4603" y="444"/>
                </a:lnTo>
                <a:lnTo>
                  <a:pt x="5433" y="495"/>
                </a:lnTo>
                <a:lnTo>
                  <a:pt x="4719" y="290"/>
                </a:lnTo>
                <a:lnTo>
                  <a:pt x="4642" y="296"/>
                </a:lnTo>
                <a:lnTo>
                  <a:pt x="4603" y="309"/>
                </a:lnTo>
                <a:lnTo>
                  <a:pt x="4597" y="309"/>
                </a:lnTo>
                <a:lnTo>
                  <a:pt x="4584" y="315"/>
                </a:lnTo>
                <a:lnTo>
                  <a:pt x="4558" y="315"/>
                </a:lnTo>
                <a:lnTo>
                  <a:pt x="4533" y="328"/>
                </a:lnTo>
                <a:lnTo>
                  <a:pt x="4513" y="341"/>
                </a:lnTo>
                <a:lnTo>
                  <a:pt x="4507" y="341"/>
                </a:lnTo>
                <a:lnTo>
                  <a:pt x="4488" y="328"/>
                </a:lnTo>
                <a:lnTo>
                  <a:pt x="4481" y="328"/>
                </a:lnTo>
                <a:lnTo>
                  <a:pt x="4468" y="328"/>
                </a:lnTo>
                <a:lnTo>
                  <a:pt x="4462" y="335"/>
                </a:lnTo>
                <a:lnTo>
                  <a:pt x="4494" y="348"/>
                </a:lnTo>
                <a:lnTo>
                  <a:pt x="4571" y="373"/>
                </a:lnTo>
                <a:lnTo>
                  <a:pt x="4610" y="373"/>
                </a:lnTo>
                <a:lnTo>
                  <a:pt x="4635" y="380"/>
                </a:lnTo>
                <a:lnTo>
                  <a:pt x="4661" y="373"/>
                </a:lnTo>
                <a:lnTo>
                  <a:pt x="4597" y="367"/>
                </a:lnTo>
                <a:lnTo>
                  <a:pt x="4533" y="341"/>
                </a:lnTo>
                <a:lnTo>
                  <a:pt x="4623" y="309"/>
                </a:lnTo>
                <a:lnTo>
                  <a:pt x="4706" y="296"/>
                </a:lnTo>
                <a:lnTo>
                  <a:pt x="4777" y="290"/>
                </a:lnTo>
                <a:lnTo>
                  <a:pt x="4719" y="290"/>
                </a:lnTo>
                <a:lnTo>
                  <a:pt x="5433" y="495"/>
                </a:lnTo>
                <a:lnTo>
                  <a:pt x="4584" y="444"/>
                </a:lnTo>
                <a:lnTo>
                  <a:pt x="4590" y="450"/>
                </a:lnTo>
                <a:lnTo>
                  <a:pt x="4590" y="444"/>
                </a:lnTo>
                <a:lnTo>
                  <a:pt x="4584" y="444"/>
                </a:lnTo>
                <a:lnTo>
                  <a:pt x="5433" y="495"/>
                </a:lnTo>
                <a:lnTo>
                  <a:pt x="2733" y="534"/>
                </a:lnTo>
                <a:lnTo>
                  <a:pt x="2713" y="534"/>
                </a:lnTo>
                <a:lnTo>
                  <a:pt x="2707" y="534"/>
                </a:lnTo>
                <a:lnTo>
                  <a:pt x="2694" y="547"/>
                </a:lnTo>
                <a:lnTo>
                  <a:pt x="2694" y="553"/>
                </a:lnTo>
                <a:lnTo>
                  <a:pt x="2700" y="547"/>
                </a:lnTo>
                <a:lnTo>
                  <a:pt x="2707" y="540"/>
                </a:lnTo>
                <a:lnTo>
                  <a:pt x="2713" y="540"/>
                </a:lnTo>
                <a:lnTo>
                  <a:pt x="2726" y="534"/>
                </a:lnTo>
                <a:lnTo>
                  <a:pt x="2733" y="534"/>
                </a:lnTo>
                <a:lnTo>
                  <a:pt x="5433" y="495"/>
                </a:lnTo>
                <a:lnTo>
                  <a:pt x="3877" y="238"/>
                </a:lnTo>
                <a:lnTo>
                  <a:pt x="3877" y="232"/>
                </a:lnTo>
                <a:lnTo>
                  <a:pt x="3870" y="232"/>
                </a:lnTo>
                <a:lnTo>
                  <a:pt x="3877" y="238"/>
                </a:lnTo>
                <a:lnTo>
                  <a:pt x="5433" y="495"/>
                </a:lnTo>
                <a:lnTo>
                  <a:pt x="1055" y="103"/>
                </a:lnTo>
                <a:lnTo>
                  <a:pt x="1048" y="116"/>
                </a:lnTo>
                <a:lnTo>
                  <a:pt x="1048" y="123"/>
                </a:lnTo>
                <a:lnTo>
                  <a:pt x="1048" y="129"/>
                </a:lnTo>
                <a:lnTo>
                  <a:pt x="1055" y="116"/>
                </a:lnTo>
                <a:lnTo>
                  <a:pt x="1055" y="103"/>
                </a:lnTo>
                <a:lnTo>
                  <a:pt x="5433" y="495"/>
                </a:lnTo>
                <a:lnTo>
                  <a:pt x="1415" y="502"/>
                </a:lnTo>
                <a:lnTo>
                  <a:pt x="1434" y="508"/>
                </a:lnTo>
                <a:lnTo>
                  <a:pt x="1440" y="502"/>
                </a:lnTo>
                <a:lnTo>
                  <a:pt x="1428" y="495"/>
                </a:lnTo>
                <a:lnTo>
                  <a:pt x="1408" y="489"/>
                </a:lnTo>
                <a:lnTo>
                  <a:pt x="1395" y="489"/>
                </a:lnTo>
                <a:lnTo>
                  <a:pt x="1402" y="495"/>
                </a:lnTo>
                <a:lnTo>
                  <a:pt x="1415" y="502"/>
                </a:lnTo>
                <a:lnTo>
                  <a:pt x="5433" y="495"/>
                </a:lnTo>
                <a:lnTo>
                  <a:pt x="1023" y="116"/>
                </a:lnTo>
                <a:lnTo>
                  <a:pt x="1035" y="123"/>
                </a:lnTo>
                <a:lnTo>
                  <a:pt x="1042" y="123"/>
                </a:lnTo>
                <a:lnTo>
                  <a:pt x="1042" y="116"/>
                </a:lnTo>
                <a:lnTo>
                  <a:pt x="1035" y="110"/>
                </a:lnTo>
                <a:lnTo>
                  <a:pt x="1023" y="110"/>
                </a:lnTo>
                <a:lnTo>
                  <a:pt x="1023" y="116"/>
                </a:lnTo>
                <a:lnTo>
                  <a:pt x="5433" y="495"/>
                </a:lnTo>
                <a:lnTo>
                  <a:pt x="1440" y="33"/>
                </a:lnTo>
                <a:lnTo>
                  <a:pt x="1428" y="26"/>
                </a:lnTo>
                <a:lnTo>
                  <a:pt x="1415" y="20"/>
                </a:lnTo>
                <a:lnTo>
                  <a:pt x="1415" y="26"/>
                </a:lnTo>
                <a:lnTo>
                  <a:pt x="1428" y="39"/>
                </a:lnTo>
                <a:lnTo>
                  <a:pt x="1440" y="33"/>
                </a:lnTo>
                <a:lnTo>
                  <a:pt x="5433" y="495"/>
                </a:lnTo>
                <a:lnTo>
                  <a:pt x="785" y="65"/>
                </a:lnTo>
                <a:lnTo>
                  <a:pt x="785" y="71"/>
                </a:lnTo>
                <a:lnTo>
                  <a:pt x="798" y="65"/>
                </a:lnTo>
                <a:lnTo>
                  <a:pt x="791" y="65"/>
                </a:lnTo>
                <a:lnTo>
                  <a:pt x="785" y="65"/>
                </a:lnTo>
                <a:lnTo>
                  <a:pt x="5433" y="495"/>
                </a:lnTo>
                <a:lnTo>
                  <a:pt x="823" y="71"/>
                </a:lnTo>
                <a:lnTo>
                  <a:pt x="817" y="71"/>
                </a:lnTo>
                <a:lnTo>
                  <a:pt x="830" y="78"/>
                </a:lnTo>
                <a:lnTo>
                  <a:pt x="830" y="71"/>
                </a:lnTo>
                <a:lnTo>
                  <a:pt x="823" y="71"/>
                </a:lnTo>
                <a:lnTo>
                  <a:pt x="5433" y="495"/>
                </a:lnTo>
                <a:lnTo>
                  <a:pt x="1537" y="412"/>
                </a:lnTo>
                <a:lnTo>
                  <a:pt x="1537" y="405"/>
                </a:lnTo>
                <a:lnTo>
                  <a:pt x="1530" y="399"/>
                </a:lnTo>
                <a:lnTo>
                  <a:pt x="1524" y="399"/>
                </a:lnTo>
                <a:lnTo>
                  <a:pt x="1524" y="405"/>
                </a:lnTo>
                <a:lnTo>
                  <a:pt x="1530" y="412"/>
                </a:lnTo>
                <a:lnTo>
                  <a:pt x="1537" y="412"/>
                </a:lnTo>
                <a:lnTo>
                  <a:pt x="5433" y="495"/>
                </a:lnTo>
                <a:lnTo>
                  <a:pt x="1511" y="65"/>
                </a:lnTo>
                <a:lnTo>
                  <a:pt x="1505" y="65"/>
                </a:lnTo>
                <a:lnTo>
                  <a:pt x="1498" y="65"/>
                </a:lnTo>
                <a:lnTo>
                  <a:pt x="1505" y="65"/>
                </a:lnTo>
                <a:lnTo>
                  <a:pt x="1511" y="65"/>
                </a:lnTo>
                <a:lnTo>
                  <a:pt x="5433" y="495"/>
                </a:lnTo>
                <a:lnTo>
                  <a:pt x="1087" y="123"/>
                </a:lnTo>
                <a:lnTo>
                  <a:pt x="1093" y="123"/>
                </a:lnTo>
                <a:lnTo>
                  <a:pt x="1100" y="116"/>
                </a:lnTo>
                <a:lnTo>
                  <a:pt x="1087" y="116"/>
                </a:lnTo>
                <a:lnTo>
                  <a:pt x="1087" y="123"/>
                </a:lnTo>
                <a:lnTo>
                  <a:pt x="5433" y="495"/>
                </a:lnTo>
                <a:lnTo>
                  <a:pt x="1350" y="303"/>
                </a:lnTo>
                <a:lnTo>
                  <a:pt x="1286" y="290"/>
                </a:lnTo>
                <a:lnTo>
                  <a:pt x="1260" y="290"/>
                </a:lnTo>
                <a:lnTo>
                  <a:pt x="1241" y="290"/>
                </a:lnTo>
                <a:lnTo>
                  <a:pt x="1228" y="283"/>
                </a:lnTo>
                <a:lnTo>
                  <a:pt x="1222" y="283"/>
                </a:lnTo>
                <a:lnTo>
                  <a:pt x="1209" y="290"/>
                </a:lnTo>
                <a:lnTo>
                  <a:pt x="1183" y="290"/>
                </a:lnTo>
                <a:lnTo>
                  <a:pt x="1183" y="296"/>
                </a:lnTo>
                <a:lnTo>
                  <a:pt x="1203" y="296"/>
                </a:lnTo>
                <a:lnTo>
                  <a:pt x="1312" y="309"/>
                </a:lnTo>
                <a:lnTo>
                  <a:pt x="1363" y="309"/>
                </a:lnTo>
                <a:lnTo>
                  <a:pt x="1395" y="309"/>
                </a:lnTo>
                <a:lnTo>
                  <a:pt x="1395" y="309"/>
                </a:lnTo>
                <a:lnTo>
                  <a:pt x="1370" y="309"/>
                </a:lnTo>
                <a:lnTo>
                  <a:pt x="1350" y="303"/>
                </a:lnTo>
                <a:lnTo>
                  <a:pt x="5433" y="495"/>
                </a:lnTo>
                <a:lnTo>
                  <a:pt x="939" y="97"/>
                </a:lnTo>
                <a:lnTo>
                  <a:pt x="945" y="97"/>
                </a:lnTo>
                <a:lnTo>
                  <a:pt x="933" y="90"/>
                </a:lnTo>
                <a:lnTo>
                  <a:pt x="926" y="90"/>
                </a:lnTo>
                <a:lnTo>
                  <a:pt x="939" y="97"/>
                </a:lnTo>
                <a:lnTo>
                  <a:pt x="5433" y="495"/>
                </a:lnTo>
                <a:lnTo>
                  <a:pt x="3774" y="187"/>
                </a:lnTo>
                <a:lnTo>
                  <a:pt x="3780" y="187"/>
                </a:lnTo>
                <a:lnTo>
                  <a:pt x="3774" y="180"/>
                </a:lnTo>
                <a:lnTo>
                  <a:pt x="3774" y="187"/>
                </a:lnTo>
                <a:lnTo>
                  <a:pt x="5433" y="495"/>
                </a:lnTo>
                <a:lnTo>
                  <a:pt x="393" y="502"/>
                </a:lnTo>
                <a:lnTo>
                  <a:pt x="386" y="483"/>
                </a:lnTo>
                <a:lnTo>
                  <a:pt x="380" y="483"/>
                </a:lnTo>
                <a:lnTo>
                  <a:pt x="386" y="495"/>
                </a:lnTo>
                <a:lnTo>
                  <a:pt x="393" y="502"/>
                </a:lnTo>
                <a:lnTo>
                  <a:pt x="5433" y="495"/>
                </a:lnTo>
                <a:lnTo>
                  <a:pt x="605" y="547"/>
                </a:lnTo>
                <a:lnTo>
                  <a:pt x="598" y="547"/>
                </a:lnTo>
                <a:lnTo>
                  <a:pt x="598" y="553"/>
                </a:lnTo>
                <a:lnTo>
                  <a:pt x="605" y="547"/>
                </a:lnTo>
                <a:lnTo>
                  <a:pt x="5433" y="495"/>
                </a:lnTo>
                <a:lnTo>
                  <a:pt x="515" y="521"/>
                </a:lnTo>
                <a:lnTo>
                  <a:pt x="515" y="528"/>
                </a:lnTo>
                <a:lnTo>
                  <a:pt x="515" y="534"/>
                </a:lnTo>
                <a:lnTo>
                  <a:pt x="528" y="528"/>
                </a:lnTo>
                <a:lnTo>
                  <a:pt x="521" y="528"/>
                </a:lnTo>
                <a:lnTo>
                  <a:pt x="521" y="521"/>
                </a:lnTo>
                <a:lnTo>
                  <a:pt x="515" y="521"/>
                </a:lnTo>
                <a:lnTo>
                  <a:pt x="5433" y="495"/>
                </a:lnTo>
                <a:lnTo>
                  <a:pt x="450" y="303"/>
                </a:lnTo>
                <a:lnTo>
                  <a:pt x="418" y="296"/>
                </a:lnTo>
                <a:lnTo>
                  <a:pt x="393" y="296"/>
                </a:lnTo>
                <a:lnTo>
                  <a:pt x="373" y="296"/>
                </a:lnTo>
                <a:lnTo>
                  <a:pt x="335" y="290"/>
                </a:lnTo>
                <a:lnTo>
                  <a:pt x="322" y="290"/>
                </a:lnTo>
                <a:lnTo>
                  <a:pt x="309" y="290"/>
                </a:lnTo>
                <a:lnTo>
                  <a:pt x="290" y="283"/>
                </a:lnTo>
                <a:lnTo>
                  <a:pt x="270" y="290"/>
                </a:lnTo>
                <a:lnTo>
                  <a:pt x="283" y="296"/>
                </a:lnTo>
                <a:lnTo>
                  <a:pt x="309" y="296"/>
                </a:lnTo>
                <a:lnTo>
                  <a:pt x="309" y="303"/>
                </a:lnTo>
                <a:lnTo>
                  <a:pt x="309" y="309"/>
                </a:lnTo>
                <a:lnTo>
                  <a:pt x="328" y="315"/>
                </a:lnTo>
                <a:lnTo>
                  <a:pt x="360" y="315"/>
                </a:lnTo>
                <a:lnTo>
                  <a:pt x="386" y="315"/>
                </a:lnTo>
                <a:lnTo>
                  <a:pt x="405" y="315"/>
                </a:lnTo>
                <a:lnTo>
                  <a:pt x="405" y="309"/>
                </a:lnTo>
                <a:lnTo>
                  <a:pt x="386" y="309"/>
                </a:lnTo>
                <a:lnTo>
                  <a:pt x="373" y="309"/>
                </a:lnTo>
                <a:lnTo>
                  <a:pt x="367" y="309"/>
                </a:lnTo>
                <a:lnTo>
                  <a:pt x="348" y="309"/>
                </a:lnTo>
                <a:lnTo>
                  <a:pt x="335" y="309"/>
                </a:lnTo>
                <a:lnTo>
                  <a:pt x="328" y="309"/>
                </a:lnTo>
                <a:lnTo>
                  <a:pt x="322" y="303"/>
                </a:lnTo>
                <a:lnTo>
                  <a:pt x="341" y="303"/>
                </a:lnTo>
                <a:lnTo>
                  <a:pt x="373" y="303"/>
                </a:lnTo>
                <a:lnTo>
                  <a:pt x="412" y="309"/>
                </a:lnTo>
                <a:lnTo>
                  <a:pt x="431" y="309"/>
                </a:lnTo>
                <a:lnTo>
                  <a:pt x="450" y="309"/>
                </a:lnTo>
                <a:lnTo>
                  <a:pt x="463" y="309"/>
                </a:lnTo>
                <a:lnTo>
                  <a:pt x="450" y="303"/>
                </a:lnTo>
                <a:lnTo>
                  <a:pt x="5433" y="495"/>
                </a:lnTo>
                <a:lnTo>
                  <a:pt x="528" y="290"/>
                </a:lnTo>
                <a:lnTo>
                  <a:pt x="553" y="290"/>
                </a:lnTo>
                <a:lnTo>
                  <a:pt x="598" y="290"/>
                </a:lnTo>
                <a:lnTo>
                  <a:pt x="598" y="283"/>
                </a:lnTo>
                <a:lnTo>
                  <a:pt x="605" y="283"/>
                </a:lnTo>
                <a:lnTo>
                  <a:pt x="624" y="283"/>
                </a:lnTo>
                <a:lnTo>
                  <a:pt x="637" y="283"/>
                </a:lnTo>
                <a:lnTo>
                  <a:pt x="630" y="277"/>
                </a:lnTo>
                <a:lnTo>
                  <a:pt x="618" y="277"/>
                </a:lnTo>
                <a:lnTo>
                  <a:pt x="605" y="277"/>
                </a:lnTo>
                <a:lnTo>
                  <a:pt x="592" y="283"/>
                </a:lnTo>
                <a:lnTo>
                  <a:pt x="579" y="283"/>
                </a:lnTo>
                <a:lnTo>
                  <a:pt x="540" y="283"/>
                </a:lnTo>
                <a:lnTo>
                  <a:pt x="515" y="290"/>
                </a:lnTo>
                <a:lnTo>
                  <a:pt x="508" y="290"/>
                </a:lnTo>
                <a:lnTo>
                  <a:pt x="476" y="296"/>
                </a:lnTo>
                <a:lnTo>
                  <a:pt x="515" y="296"/>
                </a:lnTo>
                <a:lnTo>
                  <a:pt x="521" y="296"/>
                </a:lnTo>
                <a:lnTo>
                  <a:pt x="528" y="290"/>
                </a:lnTo>
                <a:lnTo>
                  <a:pt x="5433" y="495"/>
                </a:lnTo>
                <a:lnTo>
                  <a:pt x="926" y="354"/>
                </a:lnTo>
                <a:lnTo>
                  <a:pt x="900" y="341"/>
                </a:lnTo>
                <a:lnTo>
                  <a:pt x="875" y="328"/>
                </a:lnTo>
                <a:lnTo>
                  <a:pt x="843" y="328"/>
                </a:lnTo>
                <a:lnTo>
                  <a:pt x="836" y="328"/>
                </a:lnTo>
                <a:lnTo>
                  <a:pt x="843" y="335"/>
                </a:lnTo>
                <a:lnTo>
                  <a:pt x="862" y="341"/>
                </a:lnTo>
                <a:lnTo>
                  <a:pt x="894" y="367"/>
                </a:lnTo>
                <a:lnTo>
                  <a:pt x="926" y="380"/>
                </a:lnTo>
                <a:lnTo>
                  <a:pt x="965" y="393"/>
                </a:lnTo>
                <a:lnTo>
                  <a:pt x="1138" y="457"/>
                </a:lnTo>
                <a:lnTo>
                  <a:pt x="1203" y="489"/>
                </a:lnTo>
                <a:lnTo>
                  <a:pt x="1235" y="502"/>
                </a:lnTo>
                <a:lnTo>
                  <a:pt x="1241" y="502"/>
                </a:lnTo>
                <a:lnTo>
                  <a:pt x="1068" y="425"/>
                </a:lnTo>
                <a:lnTo>
                  <a:pt x="926" y="354"/>
                </a:lnTo>
                <a:lnTo>
                  <a:pt x="5433" y="495"/>
                </a:lnTo>
                <a:lnTo>
                  <a:pt x="418" y="322"/>
                </a:lnTo>
                <a:lnTo>
                  <a:pt x="412" y="328"/>
                </a:lnTo>
                <a:lnTo>
                  <a:pt x="431" y="322"/>
                </a:lnTo>
                <a:lnTo>
                  <a:pt x="438" y="315"/>
                </a:lnTo>
                <a:lnTo>
                  <a:pt x="425" y="315"/>
                </a:lnTo>
                <a:lnTo>
                  <a:pt x="418" y="322"/>
                </a:lnTo>
                <a:lnTo>
                  <a:pt x="5433" y="495"/>
                </a:lnTo>
                <a:lnTo>
                  <a:pt x="1318" y="508"/>
                </a:lnTo>
                <a:lnTo>
                  <a:pt x="1331" y="495"/>
                </a:lnTo>
                <a:lnTo>
                  <a:pt x="1344" y="489"/>
                </a:lnTo>
                <a:lnTo>
                  <a:pt x="1363" y="489"/>
                </a:lnTo>
                <a:lnTo>
                  <a:pt x="1389" y="495"/>
                </a:lnTo>
                <a:lnTo>
                  <a:pt x="1389" y="489"/>
                </a:lnTo>
                <a:lnTo>
                  <a:pt x="1357" y="476"/>
                </a:lnTo>
                <a:lnTo>
                  <a:pt x="1331" y="470"/>
                </a:lnTo>
                <a:lnTo>
                  <a:pt x="1260" y="444"/>
                </a:lnTo>
                <a:lnTo>
                  <a:pt x="1235" y="444"/>
                </a:lnTo>
                <a:lnTo>
                  <a:pt x="1215" y="438"/>
                </a:lnTo>
                <a:lnTo>
                  <a:pt x="1209" y="431"/>
                </a:lnTo>
                <a:lnTo>
                  <a:pt x="1203" y="438"/>
                </a:lnTo>
                <a:lnTo>
                  <a:pt x="1196" y="444"/>
                </a:lnTo>
                <a:lnTo>
                  <a:pt x="1203" y="444"/>
                </a:lnTo>
                <a:lnTo>
                  <a:pt x="1222" y="450"/>
                </a:lnTo>
                <a:lnTo>
                  <a:pt x="1235" y="450"/>
                </a:lnTo>
                <a:lnTo>
                  <a:pt x="1248" y="450"/>
                </a:lnTo>
                <a:lnTo>
                  <a:pt x="1286" y="470"/>
                </a:lnTo>
                <a:lnTo>
                  <a:pt x="1312" y="476"/>
                </a:lnTo>
                <a:lnTo>
                  <a:pt x="1338" y="476"/>
                </a:lnTo>
                <a:lnTo>
                  <a:pt x="1331" y="489"/>
                </a:lnTo>
                <a:lnTo>
                  <a:pt x="1318" y="502"/>
                </a:lnTo>
                <a:lnTo>
                  <a:pt x="1318" y="508"/>
                </a:lnTo>
                <a:lnTo>
                  <a:pt x="5433" y="495"/>
                </a:lnTo>
                <a:lnTo>
                  <a:pt x="450" y="328"/>
                </a:lnTo>
                <a:lnTo>
                  <a:pt x="470" y="328"/>
                </a:lnTo>
                <a:lnTo>
                  <a:pt x="476" y="328"/>
                </a:lnTo>
                <a:lnTo>
                  <a:pt x="476" y="322"/>
                </a:lnTo>
                <a:lnTo>
                  <a:pt x="470" y="322"/>
                </a:lnTo>
                <a:lnTo>
                  <a:pt x="450" y="322"/>
                </a:lnTo>
                <a:lnTo>
                  <a:pt x="450" y="328"/>
                </a:lnTo>
                <a:lnTo>
                  <a:pt x="444" y="328"/>
                </a:lnTo>
                <a:lnTo>
                  <a:pt x="450" y="328"/>
                </a:lnTo>
                <a:lnTo>
                  <a:pt x="5433" y="495"/>
                </a:lnTo>
                <a:lnTo>
                  <a:pt x="566" y="193"/>
                </a:lnTo>
                <a:lnTo>
                  <a:pt x="547" y="193"/>
                </a:lnTo>
                <a:lnTo>
                  <a:pt x="547" y="200"/>
                </a:lnTo>
                <a:lnTo>
                  <a:pt x="547" y="206"/>
                </a:lnTo>
                <a:lnTo>
                  <a:pt x="553" y="206"/>
                </a:lnTo>
                <a:lnTo>
                  <a:pt x="566" y="193"/>
                </a:lnTo>
                <a:lnTo>
                  <a:pt x="5433" y="495"/>
                </a:lnTo>
                <a:lnTo>
                  <a:pt x="277" y="58"/>
                </a:lnTo>
                <a:lnTo>
                  <a:pt x="270" y="52"/>
                </a:lnTo>
                <a:lnTo>
                  <a:pt x="264" y="52"/>
                </a:lnTo>
                <a:lnTo>
                  <a:pt x="264" y="58"/>
                </a:lnTo>
                <a:lnTo>
                  <a:pt x="277" y="58"/>
                </a:lnTo>
                <a:lnTo>
                  <a:pt x="5433" y="495"/>
                </a:lnTo>
                <a:lnTo>
                  <a:pt x="290" y="450"/>
                </a:lnTo>
                <a:lnTo>
                  <a:pt x="258" y="450"/>
                </a:lnTo>
                <a:lnTo>
                  <a:pt x="245" y="450"/>
                </a:lnTo>
                <a:lnTo>
                  <a:pt x="245" y="457"/>
                </a:lnTo>
                <a:lnTo>
                  <a:pt x="277" y="457"/>
                </a:lnTo>
                <a:lnTo>
                  <a:pt x="290" y="457"/>
                </a:lnTo>
                <a:lnTo>
                  <a:pt x="309" y="450"/>
                </a:lnTo>
                <a:lnTo>
                  <a:pt x="303" y="450"/>
                </a:lnTo>
                <a:lnTo>
                  <a:pt x="290" y="450"/>
                </a:lnTo>
                <a:lnTo>
                  <a:pt x="5433" y="495"/>
                </a:lnTo>
                <a:lnTo>
                  <a:pt x="193" y="213"/>
                </a:lnTo>
                <a:lnTo>
                  <a:pt x="193" y="219"/>
                </a:lnTo>
                <a:lnTo>
                  <a:pt x="206" y="219"/>
                </a:lnTo>
                <a:lnTo>
                  <a:pt x="200" y="213"/>
                </a:lnTo>
                <a:lnTo>
                  <a:pt x="193" y="213"/>
                </a:lnTo>
                <a:lnTo>
                  <a:pt x="5433" y="495"/>
                </a:lnTo>
                <a:lnTo>
                  <a:pt x="225" y="450"/>
                </a:lnTo>
                <a:lnTo>
                  <a:pt x="219" y="457"/>
                </a:lnTo>
                <a:lnTo>
                  <a:pt x="225" y="470"/>
                </a:lnTo>
                <a:lnTo>
                  <a:pt x="238" y="470"/>
                </a:lnTo>
                <a:lnTo>
                  <a:pt x="238" y="457"/>
                </a:lnTo>
                <a:lnTo>
                  <a:pt x="238" y="450"/>
                </a:lnTo>
                <a:lnTo>
                  <a:pt x="225" y="450"/>
                </a:lnTo>
                <a:lnTo>
                  <a:pt x="5433" y="495"/>
                </a:lnTo>
                <a:lnTo>
                  <a:pt x="161" y="225"/>
                </a:lnTo>
                <a:lnTo>
                  <a:pt x="174" y="225"/>
                </a:lnTo>
                <a:lnTo>
                  <a:pt x="168" y="219"/>
                </a:lnTo>
                <a:lnTo>
                  <a:pt x="155" y="225"/>
                </a:lnTo>
                <a:lnTo>
                  <a:pt x="161" y="225"/>
                </a:lnTo>
                <a:lnTo>
                  <a:pt x="5433" y="495"/>
                </a:lnTo>
                <a:lnTo>
                  <a:pt x="78" y="290"/>
                </a:lnTo>
                <a:lnTo>
                  <a:pt x="84" y="296"/>
                </a:lnTo>
                <a:lnTo>
                  <a:pt x="103" y="303"/>
                </a:lnTo>
                <a:lnTo>
                  <a:pt x="129" y="315"/>
                </a:lnTo>
                <a:lnTo>
                  <a:pt x="103" y="309"/>
                </a:lnTo>
                <a:lnTo>
                  <a:pt x="84" y="309"/>
                </a:lnTo>
                <a:lnTo>
                  <a:pt x="71" y="315"/>
                </a:lnTo>
                <a:lnTo>
                  <a:pt x="97" y="322"/>
                </a:lnTo>
                <a:lnTo>
                  <a:pt x="129" y="322"/>
                </a:lnTo>
                <a:lnTo>
                  <a:pt x="161" y="335"/>
                </a:lnTo>
                <a:lnTo>
                  <a:pt x="187" y="348"/>
                </a:lnTo>
                <a:lnTo>
                  <a:pt x="200" y="354"/>
                </a:lnTo>
                <a:lnTo>
                  <a:pt x="219" y="354"/>
                </a:lnTo>
                <a:lnTo>
                  <a:pt x="232" y="367"/>
                </a:lnTo>
                <a:lnTo>
                  <a:pt x="225" y="380"/>
                </a:lnTo>
                <a:lnTo>
                  <a:pt x="238" y="386"/>
                </a:lnTo>
                <a:lnTo>
                  <a:pt x="258" y="380"/>
                </a:lnTo>
                <a:lnTo>
                  <a:pt x="277" y="386"/>
                </a:lnTo>
                <a:lnTo>
                  <a:pt x="290" y="399"/>
                </a:lnTo>
                <a:lnTo>
                  <a:pt x="290" y="393"/>
                </a:lnTo>
                <a:lnTo>
                  <a:pt x="277" y="373"/>
                </a:lnTo>
                <a:lnTo>
                  <a:pt x="270" y="367"/>
                </a:lnTo>
                <a:lnTo>
                  <a:pt x="258" y="354"/>
                </a:lnTo>
                <a:lnTo>
                  <a:pt x="277" y="354"/>
                </a:lnTo>
                <a:lnTo>
                  <a:pt x="322" y="373"/>
                </a:lnTo>
                <a:lnTo>
                  <a:pt x="348" y="367"/>
                </a:lnTo>
                <a:lnTo>
                  <a:pt x="373" y="367"/>
                </a:lnTo>
                <a:lnTo>
                  <a:pt x="405" y="367"/>
                </a:lnTo>
                <a:lnTo>
                  <a:pt x="412" y="367"/>
                </a:lnTo>
                <a:lnTo>
                  <a:pt x="393" y="354"/>
                </a:lnTo>
                <a:lnTo>
                  <a:pt x="367" y="348"/>
                </a:lnTo>
                <a:lnTo>
                  <a:pt x="335" y="348"/>
                </a:lnTo>
                <a:lnTo>
                  <a:pt x="322" y="348"/>
                </a:lnTo>
                <a:lnTo>
                  <a:pt x="315" y="341"/>
                </a:lnTo>
                <a:lnTo>
                  <a:pt x="296" y="341"/>
                </a:lnTo>
                <a:lnTo>
                  <a:pt x="264" y="328"/>
                </a:lnTo>
                <a:lnTo>
                  <a:pt x="219" y="322"/>
                </a:lnTo>
                <a:lnTo>
                  <a:pt x="187" y="315"/>
                </a:lnTo>
                <a:lnTo>
                  <a:pt x="174" y="315"/>
                </a:lnTo>
                <a:lnTo>
                  <a:pt x="168" y="309"/>
                </a:lnTo>
                <a:lnTo>
                  <a:pt x="123" y="303"/>
                </a:lnTo>
                <a:lnTo>
                  <a:pt x="97" y="290"/>
                </a:lnTo>
                <a:lnTo>
                  <a:pt x="84" y="283"/>
                </a:lnTo>
                <a:lnTo>
                  <a:pt x="78" y="283"/>
                </a:lnTo>
                <a:lnTo>
                  <a:pt x="78" y="290"/>
                </a:lnTo>
                <a:lnTo>
                  <a:pt x="5433" y="495"/>
                </a:lnTo>
                <a:lnTo>
                  <a:pt x="309" y="508"/>
                </a:lnTo>
                <a:lnTo>
                  <a:pt x="303" y="508"/>
                </a:lnTo>
                <a:lnTo>
                  <a:pt x="296" y="515"/>
                </a:lnTo>
                <a:lnTo>
                  <a:pt x="303" y="515"/>
                </a:lnTo>
                <a:lnTo>
                  <a:pt x="309" y="508"/>
                </a:lnTo>
                <a:lnTo>
                  <a:pt x="5433" y="495"/>
                </a:lnTo>
                <a:lnTo>
                  <a:pt x="1338" y="20"/>
                </a:lnTo>
                <a:lnTo>
                  <a:pt x="1350" y="20"/>
                </a:lnTo>
                <a:lnTo>
                  <a:pt x="1338" y="7"/>
                </a:lnTo>
                <a:lnTo>
                  <a:pt x="1331" y="7"/>
                </a:lnTo>
                <a:lnTo>
                  <a:pt x="1325" y="13"/>
                </a:lnTo>
                <a:lnTo>
                  <a:pt x="1325" y="20"/>
                </a:lnTo>
                <a:lnTo>
                  <a:pt x="1338" y="20"/>
                </a:lnTo>
                <a:lnTo>
                  <a:pt x="5433" y="495"/>
                </a:lnTo>
                <a:lnTo>
                  <a:pt x="187" y="521"/>
                </a:lnTo>
                <a:lnTo>
                  <a:pt x="180" y="521"/>
                </a:lnTo>
                <a:lnTo>
                  <a:pt x="174" y="521"/>
                </a:lnTo>
                <a:lnTo>
                  <a:pt x="180" y="521"/>
                </a:lnTo>
                <a:lnTo>
                  <a:pt x="187" y="521"/>
                </a:lnTo>
                <a:lnTo>
                  <a:pt x="5433" y="495"/>
                </a:lnTo>
                <a:lnTo>
                  <a:pt x="39" y="206"/>
                </a:lnTo>
                <a:lnTo>
                  <a:pt x="13" y="187"/>
                </a:lnTo>
                <a:lnTo>
                  <a:pt x="0" y="180"/>
                </a:lnTo>
                <a:lnTo>
                  <a:pt x="0" y="193"/>
                </a:lnTo>
                <a:lnTo>
                  <a:pt x="26" y="213"/>
                </a:lnTo>
                <a:lnTo>
                  <a:pt x="65" y="219"/>
                </a:lnTo>
                <a:lnTo>
                  <a:pt x="97" y="225"/>
                </a:lnTo>
                <a:lnTo>
                  <a:pt x="39" y="206"/>
                </a:lnTo>
                <a:lnTo>
                  <a:pt x="5433" y="495"/>
                </a:lnTo>
                <a:lnTo>
                  <a:pt x="778" y="592"/>
                </a:lnTo>
                <a:lnTo>
                  <a:pt x="753" y="585"/>
                </a:lnTo>
                <a:lnTo>
                  <a:pt x="733" y="566"/>
                </a:lnTo>
                <a:lnTo>
                  <a:pt x="708" y="560"/>
                </a:lnTo>
                <a:lnTo>
                  <a:pt x="682" y="560"/>
                </a:lnTo>
                <a:lnTo>
                  <a:pt x="669" y="560"/>
                </a:lnTo>
                <a:lnTo>
                  <a:pt x="650" y="560"/>
                </a:lnTo>
                <a:lnTo>
                  <a:pt x="643" y="553"/>
                </a:lnTo>
                <a:lnTo>
                  <a:pt x="643" y="560"/>
                </a:lnTo>
                <a:lnTo>
                  <a:pt x="650" y="579"/>
                </a:lnTo>
                <a:lnTo>
                  <a:pt x="650" y="585"/>
                </a:lnTo>
                <a:lnTo>
                  <a:pt x="643" y="585"/>
                </a:lnTo>
                <a:lnTo>
                  <a:pt x="630" y="579"/>
                </a:lnTo>
                <a:lnTo>
                  <a:pt x="624" y="579"/>
                </a:lnTo>
                <a:lnTo>
                  <a:pt x="624" y="566"/>
                </a:lnTo>
                <a:lnTo>
                  <a:pt x="624" y="560"/>
                </a:lnTo>
                <a:lnTo>
                  <a:pt x="618" y="553"/>
                </a:lnTo>
                <a:lnTo>
                  <a:pt x="611" y="547"/>
                </a:lnTo>
                <a:lnTo>
                  <a:pt x="605" y="553"/>
                </a:lnTo>
                <a:lnTo>
                  <a:pt x="611" y="560"/>
                </a:lnTo>
                <a:lnTo>
                  <a:pt x="605" y="560"/>
                </a:lnTo>
                <a:lnTo>
                  <a:pt x="598" y="560"/>
                </a:lnTo>
                <a:lnTo>
                  <a:pt x="592" y="553"/>
                </a:lnTo>
                <a:lnTo>
                  <a:pt x="573" y="553"/>
                </a:lnTo>
                <a:lnTo>
                  <a:pt x="547" y="547"/>
                </a:lnTo>
                <a:lnTo>
                  <a:pt x="553" y="540"/>
                </a:lnTo>
                <a:lnTo>
                  <a:pt x="540" y="540"/>
                </a:lnTo>
                <a:lnTo>
                  <a:pt x="534" y="547"/>
                </a:lnTo>
                <a:lnTo>
                  <a:pt x="521" y="553"/>
                </a:lnTo>
                <a:lnTo>
                  <a:pt x="521" y="540"/>
                </a:lnTo>
                <a:lnTo>
                  <a:pt x="515" y="540"/>
                </a:lnTo>
                <a:lnTo>
                  <a:pt x="495" y="540"/>
                </a:lnTo>
                <a:lnTo>
                  <a:pt x="476" y="540"/>
                </a:lnTo>
                <a:lnTo>
                  <a:pt x="438" y="540"/>
                </a:lnTo>
                <a:lnTo>
                  <a:pt x="438" y="534"/>
                </a:lnTo>
                <a:lnTo>
                  <a:pt x="425" y="528"/>
                </a:lnTo>
                <a:lnTo>
                  <a:pt x="418" y="521"/>
                </a:lnTo>
                <a:lnTo>
                  <a:pt x="418" y="521"/>
                </a:lnTo>
                <a:lnTo>
                  <a:pt x="405" y="515"/>
                </a:lnTo>
                <a:lnTo>
                  <a:pt x="405" y="521"/>
                </a:lnTo>
                <a:lnTo>
                  <a:pt x="418" y="528"/>
                </a:lnTo>
                <a:lnTo>
                  <a:pt x="431" y="540"/>
                </a:lnTo>
                <a:lnTo>
                  <a:pt x="425" y="547"/>
                </a:lnTo>
                <a:lnTo>
                  <a:pt x="418" y="547"/>
                </a:lnTo>
                <a:lnTo>
                  <a:pt x="405" y="547"/>
                </a:lnTo>
                <a:lnTo>
                  <a:pt x="386" y="547"/>
                </a:lnTo>
                <a:lnTo>
                  <a:pt x="360" y="553"/>
                </a:lnTo>
                <a:lnTo>
                  <a:pt x="341" y="553"/>
                </a:lnTo>
                <a:lnTo>
                  <a:pt x="328" y="553"/>
                </a:lnTo>
                <a:lnTo>
                  <a:pt x="315" y="553"/>
                </a:lnTo>
                <a:lnTo>
                  <a:pt x="303" y="540"/>
                </a:lnTo>
                <a:lnTo>
                  <a:pt x="303" y="528"/>
                </a:lnTo>
                <a:lnTo>
                  <a:pt x="303" y="521"/>
                </a:lnTo>
                <a:lnTo>
                  <a:pt x="296" y="521"/>
                </a:lnTo>
                <a:lnTo>
                  <a:pt x="283" y="521"/>
                </a:lnTo>
                <a:lnTo>
                  <a:pt x="283" y="521"/>
                </a:lnTo>
                <a:lnTo>
                  <a:pt x="277" y="515"/>
                </a:lnTo>
                <a:lnTo>
                  <a:pt x="264" y="515"/>
                </a:lnTo>
                <a:lnTo>
                  <a:pt x="264" y="502"/>
                </a:lnTo>
                <a:lnTo>
                  <a:pt x="238" y="502"/>
                </a:lnTo>
                <a:lnTo>
                  <a:pt x="225" y="495"/>
                </a:lnTo>
                <a:lnTo>
                  <a:pt x="200" y="476"/>
                </a:lnTo>
                <a:lnTo>
                  <a:pt x="180" y="457"/>
                </a:lnTo>
                <a:lnTo>
                  <a:pt x="168" y="450"/>
                </a:lnTo>
                <a:lnTo>
                  <a:pt x="161" y="438"/>
                </a:lnTo>
                <a:lnTo>
                  <a:pt x="116" y="418"/>
                </a:lnTo>
                <a:lnTo>
                  <a:pt x="71" y="393"/>
                </a:lnTo>
                <a:lnTo>
                  <a:pt x="33" y="373"/>
                </a:lnTo>
                <a:lnTo>
                  <a:pt x="13" y="367"/>
                </a:lnTo>
                <a:lnTo>
                  <a:pt x="0" y="367"/>
                </a:lnTo>
                <a:lnTo>
                  <a:pt x="0" y="373"/>
                </a:lnTo>
                <a:lnTo>
                  <a:pt x="13" y="380"/>
                </a:lnTo>
                <a:lnTo>
                  <a:pt x="33" y="386"/>
                </a:lnTo>
                <a:lnTo>
                  <a:pt x="65" y="399"/>
                </a:lnTo>
                <a:lnTo>
                  <a:pt x="110" y="425"/>
                </a:lnTo>
                <a:lnTo>
                  <a:pt x="142" y="444"/>
                </a:lnTo>
                <a:lnTo>
                  <a:pt x="161" y="457"/>
                </a:lnTo>
                <a:lnTo>
                  <a:pt x="174" y="470"/>
                </a:lnTo>
                <a:lnTo>
                  <a:pt x="180" y="483"/>
                </a:lnTo>
                <a:lnTo>
                  <a:pt x="180" y="489"/>
                </a:lnTo>
                <a:lnTo>
                  <a:pt x="174" y="483"/>
                </a:lnTo>
                <a:lnTo>
                  <a:pt x="142" y="457"/>
                </a:lnTo>
                <a:lnTo>
                  <a:pt x="135" y="450"/>
                </a:lnTo>
                <a:lnTo>
                  <a:pt x="123" y="444"/>
                </a:lnTo>
                <a:lnTo>
                  <a:pt x="110" y="438"/>
                </a:lnTo>
                <a:lnTo>
                  <a:pt x="97" y="431"/>
                </a:lnTo>
                <a:lnTo>
                  <a:pt x="97" y="425"/>
                </a:lnTo>
                <a:lnTo>
                  <a:pt x="97" y="431"/>
                </a:lnTo>
                <a:lnTo>
                  <a:pt x="97" y="444"/>
                </a:lnTo>
                <a:lnTo>
                  <a:pt x="110" y="457"/>
                </a:lnTo>
                <a:lnTo>
                  <a:pt x="123" y="476"/>
                </a:lnTo>
                <a:lnTo>
                  <a:pt x="129" y="476"/>
                </a:lnTo>
                <a:lnTo>
                  <a:pt x="155" y="489"/>
                </a:lnTo>
                <a:lnTo>
                  <a:pt x="168" y="489"/>
                </a:lnTo>
                <a:lnTo>
                  <a:pt x="174" y="495"/>
                </a:lnTo>
                <a:lnTo>
                  <a:pt x="180" y="502"/>
                </a:lnTo>
                <a:lnTo>
                  <a:pt x="187" y="502"/>
                </a:lnTo>
                <a:lnTo>
                  <a:pt x="193" y="508"/>
                </a:lnTo>
                <a:lnTo>
                  <a:pt x="193" y="515"/>
                </a:lnTo>
                <a:lnTo>
                  <a:pt x="187" y="521"/>
                </a:lnTo>
                <a:lnTo>
                  <a:pt x="213" y="521"/>
                </a:lnTo>
                <a:lnTo>
                  <a:pt x="219" y="521"/>
                </a:lnTo>
                <a:lnTo>
                  <a:pt x="219" y="521"/>
                </a:lnTo>
                <a:lnTo>
                  <a:pt x="213" y="528"/>
                </a:lnTo>
                <a:lnTo>
                  <a:pt x="193" y="528"/>
                </a:lnTo>
                <a:lnTo>
                  <a:pt x="174" y="528"/>
                </a:lnTo>
                <a:lnTo>
                  <a:pt x="168" y="521"/>
                </a:lnTo>
                <a:lnTo>
                  <a:pt x="161" y="515"/>
                </a:lnTo>
                <a:lnTo>
                  <a:pt x="142" y="515"/>
                </a:lnTo>
                <a:lnTo>
                  <a:pt x="123" y="521"/>
                </a:lnTo>
                <a:lnTo>
                  <a:pt x="110" y="515"/>
                </a:lnTo>
                <a:lnTo>
                  <a:pt x="103" y="508"/>
                </a:lnTo>
                <a:lnTo>
                  <a:pt x="97" y="508"/>
                </a:lnTo>
                <a:lnTo>
                  <a:pt x="84" y="515"/>
                </a:lnTo>
                <a:lnTo>
                  <a:pt x="71" y="508"/>
                </a:lnTo>
                <a:lnTo>
                  <a:pt x="58" y="508"/>
                </a:lnTo>
                <a:lnTo>
                  <a:pt x="26" y="489"/>
                </a:lnTo>
                <a:lnTo>
                  <a:pt x="0" y="476"/>
                </a:lnTo>
                <a:lnTo>
                  <a:pt x="0" y="489"/>
                </a:lnTo>
                <a:lnTo>
                  <a:pt x="7" y="489"/>
                </a:lnTo>
                <a:lnTo>
                  <a:pt x="20" y="495"/>
                </a:lnTo>
                <a:lnTo>
                  <a:pt x="26" y="502"/>
                </a:lnTo>
                <a:lnTo>
                  <a:pt x="7" y="502"/>
                </a:lnTo>
                <a:lnTo>
                  <a:pt x="0" y="502"/>
                </a:lnTo>
                <a:lnTo>
                  <a:pt x="0" y="515"/>
                </a:lnTo>
                <a:lnTo>
                  <a:pt x="20" y="515"/>
                </a:lnTo>
                <a:lnTo>
                  <a:pt x="26" y="515"/>
                </a:lnTo>
                <a:lnTo>
                  <a:pt x="65" y="521"/>
                </a:lnTo>
                <a:lnTo>
                  <a:pt x="90" y="521"/>
                </a:lnTo>
                <a:lnTo>
                  <a:pt x="84" y="521"/>
                </a:lnTo>
                <a:lnTo>
                  <a:pt x="78" y="528"/>
                </a:lnTo>
                <a:lnTo>
                  <a:pt x="52" y="528"/>
                </a:lnTo>
                <a:lnTo>
                  <a:pt x="26" y="534"/>
                </a:lnTo>
                <a:lnTo>
                  <a:pt x="13" y="540"/>
                </a:lnTo>
                <a:lnTo>
                  <a:pt x="0" y="547"/>
                </a:lnTo>
                <a:lnTo>
                  <a:pt x="0" y="553"/>
                </a:lnTo>
                <a:lnTo>
                  <a:pt x="20" y="547"/>
                </a:lnTo>
                <a:lnTo>
                  <a:pt x="52" y="540"/>
                </a:lnTo>
                <a:lnTo>
                  <a:pt x="84" y="540"/>
                </a:lnTo>
                <a:lnTo>
                  <a:pt x="110" y="540"/>
                </a:lnTo>
                <a:lnTo>
                  <a:pt x="135" y="540"/>
                </a:lnTo>
                <a:lnTo>
                  <a:pt x="161" y="534"/>
                </a:lnTo>
                <a:lnTo>
                  <a:pt x="225" y="534"/>
                </a:lnTo>
                <a:lnTo>
                  <a:pt x="245" y="534"/>
                </a:lnTo>
                <a:lnTo>
                  <a:pt x="258" y="534"/>
                </a:lnTo>
                <a:lnTo>
                  <a:pt x="258" y="540"/>
                </a:lnTo>
                <a:lnTo>
                  <a:pt x="258" y="560"/>
                </a:lnTo>
                <a:lnTo>
                  <a:pt x="258" y="566"/>
                </a:lnTo>
                <a:lnTo>
                  <a:pt x="245" y="566"/>
                </a:lnTo>
                <a:lnTo>
                  <a:pt x="225" y="566"/>
                </a:lnTo>
                <a:lnTo>
                  <a:pt x="225" y="579"/>
                </a:lnTo>
                <a:lnTo>
                  <a:pt x="232" y="585"/>
                </a:lnTo>
                <a:lnTo>
                  <a:pt x="245" y="585"/>
                </a:lnTo>
                <a:lnTo>
                  <a:pt x="277" y="579"/>
                </a:lnTo>
                <a:lnTo>
                  <a:pt x="303" y="579"/>
                </a:lnTo>
                <a:lnTo>
                  <a:pt x="328" y="585"/>
                </a:lnTo>
                <a:lnTo>
                  <a:pt x="322" y="592"/>
                </a:lnTo>
                <a:lnTo>
                  <a:pt x="328" y="598"/>
                </a:lnTo>
                <a:lnTo>
                  <a:pt x="341" y="618"/>
                </a:lnTo>
                <a:lnTo>
                  <a:pt x="412" y="618"/>
                </a:lnTo>
                <a:lnTo>
                  <a:pt x="360" y="585"/>
                </a:lnTo>
                <a:lnTo>
                  <a:pt x="418" y="579"/>
                </a:lnTo>
                <a:lnTo>
                  <a:pt x="438" y="579"/>
                </a:lnTo>
                <a:lnTo>
                  <a:pt x="463" y="579"/>
                </a:lnTo>
                <a:lnTo>
                  <a:pt x="476" y="592"/>
                </a:lnTo>
                <a:lnTo>
                  <a:pt x="489" y="592"/>
                </a:lnTo>
                <a:lnTo>
                  <a:pt x="495" y="592"/>
                </a:lnTo>
                <a:lnTo>
                  <a:pt x="515" y="598"/>
                </a:lnTo>
                <a:lnTo>
                  <a:pt x="553" y="618"/>
                </a:lnTo>
                <a:lnTo>
                  <a:pt x="585" y="618"/>
                </a:lnTo>
                <a:lnTo>
                  <a:pt x="534" y="598"/>
                </a:lnTo>
                <a:lnTo>
                  <a:pt x="528" y="592"/>
                </a:lnTo>
                <a:lnTo>
                  <a:pt x="515" y="585"/>
                </a:lnTo>
                <a:lnTo>
                  <a:pt x="528" y="585"/>
                </a:lnTo>
                <a:lnTo>
                  <a:pt x="540" y="585"/>
                </a:lnTo>
                <a:lnTo>
                  <a:pt x="566" y="585"/>
                </a:lnTo>
                <a:lnTo>
                  <a:pt x="573" y="585"/>
                </a:lnTo>
                <a:lnTo>
                  <a:pt x="585" y="585"/>
                </a:lnTo>
                <a:lnTo>
                  <a:pt x="611" y="592"/>
                </a:lnTo>
                <a:lnTo>
                  <a:pt x="618" y="598"/>
                </a:lnTo>
                <a:lnTo>
                  <a:pt x="630" y="598"/>
                </a:lnTo>
                <a:lnTo>
                  <a:pt x="650" y="605"/>
                </a:lnTo>
                <a:lnTo>
                  <a:pt x="675" y="605"/>
                </a:lnTo>
                <a:lnTo>
                  <a:pt x="688" y="611"/>
                </a:lnTo>
                <a:lnTo>
                  <a:pt x="695" y="618"/>
                </a:lnTo>
                <a:lnTo>
                  <a:pt x="708" y="611"/>
                </a:lnTo>
                <a:lnTo>
                  <a:pt x="714" y="611"/>
                </a:lnTo>
                <a:lnTo>
                  <a:pt x="714" y="618"/>
                </a:lnTo>
                <a:lnTo>
                  <a:pt x="772" y="618"/>
                </a:lnTo>
                <a:lnTo>
                  <a:pt x="708" y="598"/>
                </a:lnTo>
                <a:lnTo>
                  <a:pt x="682" y="585"/>
                </a:lnTo>
                <a:lnTo>
                  <a:pt x="675" y="585"/>
                </a:lnTo>
                <a:lnTo>
                  <a:pt x="675" y="579"/>
                </a:lnTo>
                <a:lnTo>
                  <a:pt x="682" y="579"/>
                </a:lnTo>
                <a:lnTo>
                  <a:pt x="714" y="585"/>
                </a:lnTo>
                <a:lnTo>
                  <a:pt x="740" y="592"/>
                </a:lnTo>
                <a:lnTo>
                  <a:pt x="772" y="605"/>
                </a:lnTo>
                <a:lnTo>
                  <a:pt x="798" y="611"/>
                </a:lnTo>
                <a:lnTo>
                  <a:pt x="804" y="618"/>
                </a:lnTo>
                <a:lnTo>
                  <a:pt x="810" y="618"/>
                </a:lnTo>
                <a:lnTo>
                  <a:pt x="849" y="618"/>
                </a:lnTo>
                <a:lnTo>
                  <a:pt x="810" y="605"/>
                </a:lnTo>
                <a:lnTo>
                  <a:pt x="791" y="592"/>
                </a:lnTo>
                <a:lnTo>
                  <a:pt x="778" y="592"/>
                </a:lnTo>
                <a:lnTo>
                  <a:pt x="5433" y="495"/>
                </a:lnTo>
                <a:lnTo>
                  <a:pt x="110" y="521"/>
                </a:lnTo>
                <a:lnTo>
                  <a:pt x="116" y="521"/>
                </a:lnTo>
                <a:lnTo>
                  <a:pt x="155" y="521"/>
                </a:lnTo>
                <a:lnTo>
                  <a:pt x="161" y="528"/>
                </a:lnTo>
                <a:lnTo>
                  <a:pt x="142" y="528"/>
                </a:lnTo>
                <a:lnTo>
                  <a:pt x="123" y="528"/>
                </a:lnTo>
                <a:lnTo>
                  <a:pt x="110" y="521"/>
                </a:lnTo>
                <a:lnTo>
                  <a:pt x="5433" y="495"/>
                </a:lnTo>
                <a:lnTo>
                  <a:pt x="283" y="560"/>
                </a:lnTo>
                <a:lnTo>
                  <a:pt x="277" y="560"/>
                </a:lnTo>
                <a:lnTo>
                  <a:pt x="270" y="553"/>
                </a:lnTo>
                <a:lnTo>
                  <a:pt x="270" y="540"/>
                </a:lnTo>
                <a:lnTo>
                  <a:pt x="277" y="540"/>
                </a:lnTo>
                <a:lnTo>
                  <a:pt x="283" y="547"/>
                </a:lnTo>
                <a:lnTo>
                  <a:pt x="290" y="553"/>
                </a:lnTo>
                <a:lnTo>
                  <a:pt x="283" y="560"/>
                </a:lnTo>
                <a:lnTo>
                  <a:pt x="5433" y="495"/>
                </a:lnTo>
                <a:lnTo>
                  <a:pt x="206" y="373"/>
                </a:lnTo>
                <a:lnTo>
                  <a:pt x="193" y="373"/>
                </a:lnTo>
                <a:lnTo>
                  <a:pt x="187" y="380"/>
                </a:lnTo>
                <a:lnTo>
                  <a:pt x="193" y="386"/>
                </a:lnTo>
                <a:lnTo>
                  <a:pt x="200" y="386"/>
                </a:lnTo>
                <a:lnTo>
                  <a:pt x="206" y="380"/>
                </a:lnTo>
                <a:lnTo>
                  <a:pt x="219" y="373"/>
                </a:lnTo>
                <a:lnTo>
                  <a:pt x="206" y="373"/>
                </a:lnTo>
                <a:lnTo>
                  <a:pt x="5433" y="495"/>
                </a:lnTo>
                <a:lnTo>
                  <a:pt x="33" y="412"/>
                </a:lnTo>
                <a:lnTo>
                  <a:pt x="52" y="418"/>
                </a:lnTo>
                <a:lnTo>
                  <a:pt x="65" y="425"/>
                </a:lnTo>
                <a:lnTo>
                  <a:pt x="84" y="431"/>
                </a:lnTo>
                <a:lnTo>
                  <a:pt x="78" y="425"/>
                </a:lnTo>
                <a:lnTo>
                  <a:pt x="65" y="418"/>
                </a:lnTo>
                <a:lnTo>
                  <a:pt x="39" y="405"/>
                </a:lnTo>
                <a:lnTo>
                  <a:pt x="13" y="393"/>
                </a:lnTo>
                <a:lnTo>
                  <a:pt x="26" y="399"/>
                </a:lnTo>
                <a:lnTo>
                  <a:pt x="33" y="412"/>
                </a:lnTo>
                <a:lnTo>
                  <a:pt x="5433" y="495"/>
                </a:lnTo>
                <a:lnTo>
                  <a:pt x="515" y="71"/>
                </a:lnTo>
                <a:lnTo>
                  <a:pt x="508" y="78"/>
                </a:lnTo>
                <a:lnTo>
                  <a:pt x="515" y="84"/>
                </a:lnTo>
                <a:lnTo>
                  <a:pt x="521" y="78"/>
                </a:lnTo>
                <a:lnTo>
                  <a:pt x="528" y="78"/>
                </a:lnTo>
                <a:lnTo>
                  <a:pt x="521" y="71"/>
                </a:lnTo>
                <a:lnTo>
                  <a:pt x="515" y="71"/>
                </a:lnTo>
                <a:lnTo>
                  <a:pt x="5433" y="495"/>
                </a:lnTo>
                <a:lnTo>
                  <a:pt x="219" y="225"/>
                </a:lnTo>
                <a:lnTo>
                  <a:pt x="219" y="232"/>
                </a:lnTo>
                <a:lnTo>
                  <a:pt x="225" y="232"/>
                </a:lnTo>
                <a:lnTo>
                  <a:pt x="225" y="225"/>
                </a:lnTo>
                <a:lnTo>
                  <a:pt x="219" y="225"/>
                </a:lnTo>
                <a:lnTo>
                  <a:pt x="5433" y="495"/>
                </a:lnTo>
                <a:lnTo>
                  <a:pt x="1273" y="129"/>
                </a:lnTo>
                <a:lnTo>
                  <a:pt x="1286" y="129"/>
                </a:lnTo>
                <a:lnTo>
                  <a:pt x="1293" y="123"/>
                </a:lnTo>
                <a:lnTo>
                  <a:pt x="1286" y="116"/>
                </a:lnTo>
                <a:lnTo>
                  <a:pt x="1273" y="116"/>
                </a:lnTo>
                <a:lnTo>
                  <a:pt x="1254" y="116"/>
                </a:lnTo>
                <a:lnTo>
                  <a:pt x="1273" y="129"/>
                </a:lnTo>
                <a:lnTo>
                  <a:pt x="5433" y="495"/>
                </a:lnTo>
                <a:lnTo>
                  <a:pt x="470" y="84"/>
                </a:lnTo>
                <a:lnTo>
                  <a:pt x="476" y="84"/>
                </a:lnTo>
                <a:lnTo>
                  <a:pt x="483" y="84"/>
                </a:lnTo>
                <a:lnTo>
                  <a:pt x="476" y="78"/>
                </a:lnTo>
                <a:lnTo>
                  <a:pt x="470" y="78"/>
                </a:lnTo>
                <a:lnTo>
                  <a:pt x="450" y="78"/>
                </a:lnTo>
                <a:lnTo>
                  <a:pt x="470" y="84"/>
                </a:lnTo>
                <a:lnTo>
                  <a:pt x="5433" y="495"/>
                </a:lnTo>
                <a:lnTo>
                  <a:pt x="1357" y="161"/>
                </a:lnTo>
                <a:lnTo>
                  <a:pt x="1408" y="174"/>
                </a:lnTo>
                <a:lnTo>
                  <a:pt x="1492" y="193"/>
                </a:lnTo>
                <a:lnTo>
                  <a:pt x="1537" y="213"/>
                </a:lnTo>
                <a:lnTo>
                  <a:pt x="1582" y="219"/>
                </a:lnTo>
                <a:lnTo>
                  <a:pt x="1582" y="213"/>
                </a:lnTo>
                <a:lnTo>
                  <a:pt x="1575" y="213"/>
                </a:lnTo>
                <a:lnTo>
                  <a:pt x="1543" y="206"/>
                </a:lnTo>
                <a:lnTo>
                  <a:pt x="1473" y="187"/>
                </a:lnTo>
                <a:lnTo>
                  <a:pt x="1428" y="168"/>
                </a:lnTo>
                <a:lnTo>
                  <a:pt x="1376" y="142"/>
                </a:lnTo>
                <a:lnTo>
                  <a:pt x="1344" y="135"/>
                </a:lnTo>
                <a:lnTo>
                  <a:pt x="1325" y="129"/>
                </a:lnTo>
                <a:lnTo>
                  <a:pt x="1338" y="142"/>
                </a:lnTo>
                <a:lnTo>
                  <a:pt x="1357" y="161"/>
                </a:lnTo>
                <a:lnTo>
                  <a:pt x="5433" y="495"/>
                </a:lnTo>
                <a:lnTo>
                  <a:pt x="881" y="20"/>
                </a:lnTo>
                <a:lnTo>
                  <a:pt x="978" y="52"/>
                </a:lnTo>
                <a:lnTo>
                  <a:pt x="1068" y="78"/>
                </a:lnTo>
                <a:lnTo>
                  <a:pt x="1158" y="110"/>
                </a:lnTo>
                <a:lnTo>
                  <a:pt x="1138" y="110"/>
                </a:lnTo>
                <a:lnTo>
                  <a:pt x="1113" y="116"/>
                </a:lnTo>
                <a:lnTo>
                  <a:pt x="1119" y="123"/>
                </a:lnTo>
                <a:lnTo>
                  <a:pt x="1145" y="123"/>
                </a:lnTo>
                <a:lnTo>
                  <a:pt x="1196" y="116"/>
                </a:lnTo>
                <a:lnTo>
                  <a:pt x="1228" y="135"/>
                </a:lnTo>
                <a:lnTo>
                  <a:pt x="1299" y="168"/>
                </a:lnTo>
                <a:lnTo>
                  <a:pt x="1421" y="225"/>
                </a:lnTo>
                <a:lnTo>
                  <a:pt x="1511" y="264"/>
                </a:lnTo>
                <a:lnTo>
                  <a:pt x="1524" y="277"/>
                </a:lnTo>
                <a:lnTo>
                  <a:pt x="1447" y="225"/>
                </a:lnTo>
                <a:lnTo>
                  <a:pt x="1254" y="135"/>
                </a:lnTo>
                <a:lnTo>
                  <a:pt x="1215" y="123"/>
                </a:lnTo>
                <a:lnTo>
                  <a:pt x="1228" y="116"/>
                </a:lnTo>
                <a:lnTo>
                  <a:pt x="1235" y="116"/>
                </a:lnTo>
                <a:lnTo>
                  <a:pt x="1183" y="110"/>
                </a:lnTo>
                <a:lnTo>
                  <a:pt x="1132" y="90"/>
                </a:lnTo>
                <a:lnTo>
                  <a:pt x="1016" y="39"/>
                </a:lnTo>
                <a:lnTo>
                  <a:pt x="907" y="13"/>
                </a:lnTo>
                <a:lnTo>
                  <a:pt x="810" y="0"/>
                </a:lnTo>
                <a:lnTo>
                  <a:pt x="669" y="7"/>
                </a:lnTo>
                <a:lnTo>
                  <a:pt x="547" y="13"/>
                </a:lnTo>
                <a:lnTo>
                  <a:pt x="489" y="33"/>
                </a:lnTo>
                <a:lnTo>
                  <a:pt x="682" y="13"/>
                </a:lnTo>
                <a:lnTo>
                  <a:pt x="778" y="7"/>
                </a:lnTo>
                <a:lnTo>
                  <a:pt x="881" y="20"/>
                </a:lnTo>
                <a:lnTo>
                  <a:pt x="5433" y="495"/>
                </a:lnTo>
                <a:lnTo>
                  <a:pt x="225" y="71"/>
                </a:lnTo>
                <a:lnTo>
                  <a:pt x="219" y="65"/>
                </a:lnTo>
                <a:lnTo>
                  <a:pt x="213" y="65"/>
                </a:lnTo>
                <a:lnTo>
                  <a:pt x="206" y="71"/>
                </a:lnTo>
                <a:lnTo>
                  <a:pt x="213" y="71"/>
                </a:lnTo>
                <a:lnTo>
                  <a:pt x="225" y="71"/>
                </a:lnTo>
                <a:lnTo>
                  <a:pt x="5433" y="495"/>
                </a:lnTo>
                <a:lnTo>
                  <a:pt x="534" y="97"/>
                </a:lnTo>
                <a:lnTo>
                  <a:pt x="618" y="84"/>
                </a:lnTo>
                <a:lnTo>
                  <a:pt x="656" y="71"/>
                </a:lnTo>
                <a:lnTo>
                  <a:pt x="592" y="84"/>
                </a:lnTo>
                <a:lnTo>
                  <a:pt x="412" y="97"/>
                </a:lnTo>
                <a:lnTo>
                  <a:pt x="283" y="110"/>
                </a:lnTo>
                <a:lnTo>
                  <a:pt x="206" y="129"/>
                </a:lnTo>
                <a:lnTo>
                  <a:pt x="155" y="155"/>
                </a:lnTo>
                <a:lnTo>
                  <a:pt x="193" y="135"/>
                </a:lnTo>
                <a:lnTo>
                  <a:pt x="238" y="129"/>
                </a:lnTo>
                <a:lnTo>
                  <a:pt x="303" y="116"/>
                </a:lnTo>
                <a:lnTo>
                  <a:pt x="534" y="97"/>
                </a:lnTo>
                <a:lnTo>
                  <a:pt x="5433" y="495"/>
                </a:lnTo>
                <a:lnTo>
                  <a:pt x="1929" y="592"/>
                </a:lnTo>
                <a:lnTo>
                  <a:pt x="1955" y="585"/>
                </a:lnTo>
                <a:lnTo>
                  <a:pt x="2013" y="560"/>
                </a:lnTo>
                <a:lnTo>
                  <a:pt x="2019" y="560"/>
                </a:lnTo>
                <a:lnTo>
                  <a:pt x="2025" y="553"/>
                </a:lnTo>
                <a:lnTo>
                  <a:pt x="1987" y="553"/>
                </a:lnTo>
                <a:lnTo>
                  <a:pt x="1923" y="579"/>
                </a:lnTo>
                <a:lnTo>
                  <a:pt x="1890" y="592"/>
                </a:lnTo>
                <a:lnTo>
                  <a:pt x="1871" y="598"/>
                </a:lnTo>
                <a:lnTo>
                  <a:pt x="1833" y="585"/>
                </a:lnTo>
                <a:lnTo>
                  <a:pt x="1807" y="585"/>
                </a:lnTo>
                <a:lnTo>
                  <a:pt x="1788" y="579"/>
                </a:lnTo>
                <a:lnTo>
                  <a:pt x="1781" y="566"/>
                </a:lnTo>
                <a:lnTo>
                  <a:pt x="1800" y="560"/>
                </a:lnTo>
                <a:lnTo>
                  <a:pt x="1820" y="553"/>
                </a:lnTo>
                <a:lnTo>
                  <a:pt x="1878" y="528"/>
                </a:lnTo>
                <a:lnTo>
                  <a:pt x="1916" y="528"/>
                </a:lnTo>
                <a:lnTo>
                  <a:pt x="1884" y="521"/>
                </a:lnTo>
                <a:lnTo>
                  <a:pt x="1871" y="515"/>
                </a:lnTo>
                <a:lnTo>
                  <a:pt x="1858" y="521"/>
                </a:lnTo>
                <a:lnTo>
                  <a:pt x="1813" y="534"/>
                </a:lnTo>
                <a:lnTo>
                  <a:pt x="1781" y="547"/>
                </a:lnTo>
                <a:lnTo>
                  <a:pt x="1762" y="560"/>
                </a:lnTo>
                <a:lnTo>
                  <a:pt x="1736" y="547"/>
                </a:lnTo>
                <a:lnTo>
                  <a:pt x="1678" y="521"/>
                </a:lnTo>
                <a:lnTo>
                  <a:pt x="1640" y="515"/>
                </a:lnTo>
                <a:lnTo>
                  <a:pt x="1633" y="521"/>
                </a:lnTo>
                <a:lnTo>
                  <a:pt x="1614" y="515"/>
                </a:lnTo>
                <a:lnTo>
                  <a:pt x="1575" y="502"/>
                </a:lnTo>
                <a:lnTo>
                  <a:pt x="1550" y="489"/>
                </a:lnTo>
                <a:lnTo>
                  <a:pt x="1537" y="489"/>
                </a:lnTo>
                <a:lnTo>
                  <a:pt x="1530" y="483"/>
                </a:lnTo>
                <a:lnTo>
                  <a:pt x="1550" y="457"/>
                </a:lnTo>
                <a:lnTo>
                  <a:pt x="1563" y="438"/>
                </a:lnTo>
                <a:lnTo>
                  <a:pt x="1569" y="431"/>
                </a:lnTo>
                <a:lnTo>
                  <a:pt x="1582" y="431"/>
                </a:lnTo>
                <a:lnTo>
                  <a:pt x="1595" y="438"/>
                </a:lnTo>
                <a:lnTo>
                  <a:pt x="1601" y="438"/>
                </a:lnTo>
                <a:lnTo>
                  <a:pt x="1627" y="450"/>
                </a:lnTo>
                <a:lnTo>
                  <a:pt x="1646" y="457"/>
                </a:lnTo>
                <a:lnTo>
                  <a:pt x="1672" y="476"/>
                </a:lnTo>
                <a:lnTo>
                  <a:pt x="1730" y="502"/>
                </a:lnTo>
                <a:lnTo>
                  <a:pt x="1710" y="483"/>
                </a:lnTo>
                <a:lnTo>
                  <a:pt x="1678" y="470"/>
                </a:lnTo>
                <a:lnTo>
                  <a:pt x="1646" y="444"/>
                </a:lnTo>
                <a:lnTo>
                  <a:pt x="1608" y="431"/>
                </a:lnTo>
                <a:lnTo>
                  <a:pt x="1595" y="418"/>
                </a:lnTo>
                <a:lnTo>
                  <a:pt x="1614" y="412"/>
                </a:lnTo>
                <a:lnTo>
                  <a:pt x="1627" y="393"/>
                </a:lnTo>
                <a:lnTo>
                  <a:pt x="1653" y="405"/>
                </a:lnTo>
                <a:lnTo>
                  <a:pt x="1698" y="418"/>
                </a:lnTo>
                <a:lnTo>
                  <a:pt x="1717" y="431"/>
                </a:lnTo>
                <a:lnTo>
                  <a:pt x="1723" y="431"/>
                </a:lnTo>
                <a:lnTo>
                  <a:pt x="1736" y="425"/>
                </a:lnTo>
                <a:lnTo>
                  <a:pt x="1775" y="450"/>
                </a:lnTo>
                <a:lnTo>
                  <a:pt x="1813" y="476"/>
                </a:lnTo>
                <a:lnTo>
                  <a:pt x="1852" y="489"/>
                </a:lnTo>
                <a:lnTo>
                  <a:pt x="1871" y="502"/>
                </a:lnTo>
                <a:lnTo>
                  <a:pt x="1903" y="508"/>
                </a:lnTo>
                <a:lnTo>
                  <a:pt x="1923" y="515"/>
                </a:lnTo>
                <a:lnTo>
                  <a:pt x="1948" y="521"/>
                </a:lnTo>
                <a:lnTo>
                  <a:pt x="1974" y="521"/>
                </a:lnTo>
                <a:lnTo>
                  <a:pt x="1935" y="515"/>
                </a:lnTo>
                <a:lnTo>
                  <a:pt x="1910" y="502"/>
                </a:lnTo>
                <a:lnTo>
                  <a:pt x="1871" y="489"/>
                </a:lnTo>
                <a:lnTo>
                  <a:pt x="1858" y="483"/>
                </a:lnTo>
                <a:lnTo>
                  <a:pt x="1852" y="483"/>
                </a:lnTo>
                <a:lnTo>
                  <a:pt x="1845" y="483"/>
                </a:lnTo>
                <a:lnTo>
                  <a:pt x="1826" y="476"/>
                </a:lnTo>
                <a:lnTo>
                  <a:pt x="1800" y="450"/>
                </a:lnTo>
                <a:lnTo>
                  <a:pt x="1768" y="431"/>
                </a:lnTo>
                <a:lnTo>
                  <a:pt x="1749" y="425"/>
                </a:lnTo>
                <a:lnTo>
                  <a:pt x="1723" y="418"/>
                </a:lnTo>
                <a:lnTo>
                  <a:pt x="1665" y="399"/>
                </a:lnTo>
                <a:lnTo>
                  <a:pt x="1659" y="393"/>
                </a:lnTo>
                <a:lnTo>
                  <a:pt x="1653" y="393"/>
                </a:lnTo>
                <a:lnTo>
                  <a:pt x="1653" y="386"/>
                </a:lnTo>
                <a:lnTo>
                  <a:pt x="1665" y="380"/>
                </a:lnTo>
                <a:lnTo>
                  <a:pt x="1678" y="354"/>
                </a:lnTo>
                <a:lnTo>
                  <a:pt x="1672" y="354"/>
                </a:lnTo>
                <a:lnTo>
                  <a:pt x="1665" y="354"/>
                </a:lnTo>
                <a:lnTo>
                  <a:pt x="1653" y="367"/>
                </a:lnTo>
                <a:lnTo>
                  <a:pt x="1633" y="348"/>
                </a:lnTo>
                <a:lnTo>
                  <a:pt x="1608" y="335"/>
                </a:lnTo>
                <a:lnTo>
                  <a:pt x="1582" y="328"/>
                </a:lnTo>
                <a:lnTo>
                  <a:pt x="1563" y="328"/>
                </a:lnTo>
                <a:lnTo>
                  <a:pt x="1537" y="341"/>
                </a:lnTo>
                <a:lnTo>
                  <a:pt x="1524" y="335"/>
                </a:lnTo>
                <a:lnTo>
                  <a:pt x="1473" y="328"/>
                </a:lnTo>
                <a:lnTo>
                  <a:pt x="1460" y="322"/>
                </a:lnTo>
                <a:lnTo>
                  <a:pt x="1447" y="315"/>
                </a:lnTo>
                <a:lnTo>
                  <a:pt x="1421" y="309"/>
                </a:lnTo>
                <a:lnTo>
                  <a:pt x="1408" y="309"/>
                </a:lnTo>
                <a:lnTo>
                  <a:pt x="1408" y="315"/>
                </a:lnTo>
                <a:lnTo>
                  <a:pt x="1421" y="322"/>
                </a:lnTo>
                <a:lnTo>
                  <a:pt x="1428" y="328"/>
                </a:lnTo>
                <a:lnTo>
                  <a:pt x="1492" y="341"/>
                </a:lnTo>
                <a:lnTo>
                  <a:pt x="1524" y="354"/>
                </a:lnTo>
                <a:lnTo>
                  <a:pt x="1505" y="380"/>
                </a:lnTo>
                <a:lnTo>
                  <a:pt x="1492" y="405"/>
                </a:lnTo>
                <a:lnTo>
                  <a:pt x="1511" y="393"/>
                </a:lnTo>
                <a:lnTo>
                  <a:pt x="1530" y="373"/>
                </a:lnTo>
                <a:lnTo>
                  <a:pt x="1537" y="367"/>
                </a:lnTo>
                <a:lnTo>
                  <a:pt x="1550" y="367"/>
                </a:lnTo>
                <a:lnTo>
                  <a:pt x="1563" y="380"/>
                </a:lnTo>
                <a:lnTo>
                  <a:pt x="1595" y="386"/>
                </a:lnTo>
                <a:lnTo>
                  <a:pt x="1608" y="393"/>
                </a:lnTo>
                <a:lnTo>
                  <a:pt x="1614" y="399"/>
                </a:lnTo>
                <a:lnTo>
                  <a:pt x="1601" y="399"/>
                </a:lnTo>
                <a:lnTo>
                  <a:pt x="1575" y="405"/>
                </a:lnTo>
                <a:lnTo>
                  <a:pt x="1569" y="418"/>
                </a:lnTo>
                <a:lnTo>
                  <a:pt x="1563" y="418"/>
                </a:lnTo>
                <a:lnTo>
                  <a:pt x="1550" y="412"/>
                </a:lnTo>
                <a:lnTo>
                  <a:pt x="1543" y="412"/>
                </a:lnTo>
                <a:lnTo>
                  <a:pt x="1543" y="418"/>
                </a:lnTo>
                <a:lnTo>
                  <a:pt x="1550" y="425"/>
                </a:lnTo>
                <a:lnTo>
                  <a:pt x="1556" y="425"/>
                </a:lnTo>
                <a:lnTo>
                  <a:pt x="1530" y="444"/>
                </a:lnTo>
                <a:lnTo>
                  <a:pt x="1492" y="476"/>
                </a:lnTo>
                <a:lnTo>
                  <a:pt x="1440" y="450"/>
                </a:lnTo>
                <a:lnTo>
                  <a:pt x="1440" y="444"/>
                </a:lnTo>
                <a:lnTo>
                  <a:pt x="1447" y="431"/>
                </a:lnTo>
                <a:lnTo>
                  <a:pt x="1460" y="425"/>
                </a:lnTo>
                <a:lnTo>
                  <a:pt x="1466" y="412"/>
                </a:lnTo>
                <a:lnTo>
                  <a:pt x="1466" y="405"/>
                </a:lnTo>
                <a:lnTo>
                  <a:pt x="1453" y="412"/>
                </a:lnTo>
                <a:lnTo>
                  <a:pt x="1453" y="393"/>
                </a:lnTo>
                <a:lnTo>
                  <a:pt x="1434" y="405"/>
                </a:lnTo>
                <a:lnTo>
                  <a:pt x="1421" y="418"/>
                </a:lnTo>
                <a:lnTo>
                  <a:pt x="1415" y="425"/>
                </a:lnTo>
                <a:lnTo>
                  <a:pt x="1363" y="425"/>
                </a:lnTo>
                <a:lnTo>
                  <a:pt x="1344" y="412"/>
                </a:lnTo>
                <a:lnTo>
                  <a:pt x="1305" y="393"/>
                </a:lnTo>
                <a:lnTo>
                  <a:pt x="1267" y="380"/>
                </a:lnTo>
                <a:lnTo>
                  <a:pt x="1248" y="367"/>
                </a:lnTo>
                <a:lnTo>
                  <a:pt x="1235" y="367"/>
                </a:lnTo>
                <a:lnTo>
                  <a:pt x="1222" y="354"/>
                </a:lnTo>
                <a:lnTo>
                  <a:pt x="1164" y="335"/>
                </a:lnTo>
                <a:lnTo>
                  <a:pt x="1145" y="328"/>
                </a:lnTo>
                <a:lnTo>
                  <a:pt x="1119" y="315"/>
                </a:lnTo>
                <a:lnTo>
                  <a:pt x="1068" y="303"/>
                </a:lnTo>
                <a:lnTo>
                  <a:pt x="952" y="264"/>
                </a:lnTo>
                <a:lnTo>
                  <a:pt x="900" y="238"/>
                </a:lnTo>
                <a:lnTo>
                  <a:pt x="823" y="213"/>
                </a:lnTo>
                <a:lnTo>
                  <a:pt x="753" y="200"/>
                </a:lnTo>
                <a:lnTo>
                  <a:pt x="695" y="193"/>
                </a:lnTo>
                <a:lnTo>
                  <a:pt x="611" y="187"/>
                </a:lnTo>
                <a:lnTo>
                  <a:pt x="585" y="180"/>
                </a:lnTo>
                <a:lnTo>
                  <a:pt x="579" y="180"/>
                </a:lnTo>
                <a:lnTo>
                  <a:pt x="573" y="187"/>
                </a:lnTo>
                <a:lnTo>
                  <a:pt x="579" y="206"/>
                </a:lnTo>
                <a:lnTo>
                  <a:pt x="579" y="213"/>
                </a:lnTo>
                <a:lnTo>
                  <a:pt x="585" y="213"/>
                </a:lnTo>
                <a:lnTo>
                  <a:pt x="598" y="200"/>
                </a:lnTo>
                <a:lnTo>
                  <a:pt x="605" y="200"/>
                </a:lnTo>
                <a:lnTo>
                  <a:pt x="611" y="200"/>
                </a:lnTo>
                <a:lnTo>
                  <a:pt x="624" y="206"/>
                </a:lnTo>
                <a:lnTo>
                  <a:pt x="688" y="213"/>
                </a:lnTo>
                <a:lnTo>
                  <a:pt x="720" y="225"/>
                </a:lnTo>
                <a:lnTo>
                  <a:pt x="746" y="232"/>
                </a:lnTo>
                <a:lnTo>
                  <a:pt x="804" y="238"/>
                </a:lnTo>
                <a:lnTo>
                  <a:pt x="836" y="251"/>
                </a:lnTo>
                <a:lnTo>
                  <a:pt x="888" y="264"/>
                </a:lnTo>
                <a:lnTo>
                  <a:pt x="952" y="283"/>
                </a:lnTo>
                <a:lnTo>
                  <a:pt x="990" y="296"/>
                </a:lnTo>
                <a:lnTo>
                  <a:pt x="1087" y="322"/>
                </a:lnTo>
                <a:lnTo>
                  <a:pt x="1029" y="322"/>
                </a:lnTo>
                <a:lnTo>
                  <a:pt x="990" y="322"/>
                </a:lnTo>
                <a:lnTo>
                  <a:pt x="952" y="322"/>
                </a:lnTo>
                <a:lnTo>
                  <a:pt x="926" y="328"/>
                </a:lnTo>
                <a:lnTo>
                  <a:pt x="933" y="335"/>
                </a:lnTo>
                <a:lnTo>
                  <a:pt x="939" y="335"/>
                </a:lnTo>
                <a:lnTo>
                  <a:pt x="965" y="328"/>
                </a:lnTo>
                <a:lnTo>
                  <a:pt x="1023" y="328"/>
                </a:lnTo>
                <a:lnTo>
                  <a:pt x="1061" y="328"/>
                </a:lnTo>
                <a:lnTo>
                  <a:pt x="1100" y="328"/>
                </a:lnTo>
                <a:lnTo>
                  <a:pt x="1119" y="335"/>
                </a:lnTo>
                <a:lnTo>
                  <a:pt x="1132" y="335"/>
                </a:lnTo>
                <a:lnTo>
                  <a:pt x="1138" y="341"/>
                </a:lnTo>
                <a:lnTo>
                  <a:pt x="1164" y="367"/>
                </a:lnTo>
                <a:lnTo>
                  <a:pt x="1190" y="373"/>
                </a:lnTo>
                <a:lnTo>
                  <a:pt x="1215" y="373"/>
                </a:lnTo>
                <a:lnTo>
                  <a:pt x="1248" y="386"/>
                </a:lnTo>
                <a:lnTo>
                  <a:pt x="1260" y="393"/>
                </a:lnTo>
                <a:lnTo>
                  <a:pt x="1235" y="393"/>
                </a:lnTo>
                <a:lnTo>
                  <a:pt x="1196" y="380"/>
                </a:lnTo>
                <a:lnTo>
                  <a:pt x="1183" y="386"/>
                </a:lnTo>
                <a:lnTo>
                  <a:pt x="1183" y="393"/>
                </a:lnTo>
                <a:lnTo>
                  <a:pt x="1190" y="393"/>
                </a:lnTo>
                <a:lnTo>
                  <a:pt x="1209" y="399"/>
                </a:lnTo>
                <a:lnTo>
                  <a:pt x="1254" y="405"/>
                </a:lnTo>
                <a:lnTo>
                  <a:pt x="1267" y="412"/>
                </a:lnTo>
                <a:lnTo>
                  <a:pt x="1286" y="412"/>
                </a:lnTo>
                <a:lnTo>
                  <a:pt x="1293" y="412"/>
                </a:lnTo>
                <a:lnTo>
                  <a:pt x="1299" y="418"/>
                </a:lnTo>
                <a:lnTo>
                  <a:pt x="1318" y="425"/>
                </a:lnTo>
                <a:lnTo>
                  <a:pt x="1325" y="425"/>
                </a:lnTo>
                <a:lnTo>
                  <a:pt x="1344" y="431"/>
                </a:lnTo>
                <a:lnTo>
                  <a:pt x="1376" y="438"/>
                </a:lnTo>
                <a:lnTo>
                  <a:pt x="1389" y="444"/>
                </a:lnTo>
                <a:lnTo>
                  <a:pt x="1402" y="457"/>
                </a:lnTo>
                <a:lnTo>
                  <a:pt x="1428" y="470"/>
                </a:lnTo>
                <a:lnTo>
                  <a:pt x="1473" y="495"/>
                </a:lnTo>
                <a:lnTo>
                  <a:pt x="1466" y="502"/>
                </a:lnTo>
                <a:lnTo>
                  <a:pt x="1453" y="515"/>
                </a:lnTo>
                <a:lnTo>
                  <a:pt x="1447" y="521"/>
                </a:lnTo>
                <a:lnTo>
                  <a:pt x="1395" y="553"/>
                </a:lnTo>
                <a:lnTo>
                  <a:pt x="1370" y="547"/>
                </a:lnTo>
                <a:lnTo>
                  <a:pt x="1344" y="547"/>
                </a:lnTo>
                <a:lnTo>
                  <a:pt x="1318" y="547"/>
                </a:lnTo>
                <a:lnTo>
                  <a:pt x="1305" y="540"/>
                </a:lnTo>
                <a:lnTo>
                  <a:pt x="1305" y="534"/>
                </a:lnTo>
                <a:lnTo>
                  <a:pt x="1293" y="534"/>
                </a:lnTo>
                <a:lnTo>
                  <a:pt x="1267" y="528"/>
                </a:lnTo>
                <a:lnTo>
                  <a:pt x="1248" y="521"/>
                </a:lnTo>
                <a:lnTo>
                  <a:pt x="1003" y="425"/>
                </a:lnTo>
                <a:lnTo>
                  <a:pt x="881" y="380"/>
                </a:lnTo>
                <a:lnTo>
                  <a:pt x="843" y="367"/>
                </a:lnTo>
                <a:lnTo>
                  <a:pt x="804" y="348"/>
                </a:lnTo>
                <a:lnTo>
                  <a:pt x="759" y="335"/>
                </a:lnTo>
                <a:lnTo>
                  <a:pt x="733" y="328"/>
                </a:lnTo>
                <a:lnTo>
                  <a:pt x="708" y="322"/>
                </a:lnTo>
                <a:lnTo>
                  <a:pt x="675" y="322"/>
                </a:lnTo>
                <a:lnTo>
                  <a:pt x="605" y="322"/>
                </a:lnTo>
                <a:lnTo>
                  <a:pt x="592" y="322"/>
                </a:lnTo>
                <a:lnTo>
                  <a:pt x="592" y="309"/>
                </a:lnTo>
                <a:lnTo>
                  <a:pt x="566" y="309"/>
                </a:lnTo>
                <a:lnTo>
                  <a:pt x="547" y="309"/>
                </a:lnTo>
                <a:lnTo>
                  <a:pt x="540" y="315"/>
                </a:lnTo>
                <a:lnTo>
                  <a:pt x="540" y="322"/>
                </a:lnTo>
                <a:lnTo>
                  <a:pt x="534" y="322"/>
                </a:lnTo>
                <a:lnTo>
                  <a:pt x="521" y="322"/>
                </a:lnTo>
                <a:lnTo>
                  <a:pt x="515" y="315"/>
                </a:lnTo>
                <a:lnTo>
                  <a:pt x="502" y="315"/>
                </a:lnTo>
                <a:lnTo>
                  <a:pt x="495" y="322"/>
                </a:lnTo>
                <a:lnTo>
                  <a:pt x="483" y="328"/>
                </a:lnTo>
                <a:lnTo>
                  <a:pt x="483" y="335"/>
                </a:lnTo>
                <a:lnTo>
                  <a:pt x="489" y="328"/>
                </a:lnTo>
                <a:lnTo>
                  <a:pt x="495" y="341"/>
                </a:lnTo>
                <a:lnTo>
                  <a:pt x="508" y="348"/>
                </a:lnTo>
                <a:lnTo>
                  <a:pt x="547" y="348"/>
                </a:lnTo>
                <a:lnTo>
                  <a:pt x="566" y="354"/>
                </a:lnTo>
                <a:lnTo>
                  <a:pt x="592" y="367"/>
                </a:lnTo>
                <a:lnTo>
                  <a:pt x="605" y="367"/>
                </a:lnTo>
                <a:lnTo>
                  <a:pt x="618" y="354"/>
                </a:lnTo>
                <a:lnTo>
                  <a:pt x="624" y="367"/>
                </a:lnTo>
                <a:lnTo>
                  <a:pt x="630" y="373"/>
                </a:lnTo>
                <a:lnTo>
                  <a:pt x="637" y="386"/>
                </a:lnTo>
                <a:lnTo>
                  <a:pt x="656" y="386"/>
                </a:lnTo>
                <a:lnTo>
                  <a:pt x="714" y="405"/>
                </a:lnTo>
                <a:lnTo>
                  <a:pt x="733" y="418"/>
                </a:lnTo>
                <a:lnTo>
                  <a:pt x="701" y="418"/>
                </a:lnTo>
                <a:lnTo>
                  <a:pt x="637" y="418"/>
                </a:lnTo>
                <a:lnTo>
                  <a:pt x="598" y="412"/>
                </a:lnTo>
                <a:lnTo>
                  <a:pt x="585" y="412"/>
                </a:lnTo>
                <a:lnTo>
                  <a:pt x="566" y="418"/>
                </a:lnTo>
                <a:lnTo>
                  <a:pt x="540" y="425"/>
                </a:lnTo>
                <a:lnTo>
                  <a:pt x="534" y="425"/>
                </a:lnTo>
                <a:lnTo>
                  <a:pt x="521" y="418"/>
                </a:lnTo>
                <a:lnTo>
                  <a:pt x="515" y="412"/>
                </a:lnTo>
                <a:lnTo>
                  <a:pt x="508" y="412"/>
                </a:lnTo>
                <a:lnTo>
                  <a:pt x="495" y="418"/>
                </a:lnTo>
                <a:lnTo>
                  <a:pt x="489" y="418"/>
                </a:lnTo>
                <a:lnTo>
                  <a:pt x="463" y="418"/>
                </a:lnTo>
                <a:lnTo>
                  <a:pt x="438" y="418"/>
                </a:lnTo>
                <a:lnTo>
                  <a:pt x="418" y="425"/>
                </a:lnTo>
                <a:lnTo>
                  <a:pt x="380" y="438"/>
                </a:lnTo>
                <a:lnTo>
                  <a:pt x="367" y="444"/>
                </a:lnTo>
                <a:lnTo>
                  <a:pt x="348" y="450"/>
                </a:lnTo>
                <a:lnTo>
                  <a:pt x="335" y="450"/>
                </a:lnTo>
                <a:lnTo>
                  <a:pt x="322" y="457"/>
                </a:lnTo>
                <a:lnTo>
                  <a:pt x="322" y="470"/>
                </a:lnTo>
                <a:lnTo>
                  <a:pt x="328" y="470"/>
                </a:lnTo>
                <a:lnTo>
                  <a:pt x="348" y="457"/>
                </a:lnTo>
                <a:lnTo>
                  <a:pt x="360" y="457"/>
                </a:lnTo>
                <a:lnTo>
                  <a:pt x="367" y="470"/>
                </a:lnTo>
                <a:lnTo>
                  <a:pt x="373" y="470"/>
                </a:lnTo>
                <a:lnTo>
                  <a:pt x="380" y="457"/>
                </a:lnTo>
                <a:lnTo>
                  <a:pt x="405" y="457"/>
                </a:lnTo>
                <a:lnTo>
                  <a:pt x="405" y="450"/>
                </a:lnTo>
                <a:lnTo>
                  <a:pt x="386" y="457"/>
                </a:lnTo>
                <a:lnTo>
                  <a:pt x="386" y="450"/>
                </a:lnTo>
                <a:lnTo>
                  <a:pt x="399" y="444"/>
                </a:lnTo>
                <a:lnTo>
                  <a:pt x="431" y="438"/>
                </a:lnTo>
                <a:lnTo>
                  <a:pt x="495" y="438"/>
                </a:lnTo>
                <a:lnTo>
                  <a:pt x="540" y="438"/>
                </a:lnTo>
                <a:lnTo>
                  <a:pt x="585" y="450"/>
                </a:lnTo>
                <a:lnTo>
                  <a:pt x="611" y="470"/>
                </a:lnTo>
                <a:lnTo>
                  <a:pt x="592" y="470"/>
                </a:lnTo>
                <a:lnTo>
                  <a:pt x="573" y="457"/>
                </a:lnTo>
                <a:lnTo>
                  <a:pt x="547" y="457"/>
                </a:lnTo>
                <a:lnTo>
                  <a:pt x="528" y="457"/>
                </a:lnTo>
                <a:lnTo>
                  <a:pt x="515" y="450"/>
                </a:lnTo>
                <a:lnTo>
                  <a:pt x="476" y="457"/>
                </a:lnTo>
                <a:lnTo>
                  <a:pt x="438" y="457"/>
                </a:lnTo>
                <a:lnTo>
                  <a:pt x="483" y="457"/>
                </a:lnTo>
                <a:lnTo>
                  <a:pt x="502" y="470"/>
                </a:lnTo>
                <a:lnTo>
                  <a:pt x="534" y="470"/>
                </a:lnTo>
                <a:lnTo>
                  <a:pt x="553" y="470"/>
                </a:lnTo>
                <a:lnTo>
                  <a:pt x="573" y="476"/>
                </a:lnTo>
                <a:lnTo>
                  <a:pt x="598" y="483"/>
                </a:lnTo>
                <a:lnTo>
                  <a:pt x="643" y="489"/>
                </a:lnTo>
                <a:lnTo>
                  <a:pt x="669" y="495"/>
                </a:lnTo>
                <a:lnTo>
                  <a:pt x="701" y="508"/>
                </a:lnTo>
                <a:lnTo>
                  <a:pt x="746" y="528"/>
                </a:lnTo>
                <a:lnTo>
                  <a:pt x="791" y="540"/>
                </a:lnTo>
                <a:lnTo>
                  <a:pt x="843" y="560"/>
                </a:lnTo>
                <a:lnTo>
                  <a:pt x="888" y="566"/>
                </a:lnTo>
                <a:lnTo>
                  <a:pt x="907" y="579"/>
                </a:lnTo>
                <a:lnTo>
                  <a:pt x="939" y="592"/>
                </a:lnTo>
                <a:lnTo>
                  <a:pt x="965" y="605"/>
                </a:lnTo>
                <a:lnTo>
                  <a:pt x="1003" y="605"/>
                </a:lnTo>
                <a:lnTo>
                  <a:pt x="1042" y="611"/>
                </a:lnTo>
                <a:lnTo>
                  <a:pt x="1080" y="618"/>
                </a:lnTo>
                <a:lnTo>
                  <a:pt x="1119" y="618"/>
                </a:lnTo>
                <a:lnTo>
                  <a:pt x="1113" y="605"/>
                </a:lnTo>
                <a:lnTo>
                  <a:pt x="1068" y="598"/>
                </a:lnTo>
                <a:lnTo>
                  <a:pt x="1023" y="598"/>
                </a:lnTo>
                <a:lnTo>
                  <a:pt x="978" y="592"/>
                </a:lnTo>
                <a:lnTo>
                  <a:pt x="952" y="585"/>
                </a:lnTo>
                <a:lnTo>
                  <a:pt x="926" y="566"/>
                </a:lnTo>
                <a:lnTo>
                  <a:pt x="900" y="560"/>
                </a:lnTo>
                <a:lnTo>
                  <a:pt x="875" y="560"/>
                </a:lnTo>
                <a:lnTo>
                  <a:pt x="798" y="534"/>
                </a:lnTo>
                <a:lnTo>
                  <a:pt x="753" y="521"/>
                </a:lnTo>
                <a:lnTo>
                  <a:pt x="830" y="540"/>
                </a:lnTo>
                <a:lnTo>
                  <a:pt x="759" y="515"/>
                </a:lnTo>
                <a:lnTo>
                  <a:pt x="759" y="508"/>
                </a:lnTo>
                <a:lnTo>
                  <a:pt x="772" y="515"/>
                </a:lnTo>
                <a:lnTo>
                  <a:pt x="791" y="521"/>
                </a:lnTo>
                <a:lnTo>
                  <a:pt x="823" y="521"/>
                </a:lnTo>
                <a:lnTo>
                  <a:pt x="823" y="521"/>
                </a:lnTo>
                <a:lnTo>
                  <a:pt x="823" y="515"/>
                </a:lnTo>
                <a:lnTo>
                  <a:pt x="875" y="521"/>
                </a:lnTo>
                <a:lnTo>
                  <a:pt x="913" y="528"/>
                </a:lnTo>
                <a:lnTo>
                  <a:pt x="945" y="534"/>
                </a:lnTo>
                <a:lnTo>
                  <a:pt x="997" y="534"/>
                </a:lnTo>
                <a:lnTo>
                  <a:pt x="1035" y="540"/>
                </a:lnTo>
                <a:lnTo>
                  <a:pt x="1100" y="560"/>
                </a:lnTo>
                <a:lnTo>
                  <a:pt x="1132" y="560"/>
                </a:lnTo>
                <a:lnTo>
                  <a:pt x="1132" y="566"/>
                </a:lnTo>
                <a:lnTo>
                  <a:pt x="1119" y="579"/>
                </a:lnTo>
                <a:lnTo>
                  <a:pt x="1113" y="585"/>
                </a:lnTo>
                <a:lnTo>
                  <a:pt x="1119" y="592"/>
                </a:lnTo>
                <a:lnTo>
                  <a:pt x="1138" y="585"/>
                </a:lnTo>
                <a:lnTo>
                  <a:pt x="1151" y="579"/>
                </a:lnTo>
                <a:lnTo>
                  <a:pt x="1170" y="566"/>
                </a:lnTo>
                <a:lnTo>
                  <a:pt x="1196" y="560"/>
                </a:lnTo>
                <a:lnTo>
                  <a:pt x="1209" y="553"/>
                </a:lnTo>
                <a:lnTo>
                  <a:pt x="1215" y="553"/>
                </a:lnTo>
                <a:lnTo>
                  <a:pt x="1222" y="560"/>
                </a:lnTo>
                <a:lnTo>
                  <a:pt x="1228" y="566"/>
                </a:lnTo>
                <a:lnTo>
                  <a:pt x="1235" y="560"/>
                </a:lnTo>
                <a:lnTo>
                  <a:pt x="1254" y="553"/>
                </a:lnTo>
                <a:lnTo>
                  <a:pt x="1260" y="553"/>
                </a:lnTo>
                <a:lnTo>
                  <a:pt x="1260" y="560"/>
                </a:lnTo>
                <a:lnTo>
                  <a:pt x="1248" y="566"/>
                </a:lnTo>
                <a:lnTo>
                  <a:pt x="1248" y="579"/>
                </a:lnTo>
                <a:lnTo>
                  <a:pt x="1260" y="579"/>
                </a:lnTo>
                <a:lnTo>
                  <a:pt x="1273" y="579"/>
                </a:lnTo>
                <a:lnTo>
                  <a:pt x="1293" y="592"/>
                </a:lnTo>
                <a:lnTo>
                  <a:pt x="1344" y="605"/>
                </a:lnTo>
                <a:lnTo>
                  <a:pt x="1331" y="618"/>
                </a:lnTo>
                <a:lnTo>
                  <a:pt x="1363" y="618"/>
                </a:lnTo>
                <a:lnTo>
                  <a:pt x="1363" y="611"/>
                </a:lnTo>
                <a:lnTo>
                  <a:pt x="1395" y="618"/>
                </a:lnTo>
                <a:lnTo>
                  <a:pt x="1421" y="618"/>
                </a:lnTo>
                <a:lnTo>
                  <a:pt x="1376" y="605"/>
                </a:lnTo>
                <a:lnTo>
                  <a:pt x="1395" y="598"/>
                </a:lnTo>
                <a:lnTo>
                  <a:pt x="1415" y="605"/>
                </a:lnTo>
                <a:lnTo>
                  <a:pt x="1440" y="605"/>
                </a:lnTo>
                <a:lnTo>
                  <a:pt x="1428" y="598"/>
                </a:lnTo>
                <a:lnTo>
                  <a:pt x="1408" y="592"/>
                </a:lnTo>
                <a:lnTo>
                  <a:pt x="1408" y="585"/>
                </a:lnTo>
                <a:lnTo>
                  <a:pt x="1408" y="579"/>
                </a:lnTo>
                <a:lnTo>
                  <a:pt x="1421" y="560"/>
                </a:lnTo>
                <a:lnTo>
                  <a:pt x="1434" y="560"/>
                </a:lnTo>
                <a:lnTo>
                  <a:pt x="1460" y="566"/>
                </a:lnTo>
                <a:lnTo>
                  <a:pt x="1473" y="566"/>
                </a:lnTo>
                <a:lnTo>
                  <a:pt x="1492" y="560"/>
                </a:lnTo>
                <a:lnTo>
                  <a:pt x="1518" y="560"/>
                </a:lnTo>
                <a:lnTo>
                  <a:pt x="1550" y="566"/>
                </a:lnTo>
                <a:lnTo>
                  <a:pt x="1608" y="566"/>
                </a:lnTo>
                <a:lnTo>
                  <a:pt x="1633" y="579"/>
                </a:lnTo>
                <a:lnTo>
                  <a:pt x="1665" y="579"/>
                </a:lnTo>
                <a:lnTo>
                  <a:pt x="1704" y="579"/>
                </a:lnTo>
                <a:lnTo>
                  <a:pt x="1710" y="585"/>
                </a:lnTo>
                <a:lnTo>
                  <a:pt x="1704" y="592"/>
                </a:lnTo>
                <a:lnTo>
                  <a:pt x="1698" y="598"/>
                </a:lnTo>
                <a:lnTo>
                  <a:pt x="1665" y="618"/>
                </a:lnTo>
                <a:lnTo>
                  <a:pt x="1685" y="618"/>
                </a:lnTo>
                <a:lnTo>
                  <a:pt x="1698" y="611"/>
                </a:lnTo>
                <a:lnTo>
                  <a:pt x="1717" y="598"/>
                </a:lnTo>
                <a:lnTo>
                  <a:pt x="1730" y="585"/>
                </a:lnTo>
                <a:lnTo>
                  <a:pt x="1743" y="592"/>
                </a:lnTo>
                <a:lnTo>
                  <a:pt x="1768" y="598"/>
                </a:lnTo>
                <a:lnTo>
                  <a:pt x="1775" y="598"/>
                </a:lnTo>
                <a:lnTo>
                  <a:pt x="1775" y="592"/>
                </a:lnTo>
                <a:lnTo>
                  <a:pt x="1781" y="592"/>
                </a:lnTo>
                <a:lnTo>
                  <a:pt x="1800" y="598"/>
                </a:lnTo>
                <a:lnTo>
                  <a:pt x="1813" y="598"/>
                </a:lnTo>
                <a:lnTo>
                  <a:pt x="1820" y="598"/>
                </a:lnTo>
                <a:lnTo>
                  <a:pt x="1865" y="611"/>
                </a:lnTo>
                <a:lnTo>
                  <a:pt x="1878" y="611"/>
                </a:lnTo>
                <a:lnTo>
                  <a:pt x="1884" y="618"/>
                </a:lnTo>
                <a:lnTo>
                  <a:pt x="1948" y="618"/>
                </a:lnTo>
                <a:lnTo>
                  <a:pt x="1942" y="611"/>
                </a:lnTo>
                <a:lnTo>
                  <a:pt x="1942" y="598"/>
                </a:lnTo>
                <a:lnTo>
                  <a:pt x="1910" y="598"/>
                </a:lnTo>
                <a:lnTo>
                  <a:pt x="1929" y="592"/>
                </a:lnTo>
                <a:lnTo>
                  <a:pt x="5433" y="495"/>
                </a:lnTo>
                <a:lnTo>
                  <a:pt x="1556" y="348"/>
                </a:lnTo>
                <a:lnTo>
                  <a:pt x="1556" y="341"/>
                </a:lnTo>
                <a:lnTo>
                  <a:pt x="1575" y="341"/>
                </a:lnTo>
                <a:lnTo>
                  <a:pt x="1620" y="354"/>
                </a:lnTo>
                <a:lnTo>
                  <a:pt x="1646" y="380"/>
                </a:lnTo>
                <a:lnTo>
                  <a:pt x="1633" y="380"/>
                </a:lnTo>
                <a:lnTo>
                  <a:pt x="1556" y="348"/>
                </a:lnTo>
                <a:lnTo>
                  <a:pt x="5433" y="495"/>
                </a:lnTo>
                <a:lnTo>
                  <a:pt x="714" y="450"/>
                </a:lnTo>
                <a:lnTo>
                  <a:pt x="733" y="457"/>
                </a:lnTo>
                <a:lnTo>
                  <a:pt x="727" y="470"/>
                </a:lnTo>
                <a:lnTo>
                  <a:pt x="714" y="470"/>
                </a:lnTo>
                <a:lnTo>
                  <a:pt x="708" y="450"/>
                </a:lnTo>
                <a:lnTo>
                  <a:pt x="708" y="444"/>
                </a:lnTo>
                <a:lnTo>
                  <a:pt x="714" y="450"/>
                </a:lnTo>
                <a:lnTo>
                  <a:pt x="5433" y="495"/>
                </a:lnTo>
                <a:lnTo>
                  <a:pt x="746" y="489"/>
                </a:lnTo>
                <a:lnTo>
                  <a:pt x="708" y="483"/>
                </a:lnTo>
                <a:lnTo>
                  <a:pt x="682" y="476"/>
                </a:lnTo>
                <a:lnTo>
                  <a:pt x="656" y="476"/>
                </a:lnTo>
                <a:lnTo>
                  <a:pt x="650" y="470"/>
                </a:lnTo>
                <a:lnTo>
                  <a:pt x="650" y="457"/>
                </a:lnTo>
                <a:lnTo>
                  <a:pt x="643" y="450"/>
                </a:lnTo>
                <a:lnTo>
                  <a:pt x="630" y="444"/>
                </a:lnTo>
                <a:lnTo>
                  <a:pt x="624" y="438"/>
                </a:lnTo>
                <a:lnTo>
                  <a:pt x="637" y="438"/>
                </a:lnTo>
                <a:lnTo>
                  <a:pt x="643" y="438"/>
                </a:lnTo>
                <a:lnTo>
                  <a:pt x="656" y="444"/>
                </a:lnTo>
                <a:lnTo>
                  <a:pt x="688" y="450"/>
                </a:lnTo>
                <a:lnTo>
                  <a:pt x="720" y="476"/>
                </a:lnTo>
                <a:lnTo>
                  <a:pt x="746" y="489"/>
                </a:lnTo>
                <a:lnTo>
                  <a:pt x="5433" y="495"/>
                </a:lnTo>
                <a:lnTo>
                  <a:pt x="907" y="521"/>
                </a:lnTo>
                <a:lnTo>
                  <a:pt x="855" y="508"/>
                </a:lnTo>
                <a:lnTo>
                  <a:pt x="843" y="508"/>
                </a:lnTo>
                <a:lnTo>
                  <a:pt x="823" y="502"/>
                </a:lnTo>
                <a:lnTo>
                  <a:pt x="804" y="502"/>
                </a:lnTo>
                <a:lnTo>
                  <a:pt x="791" y="489"/>
                </a:lnTo>
                <a:lnTo>
                  <a:pt x="759" y="483"/>
                </a:lnTo>
                <a:lnTo>
                  <a:pt x="746" y="476"/>
                </a:lnTo>
                <a:lnTo>
                  <a:pt x="740" y="470"/>
                </a:lnTo>
                <a:lnTo>
                  <a:pt x="746" y="470"/>
                </a:lnTo>
                <a:lnTo>
                  <a:pt x="772" y="457"/>
                </a:lnTo>
                <a:lnTo>
                  <a:pt x="785" y="457"/>
                </a:lnTo>
                <a:lnTo>
                  <a:pt x="798" y="470"/>
                </a:lnTo>
                <a:lnTo>
                  <a:pt x="810" y="476"/>
                </a:lnTo>
                <a:lnTo>
                  <a:pt x="836" y="476"/>
                </a:lnTo>
                <a:lnTo>
                  <a:pt x="855" y="476"/>
                </a:lnTo>
                <a:lnTo>
                  <a:pt x="862" y="483"/>
                </a:lnTo>
                <a:lnTo>
                  <a:pt x="888" y="495"/>
                </a:lnTo>
                <a:lnTo>
                  <a:pt x="907" y="502"/>
                </a:lnTo>
                <a:lnTo>
                  <a:pt x="920" y="508"/>
                </a:lnTo>
                <a:lnTo>
                  <a:pt x="913" y="515"/>
                </a:lnTo>
                <a:lnTo>
                  <a:pt x="907" y="521"/>
                </a:lnTo>
                <a:lnTo>
                  <a:pt x="5433" y="495"/>
                </a:lnTo>
                <a:lnTo>
                  <a:pt x="1241" y="547"/>
                </a:lnTo>
                <a:lnTo>
                  <a:pt x="1222" y="540"/>
                </a:lnTo>
                <a:lnTo>
                  <a:pt x="1209" y="540"/>
                </a:lnTo>
                <a:lnTo>
                  <a:pt x="1203" y="534"/>
                </a:lnTo>
                <a:lnTo>
                  <a:pt x="1196" y="534"/>
                </a:lnTo>
                <a:lnTo>
                  <a:pt x="1196" y="540"/>
                </a:lnTo>
                <a:lnTo>
                  <a:pt x="1170" y="540"/>
                </a:lnTo>
                <a:lnTo>
                  <a:pt x="1170" y="534"/>
                </a:lnTo>
                <a:lnTo>
                  <a:pt x="1170" y="521"/>
                </a:lnTo>
                <a:lnTo>
                  <a:pt x="1170" y="521"/>
                </a:lnTo>
                <a:lnTo>
                  <a:pt x="1164" y="521"/>
                </a:lnTo>
                <a:lnTo>
                  <a:pt x="1145" y="515"/>
                </a:lnTo>
                <a:lnTo>
                  <a:pt x="1100" y="508"/>
                </a:lnTo>
                <a:lnTo>
                  <a:pt x="1068" y="508"/>
                </a:lnTo>
                <a:lnTo>
                  <a:pt x="1042" y="508"/>
                </a:lnTo>
                <a:lnTo>
                  <a:pt x="1003" y="502"/>
                </a:lnTo>
                <a:lnTo>
                  <a:pt x="965" y="489"/>
                </a:lnTo>
                <a:lnTo>
                  <a:pt x="952" y="483"/>
                </a:lnTo>
                <a:lnTo>
                  <a:pt x="939" y="476"/>
                </a:lnTo>
                <a:lnTo>
                  <a:pt x="907" y="457"/>
                </a:lnTo>
                <a:lnTo>
                  <a:pt x="881" y="450"/>
                </a:lnTo>
                <a:lnTo>
                  <a:pt x="843" y="438"/>
                </a:lnTo>
                <a:lnTo>
                  <a:pt x="798" y="425"/>
                </a:lnTo>
                <a:lnTo>
                  <a:pt x="778" y="418"/>
                </a:lnTo>
                <a:lnTo>
                  <a:pt x="720" y="393"/>
                </a:lnTo>
                <a:lnTo>
                  <a:pt x="688" y="373"/>
                </a:lnTo>
                <a:lnTo>
                  <a:pt x="669" y="354"/>
                </a:lnTo>
                <a:lnTo>
                  <a:pt x="669" y="348"/>
                </a:lnTo>
                <a:lnTo>
                  <a:pt x="669" y="341"/>
                </a:lnTo>
                <a:lnTo>
                  <a:pt x="675" y="341"/>
                </a:lnTo>
                <a:lnTo>
                  <a:pt x="682" y="354"/>
                </a:lnTo>
                <a:lnTo>
                  <a:pt x="688" y="354"/>
                </a:lnTo>
                <a:lnTo>
                  <a:pt x="695" y="354"/>
                </a:lnTo>
                <a:lnTo>
                  <a:pt x="701" y="348"/>
                </a:lnTo>
                <a:lnTo>
                  <a:pt x="733" y="354"/>
                </a:lnTo>
                <a:lnTo>
                  <a:pt x="817" y="380"/>
                </a:lnTo>
                <a:lnTo>
                  <a:pt x="855" y="386"/>
                </a:lnTo>
                <a:lnTo>
                  <a:pt x="907" y="399"/>
                </a:lnTo>
                <a:lnTo>
                  <a:pt x="939" y="412"/>
                </a:lnTo>
                <a:lnTo>
                  <a:pt x="952" y="418"/>
                </a:lnTo>
                <a:lnTo>
                  <a:pt x="990" y="438"/>
                </a:lnTo>
                <a:lnTo>
                  <a:pt x="1132" y="495"/>
                </a:lnTo>
                <a:lnTo>
                  <a:pt x="1248" y="534"/>
                </a:lnTo>
                <a:lnTo>
                  <a:pt x="1248" y="540"/>
                </a:lnTo>
                <a:lnTo>
                  <a:pt x="1241" y="547"/>
                </a:lnTo>
                <a:lnTo>
                  <a:pt x="5433" y="495"/>
                </a:lnTo>
                <a:lnTo>
                  <a:pt x="1350" y="598"/>
                </a:lnTo>
                <a:lnTo>
                  <a:pt x="1312" y="585"/>
                </a:lnTo>
                <a:lnTo>
                  <a:pt x="1299" y="579"/>
                </a:lnTo>
                <a:lnTo>
                  <a:pt x="1273" y="560"/>
                </a:lnTo>
                <a:lnTo>
                  <a:pt x="1273" y="553"/>
                </a:lnTo>
                <a:lnTo>
                  <a:pt x="1286" y="553"/>
                </a:lnTo>
                <a:lnTo>
                  <a:pt x="1305" y="560"/>
                </a:lnTo>
                <a:lnTo>
                  <a:pt x="1318" y="560"/>
                </a:lnTo>
                <a:lnTo>
                  <a:pt x="1331" y="566"/>
                </a:lnTo>
                <a:lnTo>
                  <a:pt x="1357" y="585"/>
                </a:lnTo>
                <a:lnTo>
                  <a:pt x="1350" y="598"/>
                </a:lnTo>
                <a:lnTo>
                  <a:pt x="5433" y="495"/>
                </a:lnTo>
                <a:lnTo>
                  <a:pt x="1370" y="566"/>
                </a:lnTo>
                <a:lnTo>
                  <a:pt x="1357" y="566"/>
                </a:lnTo>
                <a:lnTo>
                  <a:pt x="1357" y="560"/>
                </a:lnTo>
                <a:lnTo>
                  <a:pt x="1363" y="560"/>
                </a:lnTo>
                <a:lnTo>
                  <a:pt x="1376" y="560"/>
                </a:lnTo>
                <a:lnTo>
                  <a:pt x="1370" y="566"/>
                </a:lnTo>
                <a:lnTo>
                  <a:pt x="5433" y="495"/>
                </a:lnTo>
                <a:lnTo>
                  <a:pt x="1659" y="560"/>
                </a:lnTo>
                <a:lnTo>
                  <a:pt x="1633" y="560"/>
                </a:lnTo>
                <a:lnTo>
                  <a:pt x="1601" y="553"/>
                </a:lnTo>
                <a:lnTo>
                  <a:pt x="1569" y="553"/>
                </a:lnTo>
                <a:lnTo>
                  <a:pt x="1543" y="553"/>
                </a:lnTo>
                <a:lnTo>
                  <a:pt x="1518" y="547"/>
                </a:lnTo>
                <a:lnTo>
                  <a:pt x="1492" y="553"/>
                </a:lnTo>
                <a:lnTo>
                  <a:pt x="1453" y="553"/>
                </a:lnTo>
                <a:lnTo>
                  <a:pt x="1434" y="547"/>
                </a:lnTo>
                <a:lnTo>
                  <a:pt x="1440" y="540"/>
                </a:lnTo>
                <a:lnTo>
                  <a:pt x="1453" y="521"/>
                </a:lnTo>
                <a:lnTo>
                  <a:pt x="1460" y="521"/>
                </a:lnTo>
                <a:lnTo>
                  <a:pt x="1466" y="521"/>
                </a:lnTo>
                <a:lnTo>
                  <a:pt x="1492" y="521"/>
                </a:lnTo>
                <a:lnTo>
                  <a:pt x="1479" y="515"/>
                </a:lnTo>
                <a:lnTo>
                  <a:pt x="1473" y="508"/>
                </a:lnTo>
                <a:lnTo>
                  <a:pt x="1479" y="502"/>
                </a:lnTo>
                <a:lnTo>
                  <a:pt x="1498" y="495"/>
                </a:lnTo>
                <a:lnTo>
                  <a:pt x="1511" y="495"/>
                </a:lnTo>
                <a:lnTo>
                  <a:pt x="1543" y="508"/>
                </a:lnTo>
                <a:lnTo>
                  <a:pt x="1582" y="521"/>
                </a:lnTo>
                <a:lnTo>
                  <a:pt x="1633" y="534"/>
                </a:lnTo>
                <a:lnTo>
                  <a:pt x="1678" y="560"/>
                </a:lnTo>
                <a:lnTo>
                  <a:pt x="1659" y="560"/>
                </a:lnTo>
                <a:lnTo>
                  <a:pt x="5433" y="495"/>
                </a:lnTo>
                <a:lnTo>
                  <a:pt x="444" y="84"/>
                </a:lnTo>
                <a:lnTo>
                  <a:pt x="444" y="78"/>
                </a:lnTo>
                <a:lnTo>
                  <a:pt x="438" y="84"/>
                </a:lnTo>
                <a:lnTo>
                  <a:pt x="431" y="90"/>
                </a:lnTo>
                <a:lnTo>
                  <a:pt x="438" y="90"/>
                </a:lnTo>
                <a:lnTo>
                  <a:pt x="444" y="84"/>
                </a:lnTo>
                <a:lnTo>
                  <a:pt x="5433" y="495"/>
                </a:lnTo>
                <a:lnTo>
                  <a:pt x="296" y="39"/>
                </a:lnTo>
                <a:lnTo>
                  <a:pt x="315" y="39"/>
                </a:lnTo>
                <a:lnTo>
                  <a:pt x="322" y="39"/>
                </a:lnTo>
                <a:lnTo>
                  <a:pt x="328" y="39"/>
                </a:lnTo>
                <a:lnTo>
                  <a:pt x="322" y="39"/>
                </a:lnTo>
                <a:lnTo>
                  <a:pt x="309" y="39"/>
                </a:lnTo>
                <a:lnTo>
                  <a:pt x="296" y="39"/>
                </a:lnTo>
                <a:lnTo>
                  <a:pt x="290" y="39"/>
                </a:lnTo>
                <a:lnTo>
                  <a:pt x="296" y="39"/>
                </a:lnTo>
                <a:lnTo>
                  <a:pt x="5433" y="495"/>
                </a:lnTo>
                <a:lnTo>
                  <a:pt x="380" y="380"/>
                </a:lnTo>
                <a:lnTo>
                  <a:pt x="386" y="386"/>
                </a:lnTo>
                <a:lnTo>
                  <a:pt x="399" y="380"/>
                </a:lnTo>
                <a:lnTo>
                  <a:pt x="386" y="380"/>
                </a:lnTo>
                <a:lnTo>
                  <a:pt x="380" y="380"/>
                </a:lnTo>
                <a:lnTo>
                  <a:pt x="5433" y="495"/>
                </a:lnTo>
                <a:lnTo>
                  <a:pt x="2527" y="328"/>
                </a:lnTo>
                <a:lnTo>
                  <a:pt x="2559" y="315"/>
                </a:lnTo>
                <a:lnTo>
                  <a:pt x="2572" y="315"/>
                </a:lnTo>
                <a:lnTo>
                  <a:pt x="2578" y="315"/>
                </a:lnTo>
                <a:lnTo>
                  <a:pt x="2585" y="309"/>
                </a:lnTo>
                <a:lnTo>
                  <a:pt x="2598" y="309"/>
                </a:lnTo>
                <a:lnTo>
                  <a:pt x="2610" y="309"/>
                </a:lnTo>
                <a:lnTo>
                  <a:pt x="2610" y="303"/>
                </a:lnTo>
                <a:lnTo>
                  <a:pt x="2604" y="303"/>
                </a:lnTo>
                <a:lnTo>
                  <a:pt x="2559" y="309"/>
                </a:lnTo>
                <a:lnTo>
                  <a:pt x="2546" y="309"/>
                </a:lnTo>
                <a:lnTo>
                  <a:pt x="2527" y="315"/>
                </a:lnTo>
                <a:lnTo>
                  <a:pt x="2482" y="328"/>
                </a:lnTo>
                <a:lnTo>
                  <a:pt x="2418" y="341"/>
                </a:lnTo>
                <a:lnTo>
                  <a:pt x="2385" y="341"/>
                </a:lnTo>
                <a:lnTo>
                  <a:pt x="2360" y="341"/>
                </a:lnTo>
                <a:lnTo>
                  <a:pt x="2347" y="354"/>
                </a:lnTo>
                <a:lnTo>
                  <a:pt x="2328" y="354"/>
                </a:lnTo>
                <a:lnTo>
                  <a:pt x="2295" y="367"/>
                </a:lnTo>
                <a:lnTo>
                  <a:pt x="2283" y="367"/>
                </a:lnTo>
                <a:lnTo>
                  <a:pt x="2276" y="367"/>
                </a:lnTo>
                <a:lnTo>
                  <a:pt x="2270" y="373"/>
                </a:lnTo>
                <a:lnTo>
                  <a:pt x="2270" y="380"/>
                </a:lnTo>
                <a:lnTo>
                  <a:pt x="2283" y="380"/>
                </a:lnTo>
                <a:lnTo>
                  <a:pt x="2295" y="380"/>
                </a:lnTo>
                <a:lnTo>
                  <a:pt x="2302" y="380"/>
                </a:lnTo>
                <a:lnTo>
                  <a:pt x="2321" y="373"/>
                </a:lnTo>
                <a:lnTo>
                  <a:pt x="2340" y="373"/>
                </a:lnTo>
                <a:lnTo>
                  <a:pt x="2366" y="354"/>
                </a:lnTo>
                <a:lnTo>
                  <a:pt x="2373" y="354"/>
                </a:lnTo>
                <a:lnTo>
                  <a:pt x="2379" y="354"/>
                </a:lnTo>
                <a:lnTo>
                  <a:pt x="2424" y="354"/>
                </a:lnTo>
                <a:lnTo>
                  <a:pt x="2437" y="348"/>
                </a:lnTo>
                <a:lnTo>
                  <a:pt x="2450" y="341"/>
                </a:lnTo>
                <a:lnTo>
                  <a:pt x="2475" y="335"/>
                </a:lnTo>
                <a:lnTo>
                  <a:pt x="2527" y="328"/>
                </a:lnTo>
                <a:lnTo>
                  <a:pt x="5433" y="495"/>
                </a:lnTo>
                <a:lnTo>
                  <a:pt x="2302" y="341"/>
                </a:lnTo>
                <a:lnTo>
                  <a:pt x="2295" y="335"/>
                </a:lnTo>
                <a:lnTo>
                  <a:pt x="2283" y="328"/>
                </a:lnTo>
                <a:lnTo>
                  <a:pt x="2289" y="335"/>
                </a:lnTo>
                <a:lnTo>
                  <a:pt x="2302" y="341"/>
                </a:lnTo>
                <a:lnTo>
                  <a:pt x="5433" y="495"/>
                </a:lnTo>
                <a:lnTo>
                  <a:pt x="2347" y="335"/>
                </a:lnTo>
                <a:lnTo>
                  <a:pt x="2328" y="335"/>
                </a:lnTo>
                <a:lnTo>
                  <a:pt x="2328" y="341"/>
                </a:lnTo>
                <a:lnTo>
                  <a:pt x="2340" y="341"/>
                </a:lnTo>
                <a:lnTo>
                  <a:pt x="2347" y="335"/>
                </a:lnTo>
                <a:lnTo>
                  <a:pt x="5433" y="495"/>
                </a:lnTo>
                <a:lnTo>
                  <a:pt x="3099" y="303"/>
                </a:lnTo>
                <a:lnTo>
                  <a:pt x="3118" y="309"/>
                </a:lnTo>
                <a:lnTo>
                  <a:pt x="3144" y="315"/>
                </a:lnTo>
                <a:lnTo>
                  <a:pt x="3183" y="335"/>
                </a:lnTo>
                <a:lnTo>
                  <a:pt x="3189" y="335"/>
                </a:lnTo>
                <a:lnTo>
                  <a:pt x="3195" y="341"/>
                </a:lnTo>
                <a:lnTo>
                  <a:pt x="3202" y="348"/>
                </a:lnTo>
                <a:lnTo>
                  <a:pt x="3163" y="380"/>
                </a:lnTo>
                <a:lnTo>
                  <a:pt x="3150" y="380"/>
                </a:lnTo>
                <a:lnTo>
                  <a:pt x="3144" y="386"/>
                </a:lnTo>
                <a:lnTo>
                  <a:pt x="3150" y="393"/>
                </a:lnTo>
                <a:lnTo>
                  <a:pt x="3144" y="393"/>
                </a:lnTo>
                <a:lnTo>
                  <a:pt x="3150" y="393"/>
                </a:lnTo>
                <a:lnTo>
                  <a:pt x="3189" y="380"/>
                </a:lnTo>
                <a:lnTo>
                  <a:pt x="3195" y="373"/>
                </a:lnTo>
                <a:lnTo>
                  <a:pt x="3208" y="367"/>
                </a:lnTo>
                <a:lnTo>
                  <a:pt x="3215" y="367"/>
                </a:lnTo>
                <a:lnTo>
                  <a:pt x="3234" y="373"/>
                </a:lnTo>
                <a:lnTo>
                  <a:pt x="3247" y="380"/>
                </a:lnTo>
                <a:lnTo>
                  <a:pt x="3253" y="380"/>
                </a:lnTo>
                <a:lnTo>
                  <a:pt x="3253" y="373"/>
                </a:lnTo>
                <a:lnTo>
                  <a:pt x="3247" y="367"/>
                </a:lnTo>
                <a:lnTo>
                  <a:pt x="3247" y="341"/>
                </a:lnTo>
                <a:lnTo>
                  <a:pt x="3234" y="341"/>
                </a:lnTo>
                <a:lnTo>
                  <a:pt x="3228" y="348"/>
                </a:lnTo>
                <a:lnTo>
                  <a:pt x="3228" y="341"/>
                </a:lnTo>
                <a:lnTo>
                  <a:pt x="3215" y="341"/>
                </a:lnTo>
                <a:lnTo>
                  <a:pt x="3202" y="328"/>
                </a:lnTo>
                <a:lnTo>
                  <a:pt x="3189" y="322"/>
                </a:lnTo>
                <a:lnTo>
                  <a:pt x="3183" y="322"/>
                </a:lnTo>
                <a:lnTo>
                  <a:pt x="3183" y="315"/>
                </a:lnTo>
                <a:lnTo>
                  <a:pt x="3163" y="309"/>
                </a:lnTo>
                <a:lnTo>
                  <a:pt x="3131" y="309"/>
                </a:lnTo>
                <a:lnTo>
                  <a:pt x="3118" y="303"/>
                </a:lnTo>
                <a:lnTo>
                  <a:pt x="3105" y="296"/>
                </a:lnTo>
                <a:lnTo>
                  <a:pt x="3099" y="303"/>
                </a:lnTo>
                <a:lnTo>
                  <a:pt x="5433" y="495"/>
                </a:lnTo>
                <a:lnTo>
                  <a:pt x="2520" y="399"/>
                </a:lnTo>
                <a:lnTo>
                  <a:pt x="2565" y="393"/>
                </a:lnTo>
                <a:lnTo>
                  <a:pt x="2604" y="386"/>
                </a:lnTo>
                <a:lnTo>
                  <a:pt x="2643" y="380"/>
                </a:lnTo>
                <a:lnTo>
                  <a:pt x="2662" y="373"/>
                </a:lnTo>
                <a:lnTo>
                  <a:pt x="2681" y="367"/>
                </a:lnTo>
                <a:lnTo>
                  <a:pt x="2694" y="354"/>
                </a:lnTo>
                <a:lnTo>
                  <a:pt x="2726" y="354"/>
                </a:lnTo>
                <a:lnTo>
                  <a:pt x="2758" y="348"/>
                </a:lnTo>
                <a:lnTo>
                  <a:pt x="2784" y="341"/>
                </a:lnTo>
                <a:lnTo>
                  <a:pt x="2790" y="341"/>
                </a:lnTo>
                <a:lnTo>
                  <a:pt x="2784" y="335"/>
                </a:lnTo>
                <a:lnTo>
                  <a:pt x="2707" y="348"/>
                </a:lnTo>
                <a:lnTo>
                  <a:pt x="2662" y="367"/>
                </a:lnTo>
                <a:lnTo>
                  <a:pt x="2630" y="373"/>
                </a:lnTo>
                <a:lnTo>
                  <a:pt x="2578" y="380"/>
                </a:lnTo>
                <a:lnTo>
                  <a:pt x="2546" y="386"/>
                </a:lnTo>
                <a:lnTo>
                  <a:pt x="2495" y="399"/>
                </a:lnTo>
                <a:lnTo>
                  <a:pt x="2520" y="399"/>
                </a:lnTo>
                <a:lnTo>
                  <a:pt x="5433" y="495"/>
                </a:lnTo>
                <a:lnTo>
                  <a:pt x="3015" y="386"/>
                </a:lnTo>
                <a:lnTo>
                  <a:pt x="3067" y="399"/>
                </a:lnTo>
                <a:lnTo>
                  <a:pt x="3067" y="393"/>
                </a:lnTo>
                <a:lnTo>
                  <a:pt x="3041" y="386"/>
                </a:lnTo>
                <a:lnTo>
                  <a:pt x="2990" y="367"/>
                </a:lnTo>
                <a:lnTo>
                  <a:pt x="2964" y="354"/>
                </a:lnTo>
                <a:lnTo>
                  <a:pt x="2951" y="354"/>
                </a:lnTo>
                <a:lnTo>
                  <a:pt x="2951" y="348"/>
                </a:lnTo>
                <a:lnTo>
                  <a:pt x="2970" y="328"/>
                </a:lnTo>
                <a:lnTo>
                  <a:pt x="3003" y="315"/>
                </a:lnTo>
                <a:lnTo>
                  <a:pt x="3060" y="303"/>
                </a:lnTo>
                <a:lnTo>
                  <a:pt x="3080" y="303"/>
                </a:lnTo>
                <a:lnTo>
                  <a:pt x="3080" y="296"/>
                </a:lnTo>
                <a:lnTo>
                  <a:pt x="3080" y="290"/>
                </a:lnTo>
                <a:lnTo>
                  <a:pt x="3086" y="290"/>
                </a:lnTo>
                <a:lnTo>
                  <a:pt x="3099" y="283"/>
                </a:lnTo>
                <a:lnTo>
                  <a:pt x="3086" y="283"/>
                </a:lnTo>
                <a:lnTo>
                  <a:pt x="3067" y="290"/>
                </a:lnTo>
                <a:lnTo>
                  <a:pt x="3028" y="303"/>
                </a:lnTo>
                <a:lnTo>
                  <a:pt x="2951" y="322"/>
                </a:lnTo>
                <a:lnTo>
                  <a:pt x="2906" y="341"/>
                </a:lnTo>
                <a:lnTo>
                  <a:pt x="2835" y="380"/>
                </a:lnTo>
                <a:lnTo>
                  <a:pt x="2758" y="412"/>
                </a:lnTo>
                <a:lnTo>
                  <a:pt x="2655" y="438"/>
                </a:lnTo>
                <a:lnTo>
                  <a:pt x="2565" y="450"/>
                </a:lnTo>
                <a:lnTo>
                  <a:pt x="2553" y="450"/>
                </a:lnTo>
                <a:lnTo>
                  <a:pt x="2527" y="457"/>
                </a:lnTo>
                <a:lnTo>
                  <a:pt x="2508" y="470"/>
                </a:lnTo>
                <a:lnTo>
                  <a:pt x="2495" y="470"/>
                </a:lnTo>
                <a:lnTo>
                  <a:pt x="2469" y="450"/>
                </a:lnTo>
                <a:lnTo>
                  <a:pt x="2463" y="450"/>
                </a:lnTo>
                <a:lnTo>
                  <a:pt x="2469" y="457"/>
                </a:lnTo>
                <a:lnTo>
                  <a:pt x="2469" y="470"/>
                </a:lnTo>
                <a:lnTo>
                  <a:pt x="2463" y="470"/>
                </a:lnTo>
                <a:lnTo>
                  <a:pt x="2418" y="470"/>
                </a:lnTo>
                <a:lnTo>
                  <a:pt x="2373" y="457"/>
                </a:lnTo>
                <a:lnTo>
                  <a:pt x="2321" y="457"/>
                </a:lnTo>
                <a:lnTo>
                  <a:pt x="2283" y="444"/>
                </a:lnTo>
                <a:lnTo>
                  <a:pt x="2218" y="431"/>
                </a:lnTo>
                <a:lnTo>
                  <a:pt x="2135" y="412"/>
                </a:lnTo>
                <a:lnTo>
                  <a:pt x="2141" y="418"/>
                </a:lnTo>
                <a:lnTo>
                  <a:pt x="2167" y="431"/>
                </a:lnTo>
                <a:lnTo>
                  <a:pt x="2199" y="438"/>
                </a:lnTo>
                <a:lnTo>
                  <a:pt x="2212" y="431"/>
                </a:lnTo>
                <a:lnTo>
                  <a:pt x="2231" y="438"/>
                </a:lnTo>
                <a:lnTo>
                  <a:pt x="2238" y="438"/>
                </a:lnTo>
                <a:lnTo>
                  <a:pt x="2238" y="444"/>
                </a:lnTo>
                <a:lnTo>
                  <a:pt x="2238" y="450"/>
                </a:lnTo>
                <a:lnTo>
                  <a:pt x="2231" y="450"/>
                </a:lnTo>
                <a:lnTo>
                  <a:pt x="2212" y="444"/>
                </a:lnTo>
                <a:lnTo>
                  <a:pt x="2180" y="438"/>
                </a:lnTo>
                <a:lnTo>
                  <a:pt x="2141" y="431"/>
                </a:lnTo>
                <a:lnTo>
                  <a:pt x="2180" y="450"/>
                </a:lnTo>
                <a:lnTo>
                  <a:pt x="2096" y="457"/>
                </a:lnTo>
                <a:lnTo>
                  <a:pt x="2058" y="457"/>
                </a:lnTo>
                <a:lnTo>
                  <a:pt x="2019" y="450"/>
                </a:lnTo>
                <a:lnTo>
                  <a:pt x="2013" y="450"/>
                </a:lnTo>
                <a:lnTo>
                  <a:pt x="1993" y="450"/>
                </a:lnTo>
                <a:lnTo>
                  <a:pt x="1968" y="450"/>
                </a:lnTo>
                <a:lnTo>
                  <a:pt x="1942" y="438"/>
                </a:lnTo>
                <a:lnTo>
                  <a:pt x="1923" y="438"/>
                </a:lnTo>
                <a:lnTo>
                  <a:pt x="1903" y="431"/>
                </a:lnTo>
                <a:lnTo>
                  <a:pt x="1878" y="418"/>
                </a:lnTo>
                <a:lnTo>
                  <a:pt x="1865" y="418"/>
                </a:lnTo>
                <a:lnTo>
                  <a:pt x="1865" y="425"/>
                </a:lnTo>
                <a:lnTo>
                  <a:pt x="1865" y="438"/>
                </a:lnTo>
                <a:lnTo>
                  <a:pt x="1884" y="450"/>
                </a:lnTo>
                <a:lnTo>
                  <a:pt x="1916" y="457"/>
                </a:lnTo>
                <a:lnTo>
                  <a:pt x="1961" y="470"/>
                </a:lnTo>
                <a:lnTo>
                  <a:pt x="1993" y="470"/>
                </a:lnTo>
                <a:lnTo>
                  <a:pt x="2006" y="470"/>
                </a:lnTo>
                <a:lnTo>
                  <a:pt x="2032" y="476"/>
                </a:lnTo>
                <a:lnTo>
                  <a:pt x="2058" y="476"/>
                </a:lnTo>
                <a:lnTo>
                  <a:pt x="2083" y="483"/>
                </a:lnTo>
                <a:lnTo>
                  <a:pt x="2109" y="476"/>
                </a:lnTo>
                <a:lnTo>
                  <a:pt x="2135" y="476"/>
                </a:lnTo>
                <a:lnTo>
                  <a:pt x="2180" y="470"/>
                </a:lnTo>
                <a:lnTo>
                  <a:pt x="2225" y="470"/>
                </a:lnTo>
                <a:lnTo>
                  <a:pt x="2238" y="476"/>
                </a:lnTo>
                <a:lnTo>
                  <a:pt x="2257" y="483"/>
                </a:lnTo>
                <a:lnTo>
                  <a:pt x="2283" y="489"/>
                </a:lnTo>
                <a:lnTo>
                  <a:pt x="2315" y="495"/>
                </a:lnTo>
                <a:lnTo>
                  <a:pt x="2321" y="489"/>
                </a:lnTo>
                <a:lnTo>
                  <a:pt x="2334" y="495"/>
                </a:lnTo>
                <a:lnTo>
                  <a:pt x="2360" y="508"/>
                </a:lnTo>
                <a:lnTo>
                  <a:pt x="2360" y="489"/>
                </a:lnTo>
                <a:lnTo>
                  <a:pt x="2366" y="489"/>
                </a:lnTo>
                <a:lnTo>
                  <a:pt x="2385" y="489"/>
                </a:lnTo>
                <a:lnTo>
                  <a:pt x="2405" y="495"/>
                </a:lnTo>
                <a:lnTo>
                  <a:pt x="2405" y="489"/>
                </a:lnTo>
                <a:lnTo>
                  <a:pt x="2424" y="489"/>
                </a:lnTo>
                <a:lnTo>
                  <a:pt x="2437" y="489"/>
                </a:lnTo>
                <a:lnTo>
                  <a:pt x="2450" y="495"/>
                </a:lnTo>
                <a:lnTo>
                  <a:pt x="2469" y="502"/>
                </a:lnTo>
                <a:lnTo>
                  <a:pt x="2456" y="489"/>
                </a:lnTo>
                <a:lnTo>
                  <a:pt x="2482" y="483"/>
                </a:lnTo>
                <a:lnTo>
                  <a:pt x="2488" y="489"/>
                </a:lnTo>
                <a:lnTo>
                  <a:pt x="2520" y="495"/>
                </a:lnTo>
                <a:lnTo>
                  <a:pt x="2546" y="508"/>
                </a:lnTo>
                <a:lnTo>
                  <a:pt x="2565" y="515"/>
                </a:lnTo>
                <a:lnTo>
                  <a:pt x="2578" y="521"/>
                </a:lnTo>
                <a:lnTo>
                  <a:pt x="2598" y="528"/>
                </a:lnTo>
                <a:lnTo>
                  <a:pt x="2623" y="534"/>
                </a:lnTo>
                <a:lnTo>
                  <a:pt x="2630" y="540"/>
                </a:lnTo>
                <a:lnTo>
                  <a:pt x="2636" y="540"/>
                </a:lnTo>
                <a:lnTo>
                  <a:pt x="2623" y="521"/>
                </a:lnTo>
                <a:lnTo>
                  <a:pt x="2604" y="515"/>
                </a:lnTo>
                <a:lnTo>
                  <a:pt x="2578" y="502"/>
                </a:lnTo>
                <a:lnTo>
                  <a:pt x="2546" y="483"/>
                </a:lnTo>
                <a:lnTo>
                  <a:pt x="2630" y="457"/>
                </a:lnTo>
                <a:lnTo>
                  <a:pt x="2675" y="450"/>
                </a:lnTo>
                <a:lnTo>
                  <a:pt x="2700" y="450"/>
                </a:lnTo>
                <a:lnTo>
                  <a:pt x="2733" y="431"/>
                </a:lnTo>
                <a:lnTo>
                  <a:pt x="2745" y="431"/>
                </a:lnTo>
                <a:lnTo>
                  <a:pt x="2771" y="438"/>
                </a:lnTo>
                <a:lnTo>
                  <a:pt x="2816" y="444"/>
                </a:lnTo>
                <a:lnTo>
                  <a:pt x="2784" y="431"/>
                </a:lnTo>
                <a:lnTo>
                  <a:pt x="2771" y="425"/>
                </a:lnTo>
                <a:lnTo>
                  <a:pt x="2765" y="425"/>
                </a:lnTo>
                <a:lnTo>
                  <a:pt x="2771" y="418"/>
                </a:lnTo>
                <a:lnTo>
                  <a:pt x="2887" y="373"/>
                </a:lnTo>
                <a:lnTo>
                  <a:pt x="2919" y="367"/>
                </a:lnTo>
                <a:lnTo>
                  <a:pt x="2964" y="373"/>
                </a:lnTo>
                <a:lnTo>
                  <a:pt x="3015" y="386"/>
                </a:lnTo>
                <a:lnTo>
                  <a:pt x="5433" y="495"/>
                </a:lnTo>
                <a:lnTo>
                  <a:pt x="2283" y="457"/>
                </a:lnTo>
                <a:lnTo>
                  <a:pt x="2270" y="457"/>
                </a:lnTo>
                <a:lnTo>
                  <a:pt x="2270" y="450"/>
                </a:lnTo>
                <a:lnTo>
                  <a:pt x="2283" y="450"/>
                </a:lnTo>
                <a:lnTo>
                  <a:pt x="2289" y="450"/>
                </a:lnTo>
                <a:lnTo>
                  <a:pt x="2315" y="457"/>
                </a:lnTo>
                <a:lnTo>
                  <a:pt x="2315" y="470"/>
                </a:lnTo>
                <a:lnTo>
                  <a:pt x="2302" y="470"/>
                </a:lnTo>
                <a:lnTo>
                  <a:pt x="2283" y="457"/>
                </a:lnTo>
                <a:lnTo>
                  <a:pt x="5433" y="495"/>
                </a:lnTo>
                <a:lnTo>
                  <a:pt x="3067" y="187"/>
                </a:lnTo>
                <a:lnTo>
                  <a:pt x="3080" y="180"/>
                </a:lnTo>
                <a:lnTo>
                  <a:pt x="3086" y="180"/>
                </a:lnTo>
                <a:lnTo>
                  <a:pt x="3086" y="174"/>
                </a:lnTo>
                <a:lnTo>
                  <a:pt x="3067" y="174"/>
                </a:lnTo>
                <a:lnTo>
                  <a:pt x="3060" y="174"/>
                </a:lnTo>
                <a:lnTo>
                  <a:pt x="3060" y="180"/>
                </a:lnTo>
                <a:lnTo>
                  <a:pt x="3060" y="187"/>
                </a:lnTo>
                <a:lnTo>
                  <a:pt x="3067" y="187"/>
                </a:lnTo>
                <a:lnTo>
                  <a:pt x="5433" y="495"/>
                </a:lnTo>
                <a:lnTo>
                  <a:pt x="2495" y="367"/>
                </a:lnTo>
                <a:lnTo>
                  <a:pt x="2501" y="367"/>
                </a:lnTo>
                <a:lnTo>
                  <a:pt x="2508" y="348"/>
                </a:lnTo>
                <a:lnTo>
                  <a:pt x="2501" y="348"/>
                </a:lnTo>
                <a:lnTo>
                  <a:pt x="2495" y="367"/>
                </a:lnTo>
                <a:lnTo>
                  <a:pt x="5433" y="495"/>
                </a:lnTo>
                <a:lnTo>
                  <a:pt x="2469" y="367"/>
                </a:lnTo>
                <a:lnTo>
                  <a:pt x="2469" y="354"/>
                </a:lnTo>
                <a:lnTo>
                  <a:pt x="2450" y="348"/>
                </a:lnTo>
                <a:lnTo>
                  <a:pt x="2456" y="354"/>
                </a:lnTo>
                <a:lnTo>
                  <a:pt x="2469" y="367"/>
                </a:lnTo>
                <a:lnTo>
                  <a:pt x="5433" y="495"/>
                </a:lnTo>
                <a:lnTo>
                  <a:pt x="2565" y="367"/>
                </a:lnTo>
                <a:lnTo>
                  <a:pt x="2572" y="373"/>
                </a:lnTo>
                <a:lnTo>
                  <a:pt x="2578" y="373"/>
                </a:lnTo>
                <a:lnTo>
                  <a:pt x="2578" y="367"/>
                </a:lnTo>
                <a:lnTo>
                  <a:pt x="2565" y="367"/>
                </a:lnTo>
                <a:lnTo>
                  <a:pt x="5433" y="495"/>
                </a:lnTo>
                <a:lnTo>
                  <a:pt x="2598" y="367"/>
                </a:lnTo>
                <a:lnTo>
                  <a:pt x="2610" y="367"/>
                </a:lnTo>
                <a:lnTo>
                  <a:pt x="2610" y="354"/>
                </a:lnTo>
                <a:lnTo>
                  <a:pt x="2598" y="354"/>
                </a:lnTo>
                <a:lnTo>
                  <a:pt x="2598" y="367"/>
                </a:lnTo>
                <a:lnTo>
                  <a:pt x="5433" y="495"/>
                </a:lnTo>
                <a:lnTo>
                  <a:pt x="2373" y="425"/>
                </a:lnTo>
                <a:lnTo>
                  <a:pt x="2379" y="431"/>
                </a:lnTo>
                <a:lnTo>
                  <a:pt x="2392" y="431"/>
                </a:lnTo>
                <a:lnTo>
                  <a:pt x="2373" y="425"/>
                </a:lnTo>
                <a:lnTo>
                  <a:pt x="5433" y="495"/>
                </a:lnTo>
                <a:lnTo>
                  <a:pt x="3581" y="238"/>
                </a:lnTo>
                <a:lnTo>
                  <a:pt x="3607" y="245"/>
                </a:lnTo>
                <a:lnTo>
                  <a:pt x="3639" y="251"/>
                </a:lnTo>
                <a:lnTo>
                  <a:pt x="3658" y="251"/>
                </a:lnTo>
                <a:lnTo>
                  <a:pt x="3665" y="251"/>
                </a:lnTo>
                <a:lnTo>
                  <a:pt x="3658" y="245"/>
                </a:lnTo>
                <a:lnTo>
                  <a:pt x="3626" y="238"/>
                </a:lnTo>
                <a:lnTo>
                  <a:pt x="3594" y="238"/>
                </a:lnTo>
                <a:lnTo>
                  <a:pt x="3581" y="232"/>
                </a:lnTo>
                <a:lnTo>
                  <a:pt x="3568" y="232"/>
                </a:lnTo>
                <a:lnTo>
                  <a:pt x="3568" y="238"/>
                </a:lnTo>
                <a:lnTo>
                  <a:pt x="3581" y="238"/>
                </a:lnTo>
                <a:lnTo>
                  <a:pt x="5433" y="495"/>
                </a:lnTo>
                <a:lnTo>
                  <a:pt x="3523" y="232"/>
                </a:lnTo>
                <a:lnTo>
                  <a:pt x="3536" y="238"/>
                </a:lnTo>
                <a:lnTo>
                  <a:pt x="3543" y="238"/>
                </a:lnTo>
                <a:lnTo>
                  <a:pt x="3562" y="238"/>
                </a:lnTo>
                <a:lnTo>
                  <a:pt x="3562" y="232"/>
                </a:lnTo>
                <a:lnTo>
                  <a:pt x="3555" y="232"/>
                </a:lnTo>
                <a:lnTo>
                  <a:pt x="3543" y="225"/>
                </a:lnTo>
                <a:lnTo>
                  <a:pt x="3517" y="225"/>
                </a:lnTo>
                <a:lnTo>
                  <a:pt x="3517" y="232"/>
                </a:lnTo>
                <a:lnTo>
                  <a:pt x="3523" y="232"/>
                </a:lnTo>
                <a:lnTo>
                  <a:pt x="5433" y="495"/>
                </a:lnTo>
                <a:lnTo>
                  <a:pt x="3491" y="225"/>
                </a:lnTo>
                <a:lnTo>
                  <a:pt x="3491" y="219"/>
                </a:lnTo>
                <a:lnTo>
                  <a:pt x="3485" y="219"/>
                </a:lnTo>
                <a:lnTo>
                  <a:pt x="3465" y="225"/>
                </a:lnTo>
                <a:lnTo>
                  <a:pt x="3440" y="219"/>
                </a:lnTo>
                <a:lnTo>
                  <a:pt x="3427" y="219"/>
                </a:lnTo>
                <a:lnTo>
                  <a:pt x="3420" y="219"/>
                </a:lnTo>
                <a:lnTo>
                  <a:pt x="3440" y="225"/>
                </a:lnTo>
                <a:lnTo>
                  <a:pt x="3472" y="232"/>
                </a:lnTo>
                <a:lnTo>
                  <a:pt x="3491" y="232"/>
                </a:lnTo>
                <a:lnTo>
                  <a:pt x="3491" y="225"/>
                </a:lnTo>
                <a:lnTo>
                  <a:pt x="5433" y="495"/>
                </a:lnTo>
                <a:lnTo>
                  <a:pt x="3787" y="213"/>
                </a:lnTo>
                <a:lnTo>
                  <a:pt x="3761" y="206"/>
                </a:lnTo>
                <a:lnTo>
                  <a:pt x="3735" y="206"/>
                </a:lnTo>
                <a:lnTo>
                  <a:pt x="3768" y="213"/>
                </a:lnTo>
                <a:lnTo>
                  <a:pt x="3787" y="213"/>
                </a:lnTo>
                <a:lnTo>
                  <a:pt x="5433" y="495"/>
                </a:lnTo>
                <a:lnTo>
                  <a:pt x="3735" y="264"/>
                </a:lnTo>
                <a:lnTo>
                  <a:pt x="3723" y="251"/>
                </a:lnTo>
                <a:lnTo>
                  <a:pt x="3716" y="251"/>
                </a:lnTo>
                <a:lnTo>
                  <a:pt x="3716" y="264"/>
                </a:lnTo>
                <a:lnTo>
                  <a:pt x="3723" y="270"/>
                </a:lnTo>
                <a:lnTo>
                  <a:pt x="3729" y="270"/>
                </a:lnTo>
                <a:lnTo>
                  <a:pt x="3735" y="270"/>
                </a:lnTo>
                <a:lnTo>
                  <a:pt x="3735" y="264"/>
                </a:lnTo>
                <a:lnTo>
                  <a:pt x="5433" y="495"/>
                </a:lnTo>
                <a:lnTo>
                  <a:pt x="3273" y="348"/>
                </a:lnTo>
                <a:lnTo>
                  <a:pt x="3292" y="341"/>
                </a:lnTo>
                <a:lnTo>
                  <a:pt x="3298" y="335"/>
                </a:lnTo>
                <a:lnTo>
                  <a:pt x="3318" y="328"/>
                </a:lnTo>
                <a:lnTo>
                  <a:pt x="3305" y="322"/>
                </a:lnTo>
                <a:lnTo>
                  <a:pt x="3292" y="328"/>
                </a:lnTo>
                <a:lnTo>
                  <a:pt x="3285" y="335"/>
                </a:lnTo>
                <a:lnTo>
                  <a:pt x="3260" y="335"/>
                </a:lnTo>
                <a:lnTo>
                  <a:pt x="3253" y="341"/>
                </a:lnTo>
                <a:lnTo>
                  <a:pt x="3253" y="348"/>
                </a:lnTo>
                <a:lnTo>
                  <a:pt x="3273" y="348"/>
                </a:lnTo>
                <a:lnTo>
                  <a:pt x="5433" y="495"/>
                </a:lnTo>
                <a:lnTo>
                  <a:pt x="3292" y="238"/>
                </a:lnTo>
                <a:lnTo>
                  <a:pt x="3292" y="245"/>
                </a:lnTo>
                <a:lnTo>
                  <a:pt x="3305" y="245"/>
                </a:lnTo>
                <a:lnTo>
                  <a:pt x="3305" y="232"/>
                </a:lnTo>
                <a:lnTo>
                  <a:pt x="3298" y="232"/>
                </a:lnTo>
                <a:lnTo>
                  <a:pt x="3292" y="238"/>
                </a:lnTo>
                <a:lnTo>
                  <a:pt x="5433" y="495"/>
                </a:lnTo>
                <a:lnTo>
                  <a:pt x="3125" y="225"/>
                </a:lnTo>
                <a:lnTo>
                  <a:pt x="3163" y="219"/>
                </a:lnTo>
                <a:lnTo>
                  <a:pt x="3195" y="219"/>
                </a:lnTo>
                <a:lnTo>
                  <a:pt x="3215" y="219"/>
                </a:lnTo>
                <a:lnTo>
                  <a:pt x="3215" y="232"/>
                </a:lnTo>
                <a:lnTo>
                  <a:pt x="3221" y="232"/>
                </a:lnTo>
                <a:lnTo>
                  <a:pt x="3234" y="225"/>
                </a:lnTo>
                <a:lnTo>
                  <a:pt x="3247" y="213"/>
                </a:lnTo>
                <a:lnTo>
                  <a:pt x="3247" y="206"/>
                </a:lnTo>
                <a:lnTo>
                  <a:pt x="3234" y="206"/>
                </a:lnTo>
                <a:lnTo>
                  <a:pt x="3189" y="206"/>
                </a:lnTo>
                <a:lnTo>
                  <a:pt x="3163" y="206"/>
                </a:lnTo>
                <a:lnTo>
                  <a:pt x="3144" y="213"/>
                </a:lnTo>
                <a:lnTo>
                  <a:pt x="3125" y="213"/>
                </a:lnTo>
                <a:lnTo>
                  <a:pt x="3112" y="219"/>
                </a:lnTo>
                <a:lnTo>
                  <a:pt x="3105" y="219"/>
                </a:lnTo>
                <a:lnTo>
                  <a:pt x="3112" y="225"/>
                </a:lnTo>
                <a:lnTo>
                  <a:pt x="3125" y="225"/>
                </a:lnTo>
                <a:lnTo>
                  <a:pt x="5433" y="495"/>
                </a:lnTo>
                <a:lnTo>
                  <a:pt x="3388" y="309"/>
                </a:lnTo>
                <a:lnTo>
                  <a:pt x="3363" y="315"/>
                </a:lnTo>
                <a:lnTo>
                  <a:pt x="3337" y="322"/>
                </a:lnTo>
                <a:lnTo>
                  <a:pt x="3330" y="328"/>
                </a:lnTo>
                <a:lnTo>
                  <a:pt x="3337" y="335"/>
                </a:lnTo>
                <a:lnTo>
                  <a:pt x="3350" y="328"/>
                </a:lnTo>
                <a:lnTo>
                  <a:pt x="3356" y="328"/>
                </a:lnTo>
                <a:lnTo>
                  <a:pt x="3375" y="328"/>
                </a:lnTo>
                <a:lnTo>
                  <a:pt x="3382" y="322"/>
                </a:lnTo>
                <a:lnTo>
                  <a:pt x="3408" y="322"/>
                </a:lnTo>
                <a:lnTo>
                  <a:pt x="3395" y="328"/>
                </a:lnTo>
                <a:lnTo>
                  <a:pt x="3382" y="335"/>
                </a:lnTo>
                <a:lnTo>
                  <a:pt x="3375" y="341"/>
                </a:lnTo>
                <a:lnTo>
                  <a:pt x="3363" y="348"/>
                </a:lnTo>
                <a:lnTo>
                  <a:pt x="3356" y="354"/>
                </a:lnTo>
                <a:lnTo>
                  <a:pt x="3363" y="354"/>
                </a:lnTo>
                <a:lnTo>
                  <a:pt x="3375" y="348"/>
                </a:lnTo>
                <a:lnTo>
                  <a:pt x="3395" y="341"/>
                </a:lnTo>
                <a:lnTo>
                  <a:pt x="3408" y="335"/>
                </a:lnTo>
                <a:lnTo>
                  <a:pt x="3433" y="328"/>
                </a:lnTo>
                <a:lnTo>
                  <a:pt x="3459" y="328"/>
                </a:lnTo>
                <a:lnTo>
                  <a:pt x="3472" y="322"/>
                </a:lnTo>
                <a:lnTo>
                  <a:pt x="3498" y="322"/>
                </a:lnTo>
                <a:lnTo>
                  <a:pt x="3510" y="315"/>
                </a:lnTo>
                <a:lnTo>
                  <a:pt x="3536" y="315"/>
                </a:lnTo>
                <a:lnTo>
                  <a:pt x="3562" y="309"/>
                </a:lnTo>
                <a:lnTo>
                  <a:pt x="3607" y="309"/>
                </a:lnTo>
                <a:lnTo>
                  <a:pt x="3626" y="309"/>
                </a:lnTo>
                <a:lnTo>
                  <a:pt x="3639" y="315"/>
                </a:lnTo>
                <a:lnTo>
                  <a:pt x="3665" y="309"/>
                </a:lnTo>
                <a:lnTo>
                  <a:pt x="3735" y="315"/>
                </a:lnTo>
                <a:lnTo>
                  <a:pt x="3761" y="315"/>
                </a:lnTo>
                <a:lnTo>
                  <a:pt x="3774" y="322"/>
                </a:lnTo>
                <a:lnTo>
                  <a:pt x="3774" y="315"/>
                </a:lnTo>
                <a:lnTo>
                  <a:pt x="3774" y="309"/>
                </a:lnTo>
                <a:lnTo>
                  <a:pt x="3735" y="309"/>
                </a:lnTo>
                <a:lnTo>
                  <a:pt x="3716" y="309"/>
                </a:lnTo>
                <a:lnTo>
                  <a:pt x="3703" y="309"/>
                </a:lnTo>
                <a:lnTo>
                  <a:pt x="3645" y="309"/>
                </a:lnTo>
                <a:lnTo>
                  <a:pt x="3633" y="303"/>
                </a:lnTo>
                <a:lnTo>
                  <a:pt x="3613" y="303"/>
                </a:lnTo>
                <a:lnTo>
                  <a:pt x="3600" y="303"/>
                </a:lnTo>
                <a:lnTo>
                  <a:pt x="3588" y="303"/>
                </a:lnTo>
                <a:lnTo>
                  <a:pt x="3594" y="303"/>
                </a:lnTo>
                <a:lnTo>
                  <a:pt x="3568" y="309"/>
                </a:lnTo>
                <a:lnTo>
                  <a:pt x="3555" y="303"/>
                </a:lnTo>
                <a:lnTo>
                  <a:pt x="3530" y="303"/>
                </a:lnTo>
                <a:lnTo>
                  <a:pt x="3530" y="309"/>
                </a:lnTo>
                <a:lnTo>
                  <a:pt x="3510" y="309"/>
                </a:lnTo>
                <a:lnTo>
                  <a:pt x="3465" y="309"/>
                </a:lnTo>
                <a:lnTo>
                  <a:pt x="3433" y="309"/>
                </a:lnTo>
                <a:lnTo>
                  <a:pt x="3408" y="309"/>
                </a:lnTo>
                <a:lnTo>
                  <a:pt x="3388" y="309"/>
                </a:lnTo>
                <a:lnTo>
                  <a:pt x="5433" y="495"/>
                </a:lnTo>
                <a:lnTo>
                  <a:pt x="3337" y="213"/>
                </a:lnTo>
                <a:lnTo>
                  <a:pt x="3356" y="219"/>
                </a:lnTo>
                <a:lnTo>
                  <a:pt x="3382" y="219"/>
                </a:lnTo>
                <a:lnTo>
                  <a:pt x="3388" y="219"/>
                </a:lnTo>
                <a:lnTo>
                  <a:pt x="3395" y="213"/>
                </a:lnTo>
                <a:lnTo>
                  <a:pt x="3388" y="213"/>
                </a:lnTo>
                <a:lnTo>
                  <a:pt x="3375" y="206"/>
                </a:lnTo>
                <a:lnTo>
                  <a:pt x="3356" y="206"/>
                </a:lnTo>
                <a:lnTo>
                  <a:pt x="3337" y="206"/>
                </a:lnTo>
                <a:lnTo>
                  <a:pt x="3324" y="206"/>
                </a:lnTo>
                <a:lnTo>
                  <a:pt x="3324" y="213"/>
                </a:lnTo>
                <a:lnTo>
                  <a:pt x="3337" y="213"/>
                </a:lnTo>
                <a:lnTo>
                  <a:pt x="5433" y="495"/>
                </a:lnTo>
                <a:lnTo>
                  <a:pt x="3285" y="219"/>
                </a:lnTo>
                <a:lnTo>
                  <a:pt x="3318" y="213"/>
                </a:lnTo>
                <a:lnTo>
                  <a:pt x="3324" y="213"/>
                </a:lnTo>
                <a:lnTo>
                  <a:pt x="3318" y="206"/>
                </a:lnTo>
                <a:lnTo>
                  <a:pt x="3305" y="206"/>
                </a:lnTo>
                <a:lnTo>
                  <a:pt x="3285" y="206"/>
                </a:lnTo>
                <a:lnTo>
                  <a:pt x="3273" y="206"/>
                </a:lnTo>
                <a:lnTo>
                  <a:pt x="3266" y="213"/>
                </a:lnTo>
                <a:lnTo>
                  <a:pt x="3273" y="219"/>
                </a:lnTo>
                <a:lnTo>
                  <a:pt x="3285" y="219"/>
                </a:lnTo>
                <a:lnTo>
                  <a:pt x="5433" y="495"/>
                </a:lnTo>
                <a:lnTo>
                  <a:pt x="2900" y="264"/>
                </a:lnTo>
                <a:lnTo>
                  <a:pt x="2906" y="251"/>
                </a:lnTo>
                <a:lnTo>
                  <a:pt x="2919" y="251"/>
                </a:lnTo>
                <a:lnTo>
                  <a:pt x="2925" y="264"/>
                </a:lnTo>
                <a:lnTo>
                  <a:pt x="2938" y="264"/>
                </a:lnTo>
                <a:lnTo>
                  <a:pt x="2945" y="264"/>
                </a:lnTo>
                <a:lnTo>
                  <a:pt x="2938" y="251"/>
                </a:lnTo>
                <a:lnTo>
                  <a:pt x="2925" y="245"/>
                </a:lnTo>
                <a:lnTo>
                  <a:pt x="2938" y="238"/>
                </a:lnTo>
                <a:lnTo>
                  <a:pt x="2951" y="238"/>
                </a:lnTo>
                <a:lnTo>
                  <a:pt x="2958" y="238"/>
                </a:lnTo>
                <a:lnTo>
                  <a:pt x="2951" y="232"/>
                </a:lnTo>
                <a:lnTo>
                  <a:pt x="2925" y="232"/>
                </a:lnTo>
                <a:lnTo>
                  <a:pt x="2906" y="245"/>
                </a:lnTo>
                <a:lnTo>
                  <a:pt x="2887" y="251"/>
                </a:lnTo>
                <a:lnTo>
                  <a:pt x="2880" y="264"/>
                </a:lnTo>
                <a:lnTo>
                  <a:pt x="2887" y="270"/>
                </a:lnTo>
                <a:lnTo>
                  <a:pt x="2893" y="270"/>
                </a:lnTo>
                <a:lnTo>
                  <a:pt x="2900" y="264"/>
                </a:lnTo>
                <a:lnTo>
                  <a:pt x="5433" y="495"/>
                </a:lnTo>
                <a:lnTo>
                  <a:pt x="1723" y="270"/>
                </a:lnTo>
                <a:lnTo>
                  <a:pt x="1723" y="264"/>
                </a:lnTo>
                <a:lnTo>
                  <a:pt x="1717" y="264"/>
                </a:lnTo>
                <a:lnTo>
                  <a:pt x="1710" y="264"/>
                </a:lnTo>
                <a:lnTo>
                  <a:pt x="1704" y="270"/>
                </a:lnTo>
                <a:lnTo>
                  <a:pt x="1717" y="277"/>
                </a:lnTo>
                <a:lnTo>
                  <a:pt x="1723" y="277"/>
                </a:lnTo>
                <a:lnTo>
                  <a:pt x="1723" y="270"/>
                </a:lnTo>
                <a:lnTo>
                  <a:pt x="5433" y="495"/>
                </a:lnTo>
                <a:lnTo>
                  <a:pt x="1762" y="341"/>
                </a:lnTo>
                <a:lnTo>
                  <a:pt x="1768" y="341"/>
                </a:lnTo>
                <a:lnTo>
                  <a:pt x="1775" y="348"/>
                </a:lnTo>
                <a:lnTo>
                  <a:pt x="1788" y="348"/>
                </a:lnTo>
                <a:lnTo>
                  <a:pt x="1800" y="341"/>
                </a:lnTo>
                <a:lnTo>
                  <a:pt x="1781" y="341"/>
                </a:lnTo>
                <a:lnTo>
                  <a:pt x="1775" y="335"/>
                </a:lnTo>
                <a:lnTo>
                  <a:pt x="1768" y="328"/>
                </a:lnTo>
                <a:lnTo>
                  <a:pt x="1781" y="315"/>
                </a:lnTo>
                <a:lnTo>
                  <a:pt x="1788" y="315"/>
                </a:lnTo>
                <a:lnTo>
                  <a:pt x="1800" y="315"/>
                </a:lnTo>
                <a:lnTo>
                  <a:pt x="1813" y="315"/>
                </a:lnTo>
                <a:lnTo>
                  <a:pt x="1820" y="328"/>
                </a:lnTo>
                <a:lnTo>
                  <a:pt x="1820" y="335"/>
                </a:lnTo>
                <a:lnTo>
                  <a:pt x="1826" y="328"/>
                </a:lnTo>
                <a:lnTo>
                  <a:pt x="1826" y="315"/>
                </a:lnTo>
                <a:lnTo>
                  <a:pt x="1820" y="309"/>
                </a:lnTo>
                <a:lnTo>
                  <a:pt x="1807" y="309"/>
                </a:lnTo>
                <a:lnTo>
                  <a:pt x="1800" y="303"/>
                </a:lnTo>
                <a:lnTo>
                  <a:pt x="1781" y="296"/>
                </a:lnTo>
                <a:lnTo>
                  <a:pt x="1775" y="296"/>
                </a:lnTo>
                <a:lnTo>
                  <a:pt x="1775" y="303"/>
                </a:lnTo>
                <a:lnTo>
                  <a:pt x="1755" y="315"/>
                </a:lnTo>
                <a:lnTo>
                  <a:pt x="1743" y="322"/>
                </a:lnTo>
                <a:lnTo>
                  <a:pt x="1730" y="328"/>
                </a:lnTo>
                <a:lnTo>
                  <a:pt x="1730" y="335"/>
                </a:lnTo>
                <a:lnTo>
                  <a:pt x="1749" y="335"/>
                </a:lnTo>
                <a:lnTo>
                  <a:pt x="1755" y="335"/>
                </a:lnTo>
                <a:lnTo>
                  <a:pt x="1762" y="341"/>
                </a:lnTo>
                <a:lnTo>
                  <a:pt x="5433" y="495"/>
                </a:lnTo>
                <a:lnTo>
                  <a:pt x="1839" y="303"/>
                </a:lnTo>
                <a:lnTo>
                  <a:pt x="1839" y="296"/>
                </a:lnTo>
                <a:lnTo>
                  <a:pt x="1833" y="309"/>
                </a:lnTo>
                <a:lnTo>
                  <a:pt x="1833" y="309"/>
                </a:lnTo>
                <a:lnTo>
                  <a:pt x="1839" y="309"/>
                </a:lnTo>
                <a:lnTo>
                  <a:pt x="1839" y="303"/>
                </a:lnTo>
                <a:lnTo>
                  <a:pt x="5433" y="495"/>
                </a:lnTo>
                <a:lnTo>
                  <a:pt x="1755" y="296"/>
                </a:lnTo>
                <a:lnTo>
                  <a:pt x="1762" y="296"/>
                </a:lnTo>
                <a:lnTo>
                  <a:pt x="1755" y="290"/>
                </a:lnTo>
                <a:lnTo>
                  <a:pt x="1743" y="277"/>
                </a:lnTo>
                <a:lnTo>
                  <a:pt x="1736" y="277"/>
                </a:lnTo>
                <a:lnTo>
                  <a:pt x="1736" y="283"/>
                </a:lnTo>
                <a:lnTo>
                  <a:pt x="1743" y="290"/>
                </a:lnTo>
                <a:lnTo>
                  <a:pt x="1755" y="296"/>
                </a:lnTo>
                <a:lnTo>
                  <a:pt x="5433" y="495"/>
                </a:lnTo>
                <a:lnTo>
                  <a:pt x="1717" y="309"/>
                </a:lnTo>
                <a:lnTo>
                  <a:pt x="1717" y="315"/>
                </a:lnTo>
                <a:lnTo>
                  <a:pt x="1723" y="322"/>
                </a:lnTo>
                <a:lnTo>
                  <a:pt x="1723" y="315"/>
                </a:lnTo>
                <a:lnTo>
                  <a:pt x="1723" y="309"/>
                </a:lnTo>
                <a:lnTo>
                  <a:pt x="1723" y="309"/>
                </a:lnTo>
                <a:lnTo>
                  <a:pt x="1717" y="309"/>
                </a:lnTo>
                <a:lnTo>
                  <a:pt x="5433" y="495"/>
                </a:lnTo>
                <a:lnTo>
                  <a:pt x="1833" y="431"/>
                </a:lnTo>
                <a:lnTo>
                  <a:pt x="1833" y="438"/>
                </a:lnTo>
                <a:lnTo>
                  <a:pt x="1839" y="444"/>
                </a:lnTo>
                <a:lnTo>
                  <a:pt x="1852" y="450"/>
                </a:lnTo>
                <a:lnTo>
                  <a:pt x="1858" y="444"/>
                </a:lnTo>
                <a:lnTo>
                  <a:pt x="1852" y="438"/>
                </a:lnTo>
                <a:lnTo>
                  <a:pt x="1839" y="431"/>
                </a:lnTo>
                <a:lnTo>
                  <a:pt x="1833" y="431"/>
                </a:lnTo>
                <a:lnTo>
                  <a:pt x="5433" y="495"/>
                </a:lnTo>
                <a:lnTo>
                  <a:pt x="1601" y="225"/>
                </a:lnTo>
                <a:lnTo>
                  <a:pt x="1608" y="238"/>
                </a:lnTo>
                <a:lnTo>
                  <a:pt x="1620" y="238"/>
                </a:lnTo>
                <a:lnTo>
                  <a:pt x="1608" y="219"/>
                </a:lnTo>
                <a:lnTo>
                  <a:pt x="1601" y="219"/>
                </a:lnTo>
                <a:lnTo>
                  <a:pt x="1601" y="225"/>
                </a:lnTo>
                <a:lnTo>
                  <a:pt x="5433" y="495"/>
                </a:lnTo>
                <a:lnTo>
                  <a:pt x="1698" y="373"/>
                </a:lnTo>
                <a:lnTo>
                  <a:pt x="1704" y="373"/>
                </a:lnTo>
                <a:lnTo>
                  <a:pt x="1710" y="354"/>
                </a:lnTo>
                <a:lnTo>
                  <a:pt x="1710" y="341"/>
                </a:lnTo>
                <a:lnTo>
                  <a:pt x="1710" y="335"/>
                </a:lnTo>
                <a:lnTo>
                  <a:pt x="1704" y="341"/>
                </a:lnTo>
                <a:lnTo>
                  <a:pt x="1685" y="367"/>
                </a:lnTo>
                <a:lnTo>
                  <a:pt x="1685" y="373"/>
                </a:lnTo>
                <a:lnTo>
                  <a:pt x="1698" y="373"/>
                </a:lnTo>
                <a:lnTo>
                  <a:pt x="5433" y="495"/>
                </a:lnTo>
                <a:lnTo>
                  <a:pt x="1672" y="264"/>
                </a:lnTo>
                <a:lnTo>
                  <a:pt x="1672" y="251"/>
                </a:lnTo>
                <a:lnTo>
                  <a:pt x="1665" y="245"/>
                </a:lnTo>
                <a:lnTo>
                  <a:pt x="1653" y="238"/>
                </a:lnTo>
                <a:lnTo>
                  <a:pt x="1646" y="238"/>
                </a:lnTo>
                <a:lnTo>
                  <a:pt x="1646" y="245"/>
                </a:lnTo>
                <a:lnTo>
                  <a:pt x="1659" y="264"/>
                </a:lnTo>
                <a:lnTo>
                  <a:pt x="1665" y="264"/>
                </a:lnTo>
                <a:lnTo>
                  <a:pt x="1672" y="264"/>
                </a:lnTo>
                <a:lnTo>
                  <a:pt x="5433" y="495"/>
                </a:lnTo>
                <a:lnTo>
                  <a:pt x="3009" y="213"/>
                </a:lnTo>
                <a:lnTo>
                  <a:pt x="3022" y="213"/>
                </a:lnTo>
                <a:lnTo>
                  <a:pt x="3022" y="206"/>
                </a:lnTo>
                <a:lnTo>
                  <a:pt x="3048" y="200"/>
                </a:lnTo>
                <a:lnTo>
                  <a:pt x="3048" y="193"/>
                </a:lnTo>
                <a:lnTo>
                  <a:pt x="3041" y="193"/>
                </a:lnTo>
                <a:lnTo>
                  <a:pt x="3015" y="193"/>
                </a:lnTo>
                <a:lnTo>
                  <a:pt x="3009" y="193"/>
                </a:lnTo>
                <a:lnTo>
                  <a:pt x="3009" y="200"/>
                </a:lnTo>
                <a:lnTo>
                  <a:pt x="3003" y="213"/>
                </a:lnTo>
                <a:lnTo>
                  <a:pt x="3009" y="213"/>
                </a:lnTo>
                <a:lnTo>
                  <a:pt x="5433" y="495"/>
                </a:lnTo>
                <a:lnTo>
                  <a:pt x="2855" y="283"/>
                </a:lnTo>
                <a:lnTo>
                  <a:pt x="2835" y="290"/>
                </a:lnTo>
                <a:lnTo>
                  <a:pt x="2835" y="296"/>
                </a:lnTo>
                <a:lnTo>
                  <a:pt x="2848" y="290"/>
                </a:lnTo>
                <a:lnTo>
                  <a:pt x="2868" y="283"/>
                </a:lnTo>
                <a:lnTo>
                  <a:pt x="2874" y="277"/>
                </a:lnTo>
                <a:lnTo>
                  <a:pt x="2868" y="270"/>
                </a:lnTo>
                <a:lnTo>
                  <a:pt x="2855" y="283"/>
                </a:lnTo>
                <a:lnTo>
                  <a:pt x="5433" y="495"/>
                </a:lnTo>
                <a:lnTo>
                  <a:pt x="1820" y="348"/>
                </a:lnTo>
                <a:lnTo>
                  <a:pt x="1813" y="341"/>
                </a:lnTo>
                <a:lnTo>
                  <a:pt x="1807" y="341"/>
                </a:lnTo>
                <a:lnTo>
                  <a:pt x="1813" y="354"/>
                </a:lnTo>
                <a:lnTo>
                  <a:pt x="1826" y="367"/>
                </a:lnTo>
                <a:lnTo>
                  <a:pt x="1826" y="354"/>
                </a:lnTo>
                <a:lnTo>
                  <a:pt x="1833" y="367"/>
                </a:lnTo>
                <a:lnTo>
                  <a:pt x="1845" y="373"/>
                </a:lnTo>
                <a:lnTo>
                  <a:pt x="1858" y="373"/>
                </a:lnTo>
                <a:lnTo>
                  <a:pt x="1865" y="380"/>
                </a:lnTo>
                <a:lnTo>
                  <a:pt x="1865" y="373"/>
                </a:lnTo>
                <a:lnTo>
                  <a:pt x="1858" y="367"/>
                </a:lnTo>
                <a:lnTo>
                  <a:pt x="1845" y="354"/>
                </a:lnTo>
                <a:lnTo>
                  <a:pt x="1826" y="354"/>
                </a:lnTo>
                <a:lnTo>
                  <a:pt x="1820" y="348"/>
                </a:lnTo>
                <a:lnTo>
                  <a:pt x="5433" y="495"/>
                </a:lnTo>
                <a:lnTo>
                  <a:pt x="2829" y="335"/>
                </a:lnTo>
                <a:lnTo>
                  <a:pt x="2848" y="335"/>
                </a:lnTo>
                <a:lnTo>
                  <a:pt x="2861" y="335"/>
                </a:lnTo>
                <a:lnTo>
                  <a:pt x="2880" y="341"/>
                </a:lnTo>
                <a:lnTo>
                  <a:pt x="2880" y="341"/>
                </a:lnTo>
                <a:lnTo>
                  <a:pt x="2868" y="328"/>
                </a:lnTo>
                <a:lnTo>
                  <a:pt x="2855" y="322"/>
                </a:lnTo>
                <a:lnTo>
                  <a:pt x="2835" y="328"/>
                </a:lnTo>
                <a:lnTo>
                  <a:pt x="2816" y="328"/>
                </a:lnTo>
                <a:lnTo>
                  <a:pt x="2829" y="335"/>
                </a:lnTo>
                <a:lnTo>
                  <a:pt x="5433" y="495"/>
                </a:lnTo>
                <a:lnTo>
                  <a:pt x="3009" y="232"/>
                </a:lnTo>
                <a:lnTo>
                  <a:pt x="3067" y="225"/>
                </a:lnTo>
                <a:lnTo>
                  <a:pt x="3093" y="225"/>
                </a:lnTo>
                <a:lnTo>
                  <a:pt x="3093" y="219"/>
                </a:lnTo>
                <a:lnTo>
                  <a:pt x="3060" y="219"/>
                </a:lnTo>
                <a:lnTo>
                  <a:pt x="3041" y="219"/>
                </a:lnTo>
                <a:lnTo>
                  <a:pt x="3003" y="225"/>
                </a:lnTo>
                <a:lnTo>
                  <a:pt x="2977" y="232"/>
                </a:lnTo>
                <a:lnTo>
                  <a:pt x="2970" y="232"/>
                </a:lnTo>
                <a:lnTo>
                  <a:pt x="3009" y="232"/>
                </a:lnTo>
                <a:lnTo>
                  <a:pt x="5433" y="495"/>
                </a:lnTo>
                <a:lnTo>
                  <a:pt x="2848" y="270"/>
                </a:lnTo>
                <a:lnTo>
                  <a:pt x="2868" y="264"/>
                </a:lnTo>
                <a:lnTo>
                  <a:pt x="2868" y="251"/>
                </a:lnTo>
                <a:lnTo>
                  <a:pt x="2861" y="251"/>
                </a:lnTo>
                <a:lnTo>
                  <a:pt x="2848" y="251"/>
                </a:lnTo>
                <a:lnTo>
                  <a:pt x="2835" y="251"/>
                </a:lnTo>
                <a:lnTo>
                  <a:pt x="2835" y="270"/>
                </a:lnTo>
                <a:lnTo>
                  <a:pt x="2842" y="270"/>
                </a:lnTo>
                <a:lnTo>
                  <a:pt x="2848" y="270"/>
                </a:lnTo>
                <a:lnTo>
                  <a:pt x="5433" y="495"/>
                </a:lnTo>
                <a:lnTo>
                  <a:pt x="1878" y="373"/>
                </a:lnTo>
                <a:lnTo>
                  <a:pt x="1903" y="386"/>
                </a:lnTo>
                <a:lnTo>
                  <a:pt x="1929" y="393"/>
                </a:lnTo>
                <a:lnTo>
                  <a:pt x="1980" y="393"/>
                </a:lnTo>
                <a:lnTo>
                  <a:pt x="1993" y="393"/>
                </a:lnTo>
                <a:lnTo>
                  <a:pt x="2019" y="393"/>
                </a:lnTo>
                <a:lnTo>
                  <a:pt x="2070" y="399"/>
                </a:lnTo>
                <a:lnTo>
                  <a:pt x="2128" y="399"/>
                </a:lnTo>
                <a:lnTo>
                  <a:pt x="2212" y="393"/>
                </a:lnTo>
                <a:lnTo>
                  <a:pt x="2244" y="386"/>
                </a:lnTo>
                <a:lnTo>
                  <a:pt x="2263" y="380"/>
                </a:lnTo>
                <a:lnTo>
                  <a:pt x="2225" y="380"/>
                </a:lnTo>
                <a:lnTo>
                  <a:pt x="2186" y="386"/>
                </a:lnTo>
                <a:lnTo>
                  <a:pt x="2148" y="386"/>
                </a:lnTo>
                <a:lnTo>
                  <a:pt x="2141" y="386"/>
                </a:lnTo>
                <a:lnTo>
                  <a:pt x="2135" y="386"/>
                </a:lnTo>
                <a:lnTo>
                  <a:pt x="2109" y="386"/>
                </a:lnTo>
                <a:lnTo>
                  <a:pt x="2051" y="386"/>
                </a:lnTo>
                <a:lnTo>
                  <a:pt x="2025" y="380"/>
                </a:lnTo>
                <a:lnTo>
                  <a:pt x="2006" y="373"/>
                </a:lnTo>
                <a:lnTo>
                  <a:pt x="1974" y="348"/>
                </a:lnTo>
                <a:lnTo>
                  <a:pt x="1968" y="341"/>
                </a:lnTo>
                <a:lnTo>
                  <a:pt x="1961" y="341"/>
                </a:lnTo>
                <a:lnTo>
                  <a:pt x="1968" y="354"/>
                </a:lnTo>
                <a:lnTo>
                  <a:pt x="1974" y="367"/>
                </a:lnTo>
                <a:lnTo>
                  <a:pt x="1980" y="367"/>
                </a:lnTo>
                <a:lnTo>
                  <a:pt x="1980" y="373"/>
                </a:lnTo>
                <a:lnTo>
                  <a:pt x="1980" y="380"/>
                </a:lnTo>
                <a:lnTo>
                  <a:pt x="1961" y="380"/>
                </a:lnTo>
                <a:lnTo>
                  <a:pt x="1955" y="380"/>
                </a:lnTo>
                <a:lnTo>
                  <a:pt x="1935" y="380"/>
                </a:lnTo>
                <a:lnTo>
                  <a:pt x="1923" y="380"/>
                </a:lnTo>
                <a:lnTo>
                  <a:pt x="1910" y="380"/>
                </a:lnTo>
                <a:lnTo>
                  <a:pt x="1884" y="367"/>
                </a:lnTo>
                <a:lnTo>
                  <a:pt x="1878" y="373"/>
                </a:lnTo>
                <a:lnTo>
                  <a:pt x="5433" y="495"/>
                </a:lnTo>
                <a:lnTo>
                  <a:pt x="1871" y="341"/>
                </a:lnTo>
                <a:lnTo>
                  <a:pt x="1890" y="354"/>
                </a:lnTo>
                <a:lnTo>
                  <a:pt x="1903" y="354"/>
                </a:lnTo>
                <a:lnTo>
                  <a:pt x="1903" y="348"/>
                </a:lnTo>
                <a:lnTo>
                  <a:pt x="1884" y="341"/>
                </a:lnTo>
                <a:lnTo>
                  <a:pt x="1878" y="335"/>
                </a:lnTo>
                <a:lnTo>
                  <a:pt x="1871" y="328"/>
                </a:lnTo>
                <a:lnTo>
                  <a:pt x="1865" y="328"/>
                </a:lnTo>
                <a:lnTo>
                  <a:pt x="1865" y="335"/>
                </a:lnTo>
                <a:lnTo>
                  <a:pt x="1871" y="341"/>
                </a:lnTo>
                <a:lnTo>
                  <a:pt x="5433" y="495"/>
                </a:lnTo>
                <a:lnTo>
                  <a:pt x="2784" y="277"/>
                </a:lnTo>
                <a:lnTo>
                  <a:pt x="2784" y="270"/>
                </a:lnTo>
                <a:lnTo>
                  <a:pt x="2778" y="270"/>
                </a:lnTo>
                <a:lnTo>
                  <a:pt x="2765" y="283"/>
                </a:lnTo>
                <a:lnTo>
                  <a:pt x="2771" y="283"/>
                </a:lnTo>
                <a:lnTo>
                  <a:pt x="2784" y="277"/>
                </a:lnTo>
                <a:lnTo>
                  <a:pt x="5433" y="495"/>
                </a:lnTo>
                <a:lnTo>
                  <a:pt x="2816" y="270"/>
                </a:lnTo>
                <a:lnTo>
                  <a:pt x="2816" y="264"/>
                </a:lnTo>
                <a:lnTo>
                  <a:pt x="2797" y="270"/>
                </a:lnTo>
                <a:lnTo>
                  <a:pt x="2803" y="277"/>
                </a:lnTo>
                <a:lnTo>
                  <a:pt x="2816" y="270"/>
                </a:lnTo>
                <a:lnTo>
                  <a:pt x="5433" y="495"/>
                </a:lnTo>
                <a:lnTo>
                  <a:pt x="2289" y="168"/>
                </a:lnTo>
                <a:lnTo>
                  <a:pt x="2328" y="168"/>
                </a:lnTo>
                <a:lnTo>
                  <a:pt x="2366" y="180"/>
                </a:lnTo>
                <a:lnTo>
                  <a:pt x="2405" y="187"/>
                </a:lnTo>
                <a:lnTo>
                  <a:pt x="2437" y="200"/>
                </a:lnTo>
                <a:lnTo>
                  <a:pt x="2450" y="206"/>
                </a:lnTo>
                <a:lnTo>
                  <a:pt x="2469" y="206"/>
                </a:lnTo>
                <a:lnTo>
                  <a:pt x="2482" y="219"/>
                </a:lnTo>
                <a:lnTo>
                  <a:pt x="2501" y="219"/>
                </a:lnTo>
                <a:lnTo>
                  <a:pt x="2527" y="225"/>
                </a:lnTo>
                <a:lnTo>
                  <a:pt x="2553" y="238"/>
                </a:lnTo>
                <a:lnTo>
                  <a:pt x="2565" y="245"/>
                </a:lnTo>
                <a:lnTo>
                  <a:pt x="2585" y="264"/>
                </a:lnTo>
                <a:lnTo>
                  <a:pt x="2610" y="270"/>
                </a:lnTo>
                <a:lnTo>
                  <a:pt x="2675" y="283"/>
                </a:lnTo>
                <a:lnTo>
                  <a:pt x="2681" y="290"/>
                </a:lnTo>
                <a:lnTo>
                  <a:pt x="2675" y="296"/>
                </a:lnTo>
                <a:lnTo>
                  <a:pt x="2630" y="303"/>
                </a:lnTo>
                <a:lnTo>
                  <a:pt x="2668" y="303"/>
                </a:lnTo>
                <a:lnTo>
                  <a:pt x="2694" y="303"/>
                </a:lnTo>
                <a:lnTo>
                  <a:pt x="2713" y="303"/>
                </a:lnTo>
                <a:lnTo>
                  <a:pt x="2733" y="303"/>
                </a:lnTo>
                <a:lnTo>
                  <a:pt x="2739" y="309"/>
                </a:lnTo>
                <a:lnTo>
                  <a:pt x="2778" y="315"/>
                </a:lnTo>
                <a:lnTo>
                  <a:pt x="2797" y="315"/>
                </a:lnTo>
                <a:lnTo>
                  <a:pt x="2810" y="309"/>
                </a:lnTo>
                <a:lnTo>
                  <a:pt x="2803" y="309"/>
                </a:lnTo>
                <a:lnTo>
                  <a:pt x="2784" y="309"/>
                </a:lnTo>
                <a:lnTo>
                  <a:pt x="2758" y="296"/>
                </a:lnTo>
                <a:lnTo>
                  <a:pt x="2745" y="290"/>
                </a:lnTo>
                <a:lnTo>
                  <a:pt x="2739" y="290"/>
                </a:lnTo>
                <a:lnTo>
                  <a:pt x="2707" y="290"/>
                </a:lnTo>
                <a:lnTo>
                  <a:pt x="2688" y="277"/>
                </a:lnTo>
                <a:lnTo>
                  <a:pt x="2655" y="270"/>
                </a:lnTo>
                <a:lnTo>
                  <a:pt x="2623" y="251"/>
                </a:lnTo>
                <a:lnTo>
                  <a:pt x="2578" y="238"/>
                </a:lnTo>
                <a:lnTo>
                  <a:pt x="2520" y="213"/>
                </a:lnTo>
                <a:lnTo>
                  <a:pt x="2437" y="187"/>
                </a:lnTo>
                <a:lnTo>
                  <a:pt x="2321" y="161"/>
                </a:lnTo>
                <a:lnTo>
                  <a:pt x="2270" y="155"/>
                </a:lnTo>
                <a:lnTo>
                  <a:pt x="2250" y="155"/>
                </a:lnTo>
                <a:lnTo>
                  <a:pt x="2250" y="161"/>
                </a:lnTo>
                <a:lnTo>
                  <a:pt x="2263" y="161"/>
                </a:lnTo>
                <a:lnTo>
                  <a:pt x="2289" y="168"/>
                </a:lnTo>
                <a:lnTo>
                  <a:pt x="5433" y="495"/>
                </a:lnTo>
                <a:close/>
              </a:path>
            </a:pathLst>
          </a:custGeom>
          <a:solidFill>
            <a:srgbClr val="FFFFFF">
              <a:alpha val="59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38100" algn="tl" rotWithShape="0">
              <a:schemeClr val="bg1">
                <a:alpha val="60000"/>
              </a:schemeClr>
            </a:outerShdw>
          </a:effectLst>
        </p:spPr>
        <p:txBody>
          <a:bodyPr vert="horz" wrap="square" lIns="99569" tIns="49785" rIns="99569" bIns="49785" anchor="t" compatLnSpc="1"/>
          <a:lstStyle/>
          <a:p>
            <a:endParaRPr kumimoji="0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2005" y="2348894"/>
            <a:ext cx="9089390" cy="1620771"/>
          </a:xfrm>
        </p:spPr>
        <p:txBody>
          <a:bodyPr/>
          <a:lstStyle>
            <a:lvl1pPr algn="ctr">
              <a:defRPr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8" name="サブタイトル 7"/>
          <p:cNvSpPr>
            <a:spLocks noGrp="1"/>
          </p:cNvSpPr>
          <p:nvPr>
            <p:ph type="subTitle" idx="1"/>
          </p:nvPr>
        </p:nvSpPr>
        <p:spPr>
          <a:xfrm>
            <a:off x="1604010" y="4284716"/>
            <a:ext cx="7485380" cy="1932323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1">
                    <a:tint val="95000"/>
                  </a:schemeClr>
                </a:solidFill>
              </a:defRPr>
            </a:lvl1pPr>
            <a:lvl2pPr marL="4978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95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935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91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89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87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84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827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12" name="日付プレースホルダ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AEFFC43-2599-4039-BDA8-3C7DB4E473CE}" type="datetime1">
              <a:rPr kumimoji="1" lang="ja-JP" altLang="en-US" smtClean="0"/>
              <a:t>2013/8/18</a:t>
            </a:fld>
            <a:endParaRPr kumimoji="1"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18" name="スライド番号プレースホルダ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9960732-A5CB-482A-B5DD-15DA2DB8BE0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12BC-03CE-4BAB-A983-29C4CAAEA60C}" type="datetime1">
              <a:rPr kumimoji="1" lang="ja-JP" altLang="en-US" smtClean="0"/>
              <a:t>2013/8/18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/>
            </a:lvl1pPr>
          </a:lstStyle>
          <a:p>
            <a:fld id="{59960732-A5CB-482A-B5DD-15DA2DB8BE0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 rot="5400000">
            <a:off x="4096050" y="3170690"/>
            <a:ext cx="7558264" cy="1213995"/>
          </a:xfrm>
          <a:custGeom>
            <a:avLst/>
            <a:gdLst/>
            <a:ahLst/>
            <a:cxnLst>
              <a:cxn ang="0">
                <a:pos x="5407" y="367"/>
              </a:cxn>
              <a:cxn ang="0">
                <a:pos x="3948" y="348"/>
              </a:cxn>
              <a:cxn ang="0">
                <a:pos x="4719" y="566"/>
              </a:cxn>
              <a:cxn ang="0">
                <a:pos x="5452" y="560"/>
              </a:cxn>
              <a:cxn ang="0">
                <a:pos x="3864" y="341"/>
              </a:cxn>
              <a:cxn ang="0">
                <a:pos x="3735" y="335"/>
              </a:cxn>
              <a:cxn ang="0">
                <a:pos x="5220" y="296"/>
              </a:cxn>
              <a:cxn ang="0">
                <a:pos x="4873" y="142"/>
              </a:cxn>
              <a:cxn ang="0">
                <a:pos x="3465" y="405"/>
              </a:cxn>
              <a:cxn ang="0">
                <a:pos x="4494" y="566"/>
              </a:cxn>
              <a:cxn ang="0">
                <a:pos x="4481" y="354"/>
              </a:cxn>
              <a:cxn ang="0">
                <a:pos x="3176" y="476"/>
              </a:cxn>
              <a:cxn ang="0">
                <a:pos x="3408" y="457"/>
              </a:cxn>
              <a:cxn ang="0">
                <a:pos x="4526" y="618"/>
              </a:cxn>
              <a:cxn ang="0">
                <a:pos x="4070" y="560"/>
              </a:cxn>
              <a:cxn ang="0">
                <a:pos x="2469" y="592"/>
              </a:cxn>
              <a:cxn ang="0">
                <a:pos x="2880" y="521"/>
              </a:cxn>
              <a:cxn ang="0">
                <a:pos x="1453" y="618"/>
              </a:cxn>
              <a:cxn ang="0">
                <a:pos x="2610" y="585"/>
              </a:cxn>
              <a:cxn ang="0">
                <a:pos x="4738" y="457"/>
              </a:cxn>
              <a:cxn ang="0">
                <a:pos x="5085" y="508"/>
              </a:cxn>
              <a:cxn ang="0">
                <a:pos x="4500" y="431"/>
              </a:cxn>
              <a:cxn ang="0">
                <a:pos x="3093" y="560"/>
              </a:cxn>
              <a:cxn ang="0">
                <a:pos x="3607" y="592"/>
              </a:cxn>
              <a:cxn ang="0">
                <a:pos x="4880" y="547"/>
              </a:cxn>
              <a:cxn ang="0">
                <a:pos x="2983" y="502"/>
              </a:cxn>
              <a:cxn ang="0">
                <a:pos x="4635" y="444"/>
              </a:cxn>
              <a:cxn ang="0">
                <a:pos x="5433" y="495"/>
              </a:cxn>
              <a:cxn ang="0">
                <a:pos x="1511" y="65"/>
              </a:cxn>
              <a:cxn ang="0">
                <a:pos x="515" y="521"/>
              </a:cxn>
              <a:cxn ang="0">
                <a:pos x="875" y="328"/>
              </a:cxn>
              <a:cxn ang="0">
                <a:pos x="566" y="193"/>
              </a:cxn>
              <a:cxn ang="0">
                <a:pos x="225" y="380"/>
              </a:cxn>
              <a:cxn ang="0">
                <a:pos x="65" y="219"/>
              </a:cxn>
              <a:cxn ang="0">
                <a:pos x="296" y="521"/>
              </a:cxn>
              <a:cxn ang="0">
                <a:pos x="110" y="515"/>
              </a:cxn>
              <a:cxn ang="0">
                <a:pos x="515" y="598"/>
              </a:cxn>
              <a:cxn ang="0">
                <a:pos x="187" y="380"/>
              </a:cxn>
              <a:cxn ang="0">
                <a:pos x="1428" y="168"/>
              </a:cxn>
              <a:cxn ang="0">
                <a:pos x="5433" y="495"/>
              </a:cxn>
              <a:cxn ang="0">
                <a:pos x="1852" y="489"/>
              </a:cxn>
              <a:cxn ang="0">
                <a:pos x="1543" y="412"/>
              </a:cxn>
              <a:cxn ang="0">
                <a:pos x="933" y="335"/>
              </a:cxn>
              <a:cxn ang="0">
                <a:pos x="547" y="309"/>
              </a:cxn>
              <a:cxn ang="0">
                <a:pos x="495" y="438"/>
              </a:cxn>
              <a:cxn ang="0">
                <a:pos x="1119" y="579"/>
              </a:cxn>
              <a:cxn ang="0">
                <a:pos x="1781" y="592"/>
              </a:cxn>
              <a:cxn ang="0">
                <a:pos x="798" y="470"/>
              </a:cxn>
              <a:cxn ang="0">
                <a:pos x="1350" y="598"/>
              </a:cxn>
              <a:cxn ang="0">
                <a:pos x="296" y="39"/>
              </a:cxn>
              <a:cxn ang="0">
                <a:pos x="2347" y="335"/>
              </a:cxn>
              <a:cxn ang="0">
                <a:pos x="2520" y="399"/>
              </a:cxn>
              <a:cxn ang="0">
                <a:pos x="2019" y="450"/>
              </a:cxn>
              <a:cxn ang="0">
                <a:pos x="2733" y="431"/>
              </a:cxn>
              <a:cxn ang="0">
                <a:pos x="2373" y="425"/>
              </a:cxn>
              <a:cxn ang="0">
                <a:pos x="3292" y="341"/>
              </a:cxn>
              <a:cxn ang="0">
                <a:pos x="3459" y="328"/>
              </a:cxn>
              <a:cxn ang="0">
                <a:pos x="5433" y="495"/>
              </a:cxn>
              <a:cxn ang="0">
                <a:pos x="1755" y="335"/>
              </a:cxn>
              <a:cxn ang="0">
                <a:pos x="1646" y="238"/>
              </a:cxn>
              <a:cxn ang="0">
                <a:pos x="3093" y="219"/>
              </a:cxn>
              <a:cxn ang="0">
                <a:pos x="1903" y="348"/>
              </a:cxn>
              <a:cxn ang="0">
                <a:pos x="2520" y="213"/>
              </a:cxn>
            </a:cxnLst>
            <a:rect l="0" t="0" r="0" b="0"/>
            <a:pathLst>
              <a:path w="5754" h="618">
                <a:moveTo>
                  <a:pt x="5433" y="495"/>
                </a:moveTo>
                <a:lnTo>
                  <a:pt x="5433" y="489"/>
                </a:lnTo>
                <a:lnTo>
                  <a:pt x="5426" y="489"/>
                </a:lnTo>
                <a:lnTo>
                  <a:pt x="5420" y="495"/>
                </a:lnTo>
                <a:lnTo>
                  <a:pt x="5426" y="495"/>
                </a:lnTo>
                <a:lnTo>
                  <a:pt x="5433" y="495"/>
                </a:lnTo>
                <a:lnTo>
                  <a:pt x="5510" y="470"/>
                </a:lnTo>
                <a:lnTo>
                  <a:pt x="5510" y="457"/>
                </a:lnTo>
                <a:lnTo>
                  <a:pt x="5484" y="457"/>
                </a:lnTo>
                <a:lnTo>
                  <a:pt x="5484" y="470"/>
                </a:lnTo>
                <a:lnTo>
                  <a:pt x="5490" y="476"/>
                </a:lnTo>
                <a:lnTo>
                  <a:pt x="5510" y="470"/>
                </a:lnTo>
                <a:lnTo>
                  <a:pt x="5433" y="495"/>
                </a:lnTo>
                <a:lnTo>
                  <a:pt x="5542" y="470"/>
                </a:lnTo>
                <a:lnTo>
                  <a:pt x="5535" y="470"/>
                </a:lnTo>
                <a:lnTo>
                  <a:pt x="5529" y="476"/>
                </a:lnTo>
                <a:lnTo>
                  <a:pt x="5529" y="483"/>
                </a:lnTo>
                <a:lnTo>
                  <a:pt x="5542" y="470"/>
                </a:lnTo>
                <a:lnTo>
                  <a:pt x="5433" y="495"/>
                </a:lnTo>
                <a:lnTo>
                  <a:pt x="5523" y="270"/>
                </a:lnTo>
                <a:lnTo>
                  <a:pt x="5523" y="277"/>
                </a:lnTo>
                <a:lnTo>
                  <a:pt x="5529" y="283"/>
                </a:lnTo>
                <a:lnTo>
                  <a:pt x="5542" y="283"/>
                </a:lnTo>
                <a:lnTo>
                  <a:pt x="5535" y="270"/>
                </a:lnTo>
                <a:lnTo>
                  <a:pt x="5523" y="270"/>
                </a:lnTo>
                <a:lnTo>
                  <a:pt x="5433" y="495"/>
                </a:lnTo>
                <a:lnTo>
                  <a:pt x="5670" y="348"/>
                </a:lnTo>
                <a:lnTo>
                  <a:pt x="5645" y="354"/>
                </a:lnTo>
                <a:lnTo>
                  <a:pt x="5625" y="354"/>
                </a:lnTo>
                <a:lnTo>
                  <a:pt x="5600" y="373"/>
                </a:lnTo>
                <a:lnTo>
                  <a:pt x="5593" y="373"/>
                </a:lnTo>
                <a:lnTo>
                  <a:pt x="5587" y="367"/>
                </a:lnTo>
                <a:lnTo>
                  <a:pt x="5587" y="354"/>
                </a:lnTo>
                <a:lnTo>
                  <a:pt x="5593" y="354"/>
                </a:lnTo>
                <a:lnTo>
                  <a:pt x="5600" y="354"/>
                </a:lnTo>
                <a:lnTo>
                  <a:pt x="5580" y="348"/>
                </a:lnTo>
                <a:lnTo>
                  <a:pt x="5568" y="341"/>
                </a:lnTo>
                <a:lnTo>
                  <a:pt x="5754" y="264"/>
                </a:lnTo>
                <a:lnTo>
                  <a:pt x="5555" y="335"/>
                </a:lnTo>
                <a:lnTo>
                  <a:pt x="5535" y="315"/>
                </a:lnTo>
                <a:lnTo>
                  <a:pt x="5510" y="309"/>
                </a:lnTo>
                <a:lnTo>
                  <a:pt x="5478" y="309"/>
                </a:lnTo>
                <a:lnTo>
                  <a:pt x="5465" y="309"/>
                </a:lnTo>
                <a:lnTo>
                  <a:pt x="5433" y="303"/>
                </a:lnTo>
                <a:lnTo>
                  <a:pt x="5426" y="303"/>
                </a:lnTo>
                <a:lnTo>
                  <a:pt x="5426" y="309"/>
                </a:lnTo>
                <a:lnTo>
                  <a:pt x="5439" y="309"/>
                </a:lnTo>
                <a:lnTo>
                  <a:pt x="5484" y="315"/>
                </a:lnTo>
                <a:lnTo>
                  <a:pt x="5529" y="328"/>
                </a:lnTo>
                <a:lnTo>
                  <a:pt x="5535" y="335"/>
                </a:lnTo>
                <a:lnTo>
                  <a:pt x="5535" y="341"/>
                </a:lnTo>
                <a:lnTo>
                  <a:pt x="5529" y="348"/>
                </a:lnTo>
                <a:lnTo>
                  <a:pt x="5523" y="348"/>
                </a:lnTo>
                <a:lnTo>
                  <a:pt x="5510" y="348"/>
                </a:lnTo>
                <a:lnTo>
                  <a:pt x="5484" y="348"/>
                </a:lnTo>
                <a:lnTo>
                  <a:pt x="5445" y="354"/>
                </a:lnTo>
                <a:lnTo>
                  <a:pt x="5407" y="367"/>
                </a:lnTo>
                <a:lnTo>
                  <a:pt x="5368" y="380"/>
                </a:lnTo>
                <a:lnTo>
                  <a:pt x="5317" y="405"/>
                </a:lnTo>
                <a:lnTo>
                  <a:pt x="5310" y="412"/>
                </a:lnTo>
                <a:lnTo>
                  <a:pt x="5310" y="418"/>
                </a:lnTo>
                <a:lnTo>
                  <a:pt x="5317" y="418"/>
                </a:lnTo>
                <a:lnTo>
                  <a:pt x="5310" y="425"/>
                </a:lnTo>
                <a:lnTo>
                  <a:pt x="5291" y="431"/>
                </a:lnTo>
                <a:lnTo>
                  <a:pt x="5291" y="438"/>
                </a:lnTo>
                <a:lnTo>
                  <a:pt x="5304" y="438"/>
                </a:lnTo>
                <a:lnTo>
                  <a:pt x="5323" y="431"/>
                </a:lnTo>
                <a:lnTo>
                  <a:pt x="5349" y="418"/>
                </a:lnTo>
                <a:lnTo>
                  <a:pt x="5375" y="405"/>
                </a:lnTo>
                <a:lnTo>
                  <a:pt x="5439" y="386"/>
                </a:lnTo>
                <a:lnTo>
                  <a:pt x="5471" y="380"/>
                </a:lnTo>
                <a:lnTo>
                  <a:pt x="5490" y="380"/>
                </a:lnTo>
                <a:lnTo>
                  <a:pt x="5529" y="386"/>
                </a:lnTo>
                <a:lnTo>
                  <a:pt x="5587" y="399"/>
                </a:lnTo>
                <a:lnTo>
                  <a:pt x="5638" y="412"/>
                </a:lnTo>
                <a:lnTo>
                  <a:pt x="5664" y="425"/>
                </a:lnTo>
                <a:lnTo>
                  <a:pt x="5658" y="412"/>
                </a:lnTo>
                <a:lnTo>
                  <a:pt x="5645" y="405"/>
                </a:lnTo>
                <a:lnTo>
                  <a:pt x="5664" y="393"/>
                </a:lnTo>
                <a:lnTo>
                  <a:pt x="5664" y="386"/>
                </a:lnTo>
                <a:lnTo>
                  <a:pt x="5658" y="386"/>
                </a:lnTo>
                <a:lnTo>
                  <a:pt x="5651" y="380"/>
                </a:lnTo>
                <a:lnTo>
                  <a:pt x="5670" y="380"/>
                </a:lnTo>
                <a:lnTo>
                  <a:pt x="5664" y="373"/>
                </a:lnTo>
                <a:lnTo>
                  <a:pt x="5670" y="367"/>
                </a:lnTo>
                <a:lnTo>
                  <a:pt x="5703" y="341"/>
                </a:lnTo>
                <a:lnTo>
                  <a:pt x="5754" y="328"/>
                </a:lnTo>
                <a:lnTo>
                  <a:pt x="5754" y="315"/>
                </a:lnTo>
                <a:lnTo>
                  <a:pt x="5715" y="328"/>
                </a:lnTo>
                <a:lnTo>
                  <a:pt x="5670" y="348"/>
                </a:lnTo>
                <a:lnTo>
                  <a:pt x="5433" y="495"/>
                </a:lnTo>
                <a:lnTo>
                  <a:pt x="5465" y="367"/>
                </a:lnTo>
                <a:lnTo>
                  <a:pt x="5445" y="380"/>
                </a:lnTo>
                <a:lnTo>
                  <a:pt x="5439" y="380"/>
                </a:lnTo>
                <a:lnTo>
                  <a:pt x="5439" y="373"/>
                </a:lnTo>
                <a:lnTo>
                  <a:pt x="5445" y="354"/>
                </a:lnTo>
                <a:lnTo>
                  <a:pt x="5458" y="354"/>
                </a:lnTo>
                <a:lnTo>
                  <a:pt x="5471" y="354"/>
                </a:lnTo>
                <a:lnTo>
                  <a:pt x="5465" y="367"/>
                </a:lnTo>
                <a:lnTo>
                  <a:pt x="5433" y="495"/>
                </a:lnTo>
                <a:lnTo>
                  <a:pt x="3877" y="348"/>
                </a:lnTo>
                <a:lnTo>
                  <a:pt x="3896" y="348"/>
                </a:lnTo>
                <a:lnTo>
                  <a:pt x="3909" y="354"/>
                </a:lnTo>
                <a:lnTo>
                  <a:pt x="3922" y="354"/>
                </a:lnTo>
                <a:lnTo>
                  <a:pt x="3922" y="367"/>
                </a:lnTo>
                <a:lnTo>
                  <a:pt x="3928" y="367"/>
                </a:lnTo>
                <a:lnTo>
                  <a:pt x="3941" y="367"/>
                </a:lnTo>
                <a:lnTo>
                  <a:pt x="3941" y="354"/>
                </a:lnTo>
                <a:lnTo>
                  <a:pt x="3941" y="367"/>
                </a:lnTo>
                <a:lnTo>
                  <a:pt x="3948" y="373"/>
                </a:lnTo>
                <a:lnTo>
                  <a:pt x="3967" y="354"/>
                </a:lnTo>
                <a:lnTo>
                  <a:pt x="3954" y="354"/>
                </a:lnTo>
                <a:lnTo>
                  <a:pt x="3948" y="354"/>
                </a:lnTo>
                <a:lnTo>
                  <a:pt x="3948" y="348"/>
                </a:lnTo>
                <a:lnTo>
                  <a:pt x="3941" y="348"/>
                </a:lnTo>
                <a:lnTo>
                  <a:pt x="3928" y="348"/>
                </a:lnTo>
                <a:lnTo>
                  <a:pt x="3922" y="348"/>
                </a:lnTo>
                <a:lnTo>
                  <a:pt x="3915" y="341"/>
                </a:lnTo>
                <a:lnTo>
                  <a:pt x="3903" y="348"/>
                </a:lnTo>
                <a:lnTo>
                  <a:pt x="3903" y="341"/>
                </a:lnTo>
                <a:lnTo>
                  <a:pt x="3896" y="335"/>
                </a:lnTo>
                <a:lnTo>
                  <a:pt x="3883" y="341"/>
                </a:lnTo>
                <a:lnTo>
                  <a:pt x="3877" y="341"/>
                </a:lnTo>
                <a:lnTo>
                  <a:pt x="3877" y="348"/>
                </a:lnTo>
                <a:lnTo>
                  <a:pt x="5433" y="495"/>
                </a:lnTo>
                <a:lnTo>
                  <a:pt x="4095" y="341"/>
                </a:lnTo>
                <a:lnTo>
                  <a:pt x="4095" y="348"/>
                </a:lnTo>
                <a:lnTo>
                  <a:pt x="4102" y="335"/>
                </a:lnTo>
                <a:lnTo>
                  <a:pt x="4095" y="335"/>
                </a:lnTo>
                <a:lnTo>
                  <a:pt x="4095" y="341"/>
                </a:lnTo>
                <a:lnTo>
                  <a:pt x="5433" y="495"/>
                </a:lnTo>
                <a:lnTo>
                  <a:pt x="5413" y="502"/>
                </a:lnTo>
                <a:lnTo>
                  <a:pt x="5394" y="502"/>
                </a:lnTo>
                <a:lnTo>
                  <a:pt x="5413" y="508"/>
                </a:lnTo>
                <a:lnTo>
                  <a:pt x="5413" y="502"/>
                </a:lnTo>
                <a:lnTo>
                  <a:pt x="5433" y="495"/>
                </a:lnTo>
                <a:lnTo>
                  <a:pt x="5722" y="618"/>
                </a:lnTo>
                <a:lnTo>
                  <a:pt x="5754" y="605"/>
                </a:lnTo>
                <a:lnTo>
                  <a:pt x="5754" y="560"/>
                </a:lnTo>
                <a:lnTo>
                  <a:pt x="5625" y="618"/>
                </a:lnTo>
                <a:lnTo>
                  <a:pt x="5722" y="618"/>
                </a:lnTo>
                <a:lnTo>
                  <a:pt x="5433" y="495"/>
                </a:lnTo>
                <a:lnTo>
                  <a:pt x="3832" y="219"/>
                </a:lnTo>
                <a:lnTo>
                  <a:pt x="3819" y="219"/>
                </a:lnTo>
                <a:lnTo>
                  <a:pt x="3825" y="225"/>
                </a:lnTo>
                <a:lnTo>
                  <a:pt x="3832" y="219"/>
                </a:lnTo>
                <a:lnTo>
                  <a:pt x="5433" y="495"/>
                </a:lnTo>
                <a:lnTo>
                  <a:pt x="4822" y="476"/>
                </a:lnTo>
                <a:lnTo>
                  <a:pt x="4828" y="476"/>
                </a:lnTo>
                <a:lnTo>
                  <a:pt x="4828" y="470"/>
                </a:lnTo>
                <a:lnTo>
                  <a:pt x="4822" y="470"/>
                </a:lnTo>
                <a:lnTo>
                  <a:pt x="4809" y="470"/>
                </a:lnTo>
                <a:lnTo>
                  <a:pt x="4803" y="470"/>
                </a:lnTo>
                <a:lnTo>
                  <a:pt x="4803" y="476"/>
                </a:lnTo>
                <a:lnTo>
                  <a:pt x="4809" y="476"/>
                </a:lnTo>
                <a:lnTo>
                  <a:pt x="4822" y="476"/>
                </a:lnTo>
                <a:lnTo>
                  <a:pt x="5433" y="495"/>
                </a:lnTo>
                <a:lnTo>
                  <a:pt x="3787" y="322"/>
                </a:lnTo>
                <a:lnTo>
                  <a:pt x="3793" y="328"/>
                </a:lnTo>
                <a:lnTo>
                  <a:pt x="3800" y="328"/>
                </a:lnTo>
                <a:lnTo>
                  <a:pt x="3800" y="315"/>
                </a:lnTo>
                <a:lnTo>
                  <a:pt x="3793" y="315"/>
                </a:lnTo>
                <a:lnTo>
                  <a:pt x="3787" y="315"/>
                </a:lnTo>
                <a:lnTo>
                  <a:pt x="3787" y="322"/>
                </a:lnTo>
                <a:lnTo>
                  <a:pt x="5433" y="495"/>
                </a:lnTo>
                <a:lnTo>
                  <a:pt x="4713" y="560"/>
                </a:lnTo>
                <a:lnTo>
                  <a:pt x="4693" y="560"/>
                </a:lnTo>
                <a:lnTo>
                  <a:pt x="4674" y="560"/>
                </a:lnTo>
                <a:lnTo>
                  <a:pt x="4674" y="579"/>
                </a:lnTo>
                <a:lnTo>
                  <a:pt x="4693" y="579"/>
                </a:lnTo>
                <a:lnTo>
                  <a:pt x="4719" y="566"/>
                </a:lnTo>
                <a:lnTo>
                  <a:pt x="4745" y="566"/>
                </a:lnTo>
                <a:lnTo>
                  <a:pt x="4751" y="566"/>
                </a:lnTo>
                <a:lnTo>
                  <a:pt x="4758" y="560"/>
                </a:lnTo>
                <a:lnTo>
                  <a:pt x="4732" y="560"/>
                </a:lnTo>
                <a:lnTo>
                  <a:pt x="4713" y="560"/>
                </a:lnTo>
                <a:lnTo>
                  <a:pt x="5433" y="495"/>
                </a:lnTo>
                <a:lnTo>
                  <a:pt x="5715" y="470"/>
                </a:lnTo>
                <a:lnTo>
                  <a:pt x="5696" y="470"/>
                </a:lnTo>
                <a:lnTo>
                  <a:pt x="5690" y="470"/>
                </a:lnTo>
                <a:lnTo>
                  <a:pt x="5677" y="470"/>
                </a:lnTo>
                <a:lnTo>
                  <a:pt x="5638" y="483"/>
                </a:lnTo>
                <a:lnTo>
                  <a:pt x="5587" y="495"/>
                </a:lnTo>
                <a:lnTo>
                  <a:pt x="5561" y="508"/>
                </a:lnTo>
                <a:lnTo>
                  <a:pt x="5548" y="502"/>
                </a:lnTo>
                <a:lnTo>
                  <a:pt x="5529" y="508"/>
                </a:lnTo>
                <a:lnTo>
                  <a:pt x="5478" y="508"/>
                </a:lnTo>
                <a:lnTo>
                  <a:pt x="5452" y="515"/>
                </a:lnTo>
                <a:lnTo>
                  <a:pt x="5433" y="521"/>
                </a:lnTo>
                <a:lnTo>
                  <a:pt x="5394" y="521"/>
                </a:lnTo>
                <a:lnTo>
                  <a:pt x="5381" y="534"/>
                </a:lnTo>
                <a:lnTo>
                  <a:pt x="5355" y="540"/>
                </a:lnTo>
                <a:lnTo>
                  <a:pt x="5330" y="553"/>
                </a:lnTo>
                <a:lnTo>
                  <a:pt x="5317" y="553"/>
                </a:lnTo>
                <a:lnTo>
                  <a:pt x="5291" y="566"/>
                </a:lnTo>
                <a:lnTo>
                  <a:pt x="5259" y="585"/>
                </a:lnTo>
                <a:lnTo>
                  <a:pt x="5182" y="618"/>
                </a:lnTo>
                <a:lnTo>
                  <a:pt x="5208" y="618"/>
                </a:lnTo>
                <a:lnTo>
                  <a:pt x="5214" y="618"/>
                </a:lnTo>
                <a:lnTo>
                  <a:pt x="5233" y="611"/>
                </a:lnTo>
                <a:lnTo>
                  <a:pt x="5246" y="598"/>
                </a:lnTo>
                <a:lnTo>
                  <a:pt x="5265" y="592"/>
                </a:lnTo>
                <a:lnTo>
                  <a:pt x="5304" y="585"/>
                </a:lnTo>
                <a:lnTo>
                  <a:pt x="5330" y="579"/>
                </a:lnTo>
                <a:lnTo>
                  <a:pt x="5336" y="579"/>
                </a:lnTo>
                <a:lnTo>
                  <a:pt x="5349" y="566"/>
                </a:lnTo>
                <a:lnTo>
                  <a:pt x="5362" y="560"/>
                </a:lnTo>
                <a:lnTo>
                  <a:pt x="5368" y="553"/>
                </a:lnTo>
                <a:lnTo>
                  <a:pt x="5388" y="553"/>
                </a:lnTo>
                <a:lnTo>
                  <a:pt x="5407" y="560"/>
                </a:lnTo>
                <a:lnTo>
                  <a:pt x="5407" y="566"/>
                </a:lnTo>
                <a:lnTo>
                  <a:pt x="5394" y="566"/>
                </a:lnTo>
                <a:lnTo>
                  <a:pt x="5381" y="566"/>
                </a:lnTo>
                <a:lnTo>
                  <a:pt x="5362" y="585"/>
                </a:lnTo>
                <a:lnTo>
                  <a:pt x="5336" y="592"/>
                </a:lnTo>
                <a:lnTo>
                  <a:pt x="5304" y="598"/>
                </a:lnTo>
                <a:lnTo>
                  <a:pt x="5246" y="618"/>
                </a:lnTo>
                <a:lnTo>
                  <a:pt x="5317" y="618"/>
                </a:lnTo>
                <a:lnTo>
                  <a:pt x="5330" y="618"/>
                </a:lnTo>
                <a:lnTo>
                  <a:pt x="5349" y="611"/>
                </a:lnTo>
                <a:lnTo>
                  <a:pt x="5362" y="605"/>
                </a:lnTo>
                <a:lnTo>
                  <a:pt x="5375" y="605"/>
                </a:lnTo>
                <a:lnTo>
                  <a:pt x="5394" y="598"/>
                </a:lnTo>
                <a:lnTo>
                  <a:pt x="5407" y="585"/>
                </a:lnTo>
                <a:lnTo>
                  <a:pt x="5413" y="579"/>
                </a:lnTo>
                <a:lnTo>
                  <a:pt x="5426" y="566"/>
                </a:lnTo>
                <a:lnTo>
                  <a:pt x="5445" y="560"/>
                </a:lnTo>
                <a:lnTo>
                  <a:pt x="5452" y="560"/>
                </a:lnTo>
                <a:lnTo>
                  <a:pt x="5445" y="579"/>
                </a:lnTo>
                <a:lnTo>
                  <a:pt x="5471" y="560"/>
                </a:lnTo>
                <a:lnTo>
                  <a:pt x="5490" y="553"/>
                </a:lnTo>
                <a:lnTo>
                  <a:pt x="5510" y="540"/>
                </a:lnTo>
                <a:lnTo>
                  <a:pt x="5516" y="547"/>
                </a:lnTo>
                <a:lnTo>
                  <a:pt x="5516" y="553"/>
                </a:lnTo>
                <a:lnTo>
                  <a:pt x="5555" y="534"/>
                </a:lnTo>
                <a:lnTo>
                  <a:pt x="5580" y="528"/>
                </a:lnTo>
                <a:lnTo>
                  <a:pt x="5593" y="534"/>
                </a:lnTo>
                <a:lnTo>
                  <a:pt x="5613" y="540"/>
                </a:lnTo>
                <a:lnTo>
                  <a:pt x="5632" y="540"/>
                </a:lnTo>
                <a:lnTo>
                  <a:pt x="5645" y="534"/>
                </a:lnTo>
                <a:lnTo>
                  <a:pt x="5632" y="528"/>
                </a:lnTo>
                <a:lnTo>
                  <a:pt x="5638" y="521"/>
                </a:lnTo>
                <a:lnTo>
                  <a:pt x="5645" y="521"/>
                </a:lnTo>
                <a:lnTo>
                  <a:pt x="5658" y="521"/>
                </a:lnTo>
                <a:lnTo>
                  <a:pt x="5670" y="521"/>
                </a:lnTo>
                <a:lnTo>
                  <a:pt x="5683" y="528"/>
                </a:lnTo>
                <a:lnTo>
                  <a:pt x="5690" y="528"/>
                </a:lnTo>
                <a:lnTo>
                  <a:pt x="5690" y="521"/>
                </a:lnTo>
                <a:lnTo>
                  <a:pt x="5683" y="515"/>
                </a:lnTo>
                <a:lnTo>
                  <a:pt x="5677" y="515"/>
                </a:lnTo>
                <a:lnTo>
                  <a:pt x="5670" y="515"/>
                </a:lnTo>
                <a:lnTo>
                  <a:pt x="5658" y="508"/>
                </a:lnTo>
                <a:lnTo>
                  <a:pt x="5664" y="502"/>
                </a:lnTo>
                <a:lnTo>
                  <a:pt x="5690" y="489"/>
                </a:lnTo>
                <a:lnTo>
                  <a:pt x="5754" y="476"/>
                </a:lnTo>
                <a:lnTo>
                  <a:pt x="5754" y="444"/>
                </a:lnTo>
                <a:lnTo>
                  <a:pt x="5741" y="450"/>
                </a:lnTo>
                <a:lnTo>
                  <a:pt x="5715" y="470"/>
                </a:lnTo>
                <a:lnTo>
                  <a:pt x="5433" y="495"/>
                </a:lnTo>
                <a:lnTo>
                  <a:pt x="5484" y="534"/>
                </a:lnTo>
                <a:lnTo>
                  <a:pt x="5452" y="540"/>
                </a:lnTo>
                <a:lnTo>
                  <a:pt x="5426" y="553"/>
                </a:lnTo>
                <a:lnTo>
                  <a:pt x="5420" y="553"/>
                </a:lnTo>
                <a:lnTo>
                  <a:pt x="5420" y="547"/>
                </a:lnTo>
                <a:lnTo>
                  <a:pt x="5439" y="534"/>
                </a:lnTo>
                <a:lnTo>
                  <a:pt x="5465" y="528"/>
                </a:lnTo>
                <a:lnTo>
                  <a:pt x="5490" y="521"/>
                </a:lnTo>
                <a:lnTo>
                  <a:pt x="5497" y="528"/>
                </a:lnTo>
                <a:lnTo>
                  <a:pt x="5484" y="534"/>
                </a:lnTo>
                <a:lnTo>
                  <a:pt x="5433" y="495"/>
                </a:lnTo>
                <a:lnTo>
                  <a:pt x="4751" y="540"/>
                </a:lnTo>
                <a:lnTo>
                  <a:pt x="4725" y="534"/>
                </a:lnTo>
                <a:lnTo>
                  <a:pt x="4700" y="534"/>
                </a:lnTo>
                <a:lnTo>
                  <a:pt x="4700" y="540"/>
                </a:lnTo>
                <a:lnTo>
                  <a:pt x="4706" y="540"/>
                </a:lnTo>
                <a:lnTo>
                  <a:pt x="4732" y="547"/>
                </a:lnTo>
                <a:lnTo>
                  <a:pt x="4777" y="540"/>
                </a:lnTo>
                <a:lnTo>
                  <a:pt x="4803" y="534"/>
                </a:lnTo>
                <a:lnTo>
                  <a:pt x="4803" y="534"/>
                </a:lnTo>
                <a:lnTo>
                  <a:pt x="4777" y="534"/>
                </a:lnTo>
                <a:lnTo>
                  <a:pt x="4751" y="540"/>
                </a:lnTo>
                <a:lnTo>
                  <a:pt x="5433" y="495"/>
                </a:lnTo>
                <a:lnTo>
                  <a:pt x="3819" y="335"/>
                </a:lnTo>
                <a:lnTo>
                  <a:pt x="3838" y="341"/>
                </a:lnTo>
                <a:lnTo>
                  <a:pt x="3864" y="341"/>
                </a:lnTo>
                <a:lnTo>
                  <a:pt x="3877" y="335"/>
                </a:lnTo>
                <a:lnTo>
                  <a:pt x="3870" y="328"/>
                </a:lnTo>
                <a:lnTo>
                  <a:pt x="3851" y="328"/>
                </a:lnTo>
                <a:lnTo>
                  <a:pt x="3845" y="328"/>
                </a:lnTo>
                <a:lnTo>
                  <a:pt x="3838" y="328"/>
                </a:lnTo>
                <a:lnTo>
                  <a:pt x="3819" y="328"/>
                </a:lnTo>
                <a:lnTo>
                  <a:pt x="3819" y="335"/>
                </a:lnTo>
                <a:lnTo>
                  <a:pt x="5433" y="495"/>
                </a:lnTo>
                <a:lnTo>
                  <a:pt x="3813" y="328"/>
                </a:lnTo>
                <a:lnTo>
                  <a:pt x="3819" y="328"/>
                </a:lnTo>
                <a:lnTo>
                  <a:pt x="3825" y="322"/>
                </a:lnTo>
                <a:lnTo>
                  <a:pt x="3819" y="322"/>
                </a:lnTo>
                <a:lnTo>
                  <a:pt x="3806" y="328"/>
                </a:lnTo>
                <a:lnTo>
                  <a:pt x="3813" y="328"/>
                </a:lnTo>
                <a:lnTo>
                  <a:pt x="5433" y="495"/>
                </a:lnTo>
                <a:lnTo>
                  <a:pt x="3825" y="290"/>
                </a:lnTo>
                <a:lnTo>
                  <a:pt x="3825" y="296"/>
                </a:lnTo>
                <a:lnTo>
                  <a:pt x="3832" y="296"/>
                </a:lnTo>
                <a:lnTo>
                  <a:pt x="3838" y="290"/>
                </a:lnTo>
                <a:lnTo>
                  <a:pt x="3838" y="283"/>
                </a:lnTo>
                <a:lnTo>
                  <a:pt x="3832" y="283"/>
                </a:lnTo>
                <a:lnTo>
                  <a:pt x="3825" y="290"/>
                </a:lnTo>
                <a:lnTo>
                  <a:pt x="5433" y="495"/>
                </a:lnTo>
                <a:lnTo>
                  <a:pt x="5413" y="309"/>
                </a:lnTo>
                <a:lnTo>
                  <a:pt x="5407" y="303"/>
                </a:lnTo>
                <a:lnTo>
                  <a:pt x="5394" y="303"/>
                </a:lnTo>
                <a:lnTo>
                  <a:pt x="5388" y="296"/>
                </a:lnTo>
                <a:lnTo>
                  <a:pt x="5388" y="303"/>
                </a:lnTo>
                <a:lnTo>
                  <a:pt x="5394" y="309"/>
                </a:lnTo>
                <a:lnTo>
                  <a:pt x="5407" y="309"/>
                </a:lnTo>
                <a:lnTo>
                  <a:pt x="5413" y="309"/>
                </a:lnTo>
                <a:lnTo>
                  <a:pt x="5433" y="495"/>
                </a:lnTo>
                <a:lnTo>
                  <a:pt x="5458" y="168"/>
                </a:lnTo>
                <a:lnTo>
                  <a:pt x="5484" y="174"/>
                </a:lnTo>
                <a:lnTo>
                  <a:pt x="5529" y="180"/>
                </a:lnTo>
                <a:lnTo>
                  <a:pt x="5548" y="187"/>
                </a:lnTo>
                <a:lnTo>
                  <a:pt x="5574" y="187"/>
                </a:lnTo>
                <a:lnTo>
                  <a:pt x="5574" y="193"/>
                </a:lnTo>
                <a:lnTo>
                  <a:pt x="5587" y="200"/>
                </a:lnTo>
                <a:lnTo>
                  <a:pt x="5613" y="206"/>
                </a:lnTo>
                <a:lnTo>
                  <a:pt x="5632" y="213"/>
                </a:lnTo>
                <a:lnTo>
                  <a:pt x="5638" y="213"/>
                </a:lnTo>
                <a:lnTo>
                  <a:pt x="5638" y="206"/>
                </a:lnTo>
                <a:lnTo>
                  <a:pt x="5625" y="200"/>
                </a:lnTo>
                <a:lnTo>
                  <a:pt x="5593" y="187"/>
                </a:lnTo>
                <a:lnTo>
                  <a:pt x="5555" y="180"/>
                </a:lnTo>
                <a:lnTo>
                  <a:pt x="5529" y="174"/>
                </a:lnTo>
                <a:lnTo>
                  <a:pt x="5478" y="168"/>
                </a:lnTo>
                <a:lnTo>
                  <a:pt x="5458" y="168"/>
                </a:lnTo>
                <a:lnTo>
                  <a:pt x="5452" y="168"/>
                </a:lnTo>
                <a:lnTo>
                  <a:pt x="5458" y="168"/>
                </a:lnTo>
                <a:lnTo>
                  <a:pt x="5433" y="495"/>
                </a:lnTo>
                <a:lnTo>
                  <a:pt x="3735" y="335"/>
                </a:lnTo>
                <a:lnTo>
                  <a:pt x="3742" y="335"/>
                </a:lnTo>
                <a:lnTo>
                  <a:pt x="3735" y="328"/>
                </a:lnTo>
                <a:lnTo>
                  <a:pt x="3729" y="335"/>
                </a:lnTo>
                <a:lnTo>
                  <a:pt x="3735" y="335"/>
                </a:lnTo>
                <a:lnTo>
                  <a:pt x="5433" y="495"/>
                </a:lnTo>
                <a:lnTo>
                  <a:pt x="3748" y="341"/>
                </a:lnTo>
                <a:lnTo>
                  <a:pt x="3761" y="341"/>
                </a:lnTo>
                <a:lnTo>
                  <a:pt x="3768" y="341"/>
                </a:lnTo>
                <a:lnTo>
                  <a:pt x="3761" y="335"/>
                </a:lnTo>
                <a:lnTo>
                  <a:pt x="3748" y="341"/>
                </a:lnTo>
                <a:lnTo>
                  <a:pt x="5433" y="495"/>
                </a:lnTo>
                <a:lnTo>
                  <a:pt x="3716" y="335"/>
                </a:lnTo>
                <a:lnTo>
                  <a:pt x="3723" y="328"/>
                </a:lnTo>
                <a:lnTo>
                  <a:pt x="3716" y="328"/>
                </a:lnTo>
                <a:lnTo>
                  <a:pt x="3710" y="328"/>
                </a:lnTo>
                <a:lnTo>
                  <a:pt x="3703" y="335"/>
                </a:lnTo>
                <a:lnTo>
                  <a:pt x="3716" y="335"/>
                </a:lnTo>
                <a:lnTo>
                  <a:pt x="5433" y="495"/>
                </a:lnTo>
                <a:lnTo>
                  <a:pt x="3825" y="354"/>
                </a:lnTo>
                <a:lnTo>
                  <a:pt x="3838" y="367"/>
                </a:lnTo>
                <a:lnTo>
                  <a:pt x="3845" y="367"/>
                </a:lnTo>
                <a:lnTo>
                  <a:pt x="3845" y="354"/>
                </a:lnTo>
                <a:lnTo>
                  <a:pt x="3838" y="354"/>
                </a:lnTo>
                <a:lnTo>
                  <a:pt x="3825" y="354"/>
                </a:lnTo>
                <a:lnTo>
                  <a:pt x="5433" y="495"/>
                </a:lnTo>
                <a:lnTo>
                  <a:pt x="4089" y="277"/>
                </a:lnTo>
                <a:lnTo>
                  <a:pt x="4089" y="270"/>
                </a:lnTo>
                <a:lnTo>
                  <a:pt x="4083" y="270"/>
                </a:lnTo>
                <a:lnTo>
                  <a:pt x="4076" y="270"/>
                </a:lnTo>
                <a:lnTo>
                  <a:pt x="4076" y="277"/>
                </a:lnTo>
                <a:lnTo>
                  <a:pt x="4089" y="277"/>
                </a:lnTo>
                <a:lnTo>
                  <a:pt x="5433" y="495"/>
                </a:lnTo>
                <a:lnTo>
                  <a:pt x="4044" y="412"/>
                </a:lnTo>
                <a:lnTo>
                  <a:pt x="4038" y="412"/>
                </a:lnTo>
                <a:lnTo>
                  <a:pt x="4044" y="418"/>
                </a:lnTo>
                <a:lnTo>
                  <a:pt x="4057" y="425"/>
                </a:lnTo>
                <a:lnTo>
                  <a:pt x="4070" y="431"/>
                </a:lnTo>
                <a:lnTo>
                  <a:pt x="4076" y="431"/>
                </a:lnTo>
                <a:lnTo>
                  <a:pt x="4076" y="425"/>
                </a:lnTo>
                <a:lnTo>
                  <a:pt x="4057" y="418"/>
                </a:lnTo>
                <a:lnTo>
                  <a:pt x="4044" y="412"/>
                </a:lnTo>
                <a:lnTo>
                  <a:pt x="5433" y="495"/>
                </a:lnTo>
                <a:lnTo>
                  <a:pt x="4044" y="270"/>
                </a:lnTo>
                <a:lnTo>
                  <a:pt x="4044" y="264"/>
                </a:lnTo>
                <a:lnTo>
                  <a:pt x="4044" y="251"/>
                </a:lnTo>
                <a:lnTo>
                  <a:pt x="4038" y="251"/>
                </a:lnTo>
                <a:lnTo>
                  <a:pt x="4031" y="251"/>
                </a:lnTo>
                <a:lnTo>
                  <a:pt x="4044" y="270"/>
                </a:lnTo>
                <a:lnTo>
                  <a:pt x="5433" y="495"/>
                </a:lnTo>
                <a:lnTo>
                  <a:pt x="5220" y="296"/>
                </a:lnTo>
                <a:lnTo>
                  <a:pt x="5246" y="296"/>
                </a:lnTo>
                <a:lnTo>
                  <a:pt x="5291" y="296"/>
                </a:lnTo>
                <a:lnTo>
                  <a:pt x="5343" y="303"/>
                </a:lnTo>
                <a:lnTo>
                  <a:pt x="5368" y="303"/>
                </a:lnTo>
                <a:lnTo>
                  <a:pt x="5375" y="303"/>
                </a:lnTo>
                <a:lnTo>
                  <a:pt x="5368" y="303"/>
                </a:lnTo>
                <a:lnTo>
                  <a:pt x="5349" y="290"/>
                </a:lnTo>
                <a:lnTo>
                  <a:pt x="5323" y="290"/>
                </a:lnTo>
                <a:lnTo>
                  <a:pt x="5278" y="290"/>
                </a:lnTo>
                <a:lnTo>
                  <a:pt x="5233" y="290"/>
                </a:lnTo>
                <a:lnTo>
                  <a:pt x="5220" y="296"/>
                </a:lnTo>
                <a:lnTo>
                  <a:pt x="5214" y="296"/>
                </a:lnTo>
                <a:lnTo>
                  <a:pt x="5220" y="296"/>
                </a:lnTo>
                <a:lnTo>
                  <a:pt x="5433" y="495"/>
                </a:lnTo>
                <a:lnTo>
                  <a:pt x="3935" y="393"/>
                </a:lnTo>
                <a:lnTo>
                  <a:pt x="3928" y="386"/>
                </a:lnTo>
                <a:lnTo>
                  <a:pt x="3922" y="380"/>
                </a:lnTo>
                <a:lnTo>
                  <a:pt x="3903" y="373"/>
                </a:lnTo>
                <a:lnTo>
                  <a:pt x="3890" y="373"/>
                </a:lnTo>
                <a:lnTo>
                  <a:pt x="3903" y="380"/>
                </a:lnTo>
                <a:lnTo>
                  <a:pt x="3903" y="386"/>
                </a:lnTo>
                <a:lnTo>
                  <a:pt x="3922" y="393"/>
                </a:lnTo>
                <a:lnTo>
                  <a:pt x="3935" y="393"/>
                </a:lnTo>
                <a:lnTo>
                  <a:pt x="5433" y="495"/>
                </a:lnTo>
                <a:lnTo>
                  <a:pt x="3851" y="373"/>
                </a:lnTo>
                <a:lnTo>
                  <a:pt x="3864" y="373"/>
                </a:lnTo>
                <a:lnTo>
                  <a:pt x="3864" y="367"/>
                </a:lnTo>
                <a:lnTo>
                  <a:pt x="3851" y="373"/>
                </a:lnTo>
                <a:lnTo>
                  <a:pt x="5433" y="495"/>
                </a:lnTo>
                <a:lnTo>
                  <a:pt x="4211" y="373"/>
                </a:lnTo>
                <a:lnTo>
                  <a:pt x="4218" y="380"/>
                </a:lnTo>
                <a:lnTo>
                  <a:pt x="4224" y="380"/>
                </a:lnTo>
                <a:lnTo>
                  <a:pt x="4218" y="367"/>
                </a:lnTo>
                <a:lnTo>
                  <a:pt x="4205" y="367"/>
                </a:lnTo>
                <a:lnTo>
                  <a:pt x="4198" y="367"/>
                </a:lnTo>
                <a:lnTo>
                  <a:pt x="4198" y="373"/>
                </a:lnTo>
                <a:lnTo>
                  <a:pt x="4211" y="373"/>
                </a:lnTo>
                <a:lnTo>
                  <a:pt x="5433" y="495"/>
                </a:lnTo>
                <a:lnTo>
                  <a:pt x="4031" y="328"/>
                </a:lnTo>
                <a:lnTo>
                  <a:pt x="4038" y="328"/>
                </a:lnTo>
                <a:lnTo>
                  <a:pt x="4044" y="328"/>
                </a:lnTo>
                <a:lnTo>
                  <a:pt x="4050" y="335"/>
                </a:lnTo>
                <a:lnTo>
                  <a:pt x="4050" y="328"/>
                </a:lnTo>
                <a:lnTo>
                  <a:pt x="4044" y="322"/>
                </a:lnTo>
                <a:lnTo>
                  <a:pt x="4031" y="315"/>
                </a:lnTo>
                <a:lnTo>
                  <a:pt x="4025" y="315"/>
                </a:lnTo>
                <a:lnTo>
                  <a:pt x="4025" y="328"/>
                </a:lnTo>
                <a:lnTo>
                  <a:pt x="4031" y="328"/>
                </a:lnTo>
                <a:lnTo>
                  <a:pt x="5433" y="495"/>
                </a:lnTo>
                <a:lnTo>
                  <a:pt x="3922" y="309"/>
                </a:lnTo>
                <a:lnTo>
                  <a:pt x="3922" y="303"/>
                </a:lnTo>
                <a:lnTo>
                  <a:pt x="3915" y="296"/>
                </a:lnTo>
                <a:lnTo>
                  <a:pt x="3909" y="296"/>
                </a:lnTo>
                <a:lnTo>
                  <a:pt x="3903" y="303"/>
                </a:lnTo>
                <a:lnTo>
                  <a:pt x="3922" y="309"/>
                </a:lnTo>
                <a:lnTo>
                  <a:pt x="5433" y="495"/>
                </a:lnTo>
                <a:lnTo>
                  <a:pt x="4237" y="380"/>
                </a:lnTo>
                <a:lnTo>
                  <a:pt x="4301" y="354"/>
                </a:lnTo>
                <a:lnTo>
                  <a:pt x="4365" y="322"/>
                </a:lnTo>
                <a:lnTo>
                  <a:pt x="4443" y="296"/>
                </a:lnTo>
                <a:lnTo>
                  <a:pt x="4520" y="251"/>
                </a:lnTo>
                <a:lnTo>
                  <a:pt x="4533" y="245"/>
                </a:lnTo>
                <a:lnTo>
                  <a:pt x="4545" y="245"/>
                </a:lnTo>
                <a:lnTo>
                  <a:pt x="4584" y="232"/>
                </a:lnTo>
                <a:lnTo>
                  <a:pt x="4668" y="193"/>
                </a:lnTo>
                <a:lnTo>
                  <a:pt x="4732" y="174"/>
                </a:lnTo>
                <a:lnTo>
                  <a:pt x="4777" y="155"/>
                </a:lnTo>
                <a:lnTo>
                  <a:pt x="4873" y="142"/>
                </a:lnTo>
                <a:lnTo>
                  <a:pt x="4931" y="142"/>
                </a:lnTo>
                <a:lnTo>
                  <a:pt x="4970" y="155"/>
                </a:lnTo>
                <a:lnTo>
                  <a:pt x="5040" y="161"/>
                </a:lnTo>
                <a:lnTo>
                  <a:pt x="5079" y="168"/>
                </a:lnTo>
                <a:lnTo>
                  <a:pt x="5118" y="174"/>
                </a:lnTo>
                <a:lnTo>
                  <a:pt x="5143" y="180"/>
                </a:lnTo>
                <a:lnTo>
                  <a:pt x="5188" y="187"/>
                </a:lnTo>
                <a:lnTo>
                  <a:pt x="5214" y="193"/>
                </a:lnTo>
                <a:lnTo>
                  <a:pt x="5227" y="193"/>
                </a:lnTo>
                <a:lnTo>
                  <a:pt x="5246" y="187"/>
                </a:lnTo>
                <a:lnTo>
                  <a:pt x="5265" y="187"/>
                </a:lnTo>
                <a:lnTo>
                  <a:pt x="5073" y="155"/>
                </a:lnTo>
                <a:lnTo>
                  <a:pt x="4983" y="135"/>
                </a:lnTo>
                <a:lnTo>
                  <a:pt x="4918" y="129"/>
                </a:lnTo>
                <a:lnTo>
                  <a:pt x="4848" y="129"/>
                </a:lnTo>
                <a:lnTo>
                  <a:pt x="4770" y="142"/>
                </a:lnTo>
                <a:lnTo>
                  <a:pt x="4687" y="174"/>
                </a:lnTo>
                <a:lnTo>
                  <a:pt x="4565" y="213"/>
                </a:lnTo>
                <a:lnTo>
                  <a:pt x="4545" y="225"/>
                </a:lnTo>
                <a:lnTo>
                  <a:pt x="4539" y="232"/>
                </a:lnTo>
                <a:lnTo>
                  <a:pt x="4507" y="245"/>
                </a:lnTo>
                <a:lnTo>
                  <a:pt x="4481" y="264"/>
                </a:lnTo>
                <a:lnTo>
                  <a:pt x="4455" y="283"/>
                </a:lnTo>
                <a:lnTo>
                  <a:pt x="4378" y="309"/>
                </a:lnTo>
                <a:lnTo>
                  <a:pt x="4295" y="341"/>
                </a:lnTo>
                <a:lnTo>
                  <a:pt x="4288" y="341"/>
                </a:lnTo>
                <a:lnTo>
                  <a:pt x="4275" y="348"/>
                </a:lnTo>
                <a:lnTo>
                  <a:pt x="4243" y="373"/>
                </a:lnTo>
                <a:lnTo>
                  <a:pt x="4237" y="380"/>
                </a:lnTo>
                <a:lnTo>
                  <a:pt x="5433" y="495"/>
                </a:lnTo>
                <a:lnTo>
                  <a:pt x="4301" y="386"/>
                </a:lnTo>
                <a:lnTo>
                  <a:pt x="4288" y="380"/>
                </a:lnTo>
                <a:lnTo>
                  <a:pt x="4275" y="380"/>
                </a:lnTo>
                <a:lnTo>
                  <a:pt x="4275" y="386"/>
                </a:lnTo>
                <a:lnTo>
                  <a:pt x="4275" y="393"/>
                </a:lnTo>
                <a:lnTo>
                  <a:pt x="4282" y="393"/>
                </a:lnTo>
                <a:lnTo>
                  <a:pt x="4295" y="393"/>
                </a:lnTo>
                <a:lnTo>
                  <a:pt x="4308" y="399"/>
                </a:lnTo>
                <a:lnTo>
                  <a:pt x="4314" y="399"/>
                </a:lnTo>
                <a:lnTo>
                  <a:pt x="4314" y="393"/>
                </a:lnTo>
                <a:lnTo>
                  <a:pt x="4308" y="393"/>
                </a:lnTo>
                <a:lnTo>
                  <a:pt x="4308" y="386"/>
                </a:lnTo>
                <a:lnTo>
                  <a:pt x="4301" y="386"/>
                </a:lnTo>
                <a:lnTo>
                  <a:pt x="5433" y="495"/>
                </a:lnTo>
                <a:lnTo>
                  <a:pt x="3787" y="283"/>
                </a:lnTo>
                <a:lnTo>
                  <a:pt x="3793" y="290"/>
                </a:lnTo>
                <a:lnTo>
                  <a:pt x="3793" y="277"/>
                </a:lnTo>
                <a:lnTo>
                  <a:pt x="3787" y="277"/>
                </a:lnTo>
                <a:lnTo>
                  <a:pt x="3787" y="283"/>
                </a:lnTo>
                <a:lnTo>
                  <a:pt x="5433" y="495"/>
                </a:lnTo>
                <a:lnTo>
                  <a:pt x="3543" y="386"/>
                </a:lnTo>
                <a:lnTo>
                  <a:pt x="3498" y="386"/>
                </a:lnTo>
                <a:lnTo>
                  <a:pt x="3485" y="386"/>
                </a:lnTo>
                <a:lnTo>
                  <a:pt x="3478" y="393"/>
                </a:lnTo>
                <a:lnTo>
                  <a:pt x="3465" y="405"/>
                </a:lnTo>
                <a:lnTo>
                  <a:pt x="3459" y="405"/>
                </a:lnTo>
                <a:lnTo>
                  <a:pt x="3465" y="405"/>
                </a:lnTo>
                <a:lnTo>
                  <a:pt x="3491" y="399"/>
                </a:lnTo>
                <a:lnTo>
                  <a:pt x="3517" y="399"/>
                </a:lnTo>
                <a:lnTo>
                  <a:pt x="3568" y="399"/>
                </a:lnTo>
                <a:lnTo>
                  <a:pt x="3626" y="405"/>
                </a:lnTo>
                <a:lnTo>
                  <a:pt x="3703" y="412"/>
                </a:lnTo>
                <a:lnTo>
                  <a:pt x="3665" y="405"/>
                </a:lnTo>
                <a:lnTo>
                  <a:pt x="3620" y="399"/>
                </a:lnTo>
                <a:lnTo>
                  <a:pt x="3543" y="386"/>
                </a:lnTo>
                <a:lnTo>
                  <a:pt x="5433" y="495"/>
                </a:lnTo>
                <a:lnTo>
                  <a:pt x="4005" y="251"/>
                </a:lnTo>
                <a:lnTo>
                  <a:pt x="4012" y="245"/>
                </a:lnTo>
                <a:lnTo>
                  <a:pt x="4012" y="238"/>
                </a:lnTo>
                <a:lnTo>
                  <a:pt x="3999" y="245"/>
                </a:lnTo>
                <a:lnTo>
                  <a:pt x="3999" y="251"/>
                </a:lnTo>
                <a:lnTo>
                  <a:pt x="4005" y="251"/>
                </a:lnTo>
                <a:lnTo>
                  <a:pt x="5433" y="495"/>
                </a:lnTo>
                <a:lnTo>
                  <a:pt x="4790" y="495"/>
                </a:lnTo>
                <a:lnTo>
                  <a:pt x="4803" y="489"/>
                </a:lnTo>
                <a:lnTo>
                  <a:pt x="4796" y="489"/>
                </a:lnTo>
                <a:lnTo>
                  <a:pt x="4777" y="483"/>
                </a:lnTo>
                <a:lnTo>
                  <a:pt x="4764" y="483"/>
                </a:lnTo>
                <a:lnTo>
                  <a:pt x="4738" y="495"/>
                </a:lnTo>
                <a:lnTo>
                  <a:pt x="4687" y="515"/>
                </a:lnTo>
                <a:lnTo>
                  <a:pt x="4668" y="521"/>
                </a:lnTo>
                <a:lnTo>
                  <a:pt x="4655" y="528"/>
                </a:lnTo>
                <a:lnTo>
                  <a:pt x="4635" y="528"/>
                </a:lnTo>
                <a:lnTo>
                  <a:pt x="4623" y="521"/>
                </a:lnTo>
                <a:lnTo>
                  <a:pt x="4545" y="515"/>
                </a:lnTo>
                <a:lnTo>
                  <a:pt x="4500" y="502"/>
                </a:lnTo>
                <a:lnTo>
                  <a:pt x="4436" y="489"/>
                </a:lnTo>
                <a:lnTo>
                  <a:pt x="4398" y="476"/>
                </a:lnTo>
                <a:lnTo>
                  <a:pt x="4378" y="470"/>
                </a:lnTo>
                <a:lnTo>
                  <a:pt x="4365" y="470"/>
                </a:lnTo>
                <a:lnTo>
                  <a:pt x="4365" y="483"/>
                </a:lnTo>
                <a:lnTo>
                  <a:pt x="4378" y="489"/>
                </a:lnTo>
                <a:lnTo>
                  <a:pt x="4398" y="489"/>
                </a:lnTo>
                <a:lnTo>
                  <a:pt x="4410" y="489"/>
                </a:lnTo>
                <a:lnTo>
                  <a:pt x="4417" y="495"/>
                </a:lnTo>
                <a:lnTo>
                  <a:pt x="4423" y="502"/>
                </a:lnTo>
                <a:lnTo>
                  <a:pt x="4449" y="502"/>
                </a:lnTo>
                <a:lnTo>
                  <a:pt x="4468" y="508"/>
                </a:lnTo>
                <a:lnTo>
                  <a:pt x="4507" y="521"/>
                </a:lnTo>
                <a:lnTo>
                  <a:pt x="4552" y="521"/>
                </a:lnTo>
                <a:lnTo>
                  <a:pt x="4590" y="528"/>
                </a:lnTo>
                <a:lnTo>
                  <a:pt x="4616" y="528"/>
                </a:lnTo>
                <a:lnTo>
                  <a:pt x="4603" y="540"/>
                </a:lnTo>
                <a:lnTo>
                  <a:pt x="4590" y="540"/>
                </a:lnTo>
                <a:lnTo>
                  <a:pt x="4552" y="553"/>
                </a:lnTo>
                <a:lnTo>
                  <a:pt x="4526" y="560"/>
                </a:lnTo>
                <a:lnTo>
                  <a:pt x="4520" y="566"/>
                </a:lnTo>
                <a:lnTo>
                  <a:pt x="4513" y="566"/>
                </a:lnTo>
                <a:lnTo>
                  <a:pt x="4488" y="553"/>
                </a:lnTo>
                <a:lnTo>
                  <a:pt x="4468" y="547"/>
                </a:lnTo>
                <a:lnTo>
                  <a:pt x="4462" y="547"/>
                </a:lnTo>
                <a:lnTo>
                  <a:pt x="4462" y="553"/>
                </a:lnTo>
                <a:lnTo>
                  <a:pt x="4481" y="560"/>
                </a:lnTo>
                <a:lnTo>
                  <a:pt x="4494" y="566"/>
                </a:lnTo>
                <a:lnTo>
                  <a:pt x="4494" y="579"/>
                </a:lnTo>
                <a:lnTo>
                  <a:pt x="4488" y="585"/>
                </a:lnTo>
                <a:lnTo>
                  <a:pt x="4481" y="592"/>
                </a:lnTo>
                <a:lnTo>
                  <a:pt x="4462" y="598"/>
                </a:lnTo>
                <a:lnTo>
                  <a:pt x="4449" y="598"/>
                </a:lnTo>
                <a:lnTo>
                  <a:pt x="4436" y="598"/>
                </a:lnTo>
                <a:lnTo>
                  <a:pt x="4423" y="592"/>
                </a:lnTo>
                <a:lnTo>
                  <a:pt x="4410" y="585"/>
                </a:lnTo>
                <a:lnTo>
                  <a:pt x="4404" y="579"/>
                </a:lnTo>
                <a:lnTo>
                  <a:pt x="4398" y="566"/>
                </a:lnTo>
                <a:lnTo>
                  <a:pt x="4385" y="566"/>
                </a:lnTo>
                <a:lnTo>
                  <a:pt x="4346" y="566"/>
                </a:lnTo>
                <a:lnTo>
                  <a:pt x="4314" y="560"/>
                </a:lnTo>
                <a:lnTo>
                  <a:pt x="4250" y="547"/>
                </a:lnTo>
                <a:lnTo>
                  <a:pt x="4205" y="540"/>
                </a:lnTo>
                <a:lnTo>
                  <a:pt x="4179" y="534"/>
                </a:lnTo>
                <a:lnTo>
                  <a:pt x="4153" y="528"/>
                </a:lnTo>
                <a:lnTo>
                  <a:pt x="4147" y="521"/>
                </a:lnTo>
                <a:lnTo>
                  <a:pt x="4160" y="521"/>
                </a:lnTo>
                <a:lnTo>
                  <a:pt x="4205" y="521"/>
                </a:lnTo>
                <a:lnTo>
                  <a:pt x="4237" y="521"/>
                </a:lnTo>
                <a:lnTo>
                  <a:pt x="4288" y="521"/>
                </a:lnTo>
                <a:lnTo>
                  <a:pt x="4333" y="528"/>
                </a:lnTo>
                <a:lnTo>
                  <a:pt x="4359" y="534"/>
                </a:lnTo>
                <a:lnTo>
                  <a:pt x="4404" y="547"/>
                </a:lnTo>
                <a:lnTo>
                  <a:pt x="4423" y="547"/>
                </a:lnTo>
                <a:lnTo>
                  <a:pt x="4443" y="553"/>
                </a:lnTo>
                <a:lnTo>
                  <a:pt x="4449" y="560"/>
                </a:lnTo>
                <a:lnTo>
                  <a:pt x="4449" y="553"/>
                </a:lnTo>
                <a:lnTo>
                  <a:pt x="4449" y="547"/>
                </a:lnTo>
                <a:lnTo>
                  <a:pt x="4423" y="534"/>
                </a:lnTo>
                <a:lnTo>
                  <a:pt x="4398" y="528"/>
                </a:lnTo>
                <a:lnTo>
                  <a:pt x="4353" y="521"/>
                </a:lnTo>
                <a:lnTo>
                  <a:pt x="4320" y="521"/>
                </a:lnTo>
                <a:lnTo>
                  <a:pt x="4288" y="521"/>
                </a:lnTo>
                <a:lnTo>
                  <a:pt x="4275" y="521"/>
                </a:lnTo>
                <a:lnTo>
                  <a:pt x="4256" y="521"/>
                </a:lnTo>
                <a:lnTo>
                  <a:pt x="4250" y="515"/>
                </a:lnTo>
                <a:lnTo>
                  <a:pt x="4243" y="515"/>
                </a:lnTo>
                <a:lnTo>
                  <a:pt x="4218" y="515"/>
                </a:lnTo>
                <a:lnTo>
                  <a:pt x="4198" y="521"/>
                </a:lnTo>
                <a:lnTo>
                  <a:pt x="4192" y="521"/>
                </a:lnTo>
                <a:lnTo>
                  <a:pt x="4192" y="515"/>
                </a:lnTo>
                <a:lnTo>
                  <a:pt x="4205" y="502"/>
                </a:lnTo>
                <a:lnTo>
                  <a:pt x="4224" y="489"/>
                </a:lnTo>
                <a:lnTo>
                  <a:pt x="4256" y="476"/>
                </a:lnTo>
                <a:lnTo>
                  <a:pt x="4301" y="457"/>
                </a:lnTo>
                <a:lnTo>
                  <a:pt x="4320" y="450"/>
                </a:lnTo>
                <a:lnTo>
                  <a:pt x="4333" y="438"/>
                </a:lnTo>
                <a:lnTo>
                  <a:pt x="4359" y="425"/>
                </a:lnTo>
                <a:lnTo>
                  <a:pt x="4398" y="405"/>
                </a:lnTo>
                <a:lnTo>
                  <a:pt x="4404" y="405"/>
                </a:lnTo>
                <a:lnTo>
                  <a:pt x="4410" y="412"/>
                </a:lnTo>
                <a:lnTo>
                  <a:pt x="4417" y="412"/>
                </a:lnTo>
                <a:lnTo>
                  <a:pt x="4417" y="405"/>
                </a:lnTo>
                <a:lnTo>
                  <a:pt x="4423" y="399"/>
                </a:lnTo>
                <a:lnTo>
                  <a:pt x="4481" y="354"/>
                </a:lnTo>
                <a:lnTo>
                  <a:pt x="4391" y="399"/>
                </a:lnTo>
                <a:lnTo>
                  <a:pt x="4333" y="418"/>
                </a:lnTo>
                <a:lnTo>
                  <a:pt x="4301" y="438"/>
                </a:lnTo>
                <a:lnTo>
                  <a:pt x="4263" y="450"/>
                </a:lnTo>
                <a:lnTo>
                  <a:pt x="4160" y="502"/>
                </a:lnTo>
                <a:lnTo>
                  <a:pt x="4173" y="483"/>
                </a:lnTo>
                <a:lnTo>
                  <a:pt x="4147" y="495"/>
                </a:lnTo>
                <a:lnTo>
                  <a:pt x="4108" y="515"/>
                </a:lnTo>
                <a:lnTo>
                  <a:pt x="4076" y="515"/>
                </a:lnTo>
                <a:lnTo>
                  <a:pt x="4038" y="508"/>
                </a:lnTo>
                <a:lnTo>
                  <a:pt x="3973" y="483"/>
                </a:lnTo>
                <a:lnTo>
                  <a:pt x="3915" y="476"/>
                </a:lnTo>
                <a:lnTo>
                  <a:pt x="3890" y="470"/>
                </a:lnTo>
                <a:lnTo>
                  <a:pt x="3864" y="457"/>
                </a:lnTo>
                <a:lnTo>
                  <a:pt x="3774" y="438"/>
                </a:lnTo>
                <a:lnTo>
                  <a:pt x="3684" y="425"/>
                </a:lnTo>
                <a:lnTo>
                  <a:pt x="3639" y="418"/>
                </a:lnTo>
                <a:lnTo>
                  <a:pt x="3588" y="418"/>
                </a:lnTo>
                <a:lnTo>
                  <a:pt x="3504" y="418"/>
                </a:lnTo>
                <a:lnTo>
                  <a:pt x="3472" y="418"/>
                </a:lnTo>
                <a:lnTo>
                  <a:pt x="3453" y="425"/>
                </a:lnTo>
                <a:lnTo>
                  <a:pt x="3427" y="418"/>
                </a:lnTo>
                <a:lnTo>
                  <a:pt x="3401" y="425"/>
                </a:lnTo>
                <a:lnTo>
                  <a:pt x="3388" y="425"/>
                </a:lnTo>
                <a:lnTo>
                  <a:pt x="3369" y="425"/>
                </a:lnTo>
                <a:lnTo>
                  <a:pt x="3363" y="418"/>
                </a:lnTo>
                <a:lnTo>
                  <a:pt x="3350" y="418"/>
                </a:lnTo>
                <a:lnTo>
                  <a:pt x="3324" y="418"/>
                </a:lnTo>
                <a:lnTo>
                  <a:pt x="3330" y="412"/>
                </a:lnTo>
                <a:lnTo>
                  <a:pt x="3350" y="405"/>
                </a:lnTo>
                <a:lnTo>
                  <a:pt x="3369" y="399"/>
                </a:lnTo>
                <a:lnTo>
                  <a:pt x="3388" y="399"/>
                </a:lnTo>
                <a:lnTo>
                  <a:pt x="3408" y="405"/>
                </a:lnTo>
                <a:lnTo>
                  <a:pt x="3395" y="399"/>
                </a:lnTo>
                <a:lnTo>
                  <a:pt x="3375" y="393"/>
                </a:lnTo>
                <a:lnTo>
                  <a:pt x="3356" y="393"/>
                </a:lnTo>
                <a:lnTo>
                  <a:pt x="3330" y="399"/>
                </a:lnTo>
                <a:lnTo>
                  <a:pt x="3318" y="399"/>
                </a:lnTo>
                <a:lnTo>
                  <a:pt x="3318" y="412"/>
                </a:lnTo>
                <a:lnTo>
                  <a:pt x="3311" y="412"/>
                </a:lnTo>
                <a:lnTo>
                  <a:pt x="3311" y="418"/>
                </a:lnTo>
                <a:lnTo>
                  <a:pt x="3298" y="412"/>
                </a:lnTo>
                <a:lnTo>
                  <a:pt x="3292" y="412"/>
                </a:lnTo>
                <a:lnTo>
                  <a:pt x="3273" y="418"/>
                </a:lnTo>
                <a:lnTo>
                  <a:pt x="3260" y="418"/>
                </a:lnTo>
                <a:lnTo>
                  <a:pt x="3266" y="425"/>
                </a:lnTo>
                <a:lnTo>
                  <a:pt x="3279" y="431"/>
                </a:lnTo>
                <a:lnTo>
                  <a:pt x="3305" y="431"/>
                </a:lnTo>
                <a:lnTo>
                  <a:pt x="3318" y="431"/>
                </a:lnTo>
                <a:lnTo>
                  <a:pt x="3318" y="438"/>
                </a:lnTo>
                <a:lnTo>
                  <a:pt x="3292" y="438"/>
                </a:lnTo>
                <a:lnTo>
                  <a:pt x="3273" y="450"/>
                </a:lnTo>
                <a:lnTo>
                  <a:pt x="3234" y="457"/>
                </a:lnTo>
                <a:lnTo>
                  <a:pt x="3228" y="457"/>
                </a:lnTo>
                <a:lnTo>
                  <a:pt x="3208" y="470"/>
                </a:lnTo>
                <a:lnTo>
                  <a:pt x="3183" y="476"/>
                </a:lnTo>
                <a:lnTo>
                  <a:pt x="3176" y="476"/>
                </a:lnTo>
                <a:lnTo>
                  <a:pt x="3131" y="489"/>
                </a:lnTo>
                <a:lnTo>
                  <a:pt x="3105" y="508"/>
                </a:lnTo>
                <a:lnTo>
                  <a:pt x="3144" y="495"/>
                </a:lnTo>
                <a:lnTo>
                  <a:pt x="3189" y="483"/>
                </a:lnTo>
                <a:lnTo>
                  <a:pt x="3234" y="476"/>
                </a:lnTo>
                <a:lnTo>
                  <a:pt x="3266" y="470"/>
                </a:lnTo>
                <a:lnTo>
                  <a:pt x="3285" y="470"/>
                </a:lnTo>
                <a:lnTo>
                  <a:pt x="3292" y="476"/>
                </a:lnTo>
                <a:lnTo>
                  <a:pt x="3311" y="476"/>
                </a:lnTo>
                <a:lnTo>
                  <a:pt x="3363" y="483"/>
                </a:lnTo>
                <a:lnTo>
                  <a:pt x="3395" y="489"/>
                </a:lnTo>
                <a:lnTo>
                  <a:pt x="3427" y="495"/>
                </a:lnTo>
                <a:lnTo>
                  <a:pt x="3440" y="502"/>
                </a:lnTo>
                <a:lnTo>
                  <a:pt x="3453" y="502"/>
                </a:lnTo>
                <a:lnTo>
                  <a:pt x="3440" y="502"/>
                </a:lnTo>
                <a:lnTo>
                  <a:pt x="3395" y="502"/>
                </a:lnTo>
                <a:lnTo>
                  <a:pt x="3356" y="508"/>
                </a:lnTo>
                <a:lnTo>
                  <a:pt x="3330" y="515"/>
                </a:lnTo>
                <a:lnTo>
                  <a:pt x="3318" y="521"/>
                </a:lnTo>
                <a:lnTo>
                  <a:pt x="3311" y="521"/>
                </a:lnTo>
                <a:lnTo>
                  <a:pt x="3337" y="521"/>
                </a:lnTo>
                <a:lnTo>
                  <a:pt x="3382" y="515"/>
                </a:lnTo>
                <a:lnTo>
                  <a:pt x="3427" y="515"/>
                </a:lnTo>
                <a:lnTo>
                  <a:pt x="3472" y="515"/>
                </a:lnTo>
                <a:lnTo>
                  <a:pt x="3485" y="521"/>
                </a:lnTo>
                <a:lnTo>
                  <a:pt x="3491" y="521"/>
                </a:lnTo>
                <a:lnTo>
                  <a:pt x="3517" y="528"/>
                </a:lnTo>
                <a:lnTo>
                  <a:pt x="3523" y="534"/>
                </a:lnTo>
                <a:lnTo>
                  <a:pt x="3510" y="521"/>
                </a:lnTo>
                <a:lnTo>
                  <a:pt x="3498" y="515"/>
                </a:lnTo>
                <a:lnTo>
                  <a:pt x="3530" y="515"/>
                </a:lnTo>
                <a:lnTo>
                  <a:pt x="3536" y="508"/>
                </a:lnTo>
                <a:lnTo>
                  <a:pt x="3594" y="508"/>
                </a:lnTo>
                <a:lnTo>
                  <a:pt x="3620" y="515"/>
                </a:lnTo>
                <a:lnTo>
                  <a:pt x="3658" y="515"/>
                </a:lnTo>
                <a:lnTo>
                  <a:pt x="3626" y="502"/>
                </a:lnTo>
                <a:lnTo>
                  <a:pt x="3633" y="495"/>
                </a:lnTo>
                <a:lnTo>
                  <a:pt x="3633" y="489"/>
                </a:lnTo>
                <a:lnTo>
                  <a:pt x="3626" y="489"/>
                </a:lnTo>
                <a:lnTo>
                  <a:pt x="3613" y="495"/>
                </a:lnTo>
                <a:lnTo>
                  <a:pt x="3607" y="495"/>
                </a:lnTo>
                <a:lnTo>
                  <a:pt x="3530" y="495"/>
                </a:lnTo>
                <a:lnTo>
                  <a:pt x="3498" y="495"/>
                </a:lnTo>
                <a:lnTo>
                  <a:pt x="3485" y="502"/>
                </a:lnTo>
                <a:lnTo>
                  <a:pt x="3478" y="502"/>
                </a:lnTo>
                <a:lnTo>
                  <a:pt x="3472" y="495"/>
                </a:lnTo>
                <a:lnTo>
                  <a:pt x="3465" y="489"/>
                </a:lnTo>
                <a:lnTo>
                  <a:pt x="3459" y="483"/>
                </a:lnTo>
                <a:lnTo>
                  <a:pt x="3453" y="476"/>
                </a:lnTo>
                <a:lnTo>
                  <a:pt x="3420" y="476"/>
                </a:lnTo>
                <a:lnTo>
                  <a:pt x="3401" y="476"/>
                </a:lnTo>
                <a:lnTo>
                  <a:pt x="3388" y="476"/>
                </a:lnTo>
                <a:lnTo>
                  <a:pt x="3388" y="470"/>
                </a:lnTo>
                <a:lnTo>
                  <a:pt x="3388" y="457"/>
                </a:lnTo>
                <a:lnTo>
                  <a:pt x="3388" y="450"/>
                </a:lnTo>
                <a:lnTo>
                  <a:pt x="3401" y="450"/>
                </a:lnTo>
                <a:lnTo>
                  <a:pt x="3408" y="457"/>
                </a:lnTo>
                <a:lnTo>
                  <a:pt x="3420" y="450"/>
                </a:lnTo>
                <a:lnTo>
                  <a:pt x="3427" y="444"/>
                </a:lnTo>
                <a:lnTo>
                  <a:pt x="3440" y="444"/>
                </a:lnTo>
                <a:lnTo>
                  <a:pt x="3491" y="444"/>
                </a:lnTo>
                <a:lnTo>
                  <a:pt x="3504" y="450"/>
                </a:lnTo>
                <a:lnTo>
                  <a:pt x="3530" y="450"/>
                </a:lnTo>
                <a:lnTo>
                  <a:pt x="3581" y="457"/>
                </a:lnTo>
                <a:lnTo>
                  <a:pt x="3613" y="470"/>
                </a:lnTo>
                <a:lnTo>
                  <a:pt x="3665" y="483"/>
                </a:lnTo>
                <a:lnTo>
                  <a:pt x="3690" y="495"/>
                </a:lnTo>
                <a:lnTo>
                  <a:pt x="3723" y="502"/>
                </a:lnTo>
                <a:lnTo>
                  <a:pt x="3742" y="502"/>
                </a:lnTo>
                <a:lnTo>
                  <a:pt x="3774" y="521"/>
                </a:lnTo>
                <a:lnTo>
                  <a:pt x="3793" y="521"/>
                </a:lnTo>
                <a:lnTo>
                  <a:pt x="3793" y="508"/>
                </a:lnTo>
                <a:lnTo>
                  <a:pt x="3838" y="528"/>
                </a:lnTo>
                <a:lnTo>
                  <a:pt x="3877" y="540"/>
                </a:lnTo>
                <a:lnTo>
                  <a:pt x="3896" y="547"/>
                </a:lnTo>
                <a:lnTo>
                  <a:pt x="3800" y="585"/>
                </a:lnTo>
                <a:lnTo>
                  <a:pt x="3761" y="605"/>
                </a:lnTo>
                <a:lnTo>
                  <a:pt x="3735" y="605"/>
                </a:lnTo>
                <a:lnTo>
                  <a:pt x="3716" y="611"/>
                </a:lnTo>
                <a:lnTo>
                  <a:pt x="3710" y="618"/>
                </a:lnTo>
                <a:lnTo>
                  <a:pt x="3748" y="618"/>
                </a:lnTo>
                <a:lnTo>
                  <a:pt x="3768" y="618"/>
                </a:lnTo>
                <a:lnTo>
                  <a:pt x="3780" y="605"/>
                </a:lnTo>
                <a:lnTo>
                  <a:pt x="3800" y="592"/>
                </a:lnTo>
                <a:lnTo>
                  <a:pt x="3832" y="579"/>
                </a:lnTo>
                <a:lnTo>
                  <a:pt x="3909" y="553"/>
                </a:lnTo>
                <a:lnTo>
                  <a:pt x="3948" y="566"/>
                </a:lnTo>
                <a:lnTo>
                  <a:pt x="3967" y="579"/>
                </a:lnTo>
                <a:lnTo>
                  <a:pt x="3948" y="585"/>
                </a:lnTo>
                <a:lnTo>
                  <a:pt x="3928" y="592"/>
                </a:lnTo>
                <a:lnTo>
                  <a:pt x="3909" y="598"/>
                </a:lnTo>
                <a:lnTo>
                  <a:pt x="3845" y="605"/>
                </a:lnTo>
                <a:lnTo>
                  <a:pt x="3813" y="618"/>
                </a:lnTo>
                <a:lnTo>
                  <a:pt x="3870" y="618"/>
                </a:lnTo>
                <a:lnTo>
                  <a:pt x="3928" y="598"/>
                </a:lnTo>
                <a:lnTo>
                  <a:pt x="3954" y="585"/>
                </a:lnTo>
                <a:lnTo>
                  <a:pt x="3980" y="579"/>
                </a:lnTo>
                <a:lnTo>
                  <a:pt x="3993" y="579"/>
                </a:lnTo>
                <a:lnTo>
                  <a:pt x="4005" y="579"/>
                </a:lnTo>
                <a:lnTo>
                  <a:pt x="4018" y="566"/>
                </a:lnTo>
                <a:lnTo>
                  <a:pt x="4025" y="579"/>
                </a:lnTo>
                <a:lnTo>
                  <a:pt x="4076" y="585"/>
                </a:lnTo>
                <a:lnTo>
                  <a:pt x="4102" y="592"/>
                </a:lnTo>
                <a:lnTo>
                  <a:pt x="4128" y="598"/>
                </a:lnTo>
                <a:lnTo>
                  <a:pt x="4134" y="592"/>
                </a:lnTo>
                <a:lnTo>
                  <a:pt x="4179" y="598"/>
                </a:lnTo>
                <a:lnTo>
                  <a:pt x="4211" y="605"/>
                </a:lnTo>
                <a:lnTo>
                  <a:pt x="4224" y="605"/>
                </a:lnTo>
                <a:lnTo>
                  <a:pt x="4243" y="611"/>
                </a:lnTo>
                <a:lnTo>
                  <a:pt x="4275" y="618"/>
                </a:lnTo>
                <a:lnTo>
                  <a:pt x="4391" y="618"/>
                </a:lnTo>
                <a:lnTo>
                  <a:pt x="4398" y="605"/>
                </a:lnTo>
                <a:lnTo>
                  <a:pt x="4404" y="618"/>
                </a:lnTo>
                <a:lnTo>
                  <a:pt x="4526" y="618"/>
                </a:lnTo>
                <a:lnTo>
                  <a:pt x="4526" y="611"/>
                </a:lnTo>
                <a:lnTo>
                  <a:pt x="4526" y="605"/>
                </a:lnTo>
                <a:lnTo>
                  <a:pt x="4513" y="611"/>
                </a:lnTo>
                <a:lnTo>
                  <a:pt x="4513" y="605"/>
                </a:lnTo>
                <a:lnTo>
                  <a:pt x="4513" y="598"/>
                </a:lnTo>
                <a:lnTo>
                  <a:pt x="4520" y="592"/>
                </a:lnTo>
                <a:lnTo>
                  <a:pt x="4539" y="592"/>
                </a:lnTo>
                <a:lnTo>
                  <a:pt x="4584" y="618"/>
                </a:lnTo>
                <a:lnTo>
                  <a:pt x="4603" y="618"/>
                </a:lnTo>
                <a:lnTo>
                  <a:pt x="4545" y="585"/>
                </a:lnTo>
                <a:lnTo>
                  <a:pt x="4571" y="566"/>
                </a:lnTo>
                <a:lnTo>
                  <a:pt x="4616" y="547"/>
                </a:lnTo>
                <a:lnTo>
                  <a:pt x="4623" y="540"/>
                </a:lnTo>
                <a:lnTo>
                  <a:pt x="4635" y="534"/>
                </a:lnTo>
                <a:lnTo>
                  <a:pt x="4648" y="534"/>
                </a:lnTo>
                <a:lnTo>
                  <a:pt x="4668" y="534"/>
                </a:lnTo>
                <a:lnTo>
                  <a:pt x="4693" y="521"/>
                </a:lnTo>
                <a:lnTo>
                  <a:pt x="4790" y="495"/>
                </a:lnTo>
                <a:lnTo>
                  <a:pt x="5433" y="495"/>
                </a:lnTo>
                <a:lnTo>
                  <a:pt x="3999" y="534"/>
                </a:lnTo>
                <a:lnTo>
                  <a:pt x="3980" y="540"/>
                </a:lnTo>
                <a:lnTo>
                  <a:pt x="3967" y="540"/>
                </a:lnTo>
                <a:lnTo>
                  <a:pt x="3941" y="534"/>
                </a:lnTo>
                <a:lnTo>
                  <a:pt x="3915" y="521"/>
                </a:lnTo>
                <a:lnTo>
                  <a:pt x="3838" y="508"/>
                </a:lnTo>
                <a:lnTo>
                  <a:pt x="3806" y="495"/>
                </a:lnTo>
                <a:lnTo>
                  <a:pt x="3793" y="495"/>
                </a:lnTo>
                <a:lnTo>
                  <a:pt x="3742" y="483"/>
                </a:lnTo>
                <a:lnTo>
                  <a:pt x="3710" y="476"/>
                </a:lnTo>
                <a:lnTo>
                  <a:pt x="3684" y="476"/>
                </a:lnTo>
                <a:lnTo>
                  <a:pt x="3658" y="470"/>
                </a:lnTo>
                <a:lnTo>
                  <a:pt x="3620" y="457"/>
                </a:lnTo>
                <a:lnTo>
                  <a:pt x="3594" y="450"/>
                </a:lnTo>
                <a:lnTo>
                  <a:pt x="3568" y="450"/>
                </a:lnTo>
                <a:lnTo>
                  <a:pt x="3562" y="444"/>
                </a:lnTo>
                <a:lnTo>
                  <a:pt x="3600" y="438"/>
                </a:lnTo>
                <a:lnTo>
                  <a:pt x="3678" y="438"/>
                </a:lnTo>
                <a:lnTo>
                  <a:pt x="3761" y="450"/>
                </a:lnTo>
                <a:lnTo>
                  <a:pt x="3787" y="457"/>
                </a:lnTo>
                <a:lnTo>
                  <a:pt x="3819" y="470"/>
                </a:lnTo>
                <a:lnTo>
                  <a:pt x="3832" y="476"/>
                </a:lnTo>
                <a:lnTo>
                  <a:pt x="3838" y="476"/>
                </a:lnTo>
                <a:lnTo>
                  <a:pt x="3870" y="489"/>
                </a:lnTo>
                <a:lnTo>
                  <a:pt x="3883" y="489"/>
                </a:lnTo>
                <a:lnTo>
                  <a:pt x="3903" y="495"/>
                </a:lnTo>
                <a:lnTo>
                  <a:pt x="4031" y="521"/>
                </a:lnTo>
                <a:lnTo>
                  <a:pt x="4018" y="528"/>
                </a:lnTo>
                <a:lnTo>
                  <a:pt x="3999" y="534"/>
                </a:lnTo>
                <a:lnTo>
                  <a:pt x="5433" y="495"/>
                </a:lnTo>
                <a:lnTo>
                  <a:pt x="4288" y="592"/>
                </a:lnTo>
                <a:lnTo>
                  <a:pt x="4243" y="598"/>
                </a:lnTo>
                <a:lnTo>
                  <a:pt x="4224" y="598"/>
                </a:lnTo>
                <a:lnTo>
                  <a:pt x="4205" y="592"/>
                </a:lnTo>
                <a:lnTo>
                  <a:pt x="4173" y="585"/>
                </a:lnTo>
                <a:lnTo>
                  <a:pt x="4115" y="579"/>
                </a:lnTo>
                <a:lnTo>
                  <a:pt x="4083" y="560"/>
                </a:lnTo>
                <a:lnTo>
                  <a:pt x="4070" y="560"/>
                </a:lnTo>
                <a:lnTo>
                  <a:pt x="4057" y="553"/>
                </a:lnTo>
                <a:lnTo>
                  <a:pt x="4070" y="553"/>
                </a:lnTo>
                <a:lnTo>
                  <a:pt x="4115" y="540"/>
                </a:lnTo>
                <a:lnTo>
                  <a:pt x="4147" y="547"/>
                </a:lnTo>
                <a:lnTo>
                  <a:pt x="4198" y="553"/>
                </a:lnTo>
                <a:lnTo>
                  <a:pt x="4211" y="560"/>
                </a:lnTo>
                <a:lnTo>
                  <a:pt x="4243" y="566"/>
                </a:lnTo>
                <a:lnTo>
                  <a:pt x="4288" y="592"/>
                </a:lnTo>
                <a:lnTo>
                  <a:pt x="4295" y="592"/>
                </a:lnTo>
                <a:lnTo>
                  <a:pt x="4288" y="592"/>
                </a:lnTo>
                <a:lnTo>
                  <a:pt x="5433" y="495"/>
                </a:lnTo>
                <a:lnTo>
                  <a:pt x="4443" y="412"/>
                </a:lnTo>
                <a:lnTo>
                  <a:pt x="4449" y="418"/>
                </a:lnTo>
                <a:lnTo>
                  <a:pt x="4462" y="418"/>
                </a:lnTo>
                <a:lnTo>
                  <a:pt x="4455" y="418"/>
                </a:lnTo>
                <a:lnTo>
                  <a:pt x="4449" y="412"/>
                </a:lnTo>
                <a:lnTo>
                  <a:pt x="4443" y="412"/>
                </a:lnTo>
                <a:lnTo>
                  <a:pt x="5433" y="495"/>
                </a:lnTo>
                <a:lnTo>
                  <a:pt x="3973" y="373"/>
                </a:lnTo>
                <a:lnTo>
                  <a:pt x="3967" y="373"/>
                </a:lnTo>
                <a:lnTo>
                  <a:pt x="3954" y="380"/>
                </a:lnTo>
                <a:lnTo>
                  <a:pt x="3967" y="380"/>
                </a:lnTo>
                <a:lnTo>
                  <a:pt x="3986" y="380"/>
                </a:lnTo>
                <a:lnTo>
                  <a:pt x="4038" y="393"/>
                </a:lnTo>
                <a:lnTo>
                  <a:pt x="4057" y="399"/>
                </a:lnTo>
                <a:lnTo>
                  <a:pt x="4076" y="399"/>
                </a:lnTo>
                <a:lnTo>
                  <a:pt x="4076" y="405"/>
                </a:lnTo>
                <a:lnTo>
                  <a:pt x="4083" y="405"/>
                </a:lnTo>
                <a:lnTo>
                  <a:pt x="4089" y="405"/>
                </a:lnTo>
                <a:lnTo>
                  <a:pt x="4095" y="405"/>
                </a:lnTo>
                <a:lnTo>
                  <a:pt x="4095" y="412"/>
                </a:lnTo>
                <a:lnTo>
                  <a:pt x="4102" y="412"/>
                </a:lnTo>
                <a:lnTo>
                  <a:pt x="4108" y="412"/>
                </a:lnTo>
                <a:lnTo>
                  <a:pt x="4115" y="418"/>
                </a:lnTo>
                <a:lnTo>
                  <a:pt x="4121" y="418"/>
                </a:lnTo>
                <a:lnTo>
                  <a:pt x="4121" y="405"/>
                </a:lnTo>
                <a:lnTo>
                  <a:pt x="4115" y="399"/>
                </a:lnTo>
                <a:lnTo>
                  <a:pt x="4115" y="405"/>
                </a:lnTo>
                <a:lnTo>
                  <a:pt x="4108" y="405"/>
                </a:lnTo>
                <a:lnTo>
                  <a:pt x="4102" y="399"/>
                </a:lnTo>
                <a:lnTo>
                  <a:pt x="4095" y="393"/>
                </a:lnTo>
                <a:lnTo>
                  <a:pt x="4057" y="386"/>
                </a:lnTo>
                <a:lnTo>
                  <a:pt x="4031" y="380"/>
                </a:lnTo>
                <a:lnTo>
                  <a:pt x="3999" y="373"/>
                </a:lnTo>
                <a:lnTo>
                  <a:pt x="3993" y="367"/>
                </a:lnTo>
                <a:lnTo>
                  <a:pt x="3986" y="367"/>
                </a:lnTo>
                <a:lnTo>
                  <a:pt x="3980" y="367"/>
                </a:lnTo>
                <a:lnTo>
                  <a:pt x="3980" y="373"/>
                </a:lnTo>
                <a:lnTo>
                  <a:pt x="3973" y="373"/>
                </a:lnTo>
                <a:lnTo>
                  <a:pt x="5433" y="495"/>
                </a:lnTo>
                <a:lnTo>
                  <a:pt x="2347" y="521"/>
                </a:lnTo>
                <a:lnTo>
                  <a:pt x="2340" y="521"/>
                </a:lnTo>
                <a:lnTo>
                  <a:pt x="2328" y="521"/>
                </a:lnTo>
                <a:lnTo>
                  <a:pt x="2334" y="528"/>
                </a:lnTo>
                <a:lnTo>
                  <a:pt x="2347" y="521"/>
                </a:lnTo>
                <a:lnTo>
                  <a:pt x="5433" y="495"/>
                </a:lnTo>
                <a:lnTo>
                  <a:pt x="2469" y="592"/>
                </a:lnTo>
                <a:lnTo>
                  <a:pt x="2475" y="585"/>
                </a:lnTo>
                <a:lnTo>
                  <a:pt x="2482" y="585"/>
                </a:lnTo>
                <a:lnTo>
                  <a:pt x="2475" y="579"/>
                </a:lnTo>
                <a:lnTo>
                  <a:pt x="2456" y="585"/>
                </a:lnTo>
                <a:lnTo>
                  <a:pt x="2443" y="592"/>
                </a:lnTo>
                <a:lnTo>
                  <a:pt x="2469" y="592"/>
                </a:lnTo>
                <a:lnTo>
                  <a:pt x="5433" y="495"/>
                </a:lnTo>
                <a:lnTo>
                  <a:pt x="2315" y="540"/>
                </a:lnTo>
                <a:lnTo>
                  <a:pt x="2302" y="540"/>
                </a:lnTo>
                <a:lnTo>
                  <a:pt x="2302" y="547"/>
                </a:lnTo>
                <a:lnTo>
                  <a:pt x="2315" y="547"/>
                </a:lnTo>
                <a:lnTo>
                  <a:pt x="2315" y="540"/>
                </a:lnTo>
                <a:lnTo>
                  <a:pt x="5433" y="495"/>
                </a:lnTo>
                <a:lnTo>
                  <a:pt x="2276" y="521"/>
                </a:lnTo>
                <a:lnTo>
                  <a:pt x="2257" y="521"/>
                </a:lnTo>
                <a:lnTo>
                  <a:pt x="2250" y="521"/>
                </a:lnTo>
                <a:lnTo>
                  <a:pt x="2257" y="521"/>
                </a:lnTo>
                <a:lnTo>
                  <a:pt x="2270" y="521"/>
                </a:lnTo>
                <a:lnTo>
                  <a:pt x="2276" y="521"/>
                </a:lnTo>
                <a:lnTo>
                  <a:pt x="5433" y="495"/>
                </a:lnTo>
                <a:lnTo>
                  <a:pt x="2610" y="566"/>
                </a:lnTo>
                <a:lnTo>
                  <a:pt x="2610" y="560"/>
                </a:lnTo>
                <a:lnTo>
                  <a:pt x="2604" y="553"/>
                </a:lnTo>
                <a:lnTo>
                  <a:pt x="2598" y="553"/>
                </a:lnTo>
                <a:lnTo>
                  <a:pt x="2598" y="560"/>
                </a:lnTo>
                <a:lnTo>
                  <a:pt x="2598" y="566"/>
                </a:lnTo>
                <a:lnTo>
                  <a:pt x="2610" y="566"/>
                </a:lnTo>
                <a:lnTo>
                  <a:pt x="5433" y="495"/>
                </a:lnTo>
                <a:lnTo>
                  <a:pt x="2893" y="515"/>
                </a:lnTo>
                <a:lnTo>
                  <a:pt x="2906" y="502"/>
                </a:lnTo>
                <a:lnTo>
                  <a:pt x="2900" y="502"/>
                </a:lnTo>
                <a:lnTo>
                  <a:pt x="2880" y="508"/>
                </a:lnTo>
                <a:lnTo>
                  <a:pt x="2880" y="515"/>
                </a:lnTo>
                <a:lnTo>
                  <a:pt x="2880" y="508"/>
                </a:lnTo>
                <a:lnTo>
                  <a:pt x="2900" y="495"/>
                </a:lnTo>
                <a:lnTo>
                  <a:pt x="2906" y="489"/>
                </a:lnTo>
                <a:lnTo>
                  <a:pt x="2913" y="489"/>
                </a:lnTo>
                <a:lnTo>
                  <a:pt x="2900" y="489"/>
                </a:lnTo>
                <a:lnTo>
                  <a:pt x="2887" y="495"/>
                </a:lnTo>
                <a:lnTo>
                  <a:pt x="2880" y="502"/>
                </a:lnTo>
                <a:lnTo>
                  <a:pt x="2874" y="502"/>
                </a:lnTo>
                <a:lnTo>
                  <a:pt x="2855" y="495"/>
                </a:lnTo>
                <a:lnTo>
                  <a:pt x="2855" y="502"/>
                </a:lnTo>
                <a:lnTo>
                  <a:pt x="2855" y="508"/>
                </a:lnTo>
                <a:lnTo>
                  <a:pt x="2842" y="508"/>
                </a:lnTo>
                <a:lnTo>
                  <a:pt x="2835" y="515"/>
                </a:lnTo>
                <a:lnTo>
                  <a:pt x="2835" y="521"/>
                </a:lnTo>
                <a:lnTo>
                  <a:pt x="2842" y="521"/>
                </a:lnTo>
                <a:lnTo>
                  <a:pt x="2848" y="521"/>
                </a:lnTo>
                <a:lnTo>
                  <a:pt x="2874" y="515"/>
                </a:lnTo>
                <a:lnTo>
                  <a:pt x="2880" y="515"/>
                </a:lnTo>
                <a:lnTo>
                  <a:pt x="2874" y="521"/>
                </a:lnTo>
                <a:lnTo>
                  <a:pt x="2868" y="521"/>
                </a:lnTo>
                <a:lnTo>
                  <a:pt x="2861" y="521"/>
                </a:lnTo>
                <a:lnTo>
                  <a:pt x="2868" y="521"/>
                </a:lnTo>
                <a:lnTo>
                  <a:pt x="2874" y="521"/>
                </a:lnTo>
                <a:lnTo>
                  <a:pt x="2880" y="521"/>
                </a:lnTo>
                <a:lnTo>
                  <a:pt x="2880" y="515"/>
                </a:lnTo>
                <a:lnTo>
                  <a:pt x="2880" y="515"/>
                </a:lnTo>
                <a:lnTo>
                  <a:pt x="2887" y="521"/>
                </a:lnTo>
                <a:lnTo>
                  <a:pt x="2893" y="521"/>
                </a:lnTo>
                <a:lnTo>
                  <a:pt x="2913" y="521"/>
                </a:lnTo>
                <a:lnTo>
                  <a:pt x="2919" y="521"/>
                </a:lnTo>
                <a:lnTo>
                  <a:pt x="2913" y="521"/>
                </a:lnTo>
                <a:lnTo>
                  <a:pt x="2900" y="521"/>
                </a:lnTo>
                <a:lnTo>
                  <a:pt x="2893" y="515"/>
                </a:lnTo>
                <a:lnTo>
                  <a:pt x="5433" y="495"/>
                </a:lnTo>
                <a:lnTo>
                  <a:pt x="2810" y="489"/>
                </a:lnTo>
                <a:lnTo>
                  <a:pt x="2810" y="483"/>
                </a:lnTo>
                <a:lnTo>
                  <a:pt x="2803" y="483"/>
                </a:lnTo>
                <a:lnTo>
                  <a:pt x="2797" y="483"/>
                </a:lnTo>
                <a:lnTo>
                  <a:pt x="2803" y="489"/>
                </a:lnTo>
                <a:lnTo>
                  <a:pt x="2810" y="489"/>
                </a:lnTo>
                <a:lnTo>
                  <a:pt x="5433" y="495"/>
                </a:lnTo>
                <a:lnTo>
                  <a:pt x="2636" y="553"/>
                </a:lnTo>
                <a:lnTo>
                  <a:pt x="2636" y="547"/>
                </a:lnTo>
                <a:lnTo>
                  <a:pt x="2636" y="560"/>
                </a:lnTo>
                <a:lnTo>
                  <a:pt x="2636" y="553"/>
                </a:lnTo>
                <a:lnTo>
                  <a:pt x="5433" y="495"/>
                </a:lnTo>
                <a:lnTo>
                  <a:pt x="2231" y="521"/>
                </a:lnTo>
                <a:lnTo>
                  <a:pt x="2199" y="521"/>
                </a:lnTo>
                <a:lnTo>
                  <a:pt x="2186" y="528"/>
                </a:lnTo>
                <a:lnTo>
                  <a:pt x="2199" y="528"/>
                </a:lnTo>
                <a:lnTo>
                  <a:pt x="2218" y="534"/>
                </a:lnTo>
                <a:lnTo>
                  <a:pt x="2231" y="521"/>
                </a:lnTo>
                <a:lnTo>
                  <a:pt x="5433" y="495"/>
                </a:lnTo>
                <a:lnTo>
                  <a:pt x="2745" y="528"/>
                </a:lnTo>
                <a:lnTo>
                  <a:pt x="2745" y="534"/>
                </a:lnTo>
                <a:lnTo>
                  <a:pt x="2758" y="528"/>
                </a:lnTo>
                <a:lnTo>
                  <a:pt x="2752" y="528"/>
                </a:lnTo>
                <a:lnTo>
                  <a:pt x="2745" y="528"/>
                </a:lnTo>
                <a:lnTo>
                  <a:pt x="5433" y="495"/>
                </a:lnTo>
                <a:lnTo>
                  <a:pt x="2668" y="547"/>
                </a:lnTo>
                <a:lnTo>
                  <a:pt x="2662" y="547"/>
                </a:lnTo>
                <a:lnTo>
                  <a:pt x="2655" y="547"/>
                </a:lnTo>
                <a:lnTo>
                  <a:pt x="2662" y="553"/>
                </a:lnTo>
                <a:lnTo>
                  <a:pt x="2668" y="553"/>
                </a:lnTo>
                <a:lnTo>
                  <a:pt x="2668" y="547"/>
                </a:lnTo>
                <a:lnTo>
                  <a:pt x="5433" y="495"/>
                </a:lnTo>
                <a:lnTo>
                  <a:pt x="2803" y="521"/>
                </a:lnTo>
                <a:lnTo>
                  <a:pt x="2790" y="521"/>
                </a:lnTo>
                <a:lnTo>
                  <a:pt x="2784" y="521"/>
                </a:lnTo>
                <a:lnTo>
                  <a:pt x="2778" y="528"/>
                </a:lnTo>
                <a:lnTo>
                  <a:pt x="2784" y="528"/>
                </a:lnTo>
                <a:lnTo>
                  <a:pt x="2790" y="534"/>
                </a:lnTo>
                <a:lnTo>
                  <a:pt x="2803" y="534"/>
                </a:lnTo>
                <a:lnTo>
                  <a:pt x="2810" y="528"/>
                </a:lnTo>
                <a:lnTo>
                  <a:pt x="2816" y="521"/>
                </a:lnTo>
                <a:lnTo>
                  <a:pt x="2810" y="521"/>
                </a:lnTo>
                <a:lnTo>
                  <a:pt x="2803" y="521"/>
                </a:lnTo>
                <a:lnTo>
                  <a:pt x="5433" y="495"/>
                </a:lnTo>
                <a:lnTo>
                  <a:pt x="1460" y="605"/>
                </a:lnTo>
                <a:lnTo>
                  <a:pt x="1453" y="611"/>
                </a:lnTo>
                <a:lnTo>
                  <a:pt x="1453" y="618"/>
                </a:lnTo>
                <a:lnTo>
                  <a:pt x="1460" y="618"/>
                </a:lnTo>
                <a:lnTo>
                  <a:pt x="1466" y="618"/>
                </a:lnTo>
                <a:lnTo>
                  <a:pt x="1479" y="618"/>
                </a:lnTo>
                <a:lnTo>
                  <a:pt x="1460" y="605"/>
                </a:lnTo>
                <a:lnTo>
                  <a:pt x="5433" y="495"/>
                </a:lnTo>
                <a:lnTo>
                  <a:pt x="161" y="585"/>
                </a:lnTo>
                <a:lnTo>
                  <a:pt x="161" y="592"/>
                </a:lnTo>
                <a:lnTo>
                  <a:pt x="168" y="592"/>
                </a:lnTo>
                <a:lnTo>
                  <a:pt x="168" y="585"/>
                </a:lnTo>
                <a:lnTo>
                  <a:pt x="161" y="585"/>
                </a:lnTo>
                <a:lnTo>
                  <a:pt x="5433" y="495"/>
                </a:lnTo>
                <a:lnTo>
                  <a:pt x="4899" y="450"/>
                </a:lnTo>
                <a:lnTo>
                  <a:pt x="4880" y="476"/>
                </a:lnTo>
                <a:lnTo>
                  <a:pt x="4905" y="476"/>
                </a:lnTo>
                <a:lnTo>
                  <a:pt x="4905" y="470"/>
                </a:lnTo>
                <a:lnTo>
                  <a:pt x="4912" y="450"/>
                </a:lnTo>
                <a:lnTo>
                  <a:pt x="4905" y="450"/>
                </a:lnTo>
                <a:lnTo>
                  <a:pt x="4899" y="450"/>
                </a:lnTo>
                <a:lnTo>
                  <a:pt x="5433" y="495"/>
                </a:lnTo>
                <a:lnTo>
                  <a:pt x="20" y="598"/>
                </a:lnTo>
                <a:lnTo>
                  <a:pt x="65" y="618"/>
                </a:lnTo>
                <a:lnTo>
                  <a:pt x="84" y="618"/>
                </a:lnTo>
                <a:lnTo>
                  <a:pt x="13" y="585"/>
                </a:lnTo>
                <a:lnTo>
                  <a:pt x="20" y="598"/>
                </a:lnTo>
                <a:lnTo>
                  <a:pt x="5433" y="495"/>
                </a:lnTo>
                <a:lnTo>
                  <a:pt x="225" y="585"/>
                </a:lnTo>
                <a:lnTo>
                  <a:pt x="180" y="553"/>
                </a:lnTo>
                <a:lnTo>
                  <a:pt x="161" y="547"/>
                </a:lnTo>
                <a:lnTo>
                  <a:pt x="161" y="553"/>
                </a:lnTo>
                <a:lnTo>
                  <a:pt x="180" y="566"/>
                </a:lnTo>
                <a:lnTo>
                  <a:pt x="206" y="585"/>
                </a:lnTo>
                <a:lnTo>
                  <a:pt x="258" y="618"/>
                </a:lnTo>
                <a:lnTo>
                  <a:pt x="270" y="618"/>
                </a:lnTo>
                <a:lnTo>
                  <a:pt x="245" y="605"/>
                </a:lnTo>
                <a:lnTo>
                  <a:pt x="225" y="585"/>
                </a:lnTo>
                <a:lnTo>
                  <a:pt x="5433" y="495"/>
                </a:lnTo>
                <a:lnTo>
                  <a:pt x="2051" y="483"/>
                </a:lnTo>
                <a:lnTo>
                  <a:pt x="2045" y="483"/>
                </a:lnTo>
                <a:lnTo>
                  <a:pt x="2032" y="489"/>
                </a:lnTo>
                <a:lnTo>
                  <a:pt x="1987" y="483"/>
                </a:lnTo>
                <a:lnTo>
                  <a:pt x="1980" y="489"/>
                </a:lnTo>
                <a:lnTo>
                  <a:pt x="1980" y="495"/>
                </a:lnTo>
                <a:lnTo>
                  <a:pt x="1993" y="495"/>
                </a:lnTo>
                <a:lnTo>
                  <a:pt x="2032" y="495"/>
                </a:lnTo>
                <a:lnTo>
                  <a:pt x="2045" y="489"/>
                </a:lnTo>
                <a:lnTo>
                  <a:pt x="2051" y="483"/>
                </a:lnTo>
                <a:lnTo>
                  <a:pt x="5433" y="495"/>
                </a:lnTo>
                <a:lnTo>
                  <a:pt x="2025" y="592"/>
                </a:lnTo>
                <a:lnTo>
                  <a:pt x="2019" y="592"/>
                </a:lnTo>
                <a:lnTo>
                  <a:pt x="2006" y="592"/>
                </a:lnTo>
                <a:lnTo>
                  <a:pt x="2006" y="598"/>
                </a:lnTo>
                <a:lnTo>
                  <a:pt x="2025" y="592"/>
                </a:lnTo>
                <a:lnTo>
                  <a:pt x="2032" y="592"/>
                </a:lnTo>
                <a:lnTo>
                  <a:pt x="2025" y="592"/>
                </a:lnTo>
                <a:lnTo>
                  <a:pt x="5433" y="495"/>
                </a:lnTo>
                <a:lnTo>
                  <a:pt x="2655" y="579"/>
                </a:lnTo>
                <a:lnTo>
                  <a:pt x="2610" y="585"/>
                </a:lnTo>
                <a:lnTo>
                  <a:pt x="2578" y="598"/>
                </a:lnTo>
                <a:lnTo>
                  <a:pt x="2540" y="598"/>
                </a:lnTo>
                <a:lnTo>
                  <a:pt x="2469" y="605"/>
                </a:lnTo>
                <a:lnTo>
                  <a:pt x="2430" y="611"/>
                </a:lnTo>
                <a:lnTo>
                  <a:pt x="2418" y="611"/>
                </a:lnTo>
                <a:lnTo>
                  <a:pt x="2398" y="611"/>
                </a:lnTo>
                <a:lnTo>
                  <a:pt x="2379" y="605"/>
                </a:lnTo>
                <a:lnTo>
                  <a:pt x="2360" y="605"/>
                </a:lnTo>
                <a:lnTo>
                  <a:pt x="2302" y="605"/>
                </a:lnTo>
                <a:lnTo>
                  <a:pt x="2257" y="592"/>
                </a:lnTo>
                <a:lnTo>
                  <a:pt x="2199" y="579"/>
                </a:lnTo>
                <a:lnTo>
                  <a:pt x="2167" y="566"/>
                </a:lnTo>
                <a:lnTo>
                  <a:pt x="2148" y="560"/>
                </a:lnTo>
                <a:lnTo>
                  <a:pt x="2109" y="553"/>
                </a:lnTo>
                <a:lnTo>
                  <a:pt x="2064" y="547"/>
                </a:lnTo>
                <a:lnTo>
                  <a:pt x="2045" y="540"/>
                </a:lnTo>
                <a:lnTo>
                  <a:pt x="2070" y="553"/>
                </a:lnTo>
                <a:lnTo>
                  <a:pt x="2109" y="560"/>
                </a:lnTo>
                <a:lnTo>
                  <a:pt x="2148" y="579"/>
                </a:lnTo>
                <a:lnTo>
                  <a:pt x="2225" y="598"/>
                </a:lnTo>
                <a:lnTo>
                  <a:pt x="2295" y="618"/>
                </a:lnTo>
                <a:lnTo>
                  <a:pt x="2578" y="618"/>
                </a:lnTo>
                <a:lnTo>
                  <a:pt x="2610" y="598"/>
                </a:lnTo>
                <a:lnTo>
                  <a:pt x="2643" y="585"/>
                </a:lnTo>
                <a:lnTo>
                  <a:pt x="2655" y="585"/>
                </a:lnTo>
                <a:lnTo>
                  <a:pt x="2688" y="598"/>
                </a:lnTo>
                <a:lnTo>
                  <a:pt x="2668" y="579"/>
                </a:lnTo>
                <a:lnTo>
                  <a:pt x="2707" y="566"/>
                </a:lnTo>
                <a:lnTo>
                  <a:pt x="2655" y="579"/>
                </a:lnTo>
                <a:lnTo>
                  <a:pt x="5433" y="495"/>
                </a:lnTo>
                <a:lnTo>
                  <a:pt x="2154" y="528"/>
                </a:lnTo>
                <a:lnTo>
                  <a:pt x="2148" y="528"/>
                </a:lnTo>
                <a:lnTo>
                  <a:pt x="2141" y="528"/>
                </a:lnTo>
                <a:lnTo>
                  <a:pt x="2135" y="528"/>
                </a:lnTo>
                <a:lnTo>
                  <a:pt x="2141" y="534"/>
                </a:lnTo>
                <a:lnTo>
                  <a:pt x="2154" y="528"/>
                </a:lnTo>
                <a:lnTo>
                  <a:pt x="5433" y="495"/>
                </a:lnTo>
                <a:lnTo>
                  <a:pt x="193" y="605"/>
                </a:lnTo>
                <a:lnTo>
                  <a:pt x="187" y="598"/>
                </a:lnTo>
                <a:lnTo>
                  <a:pt x="180" y="598"/>
                </a:lnTo>
                <a:lnTo>
                  <a:pt x="187" y="605"/>
                </a:lnTo>
                <a:lnTo>
                  <a:pt x="200" y="618"/>
                </a:lnTo>
                <a:lnTo>
                  <a:pt x="213" y="618"/>
                </a:lnTo>
                <a:lnTo>
                  <a:pt x="193" y="605"/>
                </a:lnTo>
                <a:lnTo>
                  <a:pt x="5433" y="495"/>
                </a:lnTo>
                <a:lnTo>
                  <a:pt x="4719" y="470"/>
                </a:lnTo>
                <a:lnTo>
                  <a:pt x="4738" y="470"/>
                </a:lnTo>
                <a:lnTo>
                  <a:pt x="4745" y="476"/>
                </a:lnTo>
                <a:lnTo>
                  <a:pt x="4751" y="470"/>
                </a:lnTo>
                <a:lnTo>
                  <a:pt x="4758" y="470"/>
                </a:lnTo>
                <a:lnTo>
                  <a:pt x="4764" y="476"/>
                </a:lnTo>
                <a:lnTo>
                  <a:pt x="4777" y="476"/>
                </a:lnTo>
                <a:lnTo>
                  <a:pt x="4796" y="470"/>
                </a:lnTo>
                <a:lnTo>
                  <a:pt x="4790" y="470"/>
                </a:lnTo>
                <a:lnTo>
                  <a:pt x="4777" y="457"/>
                </a:lnTo>
                <a:lnTo>
                  <a:pt x="4764" y="457"/>
                </a:lnTo>
                <a:lnTo>
                  <a:pt x="4738" y="457"/>
                </a:lnTo>
                <a:lnTo>
                  <a:pt x="4725" y="457"/>
                </a:lnTo>
                <a:lnTo>
                  <a:pt x="4706" y="457"/>
                </a:lnTo>
                <a:lnTo>
                  <a:pt x="4693" y="457"/>
                </a:lnTo>
                <a:lnTo>
                  <a:pt x="4700" y="470"/>
                </a:lnTo>
                <a:lnTo>
                  <a:pt x="4719" y="470"/>
                </a:lnTo>
                <a:lnTo>
                  <a:pt x="5433" y="495"/>
                </a:lnTo>
                <a:lnTo>
                  <a:pt x="4899" y="251"/>
                </a:lnTo>
                <a:lnTo>
                  <a:pt x="4899" y="245"/>
                </a:lnTo>
                <a:lnTo>
                  <a:pt x="4893" y="245"/>
                </a:lnTo>
                <a:lnTo>
                  <a:pt x="4867" y="245"/>
                </a:lnTo>
                <a:lnTo>
                  <a:pt x="4815" y="238"/>
                </a:lnTo>
                <a:lnTo>
                  <a:pt x="4770" y="245"/>
                </a:lnTo>
                <a:lnTo>
                  <a:pt x="4758" y="245"/>
                </a:lnTo>
                <a:lnTo>
                  <a:pt x="4751" y="245"/>
                </a:lnTo>
                <a:lnTo>
                  <a:pt x="4738" y="251"/>
                </a:lnTo>
                <a:lnTo>
                  <a:pt x="4725" y="264"/>
                </a:lnTo>
                <a:lnTo>
                  <a:pt x="4732" y="270"/>
                </a:lnTo>
                <a:lnTo>
                  <a:pt x="4751" y="270"/>
                </a:lnTo>
                <a:lnTo>
                  <a:pt x="4758" y="264"/>
                </a:lnTo>
                <a:lnTo>
                  <a:pt x="4770" y="264"/>
                </a:lnTo>
                <a:lnTo>
                  <a:pt x="4809" y="264"/>
                </a:lnTo>
                <a:lnTo>
                  <a:pt x="4860" y="264"/>
                </a:lnTo>
                <a:lnTo>
                  <a:pt x="4880" y="264"/>
                </a:lnTo>
                <a:lnTo>
                  <a:pt x="4899" y="251"/>
                </a:lnTo>
                <a:lnTo>
                  <a:pt x="5433" y="495"/>
                </a:lnTo>
                <a:lnTo>
                  <a:pt x="4719" y="380"/>
                </a:lnTo>
                <a:lnTo>
                  <a:pt x="4706" y="373"/>
                </a:lnTo>
                <a:lnTo>
                  <a:pt x="4700" y="373"/>
                </a:lnTo>
                <a:lnTo>
                  <a:pt x="4700" y="380"/>
                </a:lnTo>
                <a:lnTo>
                  <a:pt x="4700" y="386"/>
                </a:lnTo>
                <a:lnTo>
                  <a:pt x="4706" y="393"/>
                </a:lnTo>
                <a:lnTo>
                  <a:pt x="4738" y="393"/>
                </a:lnTo>
                <a:lnTo>
                  <a:pt x="4725" y="380"/>
                </a:lnTo>
                <a:lnTo>
                  <a:pt x="4719" y="380"/>
                </a:lnTo>
                <a:lnTo>
                  <a:pt x="5433" y="495"/>
                </a:lnTo>
                <a:lnTo>
                  <a:pt x="5220" y="450"/>
                </a:lnTo>
                <a:lnTo>
                  <a:pt x="5246" y="438"/>
                </a:lnTo>
                <a:lnTo>
                  <a:pt x="5272" y="431"/>
                </a:lnTo>
                <a:lnTo>
                  <a:pt x="5278" y="425"/>
                </a:lnTo>
                <a:lnTo>
                  <a:pt x="5278" y="418"/>
                </a:lnTo>
                <a:lnTo>
                  <a:pt x="5272" y="418"/>
                </a:lnTo>
                <a:lnTo>
                  <a:pt x="5259" y="425"/>
                </a:lnTo>
                <a:lnTo>
                  <a:pt x="5227" y="438"/>
                </a:lnTo>
                <a:lnTo>
                  <a:pt x="5214" y="444"/>
                </a:lnTo>
                <a:lnTo>
                  <a:pt x="5214" y="450"/>
                </a:lnTo>
                <a:lnTo>
                  <a:pt x="5188" y="457"/>
                </a:lnTo>
                <a:lnTo>
                  <a:pt x="5175" y="457"/>
                </a:lnTo>
                <a:lnTo>
                  <a:pt x="5175" y="450"/>
                </a:lnTo>
                <a:lnTo>
                  <a:pt x="5169" y="450"/>
                </a:lnTo>
                <a:lnTo>
                  <a:pt x="5163" y="450"/>
                </a:lnTo>
                <a:lnTo>
                  <a:pt x="5156" y="470"/>
                </a:lnTo>
                <a:lnTo>
                  <a:pt x="5137" y="483"/>
                </a:lnTo>
                <a:lnTo>
                  <a:pt x="5118" y="495"/>
                </a:lnTo>
                <a:lnTo>
                  <a:pt x="5111" y="495"/>
                </a:lnTo>
                <a:lnTo>
                  <a:pt x="5098" y="495"/>
                </a:lnTo>
                <a:lnTo>
                  <a:pt x="5085" y="502"/>
                </a:lnTo>
                <a:lnTo>
                  <a:pt x="5085" y="508"/>
                </a:lnTo>
                <a:lnTo>
                  <a:pt x="5073" y="521"/>
                </a:lnTo>
                <a:lnTo>
                  <a:pt x="5066" y="521"/>
                </a:lnTo>
                <a:lnTo>
                  <a:pt x="5066" y="521"/>
                </a:lnTo>
                <a:lnTo>
                  <a:pt x="5060" y="521"/>
                </a:lnTo>
                <a:lnTo>
                  <a:pt x="5060" y="515"/>
                </a:lnTo>
                <a:lnTo>
                  <a:pt x="5047" y="521"/>
                </a:lnTo>
                <a:lnTo>
                  <a:pt x="5034" y="521"/>
                </a:lnTo>
                <a:lnTo>
                  <a:pt x="5028" y="521"/>
                </a:lnTo>
                <a:lnTo>
                  <a:pt x="5028" y="528"/>
                </a:lnTo>
                <a:lnTo>
                  <a:pt x="5034" y="528"/>
                </a:lnTo>
                <a:lnTo>
                  <a:pt x="5040" y="528"/>
                </a:lnTo>
                <a:lnTo>
                  <a:pt x="5047" y="534"/>
                </a:lnTo>
                <a:lnTo>
                  <a:pt x="5034" y="540"/>
                </a:lnTo>
                <a:lnTo>
                  <a:pt x="5028" y="547"/>
                </a:lnTo>
                <a:lnTo>
                  <a:pt x="5008" y="553"/>
                </a:lnTo>
                <a:lnTo>
                  <a:pt x="5002" y="553"/>
                </a:lnTo>
                <a:lnTo>
                  <a:pt x="4995" y="553"/>
                </a:lnTo>
                <a:lnTo>
                  <a:pt x="4995" y="547"/>
                </a:lnTo>
                <a:lnTo>
                  <a:pt x="5008" y="534"/>
                </a:lnTo>
                <a:lnTo>
                  <a:pt x="4995" y="534"/>
                </a:lnTo>
                <a:lnTo>
                  <a:pt x="4976" y="540"/>
                </a:lnTo>
                <a:lnTo>
                  <a:pt x="4963" y="540"/>
                </a:lnTo>
                <a:lnTo>
                  <a:pt x="4950" y="540"/>
                </a:lnTo>
                <a:lnTo>
                  <a:pt x="4950" y="553"/>
                </a:lnTo>
                <a:lnTo>
                  <a:pt x="4938" y="547"/>
                </a:lnTo>
                <a:lnTo>
                  <a:pt x="4925" y="547"/>
                </a:lnTo>
                <a:lnTo>
                  <a:pt x="4905" y="547"/>
                </a:lnTo>
                <a:lnTo>
                  <a:pt x="4899" y="547"/>
                </a:lnTo>
                <a:lnTo>
                  <a:pt x="4899" y="553"/>
                </a:lnTo>
                <a:lnTo>
                  <a:pt x="4918" y="560"/>
                </a:lnTo>
                <a:lnTo>
                  <a:pt x="4938" y="566"/>
                </a:lnTo>
                <a:lnTo>
                  <a:pt x="4931" y="566"/>
                </a:lnTo>
                <a:lnTo>
                  <a:pt x="4905" y="585"/>
                </a:lnTo>
                <a:lnTo>
                  <a:pt x="4873" y="598"/>
                </a:lnTo>
                <a:lnTo>
                  <a:pt x="4867" y="605"/>
                </a:lnTo>
                <a:lnTo>
                  <a:pt x="4880" y="605"/>
                </a:lnTo>
                <a:lnTo>
                  <a:pt x="4912" y="592"/>
                </a:lnTo>
                <a:lnTo>
                  <a:pt x="4944" y="579"/>
                </a:lnTo>
                <a:lnTo>
                  <a:pt x="4957" y="579"/>
                </a:lnTo>
                <a:lnTo>
                  <a:pt x="4970" y="566"/>
                </a:lnTo>
                <a:lnTo>
                  <a:pt x="4976" y="566"/>
                </a:lnTo>
                <a:lnTo>
                  <a:pt x="4976" y="579"/>
                </a:lnTo>
                <a:lnTo>
                  <a:pt x="4950" y="598"/>
                </a:lnTo>
                <a:lnTo>
                  <a:pt x="4931" y="611"/>
                </a:lnTo>
                <a:lnTo>
                  <a:pt x="4963" y="598"/>
                </a:lnTo>
                <a:lnTo>
                  <a:pt x="4995" y="585"/>
                </a:lnTo>
                <a:lnTo>
                  <a:pt x="5015" y="566"/>
                </a:lnTo>
                <a:lnTo>
                  <a:pt x="5021" y="566"/>
                </a:lnTo>
                <a:lnTo>
                  <a:pt x="5034" y="560"/>
                </a:lnTo>
                <a:lnTo>
                  <a:pt x="5047" y="547"/>
                </a:lnTo>
                <a:lnTo>
                  <a:pt x="5118" y="515"/>
                </a:lnTo>
                <a:lnTo>
                  <a:pt x="5175" y="476"/>
                </a:lnTo>
                <a:lnTo>
                  <a:pt x="5208" y="470"/>
                </a:lnTo>
                <a:lnTo>
                  <a:pt x="5220" y="450"/>
                </a:lnTo>
                <a:lnTo>
                  <a:pt x="5433" y="495"/>
                </a:lnTo>
                <a:lnTo>
                  <a:pt x="4500" y="425"/>
                </a:lnTo>
                <a:lnTo>
                  <a:pt x="4500" y="431"/>
                </a:lnTo>
                <a:lnTo>
                  <a:pt x="4507" y="431"/>
                </a:lnTo>
                <a:lnTo>
                  <a:pt x="4513" y="425"/>
                </a:lnTo>
                <a:lnTo>
                  <a:pt x="4507" y="418"/>
                </a:lnTo>
                <a:lnTo>
                  <a:pt x="4500" y="425"/>
                </a:lnTo>
                <a:lnTo>
                  <a:pt x="5433" y="495"/>
                </a:lnTo>
                <a:lnTo>
                  <a:pt x="5047" y="457"/>
                </a:lnTo>
                <a:lnTo>
                  <a:pt x="5034" y="450"/>
                </a:lnTo>
                <a:lnTo>
                  <a:pt x="5008" y="457"/>
                </a:lnTo>
                <a:lnTo>
                  <a:pt x="5034" y="470"/>
                </a:lnTo>
                <a:lnTo>
                  <a:pt x="5060" y="470"/>
                </a:lnTo>
                <a:lnTo>
                  <a:pt x="5079" y="470"/>
                </a:lnTo>
                <a:lnTo>
                  <a:pt x="5085" y="470"/>
                </a:lnTo>
                <a:lnTo>
                  <a:pt x="5079" y="470"/>
                </a:lnTo>
                <a:lnTo>
                  <a:pt x="5066" y="457"/>
                </a:lnTo>
                <a:lnTo>
                  <a:pt x="5047" y="457"/>
                </a:lnTo>
                <a:lnTo>
                  <a:pt x="5433" y="495"/>
                </a:lnTo>
                <a:lnTo>
                  <a:pt x="4848" y="470"/>
                </a:lnTo>
                <a:lnTo>
                  <a:pt x="4841" y="476"/>
                </a:lnTo>
                <a:lnTo>
                  <a:pt x="4867" y="476"/>
                </a:lnTo>
                <a:lnTo>
                  <a:pt x="4860" y="470"/>
                </a:lnTo>
                <a:lnTo>
                  <a:pt x="4848" y="470"/>
                </a:lnTo>
                <a:lnTo>
                  <a:pt x="5433" y="495"/>
                </a:lnTo>
                <a:lnTo>
                  <a:pt x="3581" y="592"/>
                </a:lnTo>
                <a:lnTo>
                  <a:pt x="3517" y="579"/>
                </a:lnTo>
                <a:lnTo>
                  <a:pt x="3459" y="566"/>
                </a:lnTo>
                <a:lnTo>
                  <a:pt x="3420" y="560"/>
                </a:lnTo>
                <a:lnTo>
                  <a:pt x="3375" y="553"/>
                </a:lnTo>
                <a:lnTo>
                  <a:pt x="3305" y="547"/>
                </a:lnTo>
                <a:lnTo>
                  <a:pt x="3260" y="540"/>
                </a:lnTo>
                <a:lnTo>
                  <a:pt x="3234" y="534"/>
                </a:lnTo>
                <a:lnTo>
                  <a:pt x="3221" y="534"/>
                </a:lnTo>
                <a:lnTo>
                  <a:pt x="3202" y="534"/>
                </a:lnTo>
                <a:lnTo>
                  <a:pt x="3170" y="528"/>
                </a:lnTo>
                <a:lnTo>
                  <a:pt x="3086" y="521"/>
                </a:lnTo>
                <a:lnTo>
                  <a:pt x="3073" y="521"/>
                </a:lnTo>
                <a:lnTo>
                  <a:pt x="3067" y="521"/>
                </a:lnTo>
                <a:lnTo>
                  <a:pt x="3041" y="515"/>
                </a:lnTo>
                <a:lnTo>
                  <a:pt x="2970" y="515"/>
                </a:lnTo>
                <a:lnTo>
                  <a:pt x="2945" y="515"/>
                </a:lnTo>
                <a:lnTo>
                  <a:pt x="2919" y="508"/>
                </a:lnTo>
                <a:lnTo>
                  <a:pt x="2919" y="515"/>
                </a:lnTo>
                <a:lnTo>
                  <a:pt x="2919" y="521"/>
                </a:lnTo>
                <a:lnTo>
                  <a:pt x="2938" y="521"/>
                </a:lnTo>
                <a:lnTo>
                  <a:pt x="2964" y="521"/>
                </a:lnTo>
                <a:lnTo>
                  <a:pt x="2983" y="521"/>
                </a:lnTo>
                <a:lnTo>
                  <a:pt x="2990" y="528"/>
                </a:lnTo>
                <a:lnTo>
                  <a:pt x="2983" y="547"/>
                </a:lnTo>
                <a:lnTo>
                  <a:pt x="2977" y="553"/>
                </a:lnTo>
                <a:lnTo>
                  <a:pt x="3003" y="553"/>
                </a:lnTo>
                <a:lnTo>
                  <a:pt x="3022" y="547"/>
                </a:lnTo>
                <a:lnTo>
                  <a:pt x="3041" y="553"/>
                </a:lnTo>
                <a:lnTo>
                  <a:pt x="3060" y="553"/>
                </a:lnTo>
                <a:lnTo>
                  <a:pt x="3067" y="553"/>
                </a:lnTo>
                <a:lnTo>
                  <a:pt x="3067" y="560"/>
                </a:lnTo>
                <a:lnTo>
                  <a:pt x="3067" y="566"/>
                </a:lnTo>
                <a:lnTo>
                  <a:pt x="3073" y="566"/>
                </a:lnTo>
                <a:lnTo>
                  <a:pt x="3093" y="560"/>
                </a:lnTo>
                <a:lnTo>
                  <a:pt x="3112" y="566"/>
                </a:lnTo>
                <a:lnTo>
                  <a:pt x="3144" y="566"/>
                </a:lnTo>
                <a:lnTo>
                  <a:pt x="3163" y="585"/>
                </a:lnTo>
                <a:lnTo>
                  <a:pt x="3189" y="592"/>
                </a:lnTo>
                <a:lnTo>
                  <a:pt x="3183" y="585"/>
                </a:lnTo>
                <a:lnTo>
                  <a:pt x="3170" y="566"/>
                </a:lnTo>
                <a:lnTo>
                  <a:pt x="3163" y="566"/>
                </a:lnTo>
                <a:lnTo>
                  <a:pt x="3150" y="553"/>
                </a:lnTo>
                <a:lnTo>
                  <a:pt x="3157" y="553"/>
                </a:lnTo>
                <a:lnTo>
                  <a:pt x="3176" y="553"/>
                </a:lnTo>
                <a:lnTo>
                  <a:pt x="3183" y="553"/>
                </a:lnTo>
                <a:lnTo>
                  <a:pt x="3195" y="560"/>
                </a:lnTo>
                <a:lnTo>
                  <a:pt x="3221" y="579"/>
                </a:lnTo>
                <a:lnTo>
                  <a:pt x="3234" y="585"/>
                </a:lnTo>
                <a:lnTo>
                  <a:pt x="3221" y="566"/>
                </a:lnTo>
                <a:lnTo>
                  <a:pt x="3228" y="560"/>
                </a:lnTo>
                <a:lnTo>
                  <a:pt x="3247" y="560"/>
                </a:lnTo>
                <a:lnTo>
                  <a:pt x="3266" y="585"/>
                </a:lnTo>
                <a:lnTo>
                  <a:pt x="3279" y="598"/>
                </a:lnTo>
                <a:lnTo>
                  <a:pt x="3285" y="598"/>
                </a:lnTo>
                <a:lnTo>
                  <a:pt x="3279" y="579"/>
                </a:lnTo>
                <a:lnTo>
                  <a:pt x="3279" y="566"/>
                </a:lnTo>
                <a:lnTo>
                  <a:pt x="3279" y="560"/>
                </a:lnTo>
                <a:lnTo>
                  <a:pt x="3292" y="579"/>
                </a:lnTo>
                <a:lnTo>
                  <a:pt x="3292" y="585"/>
                </a:lnTo>
                <a:lnTo>
                  <a:pt x="3298" y="592"/>
                </a:lnTo>
                <a:lnTo>
                  <a:pt x="3305" y="598"/>
                </a:lnTo>
                <a:lnTo>
                  <a:pt x="3305" y="605"/>
                </a:lnTo>
                <a:lnTo>
                  <a:pt x="3324" y="598"/>
                </a:lnTo>
                <a:lnTo>
                  <a:pt x="3350" y="611"/>
                </a:lnTo>
                <a:lnTo>
                  <a:pt x="3356" y="611"/>
                </a:lnTo>
                <a:lnTo>
                  <a:pt x="3363" y="618"/>
                </a:lnTo>
                <a:lnTo>
                  <a:pt x="3375" y="618"/>
                </a:lnTo>
                <a:lnTo>
                  <a:pt x="3375" y="611"/>
                </a:lnTo>
                <a:lnTo>
                  <a:pt x="3382" y="605"/>
                </a:lnTo>
                <a:lnTo>
                  <a:pt x="3388" y="611"/>
                </a:lnTo>
                <a:lnTo>
                  <a:pt x="3401" y="618"/>
                </a:lnTo>
                <a:lnTo>
                  <a:pt x="3414" y="618"/>
                </a:lnTo>
                <a:lnTo>
                  <a:pt x="3401" y="611"/>
                </a:lnTo>
                <a:lnTo>
                  <a:pt x="3388" y="598"/>
                </a:lnTo>
                <a:lnTo>
                  <a:pt x="3382" y="585"/>
                </a:lnTo>
                <a:lnTo>
                  <a:pt x="3401" y="598"/>
                </a:lnTo>
                <a:lnTo>
                  <a:pt x="3420" y="605"/>
                </a:lnTo>
                <a:lnTo>
                  <a:pt x="3453" y="618"/>
                </a:lnTo>
                <a:lnTo>
                  <a:pt x="3408" y="592"/>
                </a:lnTo>
                <a:lnTo>
                  <a:pt x="3401" y="585"/>
                </a:lnTo>
                <a:lnTo>
                  <a:pt x="3401" y="579"/>
                </a:lnTo>
                <a:lnTo>
                  <a:pt x="3414" y="579"/>
                </a:lnTo>
                <a:lnTo>
                  <a:pt x="3433" y="579"/>
                </a:lnTo>
                <a:lnTo>
                  <a:pt x="3498" y="585"/>
                </a:lnTo>
                <a:lnTo>
                  <a:pt x="3562" y="598"/>
                </a:lnTo>
                <a:lnTo>
                  <a:pt x="3588" y="598"/>
                </a:lnTo>
                <a:lnTo>
                  <a:pt x="3613" y="611"/>
                </a:lnTo>
                <a:lnTo>
                  <a:pt x="3626" y="618"/>
                </a:lnTo>
                <a:lnTo>
                  <a:pt x="3684" y="618"/>
                </a:lnTo>
                <a:lnTo>
                  <a:pt x="3639" y="605"/>
                </a:lnTo>
                <a:lnTo>
                  <a:pt x="3607" y="592"/>
                </a:lnTo>
                <a:lnTo>
                  <a:pt x="3581" y="592"/>
                </a:lnTo>
                <a:lnTo>
                  <a:pt x="5433" y="495"/>
                </a:lnTo>
                <a:lnTo>
                  <a:pt x="3003" y="534"/>
                </a:lnTo>
                <a:lnTo>
                  <a:pt x="3003" y="528"/>
                </a:lnTo>
                <a:lnTo>
                  <a:pt x="3022" y="528"/>
                </a:lnTo>
                <a:lnTo>
                  <a:pt x="3009" y="534"/>
                </a:lnTo>
                <a:lnTo>
                  <a:pt x="3003" y="534"/>
                </a:lnTo>
                <a:lnTo>
                  <a:pt x="5433" y="495"/>
                </a:lnTo>
                <a:lnTo>
                  <a:pt x="3022" y="521"/>
                </a:lnTo>
                <a:lnTo>
                  <a:pt x="3022" y="515"/>
                </a:lnTo>
                <a:lnTo>
                  <a:pt x="3028" y="515"/>
                </a:lnTo>
                <a:lnTo>
                  <a:pt x="3048" y="521"/>
                </a:lnTo>
                <a:lnTo>
                  <a:pt x="3041" y="528"/>
                </a:lnTo>
                <a:lnTo>
                  <a:pt x="3028" y="528"/>
                </a:lnTo>
                <a:lnTo>
                  <a:pt x="3022" y="528"/>
                </a:lnTo>
                <a:lnTo>
                  <a:pt x="3022" y="521"/>
                </a:lnTo>
                <a:lnTo>
                  <a:pt x="5433" y="495"/>
                </a:lnTo>
                <a:lnTo>
                  <a:pt x="3054" y="521"/>
                </a:lnTo>
                <a:lnTo>
                  <a:pt x="3060" y="521"/>
                </a:lnTo>
                <a:lnTo>
                  <a:pt x="3073" y="534"/>
                </a:lnTo>
                <a:lnTo>
                  <a:pt x="3067" y="534"/>
                </a:lnTo>
                <a:lnTo>
                  <a:pt x="3054" y="521"/>
                </a:lnTo>
                <a:lnTo>
                  <a:pt x="5433" y="495"/>
                </a:lnTo>
                <a:lnTo>
                  <a:pt x="3356" y="585"/>
                </a:lnTo>
                <a:lnTo>
                  <a:pt x="3337" y="579"/>
                </a:lnTo>
                <a:lnTo>
                  <a:pt x="3330" y="566"/>
                </a:lnTo>
                <a:lnTo>
                  <a:pt x="3330" y="560"/>
                </a:lnTo>
                <a:lnTo>
                  <a:pt x="3337" y="560"/>
                </a:lnTo>
                <a:lnTo>
                  <a:pt x="3350" y="560"/>
                </a:lnTo>
                <a:lnTo>
                  <a:pt x="3363" y="566"/>
                </a:lnTo>
                <a:lnTo>
                  <a:pt x="3369" y="579"/>
                </a:lnTo>
                <a:lnTo>
                  <a:pt x="3363" y="585"/>
                </a:lnTo>
                <a:lnTo>
                  <a:pt x="3356" y="585"/>
                </a:lnTo>
                <a:lnTo>
                  <a:pt x="5433" y="495"/>
                </a:lnTo>
                <a:lnTo>
                  <a:pt x="4520" y="431"/>
                </a:lnTo>
                <a:lnTo>
                  <a:pt x="4526" y="438"/>
                </a:lnTo>
                <a:lnTo>
                  <a:pt x="4526" y="431"/>
                </a:lnTo>
                <a:lnTo>
                  <a:pt x="4520" y="431"/>
                </a:lnTo>
                <a:lnTo>
                  <a:pt x="5433" y="495"/>
                </a:lnTo>
                <a:lnTo>
                  <a:pt x="4860" y="553"/>
                </a:lnTo>
                <a:lnTo>
                  <a:pt x="4835" y="553"/>
                </a:lnTo>
                <a:lnTo>
                  <a:pt x="4822" y="560"/>
                </a:lnTo>
                <a:lnTo>
                  <a:pt x="4796" y="560"/>
                </a:lnTo>
                <a:lnTo>
                  <a:pt x="4777" y="566"/>
                </a:lnTo>
                <a:lnTo>
                  <a:pt x="4770" y="579"/>
                </a:lnTo>
                <a:lnTo>
                  <a:pt x="4764" y="579"/>
                </a:lnTo>
                <a:lnTo>
                  <a:pt x="4770" y="585"/>
                </a:lnTo>
                <a:lnTo>
                  <a:pt x="4790" y="579"/>
                </a:lnTo>
                <a:lnTo>
                  <a:pt x="4803" y="585"/>
                </a:lnTo>
                <a:lnTo>
                  <a:pt x="4809" y="585"/>
                </a:lnTo>
                <a:lnTo>
                  <a:pt x="4815" y="579"/>
                </a:lnTo>
                <a:lnTo>
                  <a:pt x="4815" y="566"/>
                </a:lnTo>
                <a:lnTo>
                  <a:pt x="4822" y="566"/>
                </a:lnTo>
                <a:lnTo>
                  <a:pt x="4835" y="579"/>
                </a:lnTo>
                <a:lnTo>
                  <a:pt x="4848" y="566"/>
                </a:lnTo>
                <a:lnTo>
                  <a:pt x="4873" y="553"/>
                </a:lnTo>
                <a:lnTo>
                  <a:pt x="4880" y="547"/>
                </a:lnTo>
                <a:lnTo>
                  <a:pt x="4873" y="547"/>
                </a:lnTo>
                <a:lnTo>
                  <a:pt x="4860" y="553"/>
                </a:lnTo>
                <a:lnTo>
                  <a:pt x="5433" y="495"/>
                </a:lnTo>
                <a:lnTo>
                  <a:pt x="5259" y="457"/>
                </a:lnTo>
                <a:lnTo>
                  <a:pt x="5240" y="450"/>
                </a:lnTo>
                <a:lnTo>
                  <a:pt x="5233" y="450"/>
                </a:lnTo>
                <a:lnTo>
                  <a:pt x="5233" y="457"/>
                </a:lnTo>
                <a:lnTo>
                  <a:pt x="5253" y="470"/>
                </a:lnTo>
                <a:lnTo>
                  <a:pt x="5272" y="457"/>
                </a:lnTo>
                <a:lnTo>
                  <a:pt x="5285" y="450"/>
                </a:lnTo>
                <a:lnTo>
                  <a:pt x="5278" y="444"/>
                </a:lnTo>
                <a:lnTo>
                  <a:pt x="5265" y="450"/>
                </a:lnTo>
                <a:lnTo>
                  <a:pt x="5259" y="457"/>
                </a:lnTo>
                <a:lnTo>
                  <a:pt x="5433" y="495"/>
                </a:lnTo>
                <a:lnTo>
                  <a:pt x="4938" y="270"/>
                </a:lnTo>
                <a:lnTo>
                  <a:pt x="4944" y="270"/>
                </a:lnTo>
                <a:lnTo>
                  <a:pt x="4944" y="264"/>
                </a:lnTo>
                <a:lnTo>
                  <a:pt x="4938" y="251"/>
                </a:lnTo>
                <a:lnTo>
                  <a:pt x="4925" y="251"/>
                </a:lnTo>
                <a:lnTo>
                  <a:pt x="4912" y="264"/>
                </a:lnTo>
                <a:lnTo>
                  <a:pt x="4912" y="270"/>
                </a:lnTo>
                <a:lnTo>
                  <a:pt x="4918" y="270"/>
                </a:lnTo>
                <a:lnTo>
                  <a:pt x="4938" y="270"/>
                </a:lnTo>
                <a:lnTo>
                  <a:pt x="5433" y="495"/>
                </a:lnTo>
                <a:lnTo>
                  <a:pt x="3228" y="418"/>
                </a:lnTo>
                <a:lnTo>
                  <a:pt x="3253" y="418"/>
                </a:lnTo>
                <a:lnTo>
                  <a:pt x="3260" y="418"/>
                </a:lnTo>
                <a:lnTo>
                  <a:pt x="3266" y="405"/>
                </a:lnTo>
                <a:lnTo>
                  <a:pt x="3273" y="405"/>
                </a:lnTo>
                <a:lnTo>
                  <a:pt x="3285" y="393"/>
                </a:lnTo>
                <a:lnTo>
                  <a:pt x="3279" y="393"/>
                </a:lnTo>
                <a:lnTo>
                  <a:pt x="3260" y="399"/>
                </a:lnTo>
                <a:lnTo>
                  <a:pt x="3247" y="405"/>
                </a:lnTo>
                <a:lnTo>
                  <a:pt x="3221" y="405"/>
                </a:lnTo>
                <a:lnTo>
                  <a:pt x="3202" y="405"/>
                </a:lnTo>
                <a:lnTo>
                  <a:pt x="3189" y="412"/>
                </a:lnTo>
                <a:lnTo>
                  <a:pt x="3176" y="425"/>
                </a:lnTo>
                <a:lnTo>
                  <a:pt x="3118" y="444"/>
                </a:lnTo>
                <a:lnTo>
                  <a:pt x="3086" y="457"/>
                </a:lnTo>
                <a:lnTo>
                  <a:pt x="3067" y="476"/>
                </a:lnTo>
                <a:lnTo>
                  <a:pt x="3073" y="476"/>
                </a:lnTo>
                <a:lnTo>
                  <a:pt x="3080" y="470"/>
                </a:lnTo>
                <a:lnTo>
                  <a:pt x="3105" y="450"/>
                </a:lnTo>
                <a:lnTo>
                  <a:pt x="3170" y="431"/>
                </a:lnTo>
                <a:lnTo>
                  <a:pt x="3195" y="425"/>
                </a:lnTo>
                <a:lnTo>
                  <a:pt x="3189" y="431"/>
                </a:lnTo>
                <a:lnTo>
                  <a:pt x="3208" y="438"/>
                </a:lnTo>
                <a:lnTo>
                  <a:pt x="3221" y="444"/>
                </a:lnTo>
                <a:lnTo>
                  <a:pt x="3228" y="444"/>
                </a:lnTo>
                <a:lnTo>
                  <a:pt x="3228" y="438"/>
                </a:lnTo>
                <a:lnTo>
                  <a:pt x="3215" y="431"/>
                </a:lnTo>
                <a:lnTo>
                  <a:pt x="3208" y="431"/>
                </a:lnTo>
                <a:lnTo>
                  <a:pt x="3208" y="418"/>
                </a:lnTo>
                <a:lnTo>
                  <a:pt x="3215" y="418"/>
                </a:lnTo>
                <a:lnTo>
                  <a:pt x="3228" y="418"/>
                </a:lnTo>
                <a:lnTo>
                  <a:pt x="5433" y="495"/>
                </a:lnTo>
                <a:lnTo>
                  <a:pt x="2983" y="502"/>
                </a:lnTo>
                <a:lnTo>
                  <a:pt x="2990" y="508"/>
                </a:lnTo>
                <a:lnTo>
                  <a:pt x="2996" y="502"/>
                </a:lnTo>
                <a:lnTo>
                  <a:pt x="2990" y="502"/>
                </a:lnTo>
                <a:lnTo>
                  <a:pt x="2983" y="502"/>
                </a:lnTo>
                <a:lnTo>
                  <a:pt x="5433" y="495"/>
                </a:lnTo>
                <a:lnTo>
                  <a:pt x="3009" y="502"/>
                </a:lnTo>
                <a:lnTo>
                  <a:pt x="3015" y="508"/>
                </a:lnTo>
                <a:lnTo>
                  <a:pt x="3022" y="502"/>
                </a:lnTo>
                <a:lnTo>
                  <a:pt x="3009" y="502"/>
                </a:lnTo>
                <a:lnTo>
                  <a:pt x="3003" y="502"/>
                </a:lnTo>
                <a:lnTo>
                  <a:pt x="3009" y="502"/>
                </a:lnTo>
                <a:lnTo>
                  <a:pt x="5433" y="495"/>
                </a:lnTo>
                <a:lnTo>
                  <a:pt x="3073" y="418"/>
                </a:lnTo>
                <a:lnTo>
                  <a:pt x="3086" y="412"/>
                </a:lnTo>
                <a:lnTo>
                  <a:pt x="3105" y="412"/>
                </a:lnTo>
                <a:lnTo>
                  <a:pt x="3118" y="412"/>
                </a:lnTo>
                <a:lnTo>
                  <a:pt x="3157" y="412"/>
                </a:lnTo>
                <a:lnTo>
                  <a:pt x="3170" y="412"/>
                </a:lnTo>
                <a:lnTo>
                  <a:pt x="3170" y="405"/>
                </a:lnTo>
                <a:lnTo>
                  <a:pt x="3163" y="405"/>
                </a:lnTo>
                <a:lnTo>
                  <a:pt x="3131" y="405"/>
                </a:lnTo>
                <a:lnTo>
                  <a:pt x="3125" y="405"/>
                </a:lnTo>
                <a:lnTo>
                  <a:pt x="3118" y="399"/>
                </a:lnTo>
                <a:lnTo>
                  <a:pt x="3125" y="399"/>
                </a:lnTo>
                <a:lnTo>
                  <a:pt x="3125" y="393"/>
                </a:lnTo>
                <a:lnTo>
                  <a:pt x="3105" y="399"/>
                </a:lnTo>
                <a:lnTo>
                  <a:pt x="3093" y="399"/>
                </a:lnTo>
                <a:lnTo>
                  <a:pt x="3073" y="405"/>
                </a:lnTo>
                <a:lnTo>
                  <a:pt x="3048" y="405"/>
                </a:lnTo>
                <a:lnTo>
                  <a:pt x="3022" y="412"/>
                </a:lnTo>
                <a:lnTo>
                  <a:pt x="3028" y="418"/>
                </a:lnTo>
                <a:lnTo>
                  <a:pt x="3048" y="412"/>
                </a:lnTo>
                <a:lnTo>
                  <a:pt x="3060" y="412"/>
                </a:lnTo>
                <a:lnTo>
                  <a:pt x="3067" y="412"/>
                </a:lnTo>
                <a:lnTo>
                  <a:pt x="3028" y="425"/>
                </a:lnTo>
                <a:lnTo>
                  <a:pt x="2996" y="444"/>
                </a:lnTo>
                <a:lnTo>
                  <a:pt x="2958" y="457"/>
                </a:lnTo>
                <a:lnTo>
                  <a:pt x="2945" y="476"/>
                </a:lnTo>
                <a:lnTo>
                  <a:pt x="2938" y="476"/>
                </a:lnTo>
                <a:lnTo>
                  <a:pt x="2945" y="476"/>
                </a:lnTo>
                <a:lnTo>
                  <a:pt x="2958" y="476"/>
                </a:lnTo>
                <a:lnTo>
                  <a:pt x="2958" y="470"/>
                </a:lnTo>
                <a:lnTo>
                  <a:pt x="2977" y="457"/>
                </a:lnTo>
                <a:lnTo>
                  <a:pt x="3022" y="444"/>
                </a:lnTo>
                <a:lnTo>
                  <a:pt x="3060" y="425"/>
                </a:lnTo>
                <a:lnTo>
                  <a:pt x="3073" y="418"/>
                </a:lnTo>
                <a:lnTo>
                  <a:pt x="5433" y="495"/>
                </a:lnTo>
                <a:lnTo>
                  <a:pt x="3003" y="405"/>
                </a:lnTo>
                <a:lnTo>
                  <a:pt x="2996" y="405"/>
                </a:lnTo>
                <a:lnTo>
                  <a:pt x="2990" y="405"/>
                </a:lnTo>
                <a:lnTo>
                  <a:pt x="2983" y="405"/>
                </a:lnTo>
                <a:lnTo>
                  <a:pt x="2990" y="412"/>
                </a:lnTo>
                <a:lnTo>
                  <a:pt x="2996" y="412"/>
                </a:lnTo>
                <a:lnTo>
                  <a:pt x="3003" y="405"/>
                </a:lnTo>
                <a:lnTo>
                  <a:pt x="5433" y="495"/>
                </a:lnTo>
                <a:lnTo>
                  <a:pt x="4648" y="450"/>
                </a:lnTo>
                <a:lnTo>
                  <a:pt x="4635" y="444"/>
                </a:lnTo>
                <a:lnTo>
                  <a:pt x="4623" y="444"/>
                </a:lnTo>
                <a:lnTo>
                  <a:pt x="4629" y="450"/>
                </a:lnTo>
                <a:lnTo>
                  <a:pt x="4635" y="457"/>
                </a:lnTo>
                <a:lnTo>
                  <a:pt x="4642" y="457"/>
                </a:lnTo>
                <a:lnTo>
                  <a:pt x="4648" y="470"/>
                </a:lnTo>
                <a:lnTo>
                  <a:pt x="4655" y="470"/>
                </a:lnTo>
                <a:lnTo>
                  <a:pt x="4661" y="457"/>
                </a:lnTo>
                <a:lnTo>
                  <a:pt x="4655" y="450"/>
                </a:lnTo>
                <a:lnTo>
                  <a:pt x="4648" y="450"/>
                </a:lnTo>
                <a:lnTo>
                  <a:pt x="5433" y="495"/>
                </a:lnTo>
                <a:lnTo>
                  <a:pt x="4603" y="444"/>
                </a:lnTo>
                <a:lnTo>
                  <a:pt x="4603" y="450"/>
                </a:lnTo>
                <a:lnTo>
                  <a:pt x="4610" y="450"/>
                </a:lnTo>
                <a:lnTo>
                  <a:pt x="4610" y="444"/>
                </a:lnTo>
                <a:lnTo>
                  <a:pt x="4603" y="444"/>
                </a:lnTo>
                <a:lnTo>
                  <a:pt x="5433" y="495"/>
                </a:lnTo>
                <a:lnTo>
                  <a:pt x="4719" y="290"/>
                </a:lnTo>
                <a:lnTo>
                  <a:pt x="4642" y="296"/>
                </a:lnTo>
                <a:lnTo>
                  <a:pt x="4603" y="309"/>
                </a:lnTo>
                <a:lnTo>
                  <a:pt x="4597" y="309"/>
                </a:lnTo>
                <a:lnTo>
                  <a:pt x="4584" y="315"/>
                </a:lnTo>
                <a:lnTo>
                  <a:pt x="4558" y="315"/>
                </a:lnTo>
                <a:lnTo>
                  <a:pt x="4533" y="328"/>
                </a:lnTo>
                <a:lnTo>
                  <a:pt x="4513" y="341"/>
                </a:lnTo>
                <a:lnTo>
                  <a:pt x="4507" y="341"/>
                </a:lnTo>
                <a:lnTo>
                  <a:pt x="4488" y="328"/>
                </a:lnTo>
                <a:lnTo>
                  <a:pt x="4481" y="328"/>
                </a:lnTo>
                <a:lnTo>
                  <a:pt x="4468" y="328"/>
                </a:lnTo>
                <a:lnTo>
                  <a:pt x="4462" y="335"/>
                </a:lnTo>
                <a:lnTo>
                  <a:pt x="4494" y="348"/>
                </a:lnTo>
                <a:lnTo>
                  <a:pt x="4571" y="373"/>
                </a:lnTo>
                <a:lnTo>
                  <a:pt x="4610" y="373"/>
                </a:lnTo>
                <a:lnTo>
                  <a:pt x="4635" y="380"/>
                </a:lnTo>
                <a:lnTo>
                  <a:pt x="4661" y="373"/>
                </a:lnTo>
                <a:lnTo>
                  <a:pt x="4597" y="367"/>
                </a:lnTo>
                <a:lnTo>
                  <a:pt x="4533" y="341"/>
                </a:lnTo>
                <a:lnTo>
                  <a:pt x="4623" y="309"/>
                </a:lnTo>
                <a:lnTo>
                  <a:pt x="4706" y="296"/>
                </a:lnTo>
                <a:lnTo>
                  <a:pt x="4777" y="290"/>
                </a:lnTo>
                <a:lnTo>
                  <a:pt x="4719" y="290"/>
                </a:lnTo>
                <a:lnTo>
                  <a:pt x="5433" y="495"/>
                </a:lnTo>
                <a:lnTo>
                  <a:pt x="4584" y="444"/>
                </a:lnTo>
                <a:lnTo>
                  <a:pt x="4590" y="450"/>
                </a:lnTo>
                <a:lnTo>
                  <a:pt x="4590" y="444"/>
                </a:lnTo>
                <a:lnTo>
                  <a:pt x="4584" y="444"/>
                </a:lnTo>
                <a:lnTo>
                  <a:pt x="5433" y="495"/>
                </a:lnTo>
                <a:lnTo>
                  <a:pt x="2733" y="534"/>
                </a:lnTo>
                <a:lnTo>
                  <a:pt x="2713" y="534"/>
                </a:lnTo>
                <a:lnTo>
                  <a:pt x="2707" y="534"/>
                </a:lnTo>
                <a:lnTo>
                  <a:pt x="2694" y="547"/>
                </a:lnTo>
                <a:lnTo>
                  <a:pt x="2694" y="553"/>
                </a:lnTo>
                <a:lnTo>
                  <a:pt x="2700" y="547"/>
                </a:lnTo>
                <a:lnTo>
                  <a:pt x="2707" y="540"/>
                </a:lnTo>
                <a:lnTo>
                  <a:pt x="2713" y="540"/>
                </a:lnTo>
                <a:lnTo>
                  <a:pt x="2726" y="534"/>
                </a:lnTo>
                <a:lnTo>
                  <a:pt x="2733" y="534"/>
                </a:lnTo>
                <a:lnTo>
                  <a:pt x="5433" y="495"/>
                </a:lnTo>
                <a:lnTo>
                  <a:pt x="3877" y="238"/>
                </a:lnTo>
                <a:lnTo>
                  <a:pt x="3877" y="232"/>
                </a:lnTo>
                <a:lnTo>
                  <a:pt x="3870" y="232"/>
                </a:lnTo>
                <a:lnTo>
                  <a:pt x="3877" y="238"/>
                </a:lnTo>
                <a:lnTo>
                  <a:pt x="5433" y="495"/>
                </a:lnTo>
                <a:lnTo>
                  <a:pt x="1055" y="103"/>
                </a:lnTo>
                <a:lnTo>
                  <a:pt x="1048" y="116"/>
                </a:lnTo>
                <a:lnTo>
                  <a:pt x="1048" y="123"/>
                </a:lnTo>
                <a:lnTo>
                  <a:pt x="1048" y="129"/>
                </a:lnTo>
                <a:lnTo>
                  <a:pt x="1055" y="116"/>
                </a:lnTo>
                <a:lnTo>
                  <a:pt x="1055" y="103"/>
                </a:lnTo>
                <a:lnTo>
                  <a:pt x="5433" y="495"/>
                </a:lnTo>
                <a:lnTo>
                  <a:pt x="1415" y="502"/>
                </a:lnTo>
                <a:lnTo>
                  <a:pt x="1434" y="508"/>
                </a:lnTo>
                <a:lnTo>
                  <a:pt x="1440" y="502"/>
                </a:lnTo>
                <a:lnTo>
                  <a:pt x="1428" y="495"/>
                </a:lnTo>
                <a:lnTo>
                  <a:pt x="1408" y="489"/>
                </a:lnTo>
                <a:lnTo>
                  <a:pt x="1395" y="489"/>
                </a:lnTo>
                <a:lnTo>
                  <a:pt x="1402" y="495"/>
                </a:lnTo>
                <a:lnTo>
                  <a:pt x="1415" y="502"/>
                </a:lnTo>
                <a:lnTo>
                  <a:pt x="5433" y="495"/>
                </a:lnTo>
                <a:lnTo>
                  <a:pt x="1023" y="116"/>
                </a:lnTo>
                <a:lnTo>
                  <a:pt x="1035" y="123"/>
                </a:lnTo>
                <a:lnTo>
                  <a:pt x="1042" y="123"/>
                </a:lnTo>
                <a:lnTo>
                  <a:pt x="1042" y="116"/>
                </a:lnTo>
                <a:lnTo>
                  <a:pt x="1035" y="110"/>
                </a:lnTo>
                <a:lnTo>
                  <a:pt x="1023" y="110"/>
                </a:lnTo>
                <a:lnTo>
                  <a:pt x="1023" y="116"/>
                </a:lnTo>
                <a:lnTo>
                  <a:pt x="5433" y="495"/>
                </a:lnTo>
                <a:lnTo>
                  <a:pt x="1440" y="33"/>
                </a:lnTo>
                <a:lnTo>
                  <a:pt x="1428" y="26"/>
                </a:lnTo>
                <a:lnTo>
                  <a:pt x="1415" y="20"/>
                </a:lnTo>
                <a:lnTo>
                  <a:pt x="1415" y="26"/>
                </a:lnTo>
                <a:lnTo>
                  <a:pt x="1428" y="39"/>
                </a:lnTo>
                <a:lnTo>
                  <a:pt x="1440" y="33"/>
                </a:lnTo>
                <a:lnTo>
                  <a:pt x="5433" y="495"/>
                </a:lnTo>
                <a:lnTo>
                  <a:pt x="785" y="65"/>
                </a:lnTo>
                <a:lnTo>
                  <a:pt x="785" y="71"/>
                </a:lnTo>
                <a:lnTo>
                  <a:pt x="798" y="65"/>
                </a:lnTo>
                <a:lnTo>
                  <a:pt x="791" y="65"/>
                </a:lnTo>
                <a:lnTo>
                  <a:pt x="785" y="65"/>
                </a:lnTo>
                <a:lnTo>
                  <a:pt x="5433" y="495"/>
                </a:lnTo>
                <a:lnTo>
                  <a:pt x="823" y="71"/>
                </a:lnTo>
                <a:lnTo>
                  <a:pt x="817" y="71"/>
                </a:lnTo>
                <a:lnTo>
                  <a:pt x="830" y="78"/>
                </a:lnTo>
                <a:lnTo>
                  <a:pt x="830" y="71"/>
                </a:lnTo>
                <a:lnTo>
                  <a:pt x="823" y="71"/>
                </a:lnTo>
                <a:lnTo>
                  <a:pt x="5433" y="495"/>
                </a:lnTo>
                <a:lnTo>
                  <a:pt x="1537" y="412"/>
                </a:lnTo>
                <a:lnTo>
                  <a:pt x="1537" y="405"/>
                </a:lnTo>
                <a:lnTo>
                  <a:pt x="1530" y="399"/>
                </a:lnTo>
                <a:lnTo>
                  <a:pt x="1524" y="399"/>
                </a:lnTo>
                <a:lnTo>
                  <a:pt x="1524" y="405"/>
                </a:lnTo>
                <a:lnTo>
                  <a:pt x="1530" y="412"/>
                </a:lnTo>
                <a:lnTo>
                  <a:pt x="1537" y="412"/>
                </a:lnTo>
                <a:lnTo>
                  <a:pt x="5433" y="495"/>
                </a:lnTo>
                <a:lnTo>
                  <a:pt x="1511" y="65"/>
                </a:lnTo>
                <a:lnTo>
                  <a:pt x="1505" y="65"/>
                </a:lnTo>
                <a:lnTo>
                  <a:pt x="1498" y="65"/>
                </a:lnTo>
                <a:lnTo>
                  <a:pt x="1505" y="65"/>
                </a:lnTo>
                <a:lnTo>
                  <a:pt x="1511" y="65"/>
                </a:lnTo>
                <a:lnTo>
                  <a:pt x="5433" y="495"/>
                </a:lnTo>
                <a:lnTo>
                  <a:pt x="1087" y="123"/>
                </a:lnTo>
                <a:lnTo>
                  <a:pt x="1093" y="123"/>
                </a:lnTo>
                <a:lnTo>
                  <a:pt x="1100" y="116"/>
                </a:lnTo>
                <a:lnTo>
                  <a:pt x="1087" y="116"/>
                </a:lnTo>
                <a:lnTo>
                  <a:pt x="1087" y="123"/>
                </a:lnTo>
                <a:lnTo>
                  <a:pt x="5433" y="495"/>
                </a:lnTo>
                <a:lnTo>
                  <a:pt x="1350" y="303"/>
                </a:lnTo>
                <a:lnTo>
                  <a:pt x="1286" y="290"/>
                </a:lnTo>
                <a:lnTo>
                  <a:pt x="1260" y="290"/>
                </a:lnTo>
                <a:lnTo>
                  <a:pt x="1241" y="290"/>
                </a:lnTo>
                <a:lnTo>
                  <a:pt x="1228" y="283"/>
                </a:lnTo>
                <a:lnTo>
                  <a:pt x="1222" y="283"/>
                </a:lnTo>
                <a:lnTo>
                  <a:pt x="1209" y="290"/>
                </a:lnTo>
                <a:lnTo>
                  <a:pt x="1183" y="290"/>
                </a:lnTo>
                <a:lnTo>
                  <a:pt x="1183" y="296"/>
                </a:lnTo>
                <a:lnTo>
                  <a:pt x="1203" y="296"/>
                </a:lnTo>
                <a:lnTo>
                  <a:pt x="1312" y="309"/>
                </a:lnTo>
                <a:lnTo>
                  <a:pt x="1363" y="309"/>
                </a:lnTo>
                <a:lnTo>
                  <a:pt x="1395" y="309"/>
                </a:lnTo>
                <a:lnTo>
                  <a:pt x="1395" y="309"/>
                </a:lnTo>
                <a:lnTo>
                  <a:pt x="1370" y="309"/>
                </a:lnTo>
                <a:lnTo>
                  <a:pt x="1350" y="303"/>
                </a:lnTo>
                <a:lnTo>
                  <a:pt x="5433" y="495"/>
                </a:lnTo>
                <a:lnTo>
                  <a:pt x="939" y="97"/>
                </a:lnTo>
                <a:lnTo>
                  <a:pt x="945" y="97"/>
                </a:lnTo>
                <a:lnTo>
                  <a:pt x="933" y="90"/>
                </a:lnTo>
                <a:lnTo>
                  <a:pt x="926" y="90"/>
                </a:lnTo>
                <a:lnTo>
                  <a:pt x="939" y="97"/>
                </a:lnTo>
                <a:lnTo>
                  <a:pt x="5433" y="495"/>
                </a:lnTo>
                <a:lnTo>
                  <a:pt x="3774" y="187"/>
                </a:lnTo>
                <a:lnTo>
                  <a:pt x="3780" y="187"/>
                </a:lnTo>
                <a:lnTo>
                  <a:pt x="3774" y="180"/>
                </a:lnTo>
                <a:lnTo>
                  <a:pt x="3774" y="187"/>
                </a:lnTo>
                <a:lnTo>
                  <a:pt x="5433" y="495"/>
                </a:lnTo>
                <a:lnTo>
                  <a:pt x="393" y="502"/>
                </a:lnTo>
                <a:lnTo>
                  <a:pt x="386" y="483"/>
                </a:lnTo>
                <a:lnTo>
                  <a:pt x="380" y="483"/>
                </a:lnTo>
                <a:lnTo>
                  <a:pt x="386" y="495"/>
                </a:lnTo>
                <a:lnTo>
                  <a:pt x="393" y="502"/>
                </a:lnTo>
                <a:lnTo>
                  <a:pt x="5433" y="495"/>
                </a:lnTo>
                <a:lnTo>
                  <a:pt x="605" y="547"/>
                </a:lnTo>
                <a:lnTo>
                  <a:pt x="598" y="547"/>
                </a:lnTo>
                <a:lnTo>
                  <a:pt x="598" y="553"/>
                </a:lnTo>
                <a:lnTo>
                  <a:pt x="605" y="547"/>
                </a:lnTo>
                <a:lnTo>
                  <a:pt x="5433" y="495"/>
                </a:lnTo>
                <a:lnTo>
                  <a:pt x="515" y="521"/>
                </a:lnTo>
                <a:lnTo>
                  <a:pt x="515" y="528"/>
                </a:lnTo>
                <a:lnTo>
                  <a:pt x="515" y="534"/>
                </a:lnTo>
                <a:lnTo>
                  <a:pt x="528" y="528"/>
                </a:lnTo>
                <a:lnTo>
                  <a:pt x="521" y="528"/>
                </a:lnTo>
                <a:lnTo>
                  <a:pt x="521" y="521"/>
                </a:lnTo>
                <a:lnTo>
                  <a:pt x="515" y="521"/>
                </a:lnTo>
                <a:lnTo>
                  <a:pt x="5433" y="495"/>
                </a:lnTo>
                <a:lnTo>
                  <a:pt x="450" y="303"/>
                </a:lnTo>
                <a:lnTo>
                  <a:pt x="418" y="296"/>
                </a:lnTo>
                <a:lnTo>
                  <a:pt x="393" y="296"/>
                </a:lnTo>
                <a:lnTo>
                  <a:pt x="373" y="296"/>
                </a:lnTo>
                <a:lnTo>
                  <a:pt x="335" y="290"/>
                </a:lnTo>
                <a:lnTo>
                  <a:pt x="322" y="290"/>
                </a:lnTo>
                <a:lnTo>
                  <a:pt x="309" y="290"/>
                </a:lnTo>
                <a:lnTo>
                  <a:pt x="290" y="283"/>
                </a:lnTo>
                <a:lnTo>
                  <a:pt x="270" y="290"/>
                </a:lnTo>
                <a:lnTo>
                  <a:pt x="283" y="296"/>
                </a:lnTo>
                <a:lnTo>
                  <a:pt x="309" y="296"/>
                </a:lnTo>
                <a:lnTo>
                  <a:pt x="309" y="303"/>
                </a:lnTo>
                <a:lnTo>
                  <a:pt x="309" y="309"/>
                </a:lnTo>
                <a:lnTo>
                  <a:pt x="328" y="315"/>
                </a:lnTo>
                <a:lnTo>
                  <a:pt x="360" y="315"/>
                </a:lnTo>
                <a:lnTo>
                  <a:pt x="386" y="315"/>
                </a:lnTo>
                <a:lnTo>
                  <a:pt x="405" y="315"/>
                </a:lnTo>
                <a:lnTo>
                  <a:pt x="405" y="309"/>
                </a:lnTo>
                <a:lnTo>
                  <a:pt x="386" y="309"/>
                </a:lnTo>
                <a:lnTo>
                  <a:pt x="373" y="309"/>
                </a:lnTo>
                <a:lnTo>
                  <a:pt x="367" y="309"/>
                </a:lnTo>
                <a:lnTo>
                  <a:pt x="348" y="309"/>
                </a:lnTo>
                <a:lnTo>
                  <a:pt x="335" y="309"/>
                </a:lnTo>
                <a:lnTo>
                  <a:pt x="328" y="309"/>
                </a:lnTo>
                <a:lnTo>
                  <a:pt x="322" y="303"/>
                </a:lnTo>
                <a:lnTo>
                  <a:pt x="341" y="303"/>
                </a:lnTo>
                <a:lnTo>
                  <a:pt x="373" y="303"/>
                </a:lnTo>
                <a:lnTo>
                  <a:pt x="412" y="309"/>
                </a:lnTo>
                <a:lnTo>
                  <a:pt x="431" y="309"/>
                </a:lnTo>
                <a:lnTo>
                  <a:pt x="450" y="309"/>
                </a:lnTo>
                <a:lnTo>
                  <a:pt x="463" y="309"/>
                </a:lnTo>
                <a:lnTo>
                  <a:pt x="450" y="303"/>
                </a:lnTo>
                <a:lnTo>
                  <a:pt x="5433" y="495"/>
                </a:lnTo>
                <a:lnTo>
                  <a:pt x="528" y="290"/>
                </a:lnTo>
                <a:lnTo>
                  <a:pt x="553" y="290"/>
                </a:lnTo>
                <a:lnTo>
                  <a:pt x="598" y="290"/>
                </a:lnTo>
                <a:lnTo>
                  <a:pt x="598" y="283"/>
                </a:lnTo>
                <a:lnTo>
                  <a:pt x="605" y="283"/>
                </a:lnTo>
                <a:lnTo>
                  <a:pt x="624" y="283"/>
                </a:lnTo>
                <a:lnTo>
                  <a:pt x="637" y="283"/>
                </a:lnTo>
                <a:lnTo>
                  <a:pt x="630" y="277"/>
                </a:lnTo>
                <a:lnTo>
                  <a:pt x="618" y="277"/>
                </a:lnTo>
                <a:lnTo>
                  <a:pt x="605" y="277"/>
                </a:lnTo>
                <a:lnTo>
                  <a:pt x="592" y="283"/>
                </a:lnTo>
                <a:lnTo>
                  <a:pt x="579" y="283"/>
                </a:lnTo>
                <a:lnTo>
                  <a:pt x="540" y="283"/>
                </a:lnTo>
                <a:lnTo>
                  <a:pt x="515" y="290"/>
                </a:lnTo>
                <a:lnTo>
                  <a:pt x="508" y="290"/>
                </a:lnTo>
                <a:lnTo>
                  <a:pt x="476" y="296"/>
                </a:lnTo>
                <a:lnTo>
                  <a:pt x="515" y="296"/>
                </a:lnTo>
                <a:lnTo>
                  <a:pt x="521" y="296"/>
                </a:lnTo>
                <a:lnTo>
                  <a:pt x="528" y="290"/>
                </a:lnTo>
                <a:lnTo>
                  <a:pt x="5433" y="495"/>
                </a:lnTo>
                <a:lnTo>
                  <a:pt x="926" y="354"/>
                </a:lnTo>
                <a:lnTo>
                  <a:pt x="900" y="341"/>
                </a:lnTo>
                <a:lnTo>
                  <a:pt x="875" y="328"/>
                </a:lnTo>
                <a:lnTo>
                  <a:pt x="843" y="328"/>
                </a:lnTo>
                <a:lnTo>
                  <a:pt x="836" y="328"/>
                </a:lnTo>
                <a:lnTo>
                  <a:pt x="843" y="335"/>
                </a:lnTo>
                <a:lnTo>
                  <a:pt x="862" y="341"/>
                </a:lnTo>
                <a:lnTo>
                  <a:pt x="894" y="367"/>
                </a:lnTo>
                <a:lnTo>
                  <a:pt x="926" y="380"/>
                </a:lnTo>
                <a:lnTo>
                  <a:pt x="965" y="393"/>
                </a:lnTo>
                <a:lnTo>
                  <a:pt x="1138" y="457"/>
                </a:lnTo>
                <a:lnTo>
                  <a:pt x="1203" y="489"/>
                </a:lnTo>
                <a:lnTo>
                  <a:pt x="1235" y="502"/>
                </a:lnTo>
                <a:lnTo>
                  <a:pt x="1241" y="502"/>
                </a:lnTo>
                <a:lnTo>
                  <a:pt x="1068" y="425"/>
                </a:lnTo>
                <a:lnTo>
                  <a:pt x="926" y="354"/>
                </a:lnTo>
                <a:lnTo>
                  <a:pt x="5433" y="495"/>
                </a:lnTo>
                <a:lnTo>
                  <a:pt x="418" y="322"/>
                </a:lnTo>
                <a:lnTo>
                  <a:pt x="412" y="328"/>
                </a:lnTo>
                <a:lnTo>
                  <a:pt x="431" y="322"/>
                </a:lnTo>
                <a:lnTo>
                  <a:pt x="438" y="315"/>
                </a:lnTo>
                <a:lnTo>
                  <a:pt x="425" y="315"/>
                </a:lnTo>
                <a:lnTo>
                  <a:pt x="418" y="322"/>
                </a:lnTo>
                <a:lnTo>
                  <a:pt x="5433" y="495"/>
                </a:lnTo>
                <a:lnTo>
                  <a:pt x="1318" y="508"/>
                </a:lnTo>
                <a:lnTo>
                  <a:pt x="1331" y="495"/>
                </a:lnTo>
                <a:lnTo>
                  <a:pt x="1344" y="489"/>
                </a:lnTo>
                <a:lnTo>
                  <a:pt x="1363" y="489"/>
                </a:lnTo>
                <a:lnTo>
                  <a:pt x="1389" y="495"/>
                </a:lnTo>
                <a:lnTo>
                  <a:pt x="1389" y="489"/>
                </a:lnTo>
                <a:lnTo>
                  <a:pt x="1357" y="476"/>
                </a:lnTo>
                <a:lnTo>
                  <a:pt x="1331" y="470"/>
                </a:lnTo>
                <a:lnTo>
                  <a:pt x="1260" y="444"/>
                </a:lnTo>
                <a:lnTo>
                  <a:pt x="1235" y="444"/>
                </a:lnTo>
                <a:lnTo>
                  <a:pt x="1215" y="438"/>
                </a:lnTo>
                <a:lnTo>
                  <a:pt x="1209" y="431"/>
                </a:lnTo>
                <a:lnTo>
                  <a:pt x="1203" y="438"/>
                </a:lnTo>
                <a:lnTo>
                  <a:pt x="1196" y="444"/>
                </a:lnTo>
                <a:lnTo>
                  <a:pt x="1203" y="444"/>
                </a:lnTo>
                <a:lnTo>
                  <a:pt x="1222" y="450"/>
                </a:lnTo>
                <a:lnTo>
                  <a:pt x="1235" y="450"/>
                </a:lnTo>
                <a:lnTo>
                  <a:pt x="1248" y="450"/>
                </a:lnTo>
                <a:lnTo>
                  <a:pt x="1286" y="470"/>
                </a:lnTo>
                <a:lnTo>
                  <a:pt x="1312" y="476"/>
                </a:lnTo>
                <a:lnTo>
                  <a:pt x="1338" y="476"/>
                </a:lnTo>
                <a:lnTo>
                  <a:pt x="1331" y="489"/>
                </a:lnTo>
                <a:lnTo>
                  <a:pt x="1318" y="502"/>
                </a:lnTo>
                <a:lnTo>
                  <a:pt x="1318" y="508"/>
                </a:lnTo>
                <a:lnTo>
                  <a:pt x="5433" y="495"/>
                </a:lnTo>
                <a:lnTo>
                  <a:pt x="450" y="328"/>
                </a:lnTo>
                <a:lnTo>
                  <a:pt x="470" y="328"/>
                </a:lnTo>
                <a:lnTo>
                  <a:pt x="476" y="328"/>
                </a:lnTo>
                <a:lnTo>
                  <a:pt x="476" y="322"/>
                </a:lnTo>
                <a:lnTo>
                  <a:pt x="470" y="322"/>
                </a:lnTo>
                <a:lnTo>
                  <a:pt x="450" y="322"/>
                </a:lnTo>
                <a:lnTo>
                  <a:pt x="450" y="328"/>
                </a:lnTo>
                <a:lnTo>
                  <a:pt x="444" y="328"/>
                </a:lnTo>
                <a:lnTo>
                  <a:pt x="450" y="328"/>
                </a:lnTo>
                <a:lnTo>
                  <a:pt x="5433" y="495"/>
                </a:lnTo>
                <a:lnTo>
                  <a:pt x="566" y="193"/>
                </a:lnTo>
                <a:lnTo>
                  <a:pt x="547" y="193"/>
                </a:lnTo>
                <a:lnTo>
                  <a:pt x="547" y="200"/>
                </a:lnTo>
                <a:lnTo>
                  <a:pt x="547" y="206"/>
                </a:lnTo>
                <a:lnTo>
                  <a:pt x="553" y="206"/>
                </a:lnTo>
                <a:lnTo>
                  <a:pt x="566" y="193"/>
                </a:lnTo>
                <a:lnTo>
                  <a:pt x="5433" y="495"/>
                </a:lnTo>
                <a:lnTo>
                  <a:pt x="277" y="58"/>
                </a:lnTo>
                <a:lnTo>
                  <a:pt x="270" y="52"/>
                </a:lnTo>
                <a:lnTo>
                  <a:pt x="264" y="52"/>
                </a:lnTo>
                <a:lnTo>
                  <a:pt x="264" y="58"/>
                </a:lnTo>
                <a:lnTo>
                  <a:pt x="277" y="58"/>
                </a:lnTo>
                <a:lnTo>
                  <a:pt x="5433" y="495"/>
                </a:lnTo>
                <a:lnTo>
                  <a:pt x="290" y="450"/>
                </a:lnTo>
                <a:lnTo>
                  <a:pt x="258" y="450"/>
                </a:lnTo>
                <a:lnTo>
                  <a:pt x="245" y="450"/>
                </a:lnTo>
                <a:lnTo>
                  <a:pt x="245" y="457"/>
                </a:lnTo>
                <a:lnTo>
                  <a:pt x="277" y="457"/>
                </a:lnTo>
                <a:lnTo>
                  <a:pt x="290" y="457"/>
                </a:lnTo>
                <a:lnTo>
                  <a:pt x="309" y="450"/>
                </a:lnTo>
                <a:lnTo>
                  <a:pt x="303" y="450"/>
                </a:lnTo>
                <a:lnTo>
                  <a:pt x="290" y="450"/>
                </a:lnTo>
                <a:lnTo>
                  <a:pt x="5433" y="495"/>
                </a:lnTo>
                <a:lnTo>
                  <a:pt x="193" y="213"/>
                </a:lnTo>
                <a:lnTo>
                  <a:pt x="193" y="219"/>
                </a:lnTo>
                <a:lnTo>
                  <a:pt x="206" y="219"/>
                </a:lnTo>
                <a:lnTo>
                  <a:pt x="200" y="213"/>
                </a:lnTo>
                <a:lnTo>
                  <a:pt x="193" y="213"/>
                </a:lnTo>
                <a:lnTo>
                  <a:pt x="5433" y="495"/>
                </a:lnTo>
                <a:lnTo>
                  <a:pt x="225" y="450"/>
                </a:lnTo>
                <a:lnTo>
                  <a:pt x="219" y="457"/>
                </a:lnTo>
                <a:lnTo>
                  <a:pt x="225" y="470"/>
                </a:lnTo>
                <a:lnTo>
                  <a:pt x="238" y="470"/>
                </a:lnTo>
                <a:lnTo>
                  <a:pt x="238" y="457"/>
                </a:lnTo>
                <a:lnTo>
                  <a:pt x="238" y="450"/>
                </a:lnTo>
                <a:lnTo>
                  <a:pt x="225" y="450"/>
                </a:lnTo>
                <a:lnTo>
                  <a:pt x="5433" y="495"/>
                </a:lnTo>
                <a:lnTo>
                  <a:pt x="161" y="225"/>
                </a:lnTo>
                <a:lnTo>
                  <a:pt x="174" y="225"/>
                </a:lnTo>
                <a:lnTo>
                  <a:pt x="168" y="219"/>
                </a:lnTo>
                <a:lnTo>
                  <a:pt x="155" y="225"/>
                </a:lnTo>
                <a:lnTo>
                  <a:pt x="161" y="225"/>
                </a:lnTo>
                <a:lnTo>
                  <a:pt x="5433" y="495"/>
                </a:lnTo>
                <a:lnTo>
                  <a:pt x="78" y="290"/>
                </a:lnTo>
                <a:lnTo>
                  <a:pt x="84" y="296"/>
                </a:lnTo>
                <a:lnTo>
                  <a:pt x="103" y="303"/>
                </a:lnTo>
                <a:lnTo>
                  <a:pt x="129" y="315"/>
                </a:lnTo>
                <a:lnTo>
                  <a:pt x="103" y="309"/>
                </a:lnTo>
                <a:lnTo>
                  <a:pt x="84" y="309"/>
                </a:lnTo>
                <a:lnTo>
                  <a:pt x="71" y="315"/>
                </a:lnTo>
                <a:lnTo>
                  <a:pt x="97" y="322"/>
                </a:lnTo>
                <a:lnTo>
                  <a:pt x="129" y="322"/>
                </a:lnTo>
                <a:lnTo>
                  <a:pt x="161" y="335"/>
                </a:lnTo>
                <a:lnTo>
                  <a:pt x="187" y="348"/>
                </a:lnTo>
                <a:lnTo>
                  <a:pt x="200" y="354"/>
                </a:lnTo>
                <a:lnTo>
                  <a:pt x="219" y="354"/>
                </a:lnTo>
                <a:lnTo>
                  <a:pt x="232" y="367"/>
                </a:lnTo>
                <a:lnTo>
                  <a:pt x="225" y="380"/>
                </a:lnTo>
                <a:lnTo>
                  <a:pt x="238" y="386"/>
                </a:lnTo>
                <a:lnTo>
                  <a:pt x="258" y="380"/>
                </a:lnTo>
                <a:lnTo>
                  <a:pt x="277" y="386"/>
                </a:lnTo>
                <a:lnTo>
                  <a:pt x="290" y="399"/>
                </a:lnTo>
                <a:lnTo>
                  <a:pt x="290" y="393"/>
                </a:lnTo>
                <a:lnTo>
                  <a:pt x="277" y="373"/>
                </a:lnTo>
                <a:lnTo>
                  <a:pt x="270" y="367"/>
                </a:lnTo>
                <a:lnTo>
                  <a:pt x="258" y="354"/>
                </a:lnTo>
                <a:lnTo>
                  <a:pt x="277" y="354"/>
                </a:lnTo>
                <a:lnTo>
                  <a:pt x="322" y="373"/>
                </a:lnTo>
                <a:lnTo>
                  <a:pt x="348" y="367"/>
                </a:lnTo>
                <a:lnTo>
                  <a:pt x="373" y="367"/>
                </a:lnTo>
                <a:lnTo>
                  <a:pt x="405" y="367"/>
                </a:lnTo>
                <a:lnTo>
                  <a:pt x="412" y="367"/>
                </a:lnTo>
                <a:lnTo>
                  <a:pt x="393" y="354"/>
                </a:lnTo>
                <a:lnTo>
                  <a:pt x="367" y="348"/>
                </a:lnTo>
                <a:lnTo>
                  <a:pt x="335" y="348"/>
                </a:lnTo>
                <a:lnTo>
                  <a:pt x="322" y="348"/>
                </a:lnTo>
                <a:lnTo>
                  <a:pt x="315" y="341"/>
                </a:lnTo>
                <a:lnTo>
                  <a:pt x="296" y="341"/>
                </a:lnTo>
                <a:lnTo>
                  <a:pt x="264" y="328"/>
                </a:lnTo>
                <a:lnTo>
                  <a:pt x="219" y="322"/>
                </a:lnTo>
                <a:lnTo>
                  <a:pt x="187" y="315"/>
                </a:lnTo>
                <a:lnTo>
                  <a:pt x="174" y="315"/>
                </a:lnTo>
                <a:lnTo>
                  <a:pt x="168" y="309"/>
                </a:lnTo>
                <a:lnTo>
                  <a:pt x="123" y="303"/>
                </a:lnTo>
                <a:lnTo>
                  <a:pt x="97" y="290"/>
                </a:lnTo>
                <a:lnTo>
                  <a:pt x="84" y="283"/>
                </a:lnTo>
                <a:lnTo>
                  <a:pt x="78" y="283"/>
                </a:lnTo>
                <a:lnTo>
                  <a:pt x="78" y="290"/>
                </a:lnTo>
                <a:lnTo>
                  <a:pt x="5433" y="495"/>
                </a:lnTo>
                <a:lnTo>
                  <a:pt x="309" y="508"/>
                </a:lnTo>
                <a:lnTo>
                  <a:pt x="303" y="508"/>
                </a:lnTo>
                <a:lnTo>
                  <a:pt x="296" y="515"/>
                </a:lnTo>
                <a:lnTo>
                  <a:pt x="303" y="515"/>
                </a:lnTo>
                <a:lnTo>
                  <a:pt x="309" y="508"/>
                </a:lnTo>
                <a:lnTo>
                  <a:pt x="5433" y="495"/>
                </a:lnTo>
                <a:lnTo>
                  <a:pt x="1338" y="20"/>
                </a:lnTo>
                <a:lnTo>
                  <a:pt x="1350" y="20"/>
                </a:lnTo>
                <a:lnTo>
                  <a:pt x="1338" y="7"/>
                </a:lnTo>
                <a:lnTo>
                  <a:pt x="1331" y="7"/>
                </a:lnTo>
                <a:lnTo>
                  <a:pt x="1325" y="13"/>
                </a:lnTo>
                <a:lnTo>
                  <a:pt x="1325" y="20"/>
                </a:lnTo>
                <a:lnTo>
                  <a:pt x="1338" y="20"/>
                </a:lnTo>
                <a:lnTo>
                  <a:pt x="5433" y="495"/>
                </a:lnTo>
                <a:lnTo>
                  <a:pt x="187" y="521"/>
                </a:lnTo>
                <a:lnTo>
                  <a:pt x="180" y="521"/>
                </a:lnTo>
                <a:lnTo>
                  <a:pt x="174" y="521"/>
                </a:lnTo>
                <a:lnTo>
                  <a:pt x="180" y="521"/>
                </a:lnTo>
                <a:lnTo>
                  <a:pt x="187" y="521"/>
                </a:lnTo>
                <a:lnTo>
                  <a:pt x="5433" y="495"/>
                </a:lnTo>
                <a:lnTo>
                  <a:pt x="39" y="206"/>
                </a:lnTo>
                <a:lnTo>
                  <a:pt x="13" y="187"/>
                </a:lnTo>
                <a:lnTo>
                  <a:pt x="0" y="180"/>
                </a:lnTo>
                <a:lnTo>
                  <a:pt x="0" y="193"/>
                </a:lnTo>
                <a:lnTo>
                  <a:pt x="26" y="213"/>
                </a:lnTo>
                <a:lnTo>
                  <a:pt x="65" y="219"/>
                </a:lnTo>
                <a:lnTo>
                  <a:pt x="97" y="225"/>
                </a:lnTo>
                <a:lnTo>
                  <a:pt x="39" y="206"/>
                </a:lnTo>
                <a:lnTo>
                  <a:pt x="5433" y="495"/>
                </a:lnTo>
                <a:lnTo>
                  <a:pt x="778" y="592"/>
                </a:lnTo>
                <a:lnTo>
                  <a:pt x="753" y="585"/>
                </a:lnTo>
                <a:lnTo>
                  <a:pt x="733" y="566"/>
                </a:lnTo>
                <a:lnTo>
                  <a:pt x="708" y="560"/>
                </a:lnTo>
                <a:lnTo>
                  <a:pt x="682" y="560"/>
                </a:lnTo>
                <a:lnTo>
                  <a:pt x="669" y="560"/>
                </a:lnTo>
                <a:lnTo>
                  <a:pt x="650" y="560"/>
                </a:lnTo>
                <a:lnTo>
                  <a:pt x="643" y="553"/>
                </a:lnTo>
                <a:lnTo>
                  <a:pt x="643" y="560"/>
                </a:lnTo>
                <a:lnTo>
                  <a:pt x="650" y="579"/>
                </a:lnTo>
                <a:lnTo>
                  <a:pt x="650" y="585"/>
                </a:lnTo>
                <a:lnTo>
                  <a:pt x="643" y="585"/>
                </a:lnTo>
                <a:lnTo>
                  <a:pt x="630" y="579"/>
                </a:lnTo>
                <a:lnTo>
                  <a:pt x="624" y="579"/>
                </a:lnTo>
                <a:lnTo>
                  <a:pt x="624" y="566"/>
                </a:lnTo>
                <a:lnTo>
                  <a:pt x="624" y="560"/>
                </a:lnTo>
                <a:lnTo>
                  <a:pt x="618" y="553"/>
                </a:lnTo>
                <a:lnTo>
                  <a:pt x="611" y="547"/>
                </a:lnTo>
                <a:lnTo>
                  <a:pt x="605" y="553"/>
                </a:lnTo>
                <a:lnTo>
                  <a:pt x="611" y="560"/>
                </a:lnTo>
                <a:lnTo>
                  <a:pt x="605" y="560"/>
                </a:lnTo>
                <a:lnTo>
                  <a:pt x="598" y="560"/>
                </a:lnTo>
                <a:lnTo>
                  <a:pt x="592" y="553"/>
                </a:lnTo>
                <a:lnTo>
                  <a:pt x="573" y="553"/>
                </a:lnTo>
                <a:lnTo>
                  <a:pt x="547" y="547"/>
                </a:lnTo>
                <a:lnTo>
                  <a:pt x="553" y="540"/>
                </a:lnTo>
                <a:lnTo>
                  <a:pt x="540" y="540"/>
                </a:lnTo>
                <a:lnTo>
                  <a:pt x="534" y="547"/>
                </a:lnTo>
                <a:lnTo>
                  <a:pt x="521" y="553"/>
                </a:lnTo>
                <a:lnTo>
                  <a:pt x="521" y="540"/>
                </a:lnTo>
                <a:lnTo>
                  <a:pt x="515" y="540"/>
                </a:lnTo>
                <a:lnTo>
                  <a:pt x="495" y="540"/>
                </a:lnTo>
                <a:lnTo>
                  <a:pt x="476" y="540"/>
                </a:lnTo>
                <a:lnTo>
                  <a:pt x="438" y="540"/>
                </a:lnTo>
                <a:lnTo>
                  <a:pt x="438" y="534"/>
                </a:lnTo>
                <a:lnTo>
                  <a:pt x="425" y="528"/>
                </a:lnTo>
                <a:lnTo>
                  <a:pt x="418" y="521"/>
                </a:lnTo>
                <a:lnTo>
                  <a:pt x="418" y="521"/>
                </a:lnTo>
                <a:lnTo>
                  <a:pt x="405" y="515"/>
                </a:lnTo>
                <a:lnTo>
                  <a:pt x="405" y="521"/>
                </a:lnTo>
                <a:lnTo>
                  <a:pt x="418" y="528"/>
                </a:lnTo>
                <a:lnTo>
                  <a:pt x="431" y="540"/>
                </a:lnTo>
                <a:lnTo>
                  <a:pt x="425" y="547"/>
                </a:lnTo>
                <a:lnTo>
                  <a:pt x="418" y="547"/>
                </a:lnTo>
                <a:lnTo>
                  <a:pt x="405" y="547"/>
                </a:lnTo>
                <a:lnTo>
                  <a:pt x="386" y="547"/>
                </a:lnTo>
                <a:lnTo>
                  <a:pt x="360" y="553"/>
                </a:lnTo>
                <a:lnTo>
                  <a:pt x="341" y="553"/>
                </a:lnTo>
                <a:lnTo>
                  <a:pt x="328" y="553"/>
                </a:lnTo>
                <a:lnTo>
                  <a:pt x="315" y="553"/>
                </a:lnTo>
                <a:lnTo>
                  <a:pt x="303" y="540"/>
                </a:lnTo>
                <a:lnTo>
                  <a:pt x="303" y="528"/>
                </a:lnTo>
                <a:lnTo>
                  <a:pt x="303" y="521"/>
                </a:lnTo>
                <a:lnTo>
                  <a:pt x="296" y="521"/>
                </a:lnTo>
                <a:lnTo>
                  <a:pt x="283" y="521"/>
                </a:lnTo>
                <a:lnTo>
                  <a:pt x="283" y="521"/>
                </a:lnTo>
                <a:lnTo>
                  <a:pt x="277" y="515"/>
                </a:lnTo>
                <a:lnTo>
                  <a:pt x="264" y="515"/>
                </a:lnTo>
                <a:lnTo>
                  <a:pt x="264" y="502"/>
                </a:lnTo>
                <a:lnTo>
                  <a:pt x="238" y="502"/>
                </a:lnTo>
                <a:lnTo>
                  <a:pt x="225" y="495"/>
                </a:lnTo>
                <a:lnTo>
                  <a:pt x="200" y="476"/>
                </a:lnTo>
                <a:lnTo>
                  <a:pt x="180" y="457"/>
                </a:lnTo>
                <a:lnTo>
                  <a:pt x="168" y="450"/>
                </a:lnTo>
                <a:lnTo>
                  <a:pt x="161" y="438"/>
                </a:lnTo>
                <a:lnTo>
                  <a:pt x="116" y="418"/>
                </a:lnTo>
                <a:lnTo>
                  <a:pt x="71" y="393"/>
                </a:lnTo>
                <a:lnTo>
                  <a:pt x="33" y="373"/>
                </a:lnTo>
                <a:lnTo>
                  <a:pt x="13" y="367"/>
                </a:lnTo>
                <a:lnTo>
                  <a:pt x="0" y="367"/>
                </a:lnTo>
                <a:lnTo>
                  <a:pt x="0" y="373"/>
                </a:lnTo>
                <a:lnTo>
                  <a:pt x="13" y="380"/>
                </a:lnTo>
                <a:lnTo>
                  <a:pt x="33" y="386"/>
                </a:lnTo>
                <a:lnTo>
                  <a:pt x="65" y="399"/>
                </a:lnTo>
                <a:lnTo>
                  <a:pt x="110" y="425"/>
                </a:lnTo>
                <a:lnTo>
                  <a:pt x="142" y="444"/>
                </a:lnTo>
                <a:lnTo>
                  <a:pt x="161" y="457"/>
                </a:lnTo>
                <a:lnTo>
                  <a:pt x="174" y="470"/>
                </a:lnTo>
                <a:lnTo>
                  <a:pt x="180" y="483"/>
                </a:lnTo>
                <a:lnTo>
                  <a:pt x="180" y="489"/>
                </a:lnTo>
                <a:lnTo>
                  <a:pt x="174" y="483"/>
                </a:lnTo>
                <a:lnTo>
                  <a:pt x="142" y="457"/>
                </a:lnTo>
                <a:lnTo>
                  <a:pt x="135" y="450"/>
                </a:lnTo>
                <a:lnTo>
                  <a:pt x="123" y="444"/>
                </a:lnTo>
                <a:lnTo>
                  <a:pt x="110" y="438"/>
                </a:lnTo>
                <a:lnTo>
                  <a:pt x="97" y="431"/>
                </a:lnTo>
                <a:lnTo>
                  <a:pt x="97" y="425"/>
                </a:lnTo>
                <a:lnTo>
                  <a:pt x="97" y="431"/>
                </a:lnTo>
                <a:lnTo>
                  <a:pt x="97" y="444"/>
                </a:lnTo>
                <a:lnTo>
                  <a:pt x="110" y="457"/>
                </a:lnTo>
                <a:lnTo>
                  <a:pt x="123" y="476"/>
                </a:lnTo>
                <a:lnTo>
                  <a:pt x="129" y="476"/>
                </a:lnTo>
                <a:lnTo>
                  <a:pt x="155" y="489"/>
                </a:lnTo>
                <a:lnTo>
                  <a:pt x="168" y="489"/>
                </a:lnTo>
                <a:lnTo>
                  <a:pt x="174" y="495"/>
                </a:lnTo>
                <a:lnTo>
                  <a:pt x="180" y="502"/>
                </a:lnTo>
                <a:lnTo>
                  <a:pt x="187" y="502"/>
                </a:lnTo>
                <a:lnTo>
                  <a:pt x="193" y="508"/>
                </a:lnTo>
                <a:lnTo>
                  <a:pt x="193" y="515"/>
                </a:lnTo>
                <a:lnTo>
                  <a:pt x="187" y="521"/>
                </a:lnTo>
                <a:lnTo>
                  <a:pt x="213" y="521"/>
                </a:lnTo>
                <a:lnTo>
                  <a:pt x="219" y="521"/>
                </a:lnTo>
                <a:lnTo>
                  <a:pt x="219" y="521"/>
                </a:lnTo>
                <a:lnTo>
                  <a:pt x="213" y="528"/>
                </a:lnTo>
                <a:lnTo>
                  <a:pt x="193" y="528"/>
                </a:lnTo>
                <a:lnTo>
                  <a:pt x="174" y="528"/>
                </a:lnTo>
                <a:lnTo>
                  <a:pt x="168" y="521"/>
                </a:lnTo>
                <a:lnTo>
                  <a:pt x="161" y="515"/>
                </a:lnTo>
                <a:lnTo>
                  <a:pt x="142" y="515"/>
                </a:lnTo>
                <a:lnTo>
                  <a:pt x="123" y="521"/>
                </a:lnTo>
                <a:lnTo>
                  <a:pt x="110" y="515"/>
                </a:lnTo>
                <a:lnTo>
                  <a:pt x="103" y="508"/>
                </a:lnTo>
                <a:lnTo>
                  <a:pt x="97" y="508"/>
                </a:lnTo>
                <a:lnTo>
                  <a:pt x="84" y="515"/>
                </a:lnTo>
                <a:lnTo>
                  <a:pt x="71" y="508"/>
                </a:lnTo>
                <a:lnTo>
                  <a:pt x="58" y="508"/>
                </a:lnTo>
                <a:lnTo>
                  <a:pt x="26" y="489"/>
                </a:lnTo>
                <a:lnTo>
                  <a:pt x="0" y="476"/>
                </a:lnTo>
                <a:lnTo>
                  <a:pt x="0" y="489"/>
                </a:lnTo>
                <a:lnTo>
                  <a:pt x="7" y="489"/>
                </a:lnTo>
                <a:lnTo>
                  <a:pt x="20" y="495"/>
                </a:lnTo>
                <a:lnTo>
                  <a:pt x="26" y="502"/>
                </a:lnTo>
                <a:lnTo>
                  <a:pt x="7" y="502"/>
                </a:lnTo>
                <a:lnTo>
                  <a:pt x="0" y="502"/>
                </a:lnTo>
                <a:lnTo>
                  <a:pt x="0" y="515"/>
                </a:lnTo>
                <a:lnTo>
                  <a:pt x="20" y="515"/>
                </a:lnTo>
                <a:lnTo>
                  <a:pt x="26" y="515"/>
                </a:lnTo>
                <a:lnTo>
                  <a:pt x="65" y="521"/>
                </a:lnTo>
                <a:lnTo>
                  <a:pt x="90" y="521"/>
                </a:lnTo>
                <a:lnTo>
                  <a:pt x="84" y="521"/>
                </a:lnTo>
                <a:lnTo>
                  <a:pt x="78" y="528"/>
                </a:lnTo>
                <a:lnTo>
                  <a:pt x="52" y="528"/>
                </a:lnTo>
                <a:lnTo>
                  <a:pt x="26" y="534"/>
                </a:lnTo>
                <a:lnTo>
                  <a:pt x="13" y="540"/>
                </a:lnTo>
                <a:lnTo>
                  <a:pt x="0" y="547"/>
                </a:lnTo>
                <a:lnTo>
                  <a:pt x="0" y="553"/>
                </a:lnTo>
                <a:lnTo>
                  <a:pt x="20" y="547"/>
                </a:lnTo>
                <a:lnTo>
                  <a:pt x="52" y="540"/>
                </a:lnTo>
                <a:lnTo>
                  <a:pt x="84" y="540"/>
                </a:lnTo>
                <a:lnTo>
                  <a:pt x="110" y="540"/>
                </a:lnTo>
                <a:lnTo>
                  <a:pt x="135" y="540"/>
                </a:lnTo>
                <a:lnTo>
                  <a:pt x="161" y="534"/>
                </a:lnTo>
                <a:lnTo>
                  <a:pt x="225" y="534"/>
                </a:lnTo>
                <a:lnTo>
                  <a:pt x="245" y="534"/>
                </a:lnTo>
                <a:lnTo>
                  <a:pt x="258" y="534"/>
                </a:lnTo>
                <a:lnTo>
                  <a:pt x="258" y="540"/>
                </a:lnTo>
                <a:lnTo>
                  <a:pt x="258" y="560"/>
                </a:lnTo>
                <a:lnTo>
                  <a:pt x="258" y="566"/>
                </a:lnTo>
                <a:lnTo>
                  <a:pt x="245" y="566"/>
                </a:lnTo>
                <a:lnTo>
                  <a:pt x="225" y="566"/>
                </a:lnTo>
                <a:lnTo>
                  <a:pt x="225" y="579"/>
                </a:lnTo>
                <a:lnTo>
                  <a:pt x="232" y="585"/>
                </a:lnTo>
                <a:lnTo>
                  <a:pt x="245" y="585"/>
                </a:lnTo>
                <a:lnTo>
                  <a:pt x="277" y="579"/>
                </a:lnTo>
                <a:lnTo>
                  <a:pt x="303" y="579"/>
                </a:lnTo>
                <a:lnTo>
                  <a:pt x="328" y="585"/>
                </a:lnTo>
                <a:lnTo>
                  <a:pt x="322" y="592"/>
                </a:lnTo>
                <a:lnTo>
                  <a:pt x="328" y="598"/>
                </a:lnTo>
                <a:lnTo>
                  <a:pt x="341" y="618"/>
                </a:lnTo>
                <a:lnTo>
                  <a:pt x="412" y="618"/>
                </a:lnTo>
                <a:lnTo>
                  <a:pt x="360" y="585"/>
                </a:lnTo>
                <a:lnTo>
                  <a:pt x="418" y="579"/>
                </a:lnTo>
                <a:lnTo>
                  <a:pt x="438" y="579"/>
                </a:lnTo>
                <a:lnTo>
                  <a:pt x="463" y="579"/>
                </a:lnTo>
                <a:lnTo>
                  <a:pt x="476" y="592"/>
                </a:lnTo>
                <a:lnTo>
                  <a:pt x="489" y="592"/>
                </a:lnTo>
                <a:lnTo>
                  <a:pt x="495" y="592"/>
                </a:lnTo>
                <a:lnTo>
                  <a:pt x="515" y="598"/>
                </a:lnTo>
                <a:lnTo>
                  <a:pt x="553" y="618"/>
                </a:lnTo>
                <a:lnTo>
                  <a:pt x="585" y="618"/>
                </a:lnTo>
                <a:lnTo>
                  <a:pt x="534" y="598"/>
                </a:lnTo>
                <a:lnTo>
                  <a:pt x="528" y="592"/>
                </a:lnTo>
                <a:lnTo>
                  <a:pt x="515" y="585"/>
                </a:lnTo>
                <a:lnTo>
                  <a:pt x="528" y="585"/>
                </a:lnTo>
                <a:lnTo>
                  <a:pt x="540" y="585"/>
                </a:lnTo>
                <a:lnTo>
                  <a:pt x="566" y="585"/>
                </a:lnTo>
                <a:lnTo>
                  <a:pt x="573" y="585"/>
                </a:lnTo>
                <a:lnTo>
                  <a:pt x="585" y="585"/>
                </a:lnTo>
                <a:lnTo>
                  <a:pt x="611" y="592"/>
                </a:lnTo>
                <a:lnTo>
                  <a:pt x="618" y="598"/>
                </a:lnTo>
                <a:lnTo>
                  <a:pt x="630" y="598"/>
                </a:lnTo>
                <a:lnTo>
                  <a:pt x="650" y="605"/>
                </a:lnTo>
                <a:lnTo>
                  <a:pt x="675" y="605"/>
                </a:lnTo>
                <a:lnTo>
                  <a:pt x="688" y="611"/>
                </a:lnTo>
                <a:lnTo>
                  <a:pt x="695" y="618"/>
                </a:lnTo>
                <a:lnTo>
                  <a:pt x="708" y="611"/>
                </a:lnTo>
                <a:lnTo>
                  <a:pt x="714" y="611"/>
                </a:lnTo>
                <a:lnTo>
                  <a:pt x="714" y="618"/>
                </a:lnTo>
                <a:lnTo>
                  <a:pt x="772" y="618"/>
                </a:lnTo>
                <a:lnTo>
                  <a:pt x="708" y="598"/>
                </a:lnTo>
                <a:lnTo>
                  <a:pt x="682" y="585"/>
                </a:lnTo>
                <a:lnTo>
                  <a:pt x="675" y="585"/>
                </a:lnTo>
                <a:lnTo>
                  <a:pt x="675" y="579"/>
                </a:lnTo>
                <a:lnTo>
                  <a:pt x="682" y="579"/>
                </a:lnTo>
                <a:lnTo>
                  <a:pt x="714" y="585"/>
                </a:lnTo>
                <a:lnTo>
                  <a:pt x="740" y="592"/>
                </a:lnTo>
                <a:lnTo>
                  <a:pt x="772" y="605"/>
                </a:lnTo>
                <a:lnTo>
                  <a:pt x="798" y="611"/>
                </a:lnTo>
                <a:lnTo>
                  <a:pt x="804" y="618"/>
                </a:lnTo>
                <a:lnTo>
                  <a:pt x="810" y="618"/>
                </a:lnTo>
                <a:lnTo>
                  <a:pt x="849" y="618"/>
                </a:lnTo>
                <a:lnTo>
                  <a:pt x="810" y="605"/>
                </a:lnTo>
                <a:lnTo>
                  <a:pt x="791" y="592"/>
                </a:lnTo>
                <a:lnTo>
                  <a:pt x="778" y="592"/>
                </a:lnTo>
                <a:lnTo>
                  <a:pt x="5433" y="495"/>
                </a:lnTo>
                <a:lnTo>
                  <a:pt x="110" y="521"/>
                </a:lnTo>
                <a:lnTo>
                  <a:pt x="116" y="521"/>
                </a:lnTo>
                <a:lnTo>
                  <a:pt x="155" y="521"/>
                </a:lnTo>
                <a:lnTo>
                  <a:pt x="161" y="528"/>
                </a:lnTo>
                <a:lnTo>
                  <a:pt x="142" y="528"/>
                </a:lnTo>
                <a:lnTo>
                  <a:pt x="123" y="528"/>
                </a:lnTo>
                <a:lnTo>
                  <a:pt x="110" y="521"/>
                </a:lnTo>
                <a:lnTo>
                  <a:pt x="5433" y="495"/>
                </a:lnTo>
                <a:lnTo>
                  <a:pt x="283" y="560"/>
                </a:lnTo>
                <a:lnTo>
                  <a:pt x="277" y="560"/>
                </a:lnTo>
                <a:lnTo>
                  <a:pt x="270" y="553"/>
                </a:lnTo>
                <a:lnTo>
                  <a:pt x="270" y="540"/>
                </a:lnTo>
                <a:lnTo>
                  <a:pt x="277" y="540"/>
                </a:lnTo>
                <a:lnTo>
                  <a:pt x="283" y="547"/>
                </a:lnTo>
                <a:lnTo>
                  <a:pt x="290" y="553"/>
                </a:lnTo>
                <a:lnTo>
                  <a:pt x="283" y="560"/>
                </a:lnTo>
                <a:lnTo>
                  <a:pt x="5433" y="495"/>
                </a:lnTo>
                <a:lnTo>
                  <a:pt x="206" y="373"/>
                </a:lnTo>
                <a:lnTo>
                  <a:pt x="193" y="373"/>
                </a:lnTo>
                <a:lnTo>
                  <a:pt x="187" y="380"/>
                </a:lnTo>
                <a:lnTo>
                  <a:pt x="193" y="386"/>
                </a:lnTo>
                <a:lnTo>
                  <a:pt x="200" y="386"/>
                </a:lnTo>
                <a:lnTo>
                  <a:pt x="206" y="380"/>
                </a:lnTo>
                <a:lnTo>
                  <a:pt x="219" y="373"/>
                </a:lnTo>
                <a:lnTo>
                  <a:pt x="206" y="373"/>
                </a:lnTo>
                <a:lnTo>
                  <a:pt x="5433" y="495"/>
                </a:lnTo>
                <a:lnTo>
                  <a:pt x="33" y="412"/>
                </a:lnTo>
                <a:lnTo>
                  <a:pt x="52" y="418"/>
                </a:lnTo>
                <a:lnTo>
                  <a:pt x="65" y="425"/>
                </a:lnTo>
                <a:lnTo>
                  <a:pt x="84" y="431"/>
                </a:lnTo>
                <a:lnTo>
                  <a:pt x="78" y="425"/>
                </a:lnTo>
                <a:lnTo>
                  <a:pt x="65" y="418"/>
                </a:lnTo>
                <a:lnTo>
                  <a:pt x="39" y="405"/>
                </a:lnTo>
                <a:lnTo>
                  <a:pt x="13" y="393"/>
                </a:lnTo>
                <a:lnTo>
                  <a:pt x="26" y="399"/>
                </a:lnTo>
                <a:lnTo>
                  <a:pt x="33" y="412"/>
                </a:lnTo>
                <a:lnTo>
                  <a:pt x="5433" y="495"/>
                </a:lnTo>
                <a:lnTo>
                  <a:pt x="515" y="71"/>
                </a:lnTo>
                <a:lnTo>
                  <a:pt x="508" y="78"/>
                </a:lnTo>
                <a:lnTo>
                  <a:pt x="515" y="84"/>
                </a:lnTo>
                <a:lnTo>
                  <a:pt x="521" y="78"/>
                </a:lnTo>
                <a:lnTo>
                  <a:pt x="528" y="78"/>
                </a:lnTo>
                <a:lnTo>
                  <a:pt x="521" y="71"/>
                </a:lnTo>
                <a:lnTo>
                  <a:pt x="515" y="71"/>
                </a:lnTo>
                <a:lnTo>
                  <a:pt x="5433" y="495"/>
                </a:lnTo>
                <a:lnTo>
                  <a:pt x="219" y="225"/>
                </a:lnTo>
                <a:lnTo>
                  <a:pt x="219" y="232"/>
                </a:lnTo>
                <a:lnTo>
                  <a:pt x="225" y="232"/>
                </a:lnTo>
                <a:lnTo>
                  <a:pt x="225" y="225"/>
                </a:lnTo>
                <a:lnTo>
                  <a:pt x="219" y="225"/>
                </a:lnTo>
                <a:lnTo>
                  <a:pt x="5433" y="495"/>
                </a:lnTo>
                <a:lnTo>
                  <a:pt x="1273" y="129"/>
                </a:lnTo>
                <a:lnTo>
                  <a:pt x="1286" y="129"/>
                </a:lnTo>
                <a:lnTo>
                  <a:pt x="1293" y="123"/>
                </a:lnTo>
                <a:lnTo>
                  <a:pt x="1286" y="116"/>
                </a:lnTo>
                <a:lnTo>
                  <a:pt x="1273" y="116"/>
                </a:lnTo>
                <a:lnTo>
                  <a:pt x="1254" y="116"/>
                </a:lnTo>
                <a:lnTo>
                  <a:pt x="1273" y="129"/>
                </a:lnTo>
                <a:lnTo>
                  <a:pt x="5433" y="495"/>
                </a:lnTo>
                <a:lnTo>
                  <a:pt x="470" y="84"/>
                </a:lnTo>
                <a:lnTo>
                  <a:pt x="476" y="84"/>
                </a:lnTo>
                <a:lnTo>
                  <a:pt x="483" y="84"/>
                </a:lnTo>
                <a:lnTo>
                  <a:pt x="476" y="78"/>
                </a:lnTo>
                <a:lnTo>
                  <a:pt x="470" y="78"/>
                </a:lnTo>
                <a:lnTo>
                  <a:pt x="450" y="78"/>
                </a:lnTo>
                <a:lnTo>
                  <a:pt x="470" y="84"/>
                </a:lnTo>
                <a:lnTo>
                  <a:pt x="5433" y="495"/>
                </a:lnTo>
                <a:lnTo>
                  <a:pt x="1357" y="161"/>
                </a:lnTo>
                <a:lnTo>
                  <a:pt x="1408" y="174"/>
                </a:lnTo>
                <a:lnTo>
                  <a:pt x="1492" y="193"/>
                </a:lnTo>
                <a:lnTo>
                  <a:pt x="1537" y="213"/>
                </a:lnTo>
                <a:lnTo>
                  <a:pt x="1582" y="219"/>
                </a:lnTo>
                <a:lnTo>
                  <a:pt x="1582" y="213"/>
                </a:lnTo>
                <a:lnTo>
                  <a:pt x="1575" y="213"/>
                </a:lnTo>
                <a:lnTo>
                  <a:pt x="1543" y="206"/>
                </a:lnTo>
                <a:lnTo>
                  <a:pt x="1473" y="187"/>
                </a:lnTo>
                <a:lnTo>
                  <a:pt x="1428" y="168"/>
                </a:lnTo>
                <a:lnTo>
                  <a:pt x="1376" y="142"/>
                </a:lnTo>
                <a:lnTo>
                  <a:pt x="1344" y="135"/>
                </a:lnTo>
                <a:lnTo>
                  <a:pt x="1325" y="129"/>
                </a:lnTo>
                <a:lnTo>
                  <a:pt x="1338" y="142"/>
                </a:lnTo>
                <a:lnTo>
                  <a:pt x="1357" y="161"/>
                </a:lnTo>
                <a:lnTo>
                  <a:pt x="5433" y="495"/>
                </a:lnTo>
                <a:lnTo>
                  <a:pt x="881" y="20"/>
                </a:lnTo>
                <a:lnTo>
                  <a:pt x="978" y="52"/>
                </a:lnTo>
                <a:lnTo>
                  <a:pt x="1068" y="78"/>
                </a:lnTo>
                <a:lnTo>
                  <a:pt x="1158" y="110"/>
                </a:lnTo>
                <a:lnTo>
                  <a:pt x="1138" y="110"/>
                </a:lnTo>
                <a:lnTo>
                  <a:pt x="1113" y="116"/>
                </a:lnTo>
                <a:lnTo>
                  <a:pt x="1119" y="123"/>
                </a:lnTo>
                <a:lnTo>
                  <a:pt x="1145" y="123"/>
                </a:lnTo>
                <a:lnTo>
                  <a:pt x="1196" y="116"/>
                </a:lnTo>
                <a:lnTo>
                  <a:pt x="1228" y="135"/>
                </a:lnTo>
                <a:lnTo>
                  <a:pt x="1299" y="168"/>
                </a:lnTo>
                <a:lnTo>
                  <a:pt x="1421" y="225"/>
                </a:lnTo>
                <a:lnTo>
                  <a:pt x="1511" y="264"/>
                </a:lnTo>
                <a:lnTo>
                  <a:pt x="1524" y="277"/>
                </a:lnTo>
                <a:lnTo>
                  <a:pt x="1447" y="225"/>
                </a:lnTo>
                <a:lnTo>
                  <a:pt x="1254" y="135"/>
                </a:lnTo>
                <a:lnTo>
                  <a:pt x="1215" y="123"/>
                </a:lnTo>
                <a:lnTo>
                  <a:pt x="1228" y="116"/>
                </a:lnTo>
                <a:lnTo>
                  <a:pt x="1235" y="116"/>
                </a:lnTo>
                <a:lnTo>
                  <a:pt x="1183" y="110"/>
                </a:lnTo>
                <a:lnTo>
                  <a:pt x="1132" y="90"/>
                </a:lnTo>
                <a:lnTo>
                  <a:pt x="1016" y="39"/>
                </a:lnTo>
                <a:lnTo>
                  <a:pt x="907" y="13"/>
                </a:lnTo>
                <a:lnTo>
                  <a:pt x="810" y="0"/>
                </a:lnTo>
                <a:lnTo>
                  <a:pt x="669" y="7"/>
                </a:lnTo>
                <a:lnTo>
                  <a:pt x="547" y="13"/>
                </a:lnTo>
                <a:lnTo>
                  <a:pt x="489" y="33"/>
                </a:lnTo>
                <a:lnTo>
                  <a:pt x="682" y="13"/>
                </a:lnTo>
                <a:lnTo>
                  <a:pt x="778" y="7"/>
                </a:lnTo>
                <a:lnTo>
                  <a:pt x="881" y="20"/>
                </a:lnTo>
                <a:lnTo>
                  <a:pt x="5433" y="495"/>
                </a:lnTo>
                <a:lnTo>
                  <a:pt x="225" y="71"/>
                </a:lnTo>
                <a:lnTo>
                  <a:pt x="219" y="65"/>
                </a:lnTo>
                <a:lnTo>
                  <a:pt x="213" y="65"/>
                </a:lnTo>
                <a:lnTo>
                  <a:pt x="206" y="71"/>
                </a:lnTo>
                <a:lnTo>
                  <a:pt x="213" y="71"/>
                </a:lnTo>
                <a:lnTo>
                  <a:pt x="225" y="71"/>
                </a:lnTo>
                <a:lnTo>
                  <a:pt x="5433" y="495"/>
                </a:lnTo>
                <a:lnTo>
                  <a:pt x="534" y="97"/>
                </a:lnTo>
                <a:lnTo>
                  <a:pt x="618" y="84"/>
                </a:lnTo>
                <a:lnTo>
                  <a:pt x="656" y="71"/>
                </a:lnTo>
                <a:lnTo>
                  <a:pt x="592" y="84"/>
                </a:lnTo>
                <a:lnTo>
                  <a:pt x="412" y="97"/>
                </a:lnTo>
                <a:lnTo>
                  <a:pt x="283" y="110"/>
                </a:lnTo>
                <a:lnTo>
                  <a:pt x="206" y="129"/>
                </a:lnTo>
                <a:lnTo>
                  <a:pt x="155" y="155"/>
                </a:lnTo>
                <a:lnTo>
                  <a:pt x="193" y="135"/>
                </a:lnTo>
                <a:lnTo>
                  <a:pt x="238" y="129"/>
                </a:lnTo>
                <a:lnTo>
                  <a:pt x="303" y="116"/>
                </a:lnTo>
                <a:lnTo>
                  <a:pt x="534" y="97"/>
                </a:lnTo>
                <a:lnTo>
                  <a:pt x="5433" y="495"/>
                </a:lnTo>
                <a:lnTo>
                  <a:pt x="1929" y="592"/>
                </a:lnTo>
                <a:lnTo>
                  <a:pt x="1955" y="585"/>
                </a:lnTo>
                <a:lnTo>
                  <a:pt x="2013" y="560"/>
                </a:lnTo>
                <a:lnTo>
                  <a:pt x="2019" y="560"/>
                </a:lnTo>
                <a:lnTo>
                  <a:pt x="2025" y="553"/>
                </a:lnTo>
                <a:lnTo>
                  <a:pt x="1987" y="553"/>
                </a:lnTo>
                <a:lnTo>
                  <a:pt x="1923" y="579"/>
                </a:lnTo>
                <a:lnTo>
                  <a:pt x="1890" y="592"/>
                </a:lnTo>
                <a:lnTo>
                  <a:pt x="1871" y="598"/>
                </a:lnTo>
                <a:lnTo>
                  <a:pt x="1833" y="585"/>
                </a:lnTo>
                <a:lnTo>
                  <a:pt x="1807" y="585"/>
                </a:lnTo>
                <a:lnTo>
                  <a:pt x="1788" y="579"/>
                </a:lnTo>
                <a:lnTo>
                  <a:pt x="1781" y="566"/>
                </a:lnTo>
                <a:lnTo>
                  <a:pt x="1800" y="560"/>
                </a:lnTo>
                <a:lnTo>
                  <a:pt x="1820" y="553"/>
                </a:lnTo>
                <a:lnTo>
                  <a:pt x="1878" y="528"/>
                </a:lnTo>
                <a:lnTo>
                  <a:pt x="1916" y="528"/>
                </a:lnTo>
                <a:lnTo>
                  <a:pt x="1884" y="521"/>
                </a:lnTo>
                <a:lnTo>
                  <a:pt x="1871" y="515"/>
                </a:lnTo>
                <a:lnTo>
                  <a:pt x="1858" y="521"/>
                </a:lnTo>
                <a:lnTo>
                  <a:pt x="1813" y="534"/>
                </a:lnTo>
                <a:lnTo>
                  <a:pt x="1781" y="547"/>
                </a:lnTo>
                <a:lnTo>
                  <a:pt x="1762" y="560"/>
                </a:lnTo>
                <a:lnTo>
                  <a:pt x="1736" y="547"/>
                </a:lnTo>
                <a:lnTo>
                  <a:pt x="1678" y="521"/>
                </a:lnTo>
                <a:lnTo>
                  <a:pt x="1640" y="515"/>
                </a:lnTo>
                <a:lnTo>
                  <a:pt x="1633" y="521"/>
                </a:lnTo>
                <a:lnTo>
                  <a:pt x="1614" y="515"/>
                </a:lnTo>
                <a:lnTo>
                  <a:pt x="1575" y="502"/>
                </a:lnTo>
                <a:lnTo>
                  <a:pt x="1550" y="489"/>
                </a:lnTo>
                <a:lnTo>
                  <a:pt x="1537" y="489"/>
                </a:lnTo>
                <a:lnTo>
                  <a:pt x="1530" y="483"/>
                </a:lnTo>
                <a:lnTo>
                  <a:pt x="1550" y="457"/>
                </a:lnTo>
                <a:lnTo>
                  <a:pt x="1563" y="438"/>
                </a:lnTo>
                <a:lnTo>
                  <a:pt x="1569" y="431"/>
                </a:lnTo>
                <a:lnTo>
                  <a:pt x="1582" y="431"/>
                </a:lnTo>
                <a:lnTo>
                  <a:pt x="1595" y="438"/>
                </a:lnTo>
                <a:lnTo>
                  <a:pt x="1601" y="438"/>
                </a:lnTo>
                <a:lnTo>
                  <a:pt x="1627" y="450"/>
                </a:lnTo>
                <a:lnTo>
                  <a:pt x="1646" y="457"/>
                </a:lnTo>
                <a:lnTo>
                  <a:pt x="1672" y="476"/>
                </a:lnTo>
                <a:lnTo>
                  <a:pt x="1730" y="502"/>
                </a:lnTo>
                <a:lnTo>
                  <a:pt x="1710" y="483"/>
                </a:lnTo>
                <a:lnTo>
                  <a:pt x="1678" y="470"/>
                </a:lnTo>
                <a:lnTo>
                  <a:pt x="1646" y="444"/>
                </a:lnTo>
                <a:lnTo>
                  <a:pt x="1608" y="431"/>
                </a:lnTo>
                <a:lnTo>
                  <a:pt x="1595" y="418"/>
                </a:lnTo>
                <a:lnTo>
                  <a:pt x="1614" y="412"/>
                </a:lnTo>
                <a:lnTo>
                  <a:pt x="1627" y="393"/>
                </a:lnTo>
                <a:lnTo>
                  <a:pt x="1653" y="405"/>
                </a:lnTo>
                <a:lnTo>
                  <a:pt x="1698" y="418"/>
                </a:lnTo>
                <a:lnTo>
                  <a:pt x="1717" y="431"/>
                </a:lnTo>
                <a:lnTo>
                  <a:pt x="1723" y="431"/>
                </a:lnTo>
                <a:lnTo>
                  <a:pt x="1736" y="425"/>
                </a:lnTo>
                <a:lnTo>
                  <a:pt x="1775" y="450"/>
                </a:lnTo>
                <a:lnTo>
                  <a:pt x="1813" y="476"/>
                </a:lnTo>
                <a:lnTo>
                  <a:pt x="1852" y="489"/>
                </a:lnTo>
                <a:lnTo>
                  <a:pt x="1871" y="502"/>
                </a:lnTo>
                <a:lnTo>
                  <a:pt x="1903" y="508"/>
                </a:lnTo>
                <a:lnTo>
                  <a:pt x="1923" y="515"/>
                </a:lnTo>
                <a:lnTo>
                  <a:pt x="1948" y="521"/>
                </a:lnTo>
                <a:lnTo>
                  <a:pt x="1974" y="521"/>
                </a:lnTo>
                <a:lnTo>
                  <a:pt x="1935" y="515"/>
                </a:lnTo>
                <a:lnTo>
                  <a:pt x="1910" y="502"/>
                </a:lnTo>
                <a:lnTo>
                  <a:pt x="1871" y="489"/>
                </a:lnTo>
                <a:lnTo>
                  <a:pt x="1858" y="483"/>
                </a:lnTo>
                <a:lnTo>
                  <a:pt x="1852" y="483"/>
                </a:lnTo>
                <a:lnTo>
                  <a:pt x="1845" y="483"/>
                </a:lnTo>
                <a:lnTo>
                  <a:pt x="1826" y="476"/>
                </a:lnTo>
                <a:lnTo>
                  <a:pt x="1800" y="450"/>
                </a:lnTo>
                <a:lnTo>
                  <a:pt x="1768" y="431"/>
                </a:lnTo>
                <a:lnTo>
                  <a:pt x="1749" y="425"/>
                </a:lnTo>
                <a:lnTo>
                  <a:pt x="1723" y="418"/>
                </a:lnTo>
                <a:lnTo>
                  <a:pt x="1665" y="399"/>
                </a:lnTo>
                <a:lnTo>
                  <a:pt x="1659" y="393"/>
                </a:lnTo>
                <a:lnTo>
                  <a:pt x="1653" y="393"/>
                </a:lnTo>
                <a:lnTo>
                  <a:pt x="1653" y="386"/>
                </a:lnTo>
                <a:lnTo>
                  <a:pt x="1665" y="380"/>
                </a:lnTo>
                <a:lnTo>
                  <a:pt x="1678" y="354"/>
                </a:lnTo>
                <a:lnTo>
                  <a:pt x="1672" y="354"/>
                </a:lnTo>
                <a:lnTo>
                  <a:pt x="1665" y="354"/>
                </a:lnTo>
                <a:lnTo>
                  <a:pt x="1653" y="367"/>
                </a:lnTo>
                <a:lnTo>
                  <a:pt x="1633" y="348"/>
                </a:lnTo>
                <a:lnTo>
                  <a:pt x="1608" y="335"/>
                </a:lnTo>
                <a:lnTo>
                  <a:pt x="1582" y="328"/>
                </a:lnTo>
                <a:lnTo>
                  <a:pt x="1563" y="328"/>
                </a:lnTo>
                <a:lnTo>
                  <a:pt x="1537" y="341"/>
                </a:lnTo>
                <a:lnTo>
                  <a:pt x="1524" y="335"/>
                </a:lnTo>
                <a:lnTo>
                  <a:pt x="1473" y="328"/>
                </a:lnTo>
                <a:lnTo>
                  <a:pt x="1460" y="322"/>
                </a:lnTo>
                <a:lnTo>
                  <a:pt x="1447" y="315"/>
                </a:lnTo>
                <a:lnTo>
                  <a:pt x="1421" y="309"/>
                </a:lnTo>
                <a:lnTo>
                  <a:pt x="1408" y="309"/>
                </a:lnTo>
                <a:lnTo>
                  <a:pt x="1408" y="315"/>
                </a:lnTo>
                <a:lnTo>
                  <a:pt x="1421" y="322"/>
                </a:lnTo>
                <a:lnTo>
                  <a:pt x="1428" y="328"/>
                </a:lnTo>
                <a:lnTo>
                  <a:pt x="1492" y="341"/>
                </a:lnTo>
                <a:lnTo>
                  <a:pt x="1524" y="354"/>
                </a:lnTo>
                <a:lnTo>
                  <a:pt x="1505" y="380"/>
                </a:lnTo>
                <a:lnTo>
                  <a:pt x="1492" y="405"/>
                </a:lnTo>
                <a:lnTo>
                  <a:pt x="1511" y="393"/>
                </a:lnTo>
                <a:lnTo>
                  <a:pt x="1530" y="373"/>
                </a:lnTo>
                <a:lnTo>
                  <a:pt x="1537" y="367"/>
                </a:lnTo>
                <a:lnTo>
                  <a:pt x="1550" y="367"/>
                </a:lnTo>
                <a:lnTo>
                  <a:pt x="1563" y="380"/>
                </a:lnTo>
                <a:lnTo>
                  <a:pt x="1595" y="386"/>
                </a:lnTo>
                <a:lnTo>
                  <a:pt x="1608" y="393"/>
                </a:lnTo>
                <a:lnTo>
                  <a:pt x="1614" y="399"/>
                </a:lnTo>
                <a:lnTo>
                  <a:pt x="1601" y="399"/>
                </a:lnTo>
                <a:lnTo>
                  <a:pt x="1575" y="405"/>
                </a:lnTo>
                <a:lnTo>
                  <a:pt x="1569" y="418"/>
                </a:lnTo>
                <a:lnTo>
                  <a:pt x="1563" y="418"/>
                </a:lnTo>
                <a:lnTo>
                  <a:pt x="1550" y="412"/>
                </a:lnTo>
                <a:lnTo>
                  <a:pt x="1543" y="412"/>
                </a:lnTo>
                <a:lnTo>
                  <a:pt x="1543" y="418"/>
                </a:lnTo>
                <a:lnTo>
                  <a:pt x="1550" y="425"/>
                </a:lnTo>
                <a:lnTo>
                  <a:pt x="1556" y="425"/>
                </a:lnTo>
                <a:lnTo>
                  <a:pt x="1530" y="444"/>
                </a:lnTo>
                <a:lnTo>
                  <a:pt x="1492" y="476"/>
                </a:lnTo>
                <a:lnTo>
                  <a:pt x="1440" y="450"/>
                </a:lnTo>
                <a:lnTo>
                  <a:pt x="1440" y="444"/>
                </a:lnTo>
                <a:lnTo>
                  <a:pt x="1447" y="431"/>
                </a:lnTo>
                <a:lnTo>
                  <a:pt x="1460" y="425"/>
                </a:lnTo>
                <a:lnTo>
                  <a:pt x="1466" y="412"/>
                </a:lnTo>
                <a:lnTo>
                  <a:pt x="1466" y="405"/>
                </a:lnTo>
                <a:lnTo>
                  <a:pt x="1453" y="412"/>
                </a:lnTo>
                <a:lnTo>
                  <a:pt x="1453" y="393"/>
                </a:lnTo>
                <a:lnTo>
                  <a:pt x="1434" y="405"/>
                </a:lnTo>
                <a:lnTo>
                  <a:pt x="1421" y="418"/>
                </a:lnTo>
                <a:lnTo>
                  <a:pt x="1415" y="425"/>
                </a:lnTo>
                <a:lnTo>
                  <a:pt x="1363" y="425"/>
                </a:lnTo>
                <a:lnTo>
                  <a:pt x="1344" y="412"/>
                </a:lnTo>
                <a:lnTo>
                  <a:pt x="1305" y="393"/>
                </a:lnTo>
                <a:lnTo>
                  <a:pt x="1267" y="380"/>
                </a:lnTo>
                <a:lnTo>
                  <a:pt x="1248" y="367"/>
                </a:lnTo>
                <a:lnTo>
                  <a:pt x="1235" y="367"/>
                </a:lnTo>
                <a:lnTo>
                  <a:pt x="1222" y="354"/>
                </a:lnTo>
                <a:lnTo>
                  <a:pt x="1164" y="335"/>
                </a:lnTo>
                <a:lnTo>
                  <a:pt x="1145" y="328"/>
                </a:lnTo>
                <a:lnTo>
                  <a:pt x="1119" y="315"/>
                </a:lnTo>
                <a:lnTo>
                  <a:pt x="1068" y="303"/>
                </a:lnTo>
                <a:lnTo>
                  <a:pt x="952" y="264"/>
                </a:lnTo>
                <a:lnTo>
                  <a:pt x="900" y="238"/>
                </a:lnTo>
                <a:lnTo>
                  <a:pt x="823" y="213"/>
                </a:lnTo>
                <a:lnTo>
                  <a:pt x="753" y="200"/>
                </a:lnTo>
                <a:lnTo>
                  <a:pt x="695" y="193"/>
                </a:lnTo>
                <a:lnTo>
                  <a:pt x="611" y="187"/>
                </a:lnTo>
                <a:lnTo>
                  <a:pt x="585" y="180"/>
                </a:lnTo>
                <a:lnTo>
                  <a:pt x="579" y="180"/>
                </a:lnTo>
                <a:lnTo>
                  <a:pt x="573" y="187"/>
                </a:lnTo>
                <a:lnTo>
                  <a:pt x="579" y="206"/>
                </a:lnTo>
                <a:lnTo>
                  <a:pt x="579" y="213"/>
                </a:lnTo>
                <a:lnTo>
                  <a:pt x="585" y="213"/>
                </a:lnTo>
                <a:lnTo>
                  <a:pt x="598" y="200"/>
                </a:lnTo>
                <a:lnTo>
                  <a:pt x="605" y="200"/>
                </a:lnTo>
                <a:lnTo>
                  <a:pt x="611" y="200"/>
                </a:lnTo>
                <a:lnTo>
                  <a:pt x="624" y="206"/>
                </a:lnTo>
                <a:lnTo>
                  <a:pt x="688" y="213"/>
                </a:lnTo>
                <a:lnTo>
                  <a:pt x="720" y="225"/>
                </a:lnTo>
                <a:lnTo>
                  <a:pt x="746" y="232"/>
                </a:lnTo>
                <a:lnTo>
                  <a:pt x="804" y="238"/>
                </a:lnTo>
                <a:lnTo>
                  <a:pt x="836" y="251"/>
                </a:lnTo>
                <a:lnTo>
                  <a:pt x="888" y="264"/>
                </a:lnTo>
                <a:lnTo>
                  <a:pt x="952" y="283"/>
                </a:lnTo>
                <a:lnTo>
                  <a:pt x="990" y="296"/>
                </a:lnTo>
                <a:lnTo>
                  <a:pt x="1087" y="322"/>
                </a:lnTo>
                <a:lnTo>
                  <a:pt x="1029" y="322"/>
                </a:lnTo>
                <a:lnTo>
                  <a:pt x="990" y="322"/>
                </a:lnTo>
                <a:lnTo>
                  <a:pt x="952" y="322"/>
                </a:lnTo>
                <a:lnTo>
                  <a:pt x="926" y="328"/>
                </a:lnTo>
                <a:lnTo>
                  <a:pt x="933" y="335"/>
                </a:lnTo>
                <a:lnTo>
                  <a:pt x="939" y="335"/>
                </a:lnTo>
                <a:lnTo>
                  <a:pt x="965" y="328"/>
                </a:lnTo>
                <a:lnTo>
                  <a:pt x="1023" y="328"/>
                </a:lnTo>
                <a:lnTo>
                  <a:pt x="1061" y="328"/>
                </a:lnTo>
                <a:lnTo>
                  <a:pt x="1100" y="328"/>
                </a:lnTo>
                <a:lnTo>
                  <a:pt x="1119" y="335"/>
                </a:lnTo>
                <a:lnTo>
                  <a:pt x="1132" y="335"/>
                </a:lnTo>
                <a:lnTo>
                  <a:pt x="1138" y="341"/>
                </a:lnTo>
                <a:lnTo>
                  <a:pt x="1164" y="367"/>
                </a:lnTo>
                <a:lnTo>
                  <a:pt x="1190" y="373"/>
                </a:lnTo>
                <a:lnTo>
                  <a:pt x="1215" y="373"/>
                </a:lnTo>
                <a:lnTo>
                  <a:pt x="1248" y="386"/>
                </a:lnTo>
                <a:lnTo>
                  <a:pt x="1260" y="393"/>
                </a:lnTo>
                <a:lnTo>
                  <a:pt x="1235" y="393"/>
                </a:lnTo>
                <a:lnTo>
                  <a:pt x="1196" y="380"/>
                </a:lnTo>
                <a:lnTo>
                  <a:pt x="1183" y="386"/>
                </a:lnTo>
                <a:lnTo>
                  <a:pt x="1183" y="393"/>
                </a:lnTo>
                <a:lnTo>
                  <a:pt x="1190" y="393"/>
                </a:lnTo>
                <a:lnTo>
                  <a:pt x="1209" y="399"/>
                </a:lnTo>
                <a:lnTo>
                  <a:pt x="1254" y="405"/>
                </a:lnTo>
                <a:lnTo>
                  <a:pt x="1267" y="412"/>
                </a:lnTo>
                <a:lnTo>
                  <a:pt x="1286" y="412"/>
                </a:lnTo>
                <a:lnTo>
                  <a:pt x="1293" y="412"/>
                </a:lnTo>
                <a:lnTo>
                  <a:pt x="1299" y="418"/>
                </a:lnTo>
                <a:lnTo>
                  <a:pt x="1318" y="425"/>
                </a:lnTo>
                <a:lnTo>
                  <a:pt x="1325" y="425"/>
                </a:lnTo>
                <a:lnTo>
                  <a:pt x="1344" y="431"/>
                </a:lnTo>
                <a:lnTo>
                  <a:pt x="1376" y="438"/>
                </a:lnTo>
                <a:lnTo>
                  <a:pt x="1389" y="444"/>
                </a:lnTo>
                <a:lnTo>
                  <a:pt x="1402" y="457"/>
                </a:lnTo>
                <a:lnTo>
                  <a:pt x="1428" y="470"/>
                </a:lnTo>
                <a:lnTo>
                  <a:pt x="1473" y="495"/>
                </a:lnTo>
                <a:lnTo>
                  <a:pt x="1466" y="502"/>
                </a:lnTo>
                <a:lnTo>
                  <a:pt x="1453" y="515"/>
                </a:lnTo>
                <a:lnTo>
                  <a:pt x="1447" y="521"/>
                </a:lnTo>
                <a:lnTo>
                  <a:pt x="1395" y="553"/>
                </a:lnTo>
                <a:lnTo>
                  <a:pt x="1370" y="547"/>
                </a:lnTo>
                <a:lnTo>
                  <a:pt x="1344" y="547"/>
                </a:lnTo>
                <a:lnTo>
                  <a:pt x="1318" y="547"/>
                </a:lnTo>
                <a:lnTo>
                  <a:pt x="1305" y="540"/>
                </a:lnTo>
                <a:lnTo>
                  <a:pt x="1305" y="534"/>
                </a:lnTo>
                <a:lnTo>
                  <a:pt x="1293" y="534"/>
                </a:lnTo>
                <a:lnTo>
                  <a:pt x="1267" y="528"/>
                </a:lnTo>
                <a:lnTo>
                  <a:pt x="1248" y="521"/>
                </a:lnTo>
                <a:lnTo>
                  <a:pt x="1003" y="425"/>
                </a:lnTo>
                <a:lnTo>
                  <a:pt x="881" y="380"/>
                </a:lnTo>
                <a:lnTo>
                  <a:pt x="843" y="367"/>
                </a:lnTo>
                <a:lnTo>
                  <a:pt x="804" y="348"/>
                </a:lnTo>
                <a:lnTo>
                  <a:pt x="759" y="335"/>
                </a:lnTo>
                <a:lnTo>
                  <a:pt x="733" y="328"/>
                </a:lnTo>
                <a:lnTo>
                  <a:pt x="708" y="322"/>
                </a:lnTo>
                <a:lnTo>
                  <a:pt x="675" y="322"/>
                </a:lnTo>
                <a:lnTo>
                  <a:pt x="605" y="322"/>
                </a:lnTo>
                <a:lnTo>
                  <a:pt x="592" y="322"/>
                </a:lnTo>
                <a:lnTo>
                  <a:pt x="592" y="309"/>
                </a:lnTo>
                <a:lnTo>
                  <a:pt x="566" y="309"/>
                </a:lnTo>
                <a:lnTo>
                  <a:pt x="547" y="309"/>
                </a:lnTo>
                <a:lnTo>
                  <a:pt x="540" y="315"/>
                </a:lnTo>
                <a:lnTo>
                  <a:pt x="540" y="322"/>
                </a:lnTo>
                <a:lnTo>
                  <a:pt x="534" y="322"/>
                </a:lnTo>
                <a:lnTo>
                  <a:pt x="521" y="322"/>
                </a:lnTo>
                <a:lnTo>
                  <a:pt x="515" y="315"/>
                </a:lnTo>
                <a:lnTo>
                  <a:pt x="502" y="315"/>
                </a:lnTo>
                <a:lnTo>
                  <a:pt x="495" y="322"/>
                </a:lnTo>
                <a:lnTo>
                  <a:pt x="483" y="328"/>
                </a:lnTo>
                <a:lnTo>
                  <a:pt x="483" y="335"/>
                </a:lnTo>
                <a:lnTo>
                  <a:pt x="489" y="328"/>
                </a:lnTo>
                <a:lnTo>
                  <a:pt x="495" y="341"/>
                </a:lnTo>
                <a:lnTo>
                  <a:pt x="508" y="348"/>
                </a:lnTo>
                <a:lnTo>
                  <a:pt x="547" y="348"/>
                </a:lnTo>
                <a:lnTo>
                  <a:pt x="566" y="354"/>
                </a:lnTo>
                <a:lnTo>
                  <a:pt x="592" y="367"/>
                </a:lnTo>
                <a:lnTo>
                  <a:pt x="605" y="367"/>
                </a:lnTo>
                <a:lnTo>
                  <a:pt x="618" y="354"/>
                </a:lnTo>
                <a:lnTo>
                  <a:pt x="624" y="367"/>
                </a:lnTo>
                <a:lnTo>
                  <a:pt x="630" y="373"/>
                </a:lnTo>
                <a:lnTo>
                  <a:pt x="637" y="386"/>
                </a:lnTo>
                <a:lnTo>
                  <a:pt x="656" y="386"/>
                </a:lnTo>
                <a:lnTo>
                  <a:pt x="714" y="405"/>
                </a:lnTo>
                <a:lnTo>
                  <a:pt x="733" y="418"/>
                </a:lnTo>
                <a:lnTo>
                  <a:pt x="701" y="418"/>
                </a:lnTo>
                <a:lnTo>
                  <a:pt x="637" y="418"/>
                </a:lnTo>
                <a:lnTo>
                  <a:pt x="598" y="412"/>
                </a:lnTo>
                <a:lnTo>
                  <a:pt x="585" y="412"/>
                </a:lnTo>
                <a:lnTo>
                  <a:pt x="566" y="418"/>
                </a:lnTo>
                <a:lnTo>
                  <a:pt x="540" y="425"/>
                </a:lnTo>
                <a:lnTo>
                  <a:pt x="534" y="425"/>
                </a:lnTo>
                <a:lnTo>
                  <a:pt x="521" y="418"/>
                </a:lnTo>
                <a:lnTo>
                  <a:pt x="515" y="412"/>
                </a:lnTo>
                <a:lnTo>
                  <a:pt x="508" y="412"/>
                </a:lnTo>
                <a:lnTo>
                  <a:pt x="495" y="418"/>
                </a:lnTo>
                <a:lnTo>
                  <a:pt x="489" y="418"/>
                </a:lnTo>
                <a:lnTo>
                  <a:pt x="463" y="418"/>
                </a:lnTo>
                <a:lnTo>
                  <a:pt x="438" y="418"/>
                </a:lnTo>
                <a:lnTo>
                  <a:pt x="418" y="425"/>
                </a:lnTo>
                <a:lnTo>
                  <a:pt x="380" y="438"/>
                </a:lnTo>
                <a:lnTo>
                  <a:pt x="367" y="444"/>
                </a:lnTo>
                <a:lnTo>
                  <a:pt x="348" y="450"/>
                </a:lnTo>
                <a:lnTo>
                  <a:pt x="335" y="450"/>
                </a:lnTo>
                <a:lnTo>
                  <a:pt x="322" y="457"/>
                </a:lnTo>
                <a:lnTo>
                  <a:pt x="322" y="470"/>
                </a:lnTo>
                <a:lnTo>
                  <a:pt x="328" y="470"/>
                </a:lnTo>
                <a:lnTo>
                  <a:pt x="348" y="457"/>
                </a:lnTo>
                <a:lnTo>
                  <a:pt x="360" y="457"/>
                </a:lnTo>
                <a:lnTo>
                  <a:pt x="367" y="470"/>
                </a:lnTo>
                <a:lnTo>
                  <a:pt x="373" y="470"/>
                </a:lnTo>
                <a:lnTo>
                  <a:pt x="380" y="457"/>
                </a:lnTo>
                <a:lnTo>
                  <a:pt x="405" y="457"/>
                </a:lnTo>
                <a:lnTo>
                  <a:pt x="405" y="450"/>
                </a:lnTo>
                <a:lnTo>
                  <a:pt x="386" y="457"/>
                </a:lnTo>
                <a:lnTo>
                  <a:pt x="386" y="450"/>
                </a:lnTo>
                <a:lnTo>
                  <a:pt x="399" y="444"/>
                </a:lnTo>
                <a:lnTo>
                  <a:pt x="431" y="438"/>
                </a:lnTo>
                <a:lnTo>
                  <a:pt x="495" y="438"/>
                </a:lnTo>
                <a:lnTo>
                  <a:pt x="540" y="438"/>
                </a:lnTo>
                <a:lnTo>
                  <a:pt x="585" y="450"/>
                </a:lnTo>
                <a:lnTo>
                  <a:pt x="611" y="470"/>
                </a:lnTo>
                <a:lnTo>
                  <a:pt x="592" y="470"/>
                </a:lnTo>
                <a:lnTo>
                  <a:pt x="573" y="457"/>
                </a:lnTo>
                <a:lnTo>
                  <a:pt x="547" y="457"/>
                </a:lnTo>
                <a:lnTo>
                  <a:pt x="528" y="457"/>
                </a:lnTo>
                <a:lnTo>
                  <a:pt x="515" y="450"/>
                </a:lnTo>
                <a:lnTo>
                  <a:pt x="476" y="457"/>
                </a:lnTo>
                <a:lnTo>
                  <a:pt x="438" y="457"/>
                </a:lnTo>
                <a:lnTo>
                  <a:pt x="483" y="457"/>
                </a:lnTo>
                <a:lnTo>
                  <a:pt x="502" y="470"/>
                </a:lnTo>
                <a:lnTo>
                  <a:pt x="534" y="470"/>
                </a:lnTo>
                <a:lnTo>
                  <a:pt x="553" y="470"/>
                </a:lnTo>
                <a:lnTo>
                  <a:pt x="573" y="476"/>
                </a:lnTo>
                <a:lnTo>
                  <a:pt x="598" y="483"/>
                </a:lnTo>
                <a:lnTo>
                  <a:pt x="643" y="489"/>
                </a:lnTo>
                <a:lnTo>
                  <a:pt x="669" y="495"/>
                </a:lnTo>
                <a:lnTo>
                  <a:pt x="701" y="508"/>
                </a:lnTo>
                <a:lnTo>
                  <a:pt x="746" y="528"/>
                </a:lnTo>
                <a:lnTo>
                  <a:pt x="791" y="540"/>
                </a:lnTo>
                <a:lnTo>
                  <a:pt x="843" y="560"/>
                </a:lnTo>
                <a:lnTo>
                  <a:pt x="888" y="566"/>
                </a:lnTo>
                <a:lnTo>
                  <a:pt x="907" y="579"/>
                </a:lnTo>
                <a:lnTo>
                  <a:pt x="939" y="592"/>
                </a:lnTo>
                <a:lnTo>
                  <a:pt x="965" y="605"/>
                </a:lnTo>
                <a:lnTo>
                  <a:pt x="1003" y="605"/>
                </a:lnTo>
                <a:lnTo>
                  <a:pt x="1042" y="611"/>
                </a:lnTo>
                <a:lnTo>
                  <a:pt x="1080" y="618"/>
                </a:lnTo>
                <a:lnTo>
                  <a:pt x="1119" y="618"/>
                </a:lnTo>
                <a:lnTo>
                  <a:pt x="1113" y="605"/>
                </a:lnTo>
                <a:lnTo>
                  <a:pt x="1068" y="598"/>
                </a:lnTo>
                <a:lnTo>
                  <a:pt x="1023" y="598"/>
                </a:lnTo>
                <a:lnTo>
                  <a:pt x="978" y="592"/>
                </a:lnTo>
                <a:lnTo>
                  <a:pt x="952" y="585"/>
                </a:lnTo>
                <a:lnTo>
                  <a:pt x="926" y="566"/>
                </a:lnTo>
                <a:lnTo>
                  <a:pt x="900" y="560"/>
                </a:lnTo>
                <a:lnTo>
                  <a:pt x="875" y="560"/>
                </a:lnTo>
                <a:lnTo>
                  <a:pt x="798" y="534"/>
                </a:lnTo>
                <a:lnTo>
                  <a:pt x="753" y="521"/>
                </a:lnTo>
                <a:lnTo>
                  <a:pt x="830" y="540"/>
                </a:lnTo>
                <a:lnTo>
                  <a:pt x="759" y="515"/>
                </a:lnTo>
                <a:lnTo>
                  <a:pt x="759" y="508"/>
                </a:lnTo>
                <a:lnTo>
                  <a:pt x="772" y="515"/>
                </a:lnTo>
                <a:lnTo>
                  <a:pt x="791" y="521"/>
                </a:lnTo>
                <a:lnTo>
                  <a:pt x="823" y="521"/>
                </a:lnTo>
                <a:lnTo>
                  <a:pt x="823" y="521"/>
                </a:lnTo>
                <a:lnTo>
                  <a:pt x="823" y="515"/>
                </a:lnTo>
                <a:lnTo>
                  <a:pt x="875" y="521"/>
                </a:lnTo>
                <a:lnTo>
                  <a:pt x="913" y="528"/>
                </a:lnTo>
                <a:lnTo>
                  <a:pt x="945" y="534"/>
                </a:lnTo>
                <a:lnTo>
                  <a:pt x="997" y="534"/>
                </a:lnTo>
                <a:lnTo>
                  <a:pt x="1035" y="540"/>
                </a:lnTo>
                <a:lnTo>
                  <a:pt x="1100" y="560"/>
                </a:lnTo>
                <a:lnTo>
                  <a:pt x="1132" y="560"/>
                </a:lnTo>
                <a:lnTo>
                  <a:pt x="1132" y="566"/>
                </a:lnTo>
                <a:lnTo>
                  <a:pt x="1119" y="579"/>
                </a:lnTo>
                <a:lnTo>
                  <a:pt x="1113" y="585"/>
                </a:lnTo>
                <a:lnTo>
                  <a:pt x="1119" y="592"/>
                </a:lnTo>
                <a:lnTo>
                  <a:pt x="1138" y="585"/>
                </a:lnTo>
                <a:lnTo>
                  <a:pt x="1151" y="579"/>
                </a:lnTo>
                <a:lnTo>
                  <a:pt x="1170" y="566"/>
                </a:lnTo>
                <a:lnTo>
                  <a:pt x="1196" y="560"/>
                </a:lnTo>
                <a:lnTo>
                  <a:pt x="1209" y="553"/>
                </a:lnTo>
                <a:lnTo>
                  <a:pt x="1215" y="553"/>
                </a:lnTo>
                <a:lnTo>
                  <a:pt x="1222" y="560"/>
                </a:lnTo>
                <a:lnTo>
                  <a:pt x="1228" y="566"/>
                </a:lnTo>
                <a:lnTo>
                  <a:pt x="1235" y="560"/>
                </a:lnTo>
                <a:lnTo>
                  <a:pt x="1254" y="553"/>
                </a:lnTo>
                <a:lnTo>
                  <a:pt x="1260" y="553"/>
                </a:lnTo>
                <a:lnTo>
                  <a:pt x="1260" y="560"/>
                </a:lnTo>
                <a:lnTo>
                  <a:pt x="1248" y="566"/>
                </a:lnTo>
                <a:lnTo>
                  <a:pt x="1248" y="579"/>
                </a:lnTo>
                <a:lnTo>
                  <a:pt x="1260" y="579"/>
                </a:lnTo>
                <a:lnTo>
                  <a:pt x="1273" y="579"/>
                </a:lnTo>
                <a:lnTo>
                  <a:pt x="1293" y="592"/>
                </a:lnTo>
                <a:lnTo>
                  <a:pt x="1344" y="605"/>
                </a:lnTo>
                <a:lnTo>
                  <a:pt x="1331" y="618"/>
                </a:lnTo>
                <a:lnTo>
                  <a:pt x="1363" y="618"/>
                </a:lnTo>
                <a:lnTo>
                  <a:pt x="1363" y="611"/>
                </a:lnTo>
                <a:lnTo>
                  <a:pt x="1395" y="618"/>
                </a:lnTo>
                <a:lnTo>
                  <a:pt x="1421" y="618"/>
                </a:lnTo>
                <a:lnTo>
                  <a:pt x="1376" y="605"/>
                </a:lnTo>
                <a:lnTo>
                  <a:pt x="1395" y="598"/>
                </a:lnTo>
                <a:lnTo>
                  <a:pt x="1415" y="605"/>
                </a:lnTo>
                <a:lnTo>
                  <a:pt x="1440" y="605"/>
                </a:lnTo>
                <a:lnTo>
                  <a:pt x="1428" y="598"/>
                </a:lnTo>
                <a:lnTo>
                  <a:pt x="1408" y="592"/>
                </a:lnTo>
                <a:lnTo>
                  <a:pt x="1408" y="585"/>
                </a:lnTo>
                <a:lnTo>
                  <a:pt x="1408" y="579"/>
                </a:lnTo>
                <a:lnTo>
                  <a:pt x="1421" y="560"/>
                </a:lnTo>
                <a:lnTo>
                  <a:pt x="1434" y="560"/>
                </a:lnTo>
                <a:lnTo>
                  <a:pt x="1460" y="566"/>
                </a:lnTo>
                <a:lnTo>
                  <a:pt x="1473" y="566"/>
                </a:lnTo>
                <a:lnTo>
                  <a:pt x="1492" y="560"/>
                </a:lnTo>
                <a:lnTo>
                  <a:pt x="1518" y="560"/>
                </a:lnTo>
                <a:lnTo>
                  <a:pt x="1550" y="566"/>
                </a:lnTo>
                <a:lnTo>
                  <a:pt x="1608" y="566"/>
                </a:lnTo>
                <a:lnTo>
                  <a:pt x="1633" y="579"/>
                </a:lnTo>
                <a:lnTo>
                  <a:pt x="1665" y="579"/>
                </a:lnTo>
                <a:lnTo>
                  <a:pt x="1704" y="579"/>
                </a:lnTo>
                <a:lnTo>
                  <a:pt x="1710" y="585"/>
                </a:lnTo>
                <a:lnTo>
                  <a:pt x="1704" y="592"/>
                </a:lnTo>
                <a:lnTo>
                  <a:pt x="1698" y="598"/>
                </a:lnTo>
                <a:lnTo>
                  <a:pt x="1665" y="618"/>
                </a:lnTo>
                <a:lnTo>
                  <a:pt x="1685" y="618"/>
                </a:lnTo>
                <a:lnTo>
                  <a:pt x="1698" y="611"/>
                </a:lnTo>
                <a:lnTo>
                  <a:pt x="1717" y="598"/>
                </a:lnTo>
                <a:lnTo>
                  <a:pt x="1730" y="585"/>
                </a:lnTo>
                <a:lnTo>
                  <a:pt x="1743" y="592"/>
                </a:lnTo>
                <a:lnTo>
                  <a:pt x="1768" y="598"/>
                </a:lnTo>
                <a:lnTo>
                  <a:pt x="1775" y="598"/>
                </a:lnTo>
                <a:lnTo>
                  <a:pt x="1775" y="592"/>
                </a:lnTo>
                <a:lnTo>
                  <a:pt x="1781" y="592"/>
                </a:lnTo>
                <a:lnTo>
                  <a:pt x="1800" y="598"/>
                </a:lnTo>
                <a:lnTo>
                  <a:pt x="1813" y="598"/>
                </a:lnTo>
                <a:lnTo>
                  <a:pt x="1820" y="598"/>
                </a:lnTo>
                <a:lnTo>
                  <a:pt x="1865" y="611"/>
                </a:lnTo>
                <a:lnTo>
                  <a:pt x="1878" y="611"/>
                </a:lnTo>
                <a:lnTo>
                  <a:pt x="1884" y="618"/>
                </a:lnTo>
                <a:lnTo>
                  <a:pt x="1948" y="618"/>
                </a:lnTo>
                <a:lnTo>
                  <a:pt x="1942" y="611"/>
                </a:lnTo>
                <a:lnTo>
                  <a:pt x="1942" y="598"/>
                </a:lnTo>
                <a:lnTo>
                  <a:pt x="1910" y="598"/>
                </a:lnTo>
                <a:lnTo>
                  <a:pt x="1929" y="592"/>
                </a:lnTo>
                <a:lnTo>
                  <a:pt x="5433" y="495"/>
                </a:lnTo>
                <a:lnTo>
                  <a:pt x="1556" y="348"/>
                </a:lnTo>
                <a:lnTo>
                  <a:pt x="1556" y="341"/>
                </a:lnTo>
                <a:lnTo>
                  <a:pt x="1575" y="341"/>
                </a:lnTo>
                <a:lnTo>
                  <a:pt x="1620" y="354"/>
                </a:lnTo>
                <a:lnTo>
                  <a:pt x="1646" y="380"/>
                </a:lnTo>
                <a:lnTo>
                  <a:pt x="1633" y="380"/>
                </a:lnTo>
                <a:lnTo>
                  <a:pt x="1556" y="348"/>
                </a:lnTo>
                <a:lnTo>
                  <a:pt x="5433" y="495"/>
                </a:lnTo>
                <a:lnTo>
                  <a:pt x="714" y="450"/>
                </a:lnTo>
                <a:lnTo>
                  <a:pt x="733" y="457"/>
                </a:lnTo>
                <a:lnTo>
                  <a:pt x="727" y="470"/>
                </a:lnTo>
                <a:lnTo>
                  <a:pt x="714" y="470"/>
                </a:lnTo>
                <a:lnTo>
                  <a:pt x="708" y="450"/>
                </a:lnTo>
                <a:lnTo>
                  <a:pt x="708" y="444"/>
                </a:lnTo>
                <a:lnTo>
                  <a:pt x="714" y="450"/>
                </a:lnTo>
                <a:lnTo>
                  <a:pt x="5433" y="495"/>
                </a:lnTo>
                <a:lnTo>
                  <a:pt x="746" y="489"/>
                </a:lnTo>
                <a:lnTo>
                  <a:pt x="708" y="483"/>
                </a:lnTo>
                <a:lnTo>
                  <a:pt x="682" y="476"/>
                </a:lnTo>
                <a:lnTo>
                  <a:pt x="656" y="476"/>
                </a:lnTo>
                <a:lnTo>
                  <a:pt x="650" y="470"/>
                </a:lnTo>
                <a:lnTo>
                  <a:pt x="650" y="457"/>
                </a:lnTo>
                <a:lnTo>
                  <a:pt x="643" y="450"/>
                </a:lnTo>
                <a:lnTo>
                  <a:pt x="630" y="444"/>
                </a:lnTo>
                <a:lnTo>
                  <a:pt x="624" y="438"/>
                </a:lnTo>
                <a:lnTo>
                  <a:pt x="637" y="438"/>
                </a:lnTo>
                <a:lnTo>
                  <a:pt x="643" y="438"/>
                </a:lnTo>
                <a:lnTo>
                  <a:pt x="656" y="444"/>
                </a:lnTo>
                <a:lnTo>
                  <a:pt x="688" y="450"/>
                </a:lnTo>
                <a:lnTo>
                  <a:pt x="720" y="476"/>
                </a:lnTo>
                <a:lnTo>
                  <a:pt x="746" y="489"/>
                </a:lnTo>
                <a:lnTo>
                  <a:pt x="5433" y="495"/>
                </a:lnTo>
                <a:lnTo>
                  <a:pt x="907" y="521"/>
                </a:lnTo>
                <a:lnTo>
                  <a:pt x="855" y="508"/>
                </a:lnTo>
                <a:lnTo>
                  <a:pt x="843" y="508"/>
                </a:lnTo>
                <a:lnTo>
                  <a:pt x="823" y="502"/>
                </a:lnTo>
                <a:lnTo>
                  <a:pt x="804" y="502"/>
                </a:lnTo>
                <a:lnTo>
                  <a:pt x="791" y="489"/>
                </a:lnTo>
                <a:lnTo>
                  <a:pt x="759" y="483"/>
                </a:lnTo>
                <a:lnTo>
                  <a:pt x="746" y="476"/>
                </a:lnTo>
                <a:lnTo>
                  <a:pt x="740" y="470"/>
                </a:lnTo>
                <a:lnTo>
                  <a:pt x="746" y="470"/>
                </a:lnTo>
                <a:lnTo>
                  <a:pt x="772" y="457"/>
                </a:lnTo>
                <a:lnTo>
                  <a:pt x="785" y="457"/>
                </a:lnTo>
                <a:lnTo>
                  <a:pt x="798" y="470"/>
                </a:lnTo>
                <a:lnTo>
                  <a:pt x="810" y="476"/>
                </a:lnTo>
                <a:lnTo>
                  <a:pt x="836" y="476"/>
                </a:lnTo>
                <a:lnTo>
                  <a:pt x="855" y="476"/>
                </a:lnTo>
                <a:lnTo>
                  <a:pt x="862" y="483"/>
                </a:lnTo>
                <a:lnTo>
                  <a:pt x="888" y="495"/>
                </a:lnTo>
                <a:lnTo>
                  <a:pt x="907" y="502"/>
                </a:lnTo>
                <a:lnTo>
                  <a:pt x="920" y="508"/>
                </a:lnTo>
                <a:lnTo>
                  <a:pt x="913" y="515"/>
                </a:lnTo>
                <a:lnTo>
                  <a:pt x="907" y="521"/>
                </a:lnTo>
                <a:lnTo>
                  <a:pt x="5433" y="495"/>
                </a:lnTo>
                <a:lnTo>
                  <a:pt x="1241" y="547"/>
                </a:lnTo>
                <a:lnTo>
                  <a:pt x="1222" y="540"/>
                </a:lnTo>
                <a:lnTo>
                  <a:pt x="1209" y="540"/>
                </a:lnTo>
                <a:lnTo>
                  <a:pt x="1203" y="534"/>
                </a:lnTo>
                <a:lnTo>
                  <a:pt x="1196" y="534"/>
                </a:lnTo>
                <a:lnTo>
                  <a:pt x="1196" y="540"/>
                </a:lnTo>
                <a:lnTo>
                  <a:pt x="1170" y="540"/>
                </a:lnTo>
                <a:lnTo>
                  <a:pt x="1170" y="534"/>
                </a:lnTo>
                <a:lnTo>
                  <a:pt x="1170" y="521"/>
                </a:lnTo>
                <a:lnTo>
                  <a:pt x="1170" y="521"/>
                </a:lnTo>
                <a:lnTo>
                  <a:pt x="1164" y="521"/>
                </a:lnTo>
                <a:lnTo>
                  <a:pt x="1145" y="515"/>
                </a:lnTo>
                <a:lnTo>
                  <a:pt x="1100" y="508"/>
                </a:lnTo>
                <a:lnTo>
                  <a:pt x="1068" y="508"/>
                </a:lnTo>
                <a:lnTo>
                  <a:pt x="1042" y="508"/>
                </a:lnTo>
                <a:lnTo>
                  <a:pt x="1003" y="502"/>
                </a:lnTo>
                <a:lnTo>
                  <a:pt x="965" y="489"/>
                </a:lnTo>
                <a:lnTo>
                  <a:pt x="952" y="483"/>
                </a:lnTo>
                <a:lnTo>
                  <a:pt x="939" y="476"/>
                </a:lnTo>
                <a:lnTo>
                  <a:pt x="907" y="457"/>
                </a:lnTo>
                <a:lnTo>
                  <a:pt x="881" y="450"/>
                </a:lnTo>
                <a:lnTo>
                  <a:pt x="843" y="438"/>
                </a:lnTo>
                <a:lnTo>
                  <a:pt x="798" y="425"/>
                </a:lnTo>
                <a:lnTo>
                  <a:pt x="778" y="418"/>
                </a:lnTo>
                <a:lnTo>
                  <a:pt x="720" y="393"/>
                </a:lnTo>
                <a:lnTo>
                  <a:pt x="688" y="373"/>
                </a:lnTo>
                <a:lnTo>
                  <a:pt x="669" y="354"/>
                </a:lnTo>
                <a:lnTo>
                  <a:pt x="669" y="348"/>
                </a:lnTo>
                <a:lnTo>
                  <a:pt x="669" y="341"/>
                </a:lnTo>
                <a:lnTo>
                  <a:pt x="675" y="341"/>
                </a:lnTo>
                <a:lnTo>
                  <a:pt x="682" y="354"/>
                </a:lnTo>
                <a:lnTo>
                  <a:pt x="688" y="354"/>
                </a:lnTo>
                <a:lnTo>
                  <a:pt x="695" y="354"/>
                </a:lnTo>
                <a:lnTo>
                  <a:pt x="701" y="348"/>
                </a:lnTo>
                <a:lnTo>
                  <a:pt x="733" y="354"/>
                </a:lnTo>
                <a:lnTo>
                  <a:pt x="817" y="380"/>
                </a:lnTo>
                <a:lnTo>
                  <a:pt x="855" y="386"/>
                </a:lnTo>
                <a:lnTo>
                  <a:pt x="907" y="399"/>
                </a:lnTo>
                <a:lnTo>
                  <a:pt x="939" y="412"/>
                </a:lnTo>
                <a:lnTo>
                  <a:pt x="952" y="418"/>
                </a:lnTo>
                <a:lnTo>
                  <a:pt x="990" y="438"/>
                </a:lnTo>
                <a:lnTo>
                  <a:pt x="1132" y="495"/>
                </a:lnTo>
                <a:lnTo>
                  <a:pt x="1248" y="534"/>
                </a:lnTo>
                <a:lnTo>
                  <a:pt x="1248" y="540"/>
                </a:lnTo>
                <a:lnTo>
                  <a:pt x="1241" y="547"/>
                </a:lnTo>
                <a:lnTo>
                  <a:pt x="5433" y="495"/>
                </a:lnTo>
                <a:lnTo>
                  <a:pt x="1350" y="598"/>
                </a:lnTo>
                <a:lnTo>
                  <a:pt x="1312" y="585"/>
                </a:lnTo>
                <a:lnTo>
                  <a:pt x="1299" y="579"/>
                </a:lnTo>
                <a:lnTo>
                  <a:pt x="1273" y="560"/>
                </a:lnTo>
                <a:lnTo>
                  <a:pt x="1273" y="553"/>
                </a:lnTo>
                <a:lnTo>
                  <a:pt x="1286" y="553"/>
                </a:lnTo>
                <a:lnTo>
                  <a:pt x="1305" y="560"/>
                </a:lnTo>
                <a:lnTo>
                  <a:pt x="1318" y="560"/>
                </a:lnTo>
                <a:lnTo>
                  <a:pt x="1331" y="566"/>
                </a:lnTo>
                <a:lnTo>
                  <a:pt x="1357" y="585"/>
                </a:lnTo>
                <a:lnTo>
                  <a:pt x="1350" y="598"/>
                </a:lnTo>
                <a:lnTo>
                  <a:pt x="5433" y="495"/>
                </a:lnTo>
                <a:lnTo>
                  <a:pt x="1370" y="566"/>
                </a:lnTo>
                <a:lnTo>
                  <a:pt x="1357" y="566"/>
                </a:lnTo>
                <a:lnTo>
                  <a:pt x="1357" y="560"/>
                </a:lnTo>
                <a:lnTo>
                  <a:pt x="1363" y="560"/>
                </a:lnTo>
                <a:lnTo>
                  <a:pt x="1376" y="560"/>
                </a:lnTo>
                <a:lnTo>
                  <a:pt x="1370" y="566"/>
                </a:lnTo>
                <a:lnTo>
                  <a:pt x="5433" y="495"/>
                </a:lnTo>
                <a:lnTo>
                  <a:pt x="1659" y="560"/>
                </a:lnTo>
                <a:lnTo>
                  <a:pt x="1633" y="560"/>
                </a:lnTo>
                <a:lnTo>
                  <a:pt x="1601" y="553"/>
                </a:lnTo>
                <a:lnTo>
                  <a:pt x="1569" y="553"/>
                </a:lnTo>
                <a:lnTo>
                  <a:pt x="1543" y="553"/>
                </a:lnTo>
                <a:lnTo>
                  <a:pt x="1518" y="547"/>
                </a:lnTo>
                <a:lnTo>
                  <a:pt x="1492" y="553"/>
                </a:lnTo>
                <a:lnTo>
                  <a:pt x="1453" y="553"/>
                </a:lnTo>
                <a:lnTo>
                  <a:pt x="1434" y="547"/>
                </a:lnTo>
                <a:lnTo>
                  <a:pt x="1440" y="540"/>
                </a:lnTo>
                <a:lnTo>
                  <a:pt x="1453" y="521"/>
                </a:lnTo>
                <a:lnTo>
                  <a:pt x="1460" y="521"/>
                </a:lnTo>
                <a:lnTo>
                  <a:pt x="1466" y="521"/>
                </a:lnTo>
                <a:lnTo>
                  <a:pt x="1492" y="521"/>
                </a:lnTo>
                <a:lnTo>
                  <a:pt x="1479" y="515"/>
                </a:lnTo>
                <a:lnTo>
                  <a:pt x="1473" y="508"/>
                </a:lnTo>
                <a:lnTo>
                  <a:pt x="1479" y="502"/>
                </a:lnTo>
                <a:lnTo>
                  <a:pt x="1498" y="495"/>
                </a:lnTo>
                <a:lnTo>
                  <a:pt x="1511" y="495"/>
                </a:lnTo>
                <a:lnTo>
                  <a:pt x="1543" y="508"/>
                </a:lnTo>
                <a:lnTo>
                  <a:pt x="1582" y="521"/>
                </a:lnTo>
                <a:lnTo>
                  <a:pt x="1633" y="534"/>
                </a:lnTo>
                <a:lnTo>
                  <a:pt x="1678" y="560"/>
                </a:lnTo>
                <a:lnTo>
                  <a:pt x="1659" y="560"/>
                </a:lnTo>
                <a:lnTo>
                  <a:pt x="5433" y="495"/>
                </a:lnTo>
                <a:lnTo>
                  <a:pt x="444" y="84"/>
                </a:lnTo>
                <a:lnTo>
                  <a:pt x="444" y="78"/>
                </a:lnTo>
                <a:lnTo>
                  <a:pt x="438" y="84"/>
                </a:lnTo>
                <a:lnTo>
                  <a:pt x="431" y="90"/>
                </a:lnTo>
                <a:lnTo>
                  <a:pt x="438" y="90"/>
                </a:lnTo>
                <a:lnTo>
                  <a:pt x="444" y="84"/>
                </a:lnTo>
                <a:lnTo>
                  <a:pt x="5433" y="495"/>
                </a:lnTo>
                <a:lnTo>
                  <a:pt x="296" y="39"/>
                </a:lnTo>
                <a:lnTo>
                  <a:pt x="315" y="39"/>
                </a:lnTo>
                <a:lnTo>
                  <a:pt x="322" y="39"/>
                </a:lnTo>
                <a:lnTo>
                  <a:pt x="328" y="39"/>
                </a:lnTo>
                <a:lnTo>
                  <a:pt x="322" y="39"/>
                </a:lnTo>
                <a:lnTo>
                  <a:pt x="309" y="39"/>
                </a:lnTo>
                <a:lnTo>
                  <a:pt x="296" y="39"/>
                </a:lnTo>
                <a:lnTo>
                  <a:pt x="290" y="39"/>
                </a:lnTo>
                <a:lnTo>
                  <a:pt x="296" y="39"/>
                </a:lnTo>
                <a:lnTo>
                  <a:pt x="5433" y="495"/>
                </a:lnTo>
                <a:lnTo>
                  <a:pt x="380" y="380"/>
                </a:lnTo>
                <a:lnTo>
                  <a:pt x="386" y="386"/>
                </a:lnTo>
                <a:lnTo>
                  <a:pt x="399" y="380"/>
                </a:lnTo>
                <a:lnTo>
                  <a:pt x="386" y="380"/>
                </a:lnTo>
                <a:lnTo>
                  <a:pt x="380" y="380"/>
                </a:lnTo>
                <a:lnTo>
                  <a:pt x="5433" y="495"/>
                </a:lnTo>
                <a:lnTo>
                  <a:pt x="2527" y="328"/>
                </a:lnTo>
                <a:lnTo>
                  <a:pt x="2559" y="315"/>
                </a:lnTo>
                <a:lnTo>
                  <a:pt x="2572" y="315"/>
                </a:lnTo>
                <a:lnTo>
                  <a:pt x="2578" y="315"/>
                </a:lnTo>
                <a:lnTo>
                  <a:pt x="2585" y="309"/>
                </a:lnTo>
                <a:lnTo>
                  <a:pt x="2598" y="309"/>
                </a:lnTo>
                <a:lnTo>
                  <a:pt x="2610" y="309"/>
                </a:lnTo>
                <a:lnTo>
                  <a:pt x="2610" y="303"/>
                </a:lnTo>
                <a:lnTo>
                  <a:pt x="2604" y="303"/>
                </a:lnTo>
                <a:lnTo>
                  <a:pt x="2559" y="309"/>
                </a:lnTo>
                <a:lnTo>
                  <a:pt x="2546" y="309"/>
                </a:lnTo>
                <a:lnTo>
                  <a:pt x="2527" y="315"/>
                </a:lnTo>
                <a:lnTo>
                  <a:pt x="2482" y="328"/>
                </a:lnTo>
                <a:lnTo>
                  <a:pt x="2418" y="341"/>
                </a:lnTo>
                <a:lnTo>
                  <a:pt x="2385" y="341"/>
                </a:lnTo>
                <a:lnTo>
                  <a:pt x="2360" y="341"/>
                </a:lnTo>
                <a:lnTo>
                  <a:pt x="2347" y="354"/>
                </a:lnTo>
                <a:lnTo>
                  <a:pt x="2328" y="354"/>
                </a:lnTo>
                <a:lnTo>
                  <a:pt x="2295" y="367"/>
                </a:lnTo>
                <a:lnTo>
                  <a:pt x="2283" y="367"/>
                </a:lnTo>
                <a:lnTo>
                  <a:pt x="2276" y="367"/>
                </a:lnTo>
                <a:lnTo>
                  <a:pt x="2270" y="373"/>
                </a:lnTo>
                <a:lnTo>
                  <a:pt x="2270" y="380"/>
                </a:lnTo>
                <a:lnTo>
                  <a:pt x="2283" y="380"/>
                </a:lnTo>
                <a:lnTo>
                  <a:pt x="2295" y="380"/>
                </a:lnTo>
                <a:lnTo>
                  <a:pt x="2302" y="380"/>
                </a:lnTo>
                <a:lnTo>
                  <a:pt x="2321" y="373"/>
                </a:lnTo>
                <a:lnTo>
                  <a:pt x="2340" y="373"/>
                </a:lnTo>
                <a:lnTo>
                  <a:pt x="2366" y="354"/>
                </a:lnTo>
                <a:lnTo>
                  <a:pt x="2373" y="354"/>
                </a:lnTo>
                <a:lnTo>
                  <a:pt x="2379" y="354"/>
                </a:lnTo>
                <a:lnTo>
                  <a:pt x="2424" y="354"/>
                </a:lnTo>
                <a:lnTo>
                  <a:pt x="2437" y="348"/>
                </a:lnTo>
                <a:lnTo>
                  <a:pt x="2450" y="341"/>
                </a:lnTo>
                <a:lnTo>
                  <a:pt x="2475" y="335"/>
                </a:lnTo>
                <a:lnTo>
                  <a:pt x="2527" y="328"/>
                </a:lnTo>
                <a:lnTo>
                  <a:pt x="5433" y="495"/>
                </a:lnTo>
                <a:lnTo>
                  <a:pt x="2302" y="341"/>
                </a:lnTo>
                <a:lnTo>
                  <a:pt x="2295" y="335"/>
                </a:lnTo>
                <a:lnTo>
                  <a:pt x="2283" y="328"/>
                </a:lnTo>
                <a:lnTo>
                  <a:pt x="2289" y="335"/>
                </a:lnTo>
                <a:lnTo>
                  <a:pt x="2302" y="341"/>
                </a:lnTo>
                <a:lnTo>
                  <a:pt x="5433" y="495"/>
                </a:lnTo>
                <a:lnTo>
                  <a:pt x="2347" y="335"/>
                </a:lnTo>
                <a:lnTo>
                  <a:pt x="2328" y="335"/>
                </a:lnTo>
                <a:lnTo>
                  <a:pt x="2328" y="341"/>
                </a:lnTo>
                <a:lnTo>
                  <a:pt x="2340" y="341"/>
                </a:lnTo>
                <a:lnTo>
                  <a:pt x="2347" y="335"/>
                </a:lnTo>
                <a:lnTo>
                  <a:pt x="5433" y="495"/>
                </a:lnTo>
                <a:lnTo>
                  <a:pt x="3099" y="303"/>
                </a:lnTo>
                <a:lnTo>
                  <a:pt x="3118" y="309"/>
                </a:lnTo>
                <a:lnTo>
                  <a:pt x="3144" y="315"/>
                </a:lnTo>
                <a:lnTo>
                  <a:pt x="3183" y="335"/>
                </a:lnTo>
                <a:lnTo>
                  <a:pt x="3189" y="335"/>
                </a:lnTo>
                <a:lnTo>
                  <a:pt x="3195" y="341"/>
                </a:lnTo>
                <a:lnTo>
                  <a:pt x="3202" y="348"/>
                </a:lnTo>
                <a:lnTo>
                  <a:pt x="3163" y="380"/>
                </a:lnTo>
                <a:lnTo>
                  <a:pt x="3150" y="380"/>
                </a:lnTo>
                <a:lnTo>
                  <a:pt x="3144" y="386"/>
                </a:lnTo>
                <a:lnTo>
                  <a:pt x="3150" y="393"/>
                </a:lnTo>
                <a:lnTo>
                  <a:pt x="3144" y="393"/>
                </a:lnTo>
                <a:lnTo>
                  <a:pt x="3150" y="393"/>
                </a:lnTo>
                <a:lnTo>
                  <a:pt x="3189" y="380"/>
                </a:lnTo>
                <a:lnTo>
                  <a:pt x="3195" y="373"/>
                </a:lnTo>
                <a:lnTo>
                  <a:pt x="3208" y="367"/>
                </a:lnTo>
                <a:lnTo>
                  <a:pt x="3215" y="367"/>
                </a:lnTo>
                <a:lnTo>
                  <a:pt x="3234" y="373"/>
                </a:lnTo>
                <a:lnTo>
                  <a:pt x="3247" y="380"/>
                </a:lnTo>
                <a:lnTo>
                  <a:pt x="3253" y="380"/>
                </a:lnTo>
                <a:lnTo>
                  <a:pt x="3253" y="373"/>
                </a:lnTo>
                <a:lnTo>
                  <a:pt x="3247" y="367"/>
                </a:lnTo>
                <a:lnTo>
                  <a:pt x="3247" y="341"/>
                </a:lnTo>
                <a:lnTo>
                  <a:pt x="3234" y="341"/>
                </a:lnTo>
                <a:lnTo>
                  <a:pt x="3228" y="348"/>
                </a:lnTo>
                <a:lnTo>
                  <a:pt x="3228" y="341"/>
                </a:lnTo>
                <a:lnTo>
                  <a:pt x="3215" y="341"/>
                </a:lnTo>
                <a:lnTo>
                  <a:pt x="3202" y="328"/>
                </a:lnTo>
                <a:lnTo>
                  <a:pt x="3189" y="322"/>
                </a:lnTo>
                <a:lnTo>
                  <a:pt x="3183" y="322"/>
                </a:lnTo>
                <a:lnTo>
                  <a:pt x="3183" y="315"/>
                </a:lnTo>
                <a:lnTo>
                  <a:pt x="3163" y="309"/>
                </a:lnTo>
                <a:lnTo>
                  <a:pt x="3131" y="309"/>
                </a:lnTo>
                <a:lnTo>
                  <a:pt x="3118" y="303"/>
                </a:lnTo>
                <a:lnTo>
                  <a:pt x="3105" y="296"/>
                </a:lnTo>
                <a:lnTo>
                  <a:pt x="3099" y="303"/>
                </a:lnTo>
                <a:lnTo>
                  <a:pt x="5433" y="495"/>
                </a:lnTo>
                <a:lnTo>
                  <a:pt x="2520" y="399"/>
                </a:lnTo>
                <a:lnTo>
                  <a:pt x="2565" y="393"/>
                </a:lnTo>
                <a:lnTo>
                  <a:pt x="2604" y="386"/>
                </a:lnTo>
                <a:lnTo>
                  <a:pt x="2643" y="380"/>
                </a:lnTo>
                <a:lnTo>
                  <a:pt x="2662" y="373"/>
                </a:lnTo>
                <a:lnTo>
                  <a:pt x="2681" y="367"/>
                </a:lnTo>
                <a:lnTo>
                  <a:pt x="2694" y="354"/>
                </a:lnTo>
                <a:lnTo>
                  <a:pt x="2726" y="354"/>
                </a:lnTo>
                <a:lnTo>
                  <a:pt x="2758" y="348"/>
                </a:lnTo>
                <a:lnTo>
                  <a:pt x="2784" y="341"/>
                </a:lnTo>
                <a:lnTo>
                  <a:pt x="2790" y="341"/>
                </a:lnTo>
                <a:lnTo>
                  <a:pt x="2784" y="335"/>
                </a:lnTo>
                <a:lnTo>
                  <a:pt x="2707" y="348"/>
                </a:lnTo>
                <a:lnTo>
                  <a:pt x="2662" y="367"/>
                </a:lnTo>
                <a:lnTo>
                  <a:pt x="2630" y="373"/>
                </a:lnTo>
                <a:lnTo>
                  <a:pt x="2578" y="380"/>
                </a:lnTo>
                <a:lnTo>
                  <a:pt x="2546" y="386"/>
                </a:lnTo>
                <a:lnTo>
                  <a:pt x="2495" y="399"/>
                </a:lnTo>
                <a:lnTo>
                  <a:pt x="2520" y="399"/>
                </a:lnTo>
                <a:lnTo>
                  <a:pt x="5433" y="495"/>
                </a:lnTo>
                <a:lnTo>
                  <a:pt x="3015" y="386"/>
                </a:lnTo>
                <a:lnTo>
                  <a:pt x="3067" y="399"/>
                </a:lnTo>
                <a:lnTo>
                  <a:pt x="3067" y="393"/>
                </a:lnTo>
                <a:lnTo>
                  <a:pt x="3041" y="386"/>
                </a:lnTo>
                <a:lnTo>
                  <a:pt x="2990" y="367"/>
                </a:lnTo>
                <a:lnTo>
                  <a:pt x="2964" y="354"/>
                </a:lnTo>
                <a:lnTo>
                  <a:pt x="2951" y="354"/>
                </a:lnTo>
                <a:lnTo>
                  <a:pt x="2951" y="348"/>
                </a:lnTo>
                <a:lnTo>
                  <a:pt x="2970" y="328"/>
                </a:lnTo>
                <a:lnTo>
                  <a:pt x="3003" y="315"/>
                </a:lnTo>
                <a:lnTo>
                  <a:pt x="3060" y="303"/>
                </a:lnTo>
                <a:lnTo>
                  <a:pt x="3080" y="303"/>
                </a:lnTo>
                <a:lnTo>
                  <a:pt x="3080" y="296"/>
                </a:lnTo>
                <a:lnTo>
                  <a:pt x="3080" y="290"/>
                </a:lnTo>
                <a:lnTo>
                  <a:pt x="3086" y="290"/>
                </a:lnTo>
                <a:lnTo>
                  <a:pt x="3099" y="283"/>
                </a:lnTo>
                <a:lnTo>
                  <a:pt x="3086" y="283"/>
                </a:lnTo>
                <a:lnTo>
                  <a:pt x="3067" y="290"/>
                </a:lnTo>
                <a:lnTo>
                  <a:pt x="3028" y="303"/>
                </a:lnTo>
                <a:lnTo>
                  <a:pt x="2951" y="322"/>
                </a:lnTo>
                <a:lnTo>
                  <a:pt x="2906" y="341"/>
                </a:lnTo>
                <a:lnTo>
                  <a:pt x="2835" y="380"/>
                </a:lnTo>
                <a:lnTo>
                  <a:pt x="2758" y="412"/>
                </a:lnTo>
                <a:lnTo>
                  <a:pt x="2655" y="438"/>
                </a:lnTo>
                <a:lnTo>
                  <a:pt x="2565" y="450"/>
                </a:lnTo>
                <a:lnTo>
                  <a:pt x="2553" y="450"/>
                </a:lnTo>
                <a:lnTo>
                  <a:pt x="2527" y="457"/>
                </a:lnTo>
                <a:lnTo>
                  <a:pt x="2508" y="470"/>
                </a:lnTo>
                <a:lnTo>
                  <a:pt x="2495" y="470"/>
                </a:lnTo>
                <a:lnTo>
                  <a:pt x="2469" y="450"/>
                </a:lnTo>
                <a:lnTo>
                  <a:pt x="2463" y="450"/>
                </a:lnTo>
                <a:lnTo>
                  <a:pt x="2469" y="457"/>
                </a:lnTo>
                <a:lnTo>
                  <a:pt x="2469" y="470"/>
                </a:lnTo>
                <a:lnTo>
                  <a:pt x="2463" y="470"/>
                </a:lnTo>
                <a:lnTo>
                  <a:pt x="2418" y="470"/>
                </a:lnTo>
                <a:lnTo>
                  <a:pt x="2373" y="457"/>
                </a:lnTo>
                <a:lnTo>
                  <a:pt x="2321" y="457"/>
                </a:lnTo>
                <a:lnTo>
                  <a:pt x="2283" y="444"/>
                </a:lnTo>
                <a:lnTo>
                  <a:pt x="2218" y="431"/>
                </a:lnTo>
                <a:lnTo>
                  <a:pt x="2135" y="412"/>
                </a:lnTo>
                <a:lnTo>
                  <a:pt x="2141" y="418"/>
                </a:lnTo>
                <a:lnTo>
                  <a:pt x="2167" y="431"/>
                </a:lnTo>
                <a:lnTo>
                  <a:pt x="2199" y="438"/>
                </a:lnTo>
                <a:lnTo>
                  <a:pt x="2212" y="431"/>
                </a:lnTo>
                <a:lnTo>
                  <a:pt x="2231" y="438"/>
                </a:lnTo>
                <a:lnTo>
                  <a:pt x="2238" y="438"/>
                </a:lnTo>
                <a:lnTo>
                  <a:pt x="2238" y="444"/>
                </a:lnTo>
                <a:lnTo>
                  <a:pt x="2238" y="450"/>
                </a:lnTo>
                <a:lnTo>
                  <a:pt x="2231" y="450"/>
                </a:lnTo>
                <a:lnTo>
                  <a:pt x="2212" y="444"/>
                </a:lnTo>
                <a:lnTo>
                  <a:pt x="2180" y="438"/>
                </a:lnTo>
                <a:lnTo>
                  <a:pt x="2141" y="431"/>
                </a:lnTo>
                <a:lnTo>
                  <a:pt x="2180" y="450"/>
                </a:lnTo>
                <a:lnTo>
                  <a:pt x="2096" y="457"/>
                </a:lnTo>
                <a:lnTo>
                  <a:pt x="2058" y="457"/>
                </a:lnTo>
                <a:lnTo>
                  <a:pt x="2019" y="450"/>
                </a:lnTo>
                <a:lnTo>
                  <a:pt x="2013" y="450"/>
                </a:lnTo>
                <a:lnTo>
                  <a:pt x="1993" y="450"/>
                </a:lnTo>
                <a:lnTo>
                  <a:pt x="1968" y="450"/>
                </a:lnTo>
                <a:lnTo>
                  <a:pt x="1942" y="438"/>
                </a:lnTo>
                <a:lnTo>
                  <a:pt x="1923" y="438"/>
                </a:lnTo>
                <a:lnTo>
                  <a:pt x="1903" y="431"/>
                </a:lnTo>
                <a:lnTo>
                  <a:pt x="1878" y="418"/>
                </a:lnTo>
                <a:lnTo>
                  <a:pt x="1865" y="418"/>
                </a:lnTo>
                <a:lnTo>
                  <a:pt x="1865" y="425"/>
                </a:lnTo>
                <a:lnTo>
                  <a:pt x="1865" y="438"/>
                </a:lnTo>
                <a:lnTo>
                  <a:pt x="1884" y="450"/>
                </a:lnTo>
                <a:lnTo>
                  <a:pt x="1916" y="457"/>
                </a:lnTo>
                <a:lnTo>
                  <a:pt x="1961" y="470"/>
                </a:lnTo>
                <a:lnTo>
                  <a:pt x="1993" y="470"/>
                </a:lnTo>
                <a:lnTo>
                  <a:pt x="2006" y="470"/>
                </a:lnTo>
                <a:lnTo>
                  <a:pt x="2032" y="476"/>
                </a:lnTo>
                <a:lnTo>
                  <a:pt x="2058" y="476"/>
                </a:lnTo>
                <a:lnTo>
                  <a:pt x="2083" y="483"/>
                </a:lnTo>
                <a:lnTo>
                  <a:pt x="2109" y="476"/>
                </a:lnTo>
                <a:lnTo>
                  <a:pt x="2135" y="476"/>
                </a:lnTo>
                <a:lnTo>
                  <a:pt x="2180" y="470"/>
                </a:lnTo>
                <a:lnTo>
                  <a:pt x="2225" y="470"/>
                </a:lnTo>
                <a:lnTo>
                  <a:pt x="2238" y="476"/>
                </a:lnTo>
                <a:lnTo>
                  <a:pt x="2257" y="483"/>
                </a:lnTo>
                <a:lnTo>
                  <a:pt x="2283" y="489"/>
                </a:lnTo>
                <a:lnTo>
                  <a:pt x="2315" y="495"/>
                </a:lnTo>
                <a:lnTo>
                  <a:pt x="2321" y="489"/>
                </a:lnTo>
                <a:lnTo>
                  <a:pt x="2334" y="495"/>
                </a:lnTo>
                <a:lnTo>
                  <a:pt x="2360" y="508"/>
                </a:lnTo>
                <a:lnTo>
                  <a:pt x="2360" y="489"/>
                </a:lnTo>
                <a:lnTo>
                  <a:pt x="2366" y="489"/>
                </a:lnTo>
                <a:lnTo>
                  <a:pt x="2385" y="489"/>
                </a:lnTo>
                <a:lnTo>
                  <a:pt x="2405" y="495"/>
                </a:lnTo>
                <a:lnTo>
                  <a:pt x="2405" y="489"/>
                </a:lnTo>
                <a:lnTo>
                  <a:pt x="2424" y="489"/>
                </a:lnTo>
                <a:lnTo>
                  <a:pt x="2437" y="489"/>
                </a:lnTo>
                <a:lnTo>
                  <a:pt x="2450" y="495"/>
                </a:lnTo>
                <a:lnTo>
                  <a:pt x="2469" y="502"/>
                </a:lnTo>
                <a:lnTo>
                  <a:pt x="2456" y="489"/>
                </a:lnTo>
                <a:lnTo>
                  <a:pt x="2482" y="483"/>
                </a:lnTo>
                <a:lnTo>
                  <a:pt x="2488" y="489"/>
                </a:lnTo>
                <a:lnTo>
                  <a:pt x="2520" y="495"/>
                </a:lnTo>
                <a:lnTo>
                  <a:pt x="2546" y="508"/>
                </a:lnTo>
                <a:lnTo>
                  <a:pt x="2565" y="515"/>
                </a:lnTo>
                <a:lnTo>
                  <a:pt x="2578" y="521"/>
                </a:lnTo>
                <a:lnTo>
                  <a:pt x="2598" y="528"/>
                </a:lnTo>
                <a:lnTo>
                  <a:pt x="2623" y="534"/>
                </a:lnTo>
                <a:lnTo>
                  <a:pt x="2630" y="540"/>
                </a:lnTo>
                <a:lnTo>
                  <a:pt x="2636" y="540"/>
                </a:lnTo>
                <a:lnTo>
                  <a:pt x="2623" y="521"/>
                </a:lnTo>
                <a:lnTo>
                  <a:pt x="2604" y="515"/>
                </a:lnTo>
                <a:lnTo>
                  <a:pt x="2578" y="502"/>
                </a:lnTo>
                <a:lnTo>
                  <a:pt x="2546" y="483"/>
                </a:lnTo>
                <a:lnTo>
                  <a:pt x="2630" y="457"/>
                </a:lnTo>
                <a:lnTo>
                  <a:pt x="2675" y="450"/>
                </a:lnTo>
                <a:lnTo>
                  <a:pt x="2700" y="450"/>
                </a:lnTo>
                <a:lnTo>
                  <a:pt x="2733" y="431"/>
                </a:lnTo>
                <a:lnTo>
                  <a:pt x="2745" y="431"/>
                </a:lnTo>
                <a:lnTo>
                  <a:pt x="2771" y="438"/>
                </a:lnTo>
                <a:lnTo>
                  <a:pt x="2816" y="444"/>
                </a:lnTo>
                <a:lnTo>
                  <a:pt x="2784" y="431"/>
                </a:lnTo>
                <a:lnTo>
                  <a:pt x="2771" y="425"/>
                </a:lnTo>
                <a:lnTo>
                  <a:pt x="2765" y="425"/>
                </a:lnTo>
                <a:lnTo>
                  <a:pt x="2771" y="418"/>
                </a:lnTo>
                <a:lnTo>
                  <a:pt x="2887" y="373"/>
                </a:lnTo>
                <a:lnTo>
                  <a:pt x="2919" y="367"/>
                </a:lnTo>
                <a:lnTo>
                  <a:pt x="2964" y="373"/>
                </a:lnTo>
                <a:lnTo>
                  <a:pt x="3015" y="386"/>
                </a:lnTo>
                <a:lnTo>
                  <a:pt x="5433" y="495"/>
                </a:lnTo>
                <a:lnTo>
                  <a:pt x="2283" y="457"/>
                </a:lnTo>
                <a:lnTo>
                  <a:pt x="2270" y="457"/>
                </a:lnTo>
                <a:lnTo>
                  <a:pt x="2270" y="450"/>
                </a:lnTo>
                <a:lnTo>
                  <a:pt x="2283" y="450"/>
                </a:lnTo>
                <a:lnTo>
                  <a:pt x="2289" y="450"/>
                </a:lnTo>
                <a:lnTo>
                  <a:pt x="2315" y="457"/>
                </a:lnTo>
                <a:lnTo>
                  <a:pt x="2315" y="470"/>
                </a:lnTo>
                <a:lnTo>
                  <a:pt x="2302" y="470"/>
                </a:lnTo>
                <a:lnTo>
                  <a:pt x="2283" y="457"/>
                </a:lnTo>
                <a:lnTo>
                  <a:pt x="5433" y="495"/>
                </a:lnTo>
                <a:lnTo>
                  <a:pt x="3067" y="187"/>
                </a:lnTo>
                <a:lnTo>
                  <a:pt x="3080" y="180"/>
                </a:lnTo>
                <a:lnTo>
                  <a:pt x="3086" y="180"/>
                </a:lnTo>
                <a:lnTo>
                  <a:pt x="3086" y="174"/>
                </a:lnTo>
                <a:lnTo>
                  <a:pt x="3067" y="174"/>
                </a:lnTo>
                <a:lnTo>
                  <a:pt x="3060" y="174"/>
                </a:lnTo>
                <a:lnTo>
                  <a:pt x="3060" y="180"/>
                </a:lnTo>
                <a:lnTo>
                  <a:pt x="3060" y="187"/>
                </a:lnTo>
                <a:lnTo>
                  <a:pt x="3067" y="187"/>
                </a:lnTo>
                <a:lnTo>
                  <a:pt x="5433" y="495"/>
                </a:lnTo>
                <a:lnTo>
                  <a:pt x="2495" y="367"/>
                </a:lnTo>
                <a:lnTo>
                  <a:pt x="2501" y="367"/>
                </a:lnTo>
                <a:lnTo>
                  <a:pt x="2508" y="348"/>
                </a:lnTo>
                <a:lnTo>
                  <a:pt x="2501" y="348"/>
                </a:lnTo>
                <a:lnTo>
                  <a:pt x="2495" y="367"/>
                </a:lnTo>
                <a:lnTo>
                  <a:pt x="5433" y="495"/>
                </a:lnTo>
                <a:lnTo>
                  <a:pt x="2469" y="367"/>
                </a:lnTo>
                <a:lnTo>
                  <a:pt x="2469" y="354"/>
                </a:lnTo>
                <a:lnTo>
                  <a:pt x="2450" y="348"/>
                </a:lnTo>
                <a:lnTo>
                  <a:pt x="2456" y="354"/>
                </a:lnTo>
                <a:lnTo>
                  <a:pt x="2469" y="367"/>
                </a:lnTo>
                <a:lnTo>
                  <a:pt x="5433" y="495"/>
                </a:lnTo>
                <a:lnTo>
                  <a:pt x="2565" y="367"/>
                </a:lnTo>
                <a:lnTo>
                  <a:pt x="2572" y="373"/>
                </a:lnTo>
                <a:lnTo>
                  <a:pt x="2578" y="373"/>
                </a:lnTo>
                <a:lnTo>
                  <a:pt x="2578" y="367"/>
                </a:lnTo>
                <a:lnTo>
                  <a:pt x="2565" y="367"/>
                </a:lnTo>
                <a:lnTo>
                  <a:pt x="5433" y="495"/>
                </a:lnTo>
                <a:lnTo>
                  <a:pt x="2598" y="367"/>
                </a:lnTo>
                <a:lnTo>
                  <a:pt x="2610" y="367"/>
                </a:lnTo>
                <a:lnTo>
                  <a:pt x="2610" y="354"/>
                </a:lnTo>
                <a:lnTo>
                  <a:pt x="2598" y="354"/>
                </a:lnTo>
                <a:lnTo>
                  <a:pt x="2598" y="367"/>
                </a:lnTo>
                <a:lnTo>
                  <a:pt x="5433" y="495"/>
                </a:lnTo>
                <a:lnTo>
                  <a:pt x="2373" y="425"/>
                </a:lnTo>
                <a:lnTo>
                  <a:pt x="2379" y="431"/>
                </a:lnTo>
                <a:lnTo>
                  <a:pt x="2392" y="431"/>
                </a:lnTo>
                <a:lnTo>
                  <a:pt x="2373" y="425"/>
                </a:lnTo>
                <a:lnTo>
                  <a:pt x="5433" y="495"/>
                </a:lnTo>
                <a:lnTo>
                  <a:pt x="3581" y="238"/>
                </a:lnTo>
                <a:lnTo>
                  <a:pt x="3607" y="245"/>
                </a:lnTo>
                <a:lnTo>
                  <a:pt x="3639" y="251"/>
                </a:lnTo>
                <a:lnTo>
                  <a:pt x="3658" y="251"/>
                </a:lnTo>
                <a:lnTo>
                  <a:pt x="3665" y="251"/>
                </a:lnTo>
                <a:lnTo>
                  <a:pt x="3658" y="245"/>
                </a:lnTo>
                <a:lnTo>
                  <a:pt x="3626" y="238"/>
                </a:lnTo>
                <a:lnTo>
                  <a:pt x="3594" y="238"/>
                </a:lnTo>
                <a:lnTo>
                  <a:pt x="3581" y="232"/>
                </a:lnTo>
                <a:lnTo>
                  <a:pt x="3568" y="232"/>
                </a:lnTo>
                <a:lnTo>
                  <a:pt x="3568" y="238"/>
                </a:lnTo>
                <a:lnTo>
                  <a:pt x="3581" y="238"/>
                </a:lnTo>
                <a:lnTo>
                  <a:pt x="5433" y="495"/>
                </a:lnTo>
                <a:lnTo>
                  <a:pt x="3523" y="232"/>
                </a:lnTo>
                <a:lnTo>
                  <a:pt x="3536" y="238"/>
                </a:lnTo>
                <a:lnTo>
                  <a:pt x="3543" y="238"/>
                </a:lnTo>
                <a:lnTo>
                  <a:pt x="3562" y="238"/>
                </a:lnTo>
                <a:lnTo>
                  <a:pt x="3562" y="232"/>
                </a:lnTo>
                <a:lnTo>
                  <a:pt x="3555" y="232"/>
                </a:lnTo>
                <a:lnTo>
                  <a:pt x="3543" y="225"/>
                </a:lnTo>
                <a:lnTo>
                  <a:pt x="3517" y="225"/>
                </a:lnTo>
                <a:lnTo>
                  <a:pt x="3517" y="232"/>
                </a:lnTo>
                <a:lnTo>
                  <a:pt x="3523" y="232"/>
                </a:lnTo>
                <a:lnTo>
                  <a:pt x="5433" y="495"/>
                </a:lnTo>
                <a:lnTo>
                  <a:pt x="3491" y="225"/>
                </a:lnTo>
                <a:lnTo>
                  <a:pt x="3491" y="219"/>
                </a:lnTo>
                <a:lnTo>
                  <a:pt x="3485" y="219"/>
                </a:lnTo>
                <a:lnTo>
                  <a:pt x="3465" y="225"/>
                </a:lnTo>
                <a:lnTo>
                  <a:pt x="3440" y="219"/>
                </a:lnTo>
                <a:lnTo>
                  <a:pt x="3427" y="219"/>
                </a:lnTo>
                <a:lnTo>
                  <a:pt x="3420" y="219"/>
                </a:lnTo>
                <a:lnTo>
                  <a:pt x="3440" y="225"/>
                </a:lnTo>
                <a:lnTo>
                  <a:pt x="3472" y="232"/>
                </a:lnTo>
                <a:lnTo>
                  <a:pt x="3491" y="232"/>
                </a:lnTo>
                <a:lnTo>
                  <a:pt x="3491" y="225"/>
                </a:lnTo>
                <a:lnTo>
                  <a:pt x="5433" y="495"/>
                </a:lnTo>
                <a:lnTo>
                  <a:pt x="3787" y="213"/>
                </a:lnTo>
                <a:lnTo>
                  <a:pt x="3761" y="206"/>
                </a:lnTo>
                <a:lnTo>
                  <a:pt x="3735" y="206"/>
                </a:lnTo>
                <a:lnTo>
                  <a:pt x="3768" y="213"/>
                </a:lnTo>
                <a:lnTo>
                  <a:pt x="3787" y="213"/>
                </a:lnTo>
                <a:lnTo>
                  <a:pt x="5433" y="495"/>
                </a:lnTo>
                <a:lnTo>
                  <a:pt x="3735" y="264"/>
                </a:lnTo>
                <a:lnTo>
                  <a:pt x="3723" y="251"/>
                </a:lnTo>
                <a:lnTo>
                  <a:pt x="3716" y="251"/>
                </a:lnTo>
                <a:lnTo>
                  <a:pt x="3716" y="264"/>
                </a:lnTo>
                <a:lnTo>
                  <a:pt x="3723" y="270"/>
                </a:lnTo>
                <a:lnTo>
                  <a:pt x="3729" y="270"/>
                </a:lnTo>
                <a:lnTo>
                  <a:pt x="3735" y="270"/>
                </a:lnTo>
                <a:lnTo>
                  <a:pt x="3735" y="264"/>
                </a:lnTo>
                <a:lnTo>
                  <a:pt x="5433" y="495"/>
                </a:lnTo>
                <a:lnTo>
                  <a:pt x="3273" y="348"/>
                </a:lnTo>
                <a:lnTo>
                  <a:pt x="3292" y="341"/>
                </a:lnTo>
                <a:lnTo>
                  <a:pt x="3298" y="335"/>
                </a:lnTo>
                <a:lnTo>
                  <a:pt x="3318" y="328"/>
                </a:lnTo>
                <a:lnTo>
                  <a:pt x="3305" y="322"/>
                </a:lnTo>
                <a:lnTo>
                  <a:pt x="3292" y="328"/>
                </a:lnTo>
                <a:lnTo>
                  <a:pt x="3285" y="335"/>
                </a:lnTo>
                <a:lnTo>
                  <a:pt x="3260" y="335"/>
                </a:lnTo>
                <a:lnTo>
                  <a:pt x="3253" y="341"/>
                </a:lnTo>
                <a:lnTo>
                  <a:pt x="3253" y="348"/>
                </a:lnTo>
                <a:lnTo>
                  <a:pt x="3273" y="348"/>
                </a:lnTo>
                <a:lnTo>
                  <a:pt x="5433" y="495"/>
                </a:lnTo>
                <a:lnTo>
                  <a:pt x="3292" y="238"/>
                </a:lnTo>
                <a:lnTo>
                  <a:pt x="3292" y="245"/>
                </a:lnTo>
                <a:lnTo>
                  <a:pt x="3305" y="245"/>
                </a:lnTo>
                <a:lnTo>
                  <a:pt x="3305" y="232"/>
                </a:lnTo>
                <a:lnTo>
                  <a:pt x="3298" y="232"/>
                </a:lnTo>
                <a:lnTo>
                  <a:pt x="3292" y="238"/>
                </a:lnTo>
                <a:lnTo>
                  <a:pt x="5433" y="495"/>
                </a:lnTo>
                <a:lnTo>
                  <a:pt x="3125" y="225"/>
                </a:lnTo>
                <a:lnTo>
                  <a:pt x="3163" y="219"/>
                </a:lnTo>
                <a:lnTo>
                  <a:pt x="3195" y="219"/>
                </a:lnTo>
                <a:lnTo>
                  <a:pt x="3215" y="219"/>
                </a:lnTo>
                <a:lnTo>
                  <a:pt x="3215" y="232"/>
                </a:lnTo>
                <a:lnTo>
                  <a:pt x="3221" y="232"/>
                </a:lnTo>
                <a:lnTo>
                  <a:pt x="3234" y="225"/>
                </a:lnTo>
                <a:lnTo>
                  <a:pt x="3247" y="213"/>
                </a:lnTo>
                <a:lnTo>
                  <a:pt x="3247" y="206"/>
                </a:lnTo>
                <a:lnTo>
                  <a:pt x="3234" y="206"/>
                </a:lnTo>
                <a:lnTo>
                  <a:pt x="3189" y="206"/>
                </a:lnTo>
                <a:lnTo>
                  <a:pt x="3163" y="206"/>
                </a:lnTo>
                <a:lnTo>
                  <a:pt x="3144" y="213"/>
                </a:lnTo>
                <a:lnTo>
                  <a:pt x="3125" y="213"/>
                </a:lnTo>
                <a:lnTo>
                  <a:pt x="3112" y="219"/>
                </a:lnTo>
                <a:lnTo>
                  <a:pt x="3105" y="219"/>
                </a:lnTo>
                <a:lnTo>
                  <a:pt x="3112" y="225"/>
                </a:lnTo>
                <a:lnTo>
                  <a:pt x="3125" y="225"/>
                </a:lnTo>
                <a:lnTo>
                  <a:pt x="5433" y="495"/>
                </a:lnTo>
                <a:lnTo>
                  <a:pt x="3388" y="309"/>
                </a:lnTo>
                <a:lnTo>
                  <a:pt x="3363" y="315"/>
                </a:lnTo>
                <a:lnTo>
                  <a:pt x="3337" y="322"/>
                </a:lnTo>
                <a:lnTo>
                  <a:pt x="3330" y="328"/>
                </a:lnTo>
                <a:lnTo>
                  <a:pt x="3337" y="335"/>
                </a:lnTo>
                <a:lnTo>
                  <a:pt x="3350" y="328"/>
                </a:lnTo>
                <a:lnTo>
                  <a:pt x="3356" y="328"/>
                </a:lnTo>
                <a:lnTo>
                  <a:pt x="3375" y="328"/>
                </a:lnTo>
                <a:lnTo>
                  <a:pt x="3382" y="322"/>
                </a:lnTo>
                <a:lnTo>
                  <a:pt x="3408" y="322"/>
                </a:lnTo>
                <a:lnTo>
                  <a:pt x="3395" y="328"/>
                </a:lnTo>
                <a:lnTo>
                  <a:pt x="3382" y="335"/>
                </a:lnTo>
                <a:lnTo>
                  <a:pt x="3375" y="341"/>
                </a:lnTo>
                <a:lnTo>
                  <a:pt x="3363" y="348"/>
                </a:lnTo>
                <a:lnTo>
                  <a:pt x="3356" y="354"/>
                </a:lnTo>
                <a:lnTo>
                  <a:pt x="3363" y="354"/>
                </a:lnTo>
                <a:lnTo>
                  <a:pt x="3375" y="348"/>
                </a:lnTo>
                <a:lnTo>
                  <a:pt x="3395" y="341"/>
                </a:lnTo>
                <a:lnTo>
                  <a:pt x="3408" y="335"/>
                </a:lnTo>
                <a:lnTo>
                  <a:pt x="3433" y="328"/>
                </a:lnTo>
                <a:lnTo>
                  <a:pt x="3459" y="328"/>
                </a:lnTo>
                <a:lnTo>
                  <a:pt x="3472" y="322"/>
                </a:lnTo>
                <a:lnTo>
                  <a:pt x="3498" y="322"/>
                </a:lnTo>
                <a:lnTo>
                  <a:pt x="3510" y="315"/>
                </a:lnTo>
                <a:lnTo>
                  <a:pt x="3536" y="315"/>
                </a:lnTo>
                <a:lnTo>
                  <a:pt x="3562" y="309"/>
                </a:lnTo>
                <a:lnTo>
                  <a:pt x="3607" y="309"/>
                </a:lnTo>
                <a:lnTo>
                  <a:pt x="3626" y="309"/>
                </a:lnTo>
                <a:lnTo>
                  <a:pt x="3639" y="315"/>
                </a:lnTo>
                <a:lnTo>
                  <a:pt x="3665" y="309"/>
                </a:lnTo>
                <a:lnTo>
                  <a:pt x="3735" y="315"/>
                </a:lnTo>
                <a:lnTo>
                  <a:pt x="3761" y="315"/>
                </a:lnTo>
                <a:lnTo>
                  <a:pt x="3774" y="322"/>
                </a:lnTo>
                <a:lnTo>
                  <a:pt x="3774" y="315"/>
                </a:lnTo>
                <a:lnTo>
                  <a:pt x="3774" y="309"/>
                </a:lnTo>
                <a:lnTo>
                  <a:pt x="3735" y="309"/>
                </a:lnTo>
                <a:lnTo>
                  <a:pt x="3716" y="309"/>
                </a:lnTo>
                <a:lnTo>
                  <a:pt x="3703" y="309"/>
                </a:lnTo>
                <a:lnTo>
                  <a:pt x="3645" y="309"/>
                </a:lnTo>
                <a:lnTo>
                  <a:pt x="3633" y="303"/>
                </a:lnTo>
                <a:lnTo>
                  <a:pt x="3613" y="303"/>
                </a:lnTo>
                <a:lnTo>
                  <a:pt x="3600" y="303"/>
                </a:lnTo>
                <a:lnTo>
                  <a:pt x="3588" y="303"/>
                </a:lnTo>
                <a:lnTo>
                  <a:pt x="3594" y="303"/>
                </a:lnTo>
                <a:lnTo>
                  <a:pt x="3568" y="309"/>
                </a:lnTo>
                <a:lnTo>
                  <a:pt x="3555" y="303"/>
                </a:lnTo>
                <a:lnTo>
                  <a:pt x="3530" y="303"/>
                </a:lnTo>
                <a:lnTo>
                  <a:pt x="3530" y="309"/>
                </a:lnTo>
                <a:lnTo>
                  <a:pt x="3510" y="309"/>
                </a:lnTo>
                <a:lnTo>
                  <a:pt x="3465" y="309"/>
                </a:lnTo>
                <a:lnTo>
                  <a:pt x="3433" y="309"/>
                </a:lnTo>
                <a:lnTo>
                  <a:pt x="3408" y="309"/>
                </a:lnTo>
                <a:lnTo>
                  <a:pt x="3388" y="309"/>
                </a:lnTo>
                <a:lnTo>
                  <a:pt x="5433" y="495"/>
                </a:lnTo>
                <a:lnTo>
                  <a:pt x="3337" y="213"/>
                </a:lnTo>
                <a:lnTo>
                  <a:pt x="3356" y="219"/>
                </a:lnTo>
                <a:lnTo>
                  <a:pt x="3382" y="219"/>
                </a:lnTo>
                <a:lnTo>
                  <a:pt x="3388" y="219"/>
                </a:lnTo>
                <a:lnTo>
                  <a:pt x="3395" y="213"/>
                </a:lnTo>
                <a:lnTo>
                  <a:pt x="3388" y="213"/>
                </a:lnTo>
                <a:lnTo>
                  <a:pt x="3375" y="206"/>
                </a:lnTo>
                <a:lnTo>
                  <a:pt x="3356" y="206"/>
                </a:lnTo>
                <a:lnTo>
                  <a:pt x="3337" y="206"/>
                </a:lnTo>
                <a:lnTo>
                  <a:pt x="3324" y="206"/>
                </a:lnTo>
                <a:lnTo>
                  <a:pt x="3324" y="213"/>
                </a:lnTo>
                <a:lnTo>
                  <a:pt x="3337" y="213"/>
                </a:lnTo>
                <a:lnTo>
                  <a:pt x="5433" y="495"/>
                </a:lnTo>
                <a:lnTo>
                  <a:pt x="3285" y="219"/>
                </a:lnTo>
                <a:lnTo>
                  <a:pt x="3318" y="213"/>
                </a:lnTo>
                <a:lnTo>
                  <a:pt x="3324" y="213"/>
                </a:lnTo>
                <a:lnTo>
                  <a:pt x="3318" y="206"/>
                </a:lnTo>
                <a:lnTo>
                  <a:pt x="3305" y="206"/>
                </a:lnTo>
                <a:lnTo>
                  <a:pt x="3285" y="206"/>
                </a:lnTo>
                <a:lnTo>
                  <a:pt x="3273" y="206"/>
                </a:lnTo>
                <a:lnTo>
                  <a:pt x="3266" y="213"/>
                </a:lnTo>
                <a:lnTo>
                  <a:pt x="3273" y="219"/>
                </a:lnTo>
                <a:lnTo>
                  <a:pt x="3285" y="219"/>
                </a:lnTo>
                <a:lnTo>
                  <a:pt x="5433" y="495"/>
                </a:lnTo>
                <a:lnTo>
                  <a:pt x="2900" y="264"/>
                </a:lnTo>
                <a:lnTo>
                  <a:pt x="2906" y="251"/>
                </a:lnTo>
                <a:lnTo>
                  <a:pt x="2919" y="251"/>
                </a:lnTo>
                <a:lnTo>
                  <a:pt x="2925" y="264"/>
                </a:lnTo>
                <a:lnTo>
                  <a:pt x="2938" y="264"/>
                </a:lnTo>
                <a:lnTo>
                  <a:pt x="2945" y="264"/>
                </a:lnTo>
                <a:lnTo>
                  <a:pt x="2938" y="251"/>
                </a:lnTo>
                <a:lnTo>
                  <a:pt x="2925" y="245"/>
                </a:lnTo>
                <a:lnTo>
                  <a:pt x="2938" y="238"/>
                </a:lnTo>
                <a:lnTo>
                  <a:pt x="2951" y="238"/>
                </a:lnTo>
                <a:lnTo>
                  <a:pt x="2958" y="238"/>
                </a:lnTo>
                <a:lnTo>
                  <a:pt x="2951" y="232"/>
                </a:lnTo>
                <a:lnTo>
                  <a:pt x="2925" y="232"/>
                </a:lnTo>
                <a:lnTo>
                  <a:pt x="2906" y="245"/>
                </a:lnTo>
                <a:lnTo>
                  <a:pt x="2887" y="251"/>
                </a:lnTo>
                <a:lnTo>
                  <a:pt x="2880" y="264"/>
                </a:lnTo>
                <a:lnTo>
                  <a:pt x="2887" y="270"/>
                </a:lnTo>
                <a:lnTo>
                  <a:pt x="2893" y="270"/>
                </a:lnTo>
                <a:lnTo>
                  <a:pt x="2900" y="264"/>
                </a:lnTo>
                <a:lnTo>
                  <a:pt x="5433" y="495"/>
                </a:lnTo>
                <a:lnTo>
                  <a:pt x="1723" y="270"/>
                </a:lnTo>
                <a:lnTo>
                  <a:pt x="1723" y="264"/>
                </a:lnTo>
                <a:lnTo>
                  <a:pt x="1717" y="264"/>
                </a:lnTo>
                <a:lnTo>
                  <a:pt x="1710" y="264"/>
                </a:lnTo>
                <a:lnTo>
                  <a:pt x="1704" y="270"/>
                </a:lnTo>
                <a:lnTo>
                  <a:pt x="1717" y="277"/>
                </a:lnTo>
                <a:lnTo>
                  <a:pt x="1723" y="277"/>
                </a:lnTo>
                <a:lnTo>
                  <a:pt x="1723" y="270"/>
                </a:lnTo>
                <a:lnTo>
                  <a:pt x="5433" y="495"/>
                </a:lnTo>
                <a:lnTo>
                  <a:pt x="1762" y="341"/>
                </a:lnTo>
                <a:lnTo>
                  <a:pt x="1768" y="341"/>
                </a:lnTo>
                <a:lnTo>
                  <a:pt x="1775" y="348"/>
                </a:lnTo>
                <a:lnTo>
                  <a:pt x="1788" y="348"/>
                </a:lnTo>
                <a:lnTo>
                  <a:pt x="1800" y="341"/>
                </a:lnTo>
                <a:lnTo>
                  <a:pt x="1781" y="341"/>
                </a:lnTo>
                <a:lnTo>
                  <a:pt x="1775" y="335"/>
                </a:lnTo>
                <a:lnTo>
                  <a:pt x="1768" y="328"/>
                </a:lnTo>
                <a:lnTo>
                  <a:pt x="1781" y="315"/>
                </a:lnTo>
                <a:lnTo>
                  <a:pt x="1788" y="315"/>
                </a:lnTo>
                <a:lnTo>
                  <a:pt x="1800" y="315"/>
                </a:lnTo>
                <a:lnTo>
                  <a:pt x="1813" y="315"/>
                </a:lnTo>
                <a:lnTo>
                  <a:pt x="1820" y="328"/>
                </a:lnTo>
                <a:lnTo>
                  <a:pt x="1820" y="335"/>
                </a:lnTo>
                <a:lnTo>
                  <a:pt x="1826" y="328"/>
                </a:lnTo>
                <a:lnTo>
                  <a:pt x="1826" y="315"/>
                </a:lnTo>
                <a:lnTo>
                  <a:pt x="1820" y="309"/>
                </a:lnTo>
                <a:lnTo>
                  <a:pt x="1807" y="309"/>
                </a:lnTo>
                <a:lnTo>
                  <a:pt x="1800" y="303"/>
                </a:lnTo>
                <a:lnTo>
                  <a:pt x="1781" y="296"/>
                </a:lnTo>
                <a:lnTo>
                  <a:pt x="1775" y="296"/>
                </a:lnTo>
                <a:lnTo>
                  <a:pt x="1775" y="303"/>
                </a:lnTo>
                <a:lnTo>
                  <a:pt x="1755" y="315"/>
                </a:lnTo>
                <a:lnTo>
                  <a:pt x="1743" y="322"/>
                </a:lnTo>
                <a:lnTo>
                  <a:pt x="1730" y="328"/>
                </a:lnTo>
                <a:lnTo>
                  <a:pt x="1730" y="335"/>
                </a:lnTo>
                <a:lnTo>
                  <a:pt x="1749" y="335"/>
                </a:lnTo>
                <a:lnTo>
                  <a:pt x="1755" y="335"/>
                </a:lnTo>
                <a:lnTo>
                  <a:pt x="1762" y="341"/>
                </a:lnTo>
                <a:lnTo>
                  <a:pt x="5433" y="495"/>
                </a:lnTo>
                <a:lnTo>
                  <a:pt x="1839" y="303"/>
                </a:lnTo>
                <a:lnTo>
                  <a:pt x="1839" y="296"/>
                </a:lnTo>
                <a:lnTo>
                  <a:pt x="1833" y="309"/>
                </a:lnTo>
                <a:lnTo>
                  <a:pt x="1833" y="309"/>
                </a:lnTo>
                <a:lnTo>
                  <a:pt x="1839" y="309"/>
                </a:lnTo>
                <a:lnTo>
                  <a:pt x="1839" y="303"/>
                </a:lnTo>
                <a:lnTo>
                  <a:pt x="5433" y="495"/>
                </a:lnTo>
                <a:lnTo>
                  <a:pt x="1755" y="296"/>
                </a:lnTo>
                <a:lnTo>
                  <a:pt x="1762" y="296"/>
                </a:lnTo>
                <a:lnTo>
                  <a:pt x="1755" y="290"/>
                </a:lnTo>
                <a:lnTo>
                  <a:pt x="1743" y="277"/>
                </a:lnTo>
                <a:lnTo>
                  <a:pt x="1736" y="277"/>
                </a:lnTo>
                <a:lnTo>
                  <a:pt x="1736" y="283"/>
                </a:lnTo>
                <a:lnTo>
                  <a:pt x="1743" y="290"/>
                </a:lnTo>
                <a:lnTo>
                  <a:pt x="1755" y="296"/>
                </a:lnTo>
                <a:lnTo>
                  <a:pt x="5433" y="495"/>
                </a:lnTo>
                <a:lnTo>
                  <a:pt x="1717" y="309"/>
                </a:lnTo>
                <a:lnTo>
                  <a:pt x="1717" y="315"/>
                </a:lnTo>
                <a:lnTo>
                  <a:pt x="1723" y="322"/>
                </a:lnTo>
                <a:lnTo>
                  <a:pt x="1723" y="315"/>
                </a:lnTo>
                <a:lnTo>
                  <a:pt x="1723" y="309"/>
                </a:lnTo>
                <a:lnTo>
                  <a:pt x="1723" y="309"/>
                </a:lnTo>
                <a:lnTo>
                  <a:pt x="1717" y="309"/>
                </a:lnTo>
                <a:lnTo>
                  <a:pt x="5433" y="495"/>
                </a:lnTo>
                <a:lnTo>
                  <a:pt x="1833" y="431"/>
                </a:lnTo>
                <a:lnTo>
                  <a:pt x="1833" y="438"/>
                </a:lnTo>
                <a:lnTo>
                  <a:pt x="1839" y="444"/>
                </a:lnTo>
                <a:lnTo>
                  <a:pt x="1852" y="450"/>
                </a:lnTo>
                <a:lnTo>
                  <a:pt x="1858" y="444"/>
                </a:lnTo>
                <a:lnTo>
                  <a:pt x="1852" y="438"/>
                </a:lnTo>
                <a:lnTo>
                  <a:pt x="1839" y="431"/>
                </a:lnTo>
                <a:lnTo>
                  <a:pt x="1833" y="431"/>
                </a:lnTo>
                <a:lnTo>
                  <a:pt x="5433" y="495"/>
                </a:lnTo>
                <a:lnTo>
                  <a:pt x="1601" y="225"/>
                </a:lnTo>
                <a:lnTo>
                  <a:pt x="1608" y="238"/>
                </a:lnTo>
                <a:lnTo>
                  <a:pt x="1620" y="238"/>
                </a:lnTo>
                <a:lnTo>
                  <a:pt x="1608" y="219"/>
                </a:lnTo>
                <a:lnTo>
                  <a:pt x="1601" y="219"/>
                </a:lnTo>
                <a:lnTo>
                  <a:pt x="1601" y="225"/>
                </a:lnTo>
                <a:lnTo>
                  <a:pt x="5433" y="495"/>
                </a:lnTo>
                <a:lnTo>
                  <a:pt x="1698" y="373"/>
                </a:lnTo>
                <a:lnTo>
                  <a:pt x="1704" y="373"/>
                </a:lnTo>
                <a:lnTo>
                  <a:pt x="1710" y="354"/>
                </a:lnTo>
                <a:lnTo>
                  <a:pt x="1710" y="341"/>
                </a:lnTo>
                <a:lnTo>
                  <a:pt x="1710" y="335"/>
                </a:lnTo>
                <a:lnTo>
                  <a:pt x="1704" y="341"/>
                </a:lnTo>
                <a:lnTo>
                  <a:pt x="1685" y="367"/>
                </a:lnTo>
                <a:lnTo>
                  <a:pt x="1685" y="373"/>
                </a:lnTo>
                <a:lnTo>
                  <a:pt x="1698" y="373"/>
                </a:lnTo>
                <a:lnTo>
                  <a:pt x="5433" y="495"/>
                </a:lnTo>
                <a:lnTo>
                  <a:pt x="1672" y="264"/>
                </a:lnTo>
                <a:lnTo>
                  <a:pt x="1672" y="251"/>
                </a:lnTo>
                <a:lnTo>
                  <a:pt x="1665" y="245"/>
                </a:lnTo>
                <a:lnTo>
                  <a:pt x="1653" y="238"/>
                </a:lnTo>
                <a:lnTo>
                  <a:pt x="1646" y="238"/>
                </a:lnTo>
                <a:lnTo>
                  <a:pt x="1646" y="245"/>
                </a:lnTo>
                <a:lnTo>
                  <a:pt x="1659" y="264"/>
                </a:lnTo>
                <a:lnTo>
                  <a:pt x="1665" y="264"/>
                </a:lnTo>
                <a:lnTo>
                  <a:pt x="1672" y="264"/>
                </a:lnTo>
                <a:lnTo>
                  <a:pt x="5433" y="495"/>
                </a:lnTo>
                <a:lnTo>
                  <a:pt x="3009" y="213"/>
                </a:lnTo>
                <a:lnTo>
                  <a:pt x="3022" y="213"/>
                </a:lnTo>
                <a:lnTo>
                  <a:pt x="3022" y="206"/>
                </a:lnTo>
                <a:lnTo>
                  <a:pt x="3048" y="200"/>
                </a:lnTo>
                <a:lnTo>
                  <a:pt x="3048" y="193"/>
                </a:lnTo>
                <a:lnTo>
                  <a:pt x="3041" y="193"/>
                </a:lnTo>
                <a:lnTo>
                  <a:pt x="3015" y="193"/>
                </a:lnTo>
                <a:lnTo>
                  <a:pt x="3009" y="193"/>
                </a:lnTo>
                <a:lnTo>
                  <a:pt x="3009" y="200"/>
                </a:lnTo>
                <a:lnTo>
                  <a:pt x="3003" y="213"/>
                </a:lnTo>
                <a:lnTo>
                  <a:pt x="3009" y="213"/>
                </a:lnTo>
                <a:lnTo>
                  <a:pt x="5433" y="495"/>
                </a:lnTo>
                <a:lnTo>
                  <a:pt x="2855" y="283"/>
                </a:lnTo>
                <a:lnTo>
                  <a:pt x="2835" y="290"/>
                </a:lnTo>
                <a:lnTo>
                  <a:pt x="2835" y="296"/>
                </a:lnTo>
                <a:lnTo>
                  <a:pt x="2848" y="290"/>
                </a:lnTo>
                <a:lnTo>
                  <a:pt x="2868" y="283"/>
                </a:lnTo>
                <a:lnTo>
                  <a:pt x="2874" y="277"/>
                </a:lnTo>
                <a:lnTo>
                  <a:pt x="2868" y="270"/>
                </a:lnTo>
                <a:lnTo>
                  <a:pt x="2855" y="283"/>
                </a:lnTo>
                <a:lnTo>
                  <a:pt x="5433" y="495"/>
                </a:lnTo>
                <a:lnTo>
                  <a:pt x="1820" y="348"/>
                </a:lnTo>
                <a:lnTo>
                  <a:pt x="1813" y="341"/>
                </a:lnTo>
                <a:lnTo>
                  <a:pt x="1807" y="341"/>
                </a:lnTo>
                <a:lnTo>
                  <a:pt x="1813" y="354"/>
                </a:lnTo>
                <a:lnTo>
                  <a:pt x="1826" y="367"/>
                </a:lnTo>
                <a:lnTo>
                  <a:pt x="1826" y="354"/>
                </a:lnTo>
                <a:lnTo>
                  <a:pt x="1833" y="367"/>
                </a:lnTo>
                <a:lnTo>
                  <a:pt x="1845" y="373"/>
                </a:lnTo>
                <a:lnTo>
                  <a:pt x="1858" y="373"/>
                </a:lnTo>
                <a:lnTo>
                  <a:pt x="1865" y="380"/>
                </a:lnTo>
                <a:lnTo>
                  <a:pt x="1865" y="373"/>
                </a:lnTo>
                <a:lnTo>
                  <a:pt x="1858" y="367"/>
                </a:lnTo>
                <a:lnTo>
                  <a:pt x="1845" y="354"/>
                </a:lnTo>
                <a:lnTo>
                  <a:pt x="1826" y="354"/>
                </a:lnTo>
                <a:lnTo>
                  <a:pt x="1820" y="348"/>
                </a:lnTo>
                <a:lnTo>
                  <a:pt x="5433" y="495"/>
                </a:lnTo>
                <a:lnTo>
                  <a:pt x="2829" y="335"/>
                </a:lnTo>
                <a:lnTo>
                  <a:pt x="2848" y="335"/>
                </a:lnTo>
                <a:lnTo>
                  <a:pt x="2861" y="335"/>
                </a:lnTo>
                <a:lnTo>
                  <a:pt x="2880" y="341"/>
                </a:lnTo>
                <a:lnTo>
                  <a:pt x="2880" y="341"/>
                </a:lnTo>
                <a:lnTo>
                  <a:pt x="2868" y="328"/>
                </a:lnTo>
                <a:lnTo>
                  <a:pt x="2855" y="322"/>
                </a:lnTo>
                <a:lnTo>
                  <a:pt x="2835" y="328"/>
                </a:lnTo>
                <a:lnTo>
                  <a:pt x="2816" y="328"/>
                </a:lnTo>
                <a:lnTo>
                  <a:pt x="2829" y="335"/>
                </a:lnTo>
                <a:lnTo>
                  <a:pt x="5433" y="495"/>
                </a:lnTo>
                <a:lnTo>
                  <a:pt x="3009" y="232"/>
                </a:lnTo>
                <a:lnTo>
                  <a:pt x="3067" y="225"/>
                </a:lnTo>
                <a:lnTo>
                  <a:pt x="3093" y="225"/>
                </a:lnTo>
                <a:lnTo>
                  <a:pt x="3093" y="219"/>
                </a:lnTo>
                <a:lnTo>
                  <a:pt x="3060" y="219"/>
                </a:lnTo>
                <a:lnTo>
                  <a:pt x="3041" y="219"/>
                </a:lnTo>
                <a:lnTo>
                  <a:pt x="3003" y="225"/>
                </a:lnTo>
                <a:lnTo>
                  <a:pt x="2977" y="232"/>
                </a:lnTo>
                <a:lnTo>
                  <a:pt x="2970" y="232"/>
                </a:lnTo>
                <a:lnTo>
                  <a:pt x="3009" y="232"/>
                </a:lnTo>
                <a:lnTo>
                  <a:pt x="5433" y="495"/>
                </a:lnTo>
                <a:lnTo>
                  <a:pt x="2848" y="270"/>
                </a:lnTo>
                <a:lnTo>
                  <a:pt x="2868" y="264"/>
                </a:lnTo>
                <a:lnTo>
                  <a:pt x="2868" y="251"/>
                </a:lnTo>
                <a:lnTo>
                  <a:pt x="2861" y="251"/>
                </a:lnTo>
                <a:lnTo>
                  <a:pt x="2848" y="251"/>
                </a:lnTo>
                <a:lnTo>
                  <a:pt x="2835" y="251"/>
                </a:lnTo>
                <a:lnTo>
                  <a:pt x="2835" y="270"/>
                </a:lnTo>
                <a:lnTo>
                  <a:pt x="2842" y="270"/>
                </a:lnTo>
                <a:lnTo>
                  <a:pt x="2848" y="270"/>
                </a:lnTo>
                <a:lnTo>
                  <a:pt x="5433" y="495"/>
                </a:lnTo>
                <a:lnTo>
                  <a:pt x="1878" y="373"/>
                </a:lnTo>
                <a:lnTo>
                  <a:pt x="1903" y="386"/>
                </a:lnTo>
                <a:lnTo>
                  <a:pt x="1929" y="393"/>
                </a:lnTo>
                <a:lnTo>
                  <a:pt x="1980" y="393"/>
                </a:lnTo>
                <a:lnTo>
                  <a:pt x="1993" y="393"/>
                </a:lnTo>
                <a:lnTo>
                  <a:pt x="2019" y="393"/>
                </a:lnTo>
                <a:lnTo>
                  <a:pt x="2070" y="399"/>
                </a:lnTo>
                <a:lnTo>
                  <a:pt x="2128" y="399"/>
                </a:lnTo>
                <a:lnTo>
                  <a:pt x="2212" y="393"/>
                </a:lnTo>
                <a:lnTo>
                  <a:pt x="2244" y="386"/>
                </a:lnTo>
                <a:lnTo>
                  <a:pt x="2263" y="380"/>
                </a:lnTo>
                <a:lnTo>
                  <a:pt x="2225" y="380"/>
                </a:lnTo>
                <a:lnTo>
                  <a:pt x="2186" y="386"/>
                </a:lnTo>
                <a:lnTo>
                  <a:pt x="2148" y="386"/>
                </a:lnTo>
                <a:lnTo>
                  <a:pt x="2141" y="386"/>
                </a:lnTo>
                <a:lnTo>
                  <a:pt x="2135" y="386"/>
                </a:lnTo>
                <a:lnTo>
                  <a:pt x="2109" y="386"/>
                </a:lnTo>
                <a:lnTo>
                  <a:pt x="2051" y="386"/>
                </a:lnTo>
                <a:lnTo>
                  <a:pt x="2025" y="380"/>
                </a:lnTo>
                <a:lnTo>
                  <a:pt x="2006" y="373"/>
                </a:lnTo>
                <a:lnTo>
                  <a:pt x="1974" y="348"/>
                </a:lnTo>
                <a:lnTo>
                  <a:pt x="1968" y="341"/>
                </a:lnTo>
                <a:lnTo>
                  <a:pt x="1961" y="341"/>
                </a:lnTo>
                <a:lnTo>
                  <a:pt x="1968" y="354"/>
                </a:lnTo>
                <a:lnTo>
                  <a:pt x="1974" y="367"/>
                </a:lnTo>
                <a:lnTo>
                  <a:pt x="1980" y="367"/>
                </a:lnTo>
                <a:lnTo>
                  <a:pt x="1980" y="373"/>
                </a:lnTo>
                <a:lnTo>
                  <a:pt x="1980" y="380"/>
                </a:lnTo>
                <a:lnTo>
                  <a:pt x="1961" y="380"/>
                </a:lnTo>
                <a:lnTo>
                  <a:pt x="1955" y="380"/>
                </a:lnTo>
                <a:lnTo>
                  <a:pt x="1935" y="380"/>
                </a:lnTo>
                <a:lnTo>
                  <a:pt x="1923" y="380"/>
                </a:lnTo>
                <a:lnTo>
                  <a:pt x="1910" y="380"/>
                </a:lnTo>
                <a:lnTo>
                  <a:pt x="1884" y="367"/>
                </a:lnTo>
                <a:lnTo>
                  <a:pt x="1878" y="373"/>
                </a:lnTo>
                <a:lnTo>
                  <a:pt x="5433" y="495"/>
                </a:lnTo>
                <a:lnTo>
                  <a:pt x="1871" y="341"/>
                </a:lnTo>
                <a:lnTo>
                  <a:pt x="1890" y="354"/>
                </a:lnTo>
                <a:lnTo>
                  <a:pt x="1903" y="354"/>
                </a:lnTo>
                <a:lnTo>
                  <a:pt x="1903" y="348"/>
                </a:lnTo>
                <a:lnTo>
                  <a:pt x="1884" y="341"/>
                </a:lnTo>
                <a:lnTo>
                  <a:pt x="1878" y="335"/>
                </a:lnTo>
                <a:lnTo>
                  <a:pt x="1871" y="328"/>
                </a:lnTo>
                <a:lnTo>
                  <a:pt x="1865" y="328"/>
                </a:lnTo>
                <a:lnTo>
                  <a:pt x="1865" y="335"/>
                </a:lnTo>
                <a:lnTo>
                  <a:pt x="1871" y="341"/>
                </a:lnTo>
                <a:lnTo>
                  <a:pt x="5433" y="495"/>
                </a:lnTo>
                <a:lnTo>
                  <a:pt x="2784" y="277"/>
                </a:lnTo>
                <a:lnTo>
                  <a:pt x="2784" y="270"/>
                </a:lnTo>
                <a:lnTo>
                  <a:pt x="2778" y="270"/>
                </a:lnTo>
                <a:lnTo>
                  <a:pt x="2765" y="283"/>
                </a:lnTo>
                <a:lnTo>
                  <a:pt x="2771" y="283"/>
                </a:lnTo>
                <a:lnTo>
                  <a:pt x="2784" y="277"/>
                </a:lnTo>
                <a:lnTo>
                  <a:pt x="5433" y="495"/>
                </a:lnTo>
                <a:lnTo>
                  <a:pt x="2816" y="270"/>
                </a:lnTo>
                <a:lnTo>
                  <a:pt x="2816" y="264"/>
                </a:lnTo>
                <a:lnTo>
                  <a:pt x="2797" y="270"/>
                </a:lnTo>
                <a:lnTo>
                  <a:pt x="2803" y="277"/>
                </a:lnTo>
                <a:lnTo>
                  <a:pt x="2816" y="270"/>
                </a:lnTo>
                <a:lnTo>
                  <a:pt x="5433" y="495"/>
                </a:lnTo>
                <a:lnTo>
                  <a:pt x="2289" y="168"/>
                </a:lnTo>
                <a:lnTo>
                  <a:pt x="2328" y="168"/>
                </a:lnTo>
                <a:lnTo>
                  <a:pt x="2366" y="180"/>
                </a:lnTo>
                <a:lnTo>
                  <a:pt x="2405" y="187"/>
                </a:lnTo>
                <a:lnTo>
                  <a:pt x="2437" y="200"/>
                </a:lnTo>
                <a:lnTo>
                  <a:pt x="2450" y="206"/>
                </a:lnTo>
                <a:lnTo>
                  <a:pt x="2469" y="206"/>
                </a:lnTo>
                <a:lnTo>
                  <a:pt x="2482" y="219"/>
                </a:lnTo>
                <a:lnTo>
                  <a:pt x="2501" y="219"/>
                </a:lnTo>
                <a:lnTo>
                  <a:pt x="2527" y="225"/>
                </a:lnTo>
                <a:lnTo>
                  <a:pt x="2553" y="238"/>
                </a:lnTo>
                <a:lnTo>
                  <a:pt x="2565" y="245"/>
                </a:lnTo>
                <a:lnTo>
                  <a:pt x="2585" y="264"/>
                </a:lnTo>
                <a:lnTo>
                  <a:pt x="2610" y="270"/>
                </a:lnTo>
                <a:lnTo>
                  <a:pt x="2675" y="283"/>
                </a:lnTo>
                <a:lnTo>
                  <a:pt x="2681" y="290"/>
                </a:lnTo>
                <a:lnTo>
                  <a:pt x="2675" y="296"/>
                </a:lnTo>
                <a:lnTo>
                  <a:pt x="2630" y="303"/>
                </a:lnTo>
                <a:lnTo>
                  <a:pt x="2668" y="303"/>
                </a:lnTo>
                <a:lnTo>
                  <a:pt x="2694" y="303"/>
                </a:lnTo>
                <a:lnTo>
                  <a:pt x="2713" y="303"/>
                </a:lnTo>
                <a:lnTo>
                  <a:pt x="2733" y="303"/>
                </a:lnTo>
                <a:lnTo>
                  <a:pt x="2739" y="309"/>
                </a:lnTo>
                <a:lnTo>
                  <a:pt x="2778" y="315"/>
                </a:lnTo>
                <a:lnTo>
                  <a:pt x="2797" y="315"/>
                </a:lnTo>
                <a:lnTo>
                  <a:pt x="2810" y="309"/>
                </a:lnTo>
                <a:lnTo>
                  <a:pt x="2803" y="309"/>
                </a:lnTo>
                <a:lnTo>
                  <a:pt x="2784" y="309"/>
                </a:lnTo>
                <a:lnTo>
                  <a:pt x="2758" y="296"/>
                </a:lnTo>
                <a:lnTo>
                  <a:pt x="2745" y="290"/>
                </a:lnTo>
                <a:lnTo>
                  <a:pt x="2739" y="290"/>
                </a:lnTo>
                <a:lnTo>
                  <a:pt x="2707" y="290"/>
                </a:lnTo>
                <a:lnTo>
                  <a:pt x="2688" y="277"/>
                </a:lnTo>
                <a:lnTo>
                  <a:pt x="2655" y="270"/>
                </a:lnTo>
                <a:lnTo>
                  <a:pt x="2623" y="251"/>
                </a:lnTo>
                <a:lnTo>
                  <a:pt x="2578" y="238"/>
                </a:lnTo>
                <a:lnTo>
                  <a:pt x="2520" y="213"/>
                </a:lnTo>
                <a:lnTo>
                  <a:pt x="2437" y="187"/>
                </a:lnTo>
                <a:lnTo>
                  <a:pt x="2321" y="161"/>
                </a:lnTo>
                <a:lnTo>
                  <a:pt x="2270" y="155"/>
                </a:lnTo>
                <a:lnTo>
                  <a:pt x="2250" y="155"/>
                </a:lnTo>
                <a:lnTo>
                  <a:pt x="2250" y="161"/>
                </a:lnTo>
                <a:lnTo>
                  <a:pt x="2263" y="161"/>
                </a:lnTo>
                <a:lnTo>
                  <a:pt x="2289" y="168"/>
                </a:lnTo>
                <a:lnTo>
                  <a:pt x="5433" y="495"/>
                </a:lnTo>
                <a:close/>
              </a:path>
            </a:pathLst>
          </a:cu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38100" algn="tl" rotWithShape="0">
              <a:schemeClr val="bg1">
                <a:alpha val="60000"/>
              </a:schemeClr>
            </a:outerShdw>
          </a:effectLst>
        </p:spPr>
        <p:txBody>
          <a:bodyPr vert="horz" wrap="square" lIns="99569" tIns="49785" rIns="99569" bIns="49785" anchor="t" compatLnSpc="1"/>
          <a:lstStyle/>
          <a:p>
            <a:endParaRPr kumimoji="0" lang="ja-JP" altLang="en-US" dirty="0"/>
          </a:p>
        </p:txBody>
      </p:sp>
      <p:grpSp>
        <p:nvGrpSpPr>
          <p:cNvPr id="7" name="グループ化 6"/>
          <p:cNvGrpSpPr/>
          <p:nvPr/>
        </p:nvGrpSpPr>
        <p:grpSpPr>
          <a:xfrm>
            <a:off x="-4046" y="0"/>
            <a:ext cx="10697447" cy="7561263"/>
            <a:chOff x="-3461" y="0"/>
            <a:chExt cx="9147461" cy="6858000"/>
          </a:xfrm>
        </p:grpSpPr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-3461" y="587486"/>
              <a:ext cx="3890704" cy="1840390"/>
            </a:xfrm>
            <a:custGeom>
              <a:avLst/>
              <a:gdLst/>
              <a:ahLst/>
              <a:cxnLst>
                <a:cxn ang="0">
                  <a:pos x="641" y="55"/>
                </a:cxn>
                <a:cxn ang="0">
                  <a:pos x="664" y="50"/>
                </a:cxn>
                <a:cxn ang="0">
                  <a:pos x="660" y="46"/>
                </a:cxn>
                <a:cxn ang="0">
                  <a:pos x="495" y="54"/>
                </a:cxn>
                <a:cxn ang="0">
                  <a:pos x="378" y="42"/>
                </a:cxn>
                <a:cxn ang="0">
                  <a:pos x="365" y="29"/>
                </a:cxn>
                <a:cxn ang="0">
                  <a:pos x="357" y="17"/>
                </a:cxn>
                <a:cxn ang="0">
                  <a:pos x="328" y="6"/>
                </a:cxn>
                <a:cxn ang="0">
                  <a:pos x="307" y="0"/>
                </a:cxn>
                <a:cxn ang="0">
                  <a:pos x="298" y="11"/>
                </a:cxn>
                <a:cxn ang="0">
                  <a:pos x="278" y="27"/>
                </a:cxn>
                <a:cxn ang="0">
                  <a:pos x="278" y="44"/>
                </a:cxn>
                <a:cxn ang="0">
                  <a:pos x="271" y="59"/>
                </a:cxn>
                <a:cxn ang="0">
                  <a:pos x="280" y="71"/>
                </a:cxn>
                <a:cxn ang="0">
                  <a:pos x="282" y="96"/>
                </a:cxn>
                <a:cxn ang="0">
                  <a:pos x="271" y="111"/>
                </a:cxn>
                <a:cxn ang="0">
                  <a:pos x="236" y="125"/>
                </a:cxn>
                <a:cxn ang="0">
                  <a:pos x="221" y="134"/>
                </a:cxn>
                <a:cxn ang="0">
                  <a:pos x="202" y="144"/>
                </a:cxn>
                <a:cxn ang="0">
                  <a:pos x="142" y="169"/>
                </a:cxn>
                <a:cxn ang="0">
                  <a:pos x="119" y="186"/>
                </a:cxn>
                <a:cxn ang="0">
                  <a:pos x="69" y="211"/>
                </a:cxn>
                <a:cxn ang="0">
                  <a:pos x="31" y="230"/>
                </a:cxn>
                <a:cxn ang="0">
                  <a:pos x="4" y="297"/>
                </a:cxn>
                <a:cxn ang="0">
                  <a:pos x="10" y="269"/>
                </a:cxn>
                <a:cxn ang="0">
                  <a:pos x="50" y="242"/>
                </a:cxn>
                <a:cxn ang="0">
                  <a:pos x="96" y="224"/>
                </a:cxn>
                <a:cxn ang="0">
                  <a:pos x="169" y="190"/>
                </a:cxn>
                <a:cxn ang="0">
                  <a:pos x="209" y="171"/>
                </a:cxn>
                <a:cxn ang="0">
                  <a:pos x="244" y="163"/>
                </a:cxn>
                <a:cxn ang="0">
                  <a:pos x="292" y="153"/>
                </a:cxn>
                <a:cxn ang="0">
                  <a:pos x="313" y="157"/>
                </a:cxn>
                <a:cxn ang="0">
                  <a:pos x="349" y="159"/>
                </a:cxn>
                <a:cxn ang="0">
                  <a:pos x="397" y="130"/>
                </a:cxn>
                <a:cxn ang="0">
                  <a:pos x="440" y="113"/>
                </a:cxn>
                <a:cxn ang="0">
                  <a:pos x="478" y="119"/>
                </a:cxn>
                <a:cxn ang="0">
                  <a:pos x="522" y="111"/>
                </a:cxn>
                <a:cxn ang="0">
                  <a:pos x="587" y="102"/>
                </a:cxn>
                <a:cxn ang="0">
                  <a:pos x="682" y="65"/>
                </a:cxn>
                <a:cxn ang="0">
                  <a:pos x="655" y="65"/>
                </a:cxn>
                <a:cxn ang="0">
                  <a:pos x="676" y="57"/>
                </a:cxn>
                <a:cxn ang="0">
                  <a:pos x="649" y="65"/>
                </a:cxn>
                <a:cxn ang="0">
                  <a:pos x="643" y="63"/>
                </a:cxn>
                <a:cxn ang="0">
                  <a:pos x="685" y="52"/>
                </a:cxn>
                <a:cxn ang="0">
                  <a:pos x="682" y="50"/>
                </a:cxn>
                <a:cxn ang="0">
                  <a:pos x="79" y="219"/>
                </a:cxn>
                <a:cxn ang="0">
                  <a:pos x="84" y="207"/>
                </a:cxn>
                <a:cxn ang="0">
                  <a:pos x="173" y="167"/>
                </a:cxn>
                <a:cxn ang="0">
                  <a:pos x="161" y="182"/>
                </a:cxn>
                <a:cxn ang="0">
                  <a:pos x="148" y="186"/>
                </a:cxn>
                <a:cxn ang="0">
                  <a:pos x="129" y="194"/>
                </a:cxn>
                <a:cxn ang="0">
                  <a:pos x="106" y="205"/>
                </a:cxn>
                <a:cxn ang="0">
                  <a:pos x="130" y="186"/>
                </a:cxn>
                <a:cxn ang="0">
                  <a:pos x="152" y="178"/>
                </a:cxn>
                <a:cxn ang="0">
                  <a:pos x="173" y="167"/>
                </a:cxn>
              </a:cxnLst>
              <a:rect l="0" t="0" r="0" b="0"/>
              <a:pathLst>
                <a:path w="691" h="307">
                  <a:moveTo>
                    <a:pt x="682" y="50"/>
                  </a:moveTo>
                  <a:lnTo>
                    <a:pt x="674" y="54"/>
                  </a:lnTo>
                  <a:lnTo>
                    <a:pt x="662" y="55"/>
                  </a:lnTo>
                  <a:lnTo>
                    <a:pt x="639" y="59"/>
                  </a:lnTo>
                  <a:lnTo>
                    <a:pt x="641" y="55"/>
                  </a:lnTo>
                  <a:lnTo>
                    <a:pt x="647" y="52"/>
                  </a:lnTo>
                  <a:lnTo>
                    <a:pt x="653" y="52"/>
                  </a:lnTo>
                  <a:lnTo>
                    <a:pt x="657" y="50"/>
                  </a:lnTo>
                  <a:lnTo>
                    <a:pt x="660" y="50"/>
                  </a:lnTo>
                  <a:lnTo>
                    <a:pt x="664" y="50"/>
                  </a:lnTo>
                  <a:lnTo>
                    <a:pt x="668" y="46"/>
                  </a:lnTo>
                  <a:lnTo>
                    <a:pt x="670" y="44"/>
                  </a:lnTo>
                  <a:lnTo>
                    <a:pt x="670" y="42"/>
                  </a:lnTo>
                  <a:lnTo>
                    <a:pt x="666" y="44"/>
                  </a:lnTo>
                  <a:lnTo>
                    <a:pt x="660" y="46"/>
                  </a:lnTo>
                  <a:lnTo>
                    <a:pt x="649" y="48"/>
                  </a:lnTo>
                  <a:lnTo>
                    <a:pt x="622" y="52"/>
                  </a:lnTo>
                  <a:lnTo>
                    <a:pt x="561" y="54"/>
                  </a:lnTo>
                  <a:lnTo>
                    <a:pt x="541" y="54"/>
                  </a:lnTo>
                  <a:lnTo>
                    <a:pt x="495" y="54"/>
                  </a:lnTo>
                  <a:lnTo>
                    <a:pt x="463" y="52"/>
                  </a:lnTo>
                  <a:lnTo>
                    <a:pt x="442" y="48"/>
                  </a:lnTo>
                  <a:lnTo>
                    <a:pt x="418" y="48"/>
                  </a:lnTo>
                  <a:lnTo>
                    <a:pt x="401" y="44"/>
                  </a:lnTo>
                  <a:lnTo>
                    <a:pt x="378" y="42"/>
                  </a:lnTo>
                  <a:lnTo>
                    <a:pt x="376" y="40"/>
                  </a:lnTo>
                  <a:lnTo>
                    <a:pt x="376" y="38"/>
                  </a:lnTo>
                  <a:lnTo>
                    <a:pt x="374" y="36"/>
                  </a:lnTo>
                  <a:lnTo>
                    <a:pt x="370" y="32"/>
                  </a:lnTo>
                  <a:lnTo>
                    <a:pt x="365" y="29"/>
                  </a:lnTo>
                  <a:lnTo>
                    <a:pt x="361" y="27"/>
                  </a:lnTo>
                  <a:lnTo>
                    <a:pt x="357" y="25"/>
                  </a:lnTo>
                  <a:lnTo>
                    <a:pt x="355" y="21"/>
                  </a:lnTo>
                  <a:lnTo>
                    <a:pt x="355" y="19"/>
                  </a:lnTo>
                  <a:lnTo>
                    <a:pt x="357" y="17"/>
                  </a:lnTo>
                  <a:lnTo>
                    <a:pt x="355" y="13"/>
                  </a:lnTo>
                  <a:lnTo>
                    <a:pt x="349" y="13"/>
                  </a:lnTo>
                  <a:lnTo>
                    <a:pt x="346" y="17"/>
                  </a:lnTo>
                  <a:lnTo>
                    <a:pt x="336" y="9"/>
                  </a:lnTo>
                  <a:lnTo>
                    <a:pt x="328" y="6"/>
                  </a:lnTo>
                  <a:lnTo>
                    <a:pt x="326" y="4"/>
                  </a:lnTo>
                  <a:lnTo>
                    <a:pt x="322" y="6"/>
                  </a:lnTo>
                  <a:lnTo>
                    <a:pt x="317" y="4"/>
                  </a:lnTo>
                  <a:lnTo>
                    <a:pt x="311" y="4"/>
                  </a:lnTo>
                  <a:lnTo>
                    <a:pt x="307" y="0"/>
                  </a:lnTo>
                  <a:lnTo>
                    <a:pt x="303" y="2"/>
                  </a:lnTo>
                  <a:lnTo>
                    <a:pt x="299" y="4"/>
                  </a:lnTo>
                  <a:lnTo>
                    <a:pt x="299" y="8"/>
                  </a:lnTo>
                  <a:lnTo>
                    <a:pt x="298" y="9"/>
                  </a:lnTo>
                  <a:lnTo>
                    <a:pt x="298" y="11"/>
                  </a:lnTo>
                  <a:lnTo>
                    <a:pt x="292" y="13"/>
                  </a:lnTo>
                  <a:lnTo>
                    <a:pt x="288" y="19"/>
                  </a:lnTo>
                  <a:lnTo>
                    <a:pt x="284" y="23"/>
                  </a:lnTo>
                  <a:lnTo>
                    <a:pt x="278" y="25"/>
                  </a:lnTo>
                  <a:lnTo>
                    <a:pt x="278" y="27"/>
                  </a:lnTo>
                  <a:lnTo>
                    <a:pt x="282" y="29"/>
                  </a:lnTo>
                  <a:lnTo>
                    <a:pt x="282" y="32"/>
                  </a:lnTo>
                  <a:lnTo>
                    <a:pt x="284" y="36"/>
                  </a:lnTo>
                  <a:lnTo>
                    <a:pt x="282" y="38"/>
                  </a:lnTo>
                  <a:lnTo>
                    <a:pt x="278" y="44"/>
                  </a:lnTo>
                  <a:lnTo>
                    <a:pt x="278" y="48"/>
                  </a:lnTo>
                  <a:lnTo>
                    <a:pt x="280" y="52"/>
                  </a:lnTo>
                  <a:lnTo>
                    <a:pt x="278" y="55"/>
                  </a:lnTo>
                  <a:lnTo>
                    <a:pt x="276" y="55"/>
                  </a:lnTo>
                  <a:lnTo>
                    <a:pt x="271" y="59"/>
                  </a:lnTo>
                  <a:lnTo>
                    <a:pt x="271" y="61"/>
                  </a:lnTo>
                  <a:lnTo>
                    <a:pt x="271" y="63"/>
                  </a:lnTo>
                  <a:lnTo>
                    <a:pt x="274" y="65"/>
                  </a:lnTo>
                  <a:lnTo>
                    <a:pt x="276" y="67"/>
                  </a:lnTo>
                  <a:lnTo>
                    <a:pt x="280" y="71"/>
                  </a:lnTo>
                  <a:lnTo>
                    <a:pt x="282" y="77"/>
                  </a:lnTo>
                  <a:lnTo>
                    <a:pt x="280" y="86"/>
                  </a:lnTo>
                  <a:lnTo>
                    <a:pt x="284" y="90"/>
                  </a:lnTo>
                  <a:lnTo>
                    <a:pt x="286" y="92"/>
                  </a:lnTo>
                  <a:lnTo>
                    <a:pt x="282" y="96"/>
                  </a:lnTo>
                  <a:lnTo>
                    <a:pt x="276" y="100"/>
                  </a:lnTo>
                  <a:lnTo>
                    <a:pt x="274" y="103"/>
                  </a:lnTo>
                  <a:lnTo>
                    <a:pt x="278" y="107"/>
                  </a:lnTo>
                  <a:lnTo>
                    <a:pt x="274" y="111"/>
                  </a:lnTo>
                  <a:lnTo>
                    <a:pt x="271" y="111"/>
                  </a:lnTo>
                  <a:lnTo>
                    <a:pt x="267" y="115"/>
                  </a:lnTo>
                  <a:lnTo>
                    <a:pt x="263" y="115"/>
                  </a:lnTo>
                  <a:lnTo>
                    <a:pt x="255" y="121"/>
                  </a:lnTo>
                  <a:lnTo>
                    <a:pt x="246" y="125"/>
                  </a:lnTo>
                  <a:lnTo>
                    <a:pt x="236" y="125"/>
                  </a:lnTo>
                  <a:lnTo>
                    <a:pt x="232" y="127"/>
                  </a:lnTo>
                  <a:lnTo>
                    <a:pt x="228" y="128"/>
                  </a:lnTo>
                  <a:lnTo>
                    <a:pt x="225" y="130"/>
                  </a:lnTo>
                  <a:lnTo>
                    <a:pt x="223" y="130"/>
                  </a:lnTo>
                  <a:lnTo>
                    <a:pt x="221" y="134"/>
                  </a:lnTo>
                  <a:lnTo>
                    <a:pt x="219" y="132"/>
                  </a:lnTo>
                  <a:lnTo>
                    <a:pt x="215" y="134"/>
                  </a:lnTo>
                  <a:lnTo>
                    <a:pt x="211" y="138"/>
                  </a:lnTo>
                  <a:lnTo>
                    <a:pt x="203" y="142"/>
                  </a:lnTo>
                  <a:lnTo>
                    <a:pt x="202" y="144"/>
                  </a:lnTo>
                  <a:lnTo>
                    <a:pt x="188" y="146"/>
                  </a:lnTo>
                  <a:lnTo>
                    <a:pt x="184" y="148"/>
                  </a:lnTo>
                  <a:lnTo>
                    <a:pt x="173" y="151"/>
                  </a:lnTo>
                  <a:lnTo>
                    <a:pt x="152" y="159"/>
                  </a:lnTo>
                  <a:lnTo>
                    <a:pt x="142" y="169"/>
                  </a:lnTo>
                  <a:lnTo>
                    <a:pt x="138" y="171"/>
                  </a:lnTo>
                  <a:lnTo>
                    <a:pt x="136" y="175"/>
                  </a:lnTo>
                  <a:lnTo>
                    <a:pt x="130" y="180"/>
                  </a:lnTo>
                  <a:lnTo>
                    <a:pt x="127" y="182"/>
                  </a:lnTo>
                  <a:lnTo>
                    <a:pt x="119" y="186"/>
                  </a:lnTo>
                  <a:lnTo>
                    <a:pt x="106" y="196"/>
                  </a:lnTo>
                  <a:lnTo>
                    <a:pt x="90" y="201"/>
                  </a:lnTo>
                  <a:lnTo>
                    <a:pt x="84" y="203"/>
                  </a:lnTo>
                  <a:lnTo>
                    <a:pt x="79" y="203"/>
                  </a:lnTo>
                  <a:lnTo>
                    <a:pt x="69" y="211"/>
                  </a:lnTo>
                  <a:lnTo>
                    <a:pt x="61" y="219"/>
                  </a:lnTo>
                  <a:lnTo>
                    <a:pt x="59" y="221"/>
                  </a:lnTo>
                  <a:lnTo>
                    <a:pt x="54" y="223"/>
                  </a:lnTo>
                  <a:lnTo>
                    <a:pt x="46" y="224"/>
                  </a:lnTo>
                  <a:lnTo>
                    <a:pt x="31" y="230"/>
                  </a:lnTo>
                  <a:lnTo>
                    <a:pt x="17" y="232"/>
                  </a:lnTo>
                  <a:lnTo>
                    <a:pt x="8" y="234"/>
                  </a:lnTo>
                  <a:lnTo>
                    <a:pt x="0" y="238"/>
                  </a:lnTo>
                  <a:lnTo>
                    <a:pt x="0" y="307"/>
                  </a:lnTo>
                  <a:lnTo>
                    <a:pt x="4" y="297"/>
                  </a:lnTo>
                  <a:lnTo>
                    <a:pt x="4" y="284"/>
                  </a:lnTo>
                  <a:lnTo>
                    <a:pt x="6" y="278"/>
                  </a:lnTo>
                  <a:lnTo>
                    <a:pt x="8" y="274"/>
                  </a:lnTo>
                  <a:lnTo>
                    <a:pt x="10" y="271"/>
                  </a:lnTo>
                  <a:lnTo>
                    <a:pt x="10" y="269"/>
                  </a:lnTo>
                  <a:lnTo>
                    <a:pt x="13" y="263"/>
                  </a:lnTo>
                  <a:lnTo>
                    <a:pt x="17" y="259"/>
                  </a:lnTo>
                  <a:lnTo>
                    <a:pt x="31" y="249"/>
                  </a:lnTo>
                  <a:lnTo>
                    <a:pt x="40" y="246"/>
                  </a:lnTo>
                  <a:lnTo>
                    <a:pt x="50" y="242"/>
                  </a:lnTo>
                  <a:lnTo>
                    <a:pt x="56" y="240"/>
                  </a:lnTo>
                  <a:lnTo>
                    <a:pt x="61" y="236"/>
                  </a:lnTo>
                  <a:lnTo>
                    <a:pt x="69" y="234"/>
                  </a:lnTo>
                  <a:lnTo>
                    <a:pt x="77" y="230"/>
                  </a:lnTo>
                  <a:lnTo>
                    <a:pt x="96" y="224"/>
                  </a:lnTo>
                  <a:lnTo>
                    <a:pt x="104" y="221"/>
                  </a:lnTo>
                  <a:lnTo>
                    <a:pt x="109" y="219"/>
                  </a:lnTo>
                  <a:lnTo>
                    <a:pt x="117" y="217"/>
                  </a:lnTo>
                  <a:lnTo>
                    <a:pt x="154" y="198"/>
                  </a:lnTo>
                  <a:lnTo>
                    <a:pt x="169" y="190"/>
                  </a:lnTo>
                  <a:lnTo>
                    <a:pt x="182" y="182"/>
                  </a:lnTo>
                  <a:lnTo>
                    <a:pt x="188" y="180"/>
                  </a:lnTo>
                  <a:lnTo>
                    <a:pt x="198" y="176"/>
                  </a:lnTo>
                  <a:lnTo>
                    <a:pt x="205" y="171"/>
                  </a:lnTo>
                  <a:lnTo>
                    <a:pt x="209" y="171"/>
                  </a:lnTo>
                  <a:lnTo>
                    <a:pt x="213" y="167"/>
                  </a:lnTo>
                  <a:lnTo>
                    <a:pt x="217" y="167"/>
                  </a:lnTo>
                  <a:lnTo>
                    <a:pt x="223" y="165"/>
                  </a:lnTo>
                  <a:lnTo>
                    <a:pt x="230" y="165"/>
                  </a:lnTo>
                  <a:lnTo>
                    <a:pt x="244" y="163"/>
                  </a:lnTo>
                  <a:lnTo>
                    <a:pt x="253" y="161"/>
                  </a:lnTo>
                  <a:lnTo>
                    <a:pt x="263" y="161"/>
                  </a:lnTo>
                  <a:lnTo>
                    <a:pt x="267" y="161"/>
                  </a:lnTo>
                  <a:lnTo>
                    <a:pt x="271" y="159"/>
                  </a:lnTo>
                  <a:lnTo>
                    <a:pt x="292" y="153"/>
                  </a:lnTo>
                  <a:lnTo>
                    <a:pt x="301" y="150"/>
                  </a:lnTo>
                  <a:lnTo>
                    <a:pt x="305" y="151"/>
                  </a:lnTo>
                  <a:lnTo>
                    <a:pt x="309" y="151"/>
                  </a:lnTo>
                  <a:lnTo>
                    <a:pt x="309" y="153"/>
                  </a:lnTo>
                  <a:lnTo>
                    <a:pt x="313" y="157"/>
                  </a:lnTo>
                  <a:lnTo>
                    <a:pt x="321" y="157"/>
                  </a:lnTo>
                  <a:lnTo>
                    <a:pt x="332" y="155"/>
                  </a:lnTo>
                  <a:lnTo>
                    <a:pt x="338" y="157"/>
                  </a:lnTo>
                  <a:lnTo>
                    <a:pt x="344" y="157"/>
                  </a:lnTo>
                  <a:lnTo>
                    <a:pt x="349" y="159"/>
                  </a:lnTo>
                  <a:lnTo>
                    <a:pt x="353" y="155"/>
                  </a:lnTo>
                  <a:lnTo>
                    <a:pt x="369" y="150"/>
                  </a:lnTo>
                  <a:lnTo>
                    <a:pt x="378" y="146"/>
                  </a:lnTo>
                  <a:lnTo>
                    <a:pt x="384" y="140"/>
                  </a:lnTo>
                  <a:lnTo>
                    <a:pt x="397" y="130"/>
                  </a:lnTo>
                  <a:lnTo>
                    <a:pt x="411" y="125"/>
                  </a:lnTo>
                  <a:lnTo>
                    <a:pt x="415" y="121"/>
                  </a:lnTo>
                  <a:lnTo>
                    <a:pt x="418" y="117"/>
                  </a:lnTo>
                  <a:lnTo>
                    <a:pt x="430" y="115"/>
                  </a:lnTo>
                  <a:lnTo>
                    <a:pt x="440" y="113"/>
                  </a:lnTo>
                  <a:lnTo>
                    <a:pt x="447" y="115"/>
                  </a:lnTo>
                  <a:lnTo>
                    <a:pt x="455" y="119"/>
                  </a:lnTo>
                  <a:lnTo>
                    <a:pt x="470" y="121"/>
                  </a:lnTo>
                  <a:lnTo>
                    <a:pt x="474" y="121"/>
                  </a:lnTo>
                  <a:lnTo>
                    <a:pt x="478" y="119"/>
                  </a:lnTo>
                  <a:lnTo>
                    <a:pt x="484" y="113"/>
                  </a:lnTo>
                  <a:lnTo>
                    <a:pt x="493" y="113"/>
                  </a:lnTo>
                  <a:lnTo>
                    <a:pt x="509" y="113"/>
                  </a:lnTo>
                  <a:lnTo>
                    <a:pt x="516" y="113"/>
                  </a:lnTo>
                  <a:lnTo>
                    <a:pt x="522" y="111"/>
                  </a:lnTo>
                  <a:lnTo>
                    <a:pt x="526" y="105"/>
                  </a:lnTo>
                  <a:lnTo>
                    <a:pt x="541" y="103"/>
                  </a:lnTo>
                  <a:lnTo>
                    <a:pt x="561" y="102"/>
                  </a:lnTo>
                  <a:lnTo>
                    <a:pt x="574" y="102"/>
                  </a:lnTo>
                  <a:lnTo>
                    <a:pt x="587" y="102"/>
                  </a:lnTo>
                  <a:lnTo>
                    <a:pt x="599" y="98"/>
                  </a:lnTo>
                  <a:lnTo>
                    <a:pt x="626" y="88"/>
                  </a:lnTo>
                  <a:lnTo>
                    <a:pt x="655" y="75"/>
                  </a:lnTo>
                  <a:lnTo>
                    <a:pt x="678" y="69"/>
                  </a:lnTo>
                  <a:lnTo>
                    <a:pt x="682" y="65"/>
                  </a:lnTo>
                  <a:lnTo>
                    <a:pt x="683" y="65"/>
                  </a:lnTo>
                  <a:lnTo>
                    <a:pt x="682" y="65"/>
                  </a:lnTo>
                  <a:lnTo>
                    <a:pt x="655" y="69"/>
                  </a:lnTo>
                  <a:lnTo>
                    <a:pt x="653" y="67"/>
                  </a:lnTo>
                  <a:lnTo>
                    <a:pt x="655" y="65"/>
                  </a:lnTo>
                  <a:lnTo>
                    <a:pt x="658" y="65"/>
                  </a:lnTo>
                  <a:lnTo>
                    <a:pt x="660" y="65"/>
                  </a:lnTo>
                  <a:lnTo>
                    <a:pt x="668" y="65"/>
                  </a:lnTo>
                  <a:lnTo>
                    <a:pt x="672" y="63"/>
                  </a:lnTo>
                  <a:lnTo>
                    <a:pt x="676" y="57"/>
                  </a:lnTo>
                  <a:lnTo>
                    <a:pt x="674" y="57"/>
                  </a:lnTo>
                  <a:lnTo>
                    <a:pt x="666" y="61"/>
                  </a:lnTo>
                  <a:lnTo>
                    <a:pt x="662" y="63"/>
                  </a:lnTo>
                  <a:lnTo>
                    <a:pt x="658" y="63"/>
                  </a:lnTo>
                  <a:lnTo>
                    <a:pt x="649" y="65"/>
                  </a:lnTo>
                  <a:lnTo>
                    <a:pt x="639" y="67"/>
                  </a:lnTo>
                  <a:lnTo>
                    <a:pt x="628" y="69"/>
                  </a:lnTo>
                  <a:lnTo>
                    <a:pt x="628" y="67"/>
                  </a:lnTo>
                  <a:lnTo>
                    <a:pt x="630" y="67"/>
                  </a:lnTo>
                  <a:lnTo>
                    <a:pt x="643" y="63"/>
                  </a:lnTo>
                  <a:lnTo>
                    <a:pt x="647" y="61"/>
                  </a:lnTo>
                  <a:lnTo>
                    <a:pt x="657" y="59"/>
                  </a:lnTo>
                  <a:lnTo>
                    <a:pt x="672" y="55"/>
                  </a:lnTo>
                  <a:lnTo>
                    <a:pt x="680" y="54"/>
                  </a:lnTo>
                  <a:lnTo>
                    <a:pt x="685" y="52"/>
                  </a:lnTo>
                  <a:lnTo>
                    <a:pt x="689" y="48"/>
                  </a:lnTo>
                  <a:lnTo>
                    <a:pt x="691" y="44"/>
                  </a:lnTo>
                  <a:lnTo>
                    <a:pt x="687" y="46"/>
                  </a:lnTo>
                  <a:lnTo>
                    <a:pt x="683" y="50"/>
                  </a:lnTo>
                  <a:lnTo>
                    <a:pt x="682" y="50"/>
                  </a:lnTo>
                  <a:lnTo>
                    <a:pt x="90" y="207"/>
                  </a:lnTo>
                  <a:lnTo>
                    <a:pt x="90" y="209"/>
                  </a:lnTo>
                  <a:lnTo>
                    <a:pt x="88" y="211"/>
                  </a:lnTo>
                  <a:lnTo>
                    <a:pt x="82" y="217"/>
                  </a:lnTo>
                  <a:lnTo>
                    <a:pt x="79" y="219"/>
                  </a:lnTo>
                  <a:lnTo>
                    <a:pt x="75" y="221"/>
                  </a:lnTo>
                  <a:lnTo>
                    <a:pt x="65" y="223"/>
                  </a:lnTo>
                  <a:lnTo>
                    <a:pt x="59" y="223"/>
                  </a:lnTo>
                  <a:lnTo>
                    <a:pt x="77" y="213"/>
                  </a:lnTo>
                  <a:lnTo>
                    <a:pt x="84" y="207"/>
                  </a:lnTo>
                  <a:lnTo>
                    <a:pt x="88" y="205"/>
                  </a:lnTo>
                  <a:lnTo>
                    <a:pt x="90" y="205"/>
                  </a:lnTo>
                  <a:lnTo>
                    <a:pt x="90" y="207"/>
                  </a:lnTo>
                  <a:lnTo>
                    <a:pt x="682" y="50"/>
                  </a:lnTo>
                  <a:lnTo>
                    <a:pt x="173" y="167"/>
                  </a:lnTo>
                  <a:lnTo>
                    <a:pt x="169" y="171"/>
                  </a:lnTo>
                  <a:lnTo>
                    <a:pt x="165" y="173"/>
                  </a:lnTo>
                  <a:lnTo>
                    <a:pt x="163" y="178"/>
                  </a:lnTo>
                  <a:lnTo>
                    <a:pt x="161" y="180"/>
                  </a:lnTo>
                  <a:lnTo>
                    <a:pt x="161" y="182"/>
                  </a:lnTo>
                  <a:lnTo>
                    <a:pt x="157" y="180"/>
                  </a:lnTo>
                  <a:lnTo>
                    <a:pt x="155" y="180"/>
                  </a:lnTo>
                  <a:lnTo>
                    <a:pt x="154" y="182"/>
                  </a:lnTo>
                  <a:lnTo>
                    <a:pt x="152" y="184"/>
                  </a:lnTo>
                  <a:lnTo>
                    <a:pt x="148" y="186"/>
                  </a:lnTo>
                  <a:lnTo>
                    <a:pt x="142" y="190"/>
                  </a:lnTo>
                  <a:lnTo>
                    <a:pt x="138" y="192"/>
                  </a:lnTo>
                  <a:lnTo>
                    <a:pt x="134" y="194"/>
                  </a:lnTo>
                  <a:lnTo>
                    <a:pt x="130" y="194"/>
                  </a:lnTo>
                  <a:lnTo>
                    <a:pt x="129" y="194"/>
                  </a:lnTo>
                  <a:lnTo>
                    <a:pt x="125" y="198"/>
                  </a:lnTo>
                  <a:lnTo>
                    <a:pt x="121" y="199"/>
                  </a:lnTo>
                  <a:lnTo>
                    <a:pt x="113" y="203"/>
                  </a:lnTo>
                  <a:lnTo>
                    <a:pt x="107" y="205"/>
                  </a:lnTo>
                  <a:lnTo>
                    <a:pt x="106" y="205"/>
                  </a:lnTo>
                  <a:lnTo>
                    <a:pt x="106" y="203"/>
                  </a:lnTo>
                  <a:lnTo>
                    <a:pt x="113" y="196"/>
                  </a:lnTo>
                  <a:lnTo>
                    <a:pt x="119" y="192"/>
                  </a:lnTo>
                  <a:lnTo>
                    <a:pt x="125" y="190"/>
                  </a:lnTo>
                  <a:lnTo>
                    <a:pt x="130" y="186"/>
                  </a:lnTo>
                  <a:lnTo>
                    <a:pt x="132" y="186"/>
                  </a:lnTo>
                  <a:lnTo>
                    <a:pt x="132" y="188"/>
                  </a:lnTo>
                  <a:lnTo>
                    <a:pt x="132" y="190"/>
                  </a:lnTo>
                  <a:lnTo>
                    <a:pt x="136" y="186"/>
                  </a:lnTo>
                  <a:lnTo>
                    <a:pt x="152" y="178"/>
                  </a:lnTo>
                  <a:lnTo>
                    <a:pt x="157" y="173"/>
                  </a:lnTo>
                  <a:lnTo>
                    <a:pt x="159" y="173"/>
                  </a:lnTo>
                  <a:lnTo>
                    <a:pt x="165" y="171"/>
                  </a:lnTo>
                  <a:lnTo>
                    <a:pt x="171" y="169"/>
                  </a:lnTo>
                  <a:lnTo>
                    <a:pt x="173" y="167"/>
                  </a:lnTo>
                  <a:lnTo>
                    <a:pt x="682" y="50"/>
                  </a:lnTo>
                  <a:close/>
                </a:path>
              </a:pathLst>
            </a:custGeom>
            <a:gradFill>
              <a:gsLst>
                <a:gs pos="25000">
                  <a:schemeClr val="bg1">
                    <a:alpha val="25000"/>
                  </a:schemeClr>
                </a:gs>
                <a:gs pos="55000">
                  <a:schemeClr val="bg1">
                    <a:alpha val="5000"/>
                  </a:schemeClr>
                </a:gs>
              </a:gsLst>
              <a:lin ang="30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 dirty="0"/>
            </a:p>
          </p:txBody>
        </p:sp>
        <p:sp>
          <p:nvSpPr>
            <p:cNvPr id="9" name="フリーフォーム 8"/>
            <p:cNvSpPr>
              <a:spLocks/>
            </p:cNvSpPr>
            <p:nvPr/>
          </p:nvSpPr>
          <p:spPr bwMode="auto">
            <a:xfrm>
              <a:off x="3875982" y="0"/>
              <a:ext cx="1903123" cy="977145"/>
            </a:xfrm>
            <a:custGeom>
              <a:avLst/>
              <a:gdLst/>
              <a:ahLst/>
              <a:cxnLst>
                <a:cxn ang="0">
                  <a:pos x="177" y="38"/>
                </a:cxn>
                <a:cxn ang="0">
                  <a:pos x="146" y="54"/>
                </a:cxn>
                <a:cxn ang="0">
                  <a:pos x="27" y="117"/>
                </a:cxn>
                <a:cxn ang="0">
                  <a:pos x="58" y="104"/>
                </a:cxn>
                <a:cxn ang="0">
                  <a:pos x="87" y="88"/>
                </a:cxn>
                <a:cxn ang="0">
                  <a:pos x="87" y="92"/>
                </a:cxn>
                <a:cxn ang="0">
                  <a:pos x="42" y="121"/>
                </a:cxn>
                <a:cxn ang="0">
                  <a:pos x="17" y="134"/>
                </a:cxn>
                <a:cxn ang="0">
                  <a:pos x="6" y="144"/>
                </a:cxn>
                <a:cxn ang="0">
                  <a:pos x="21" y="136"/>
                </a:cxn>
                <a:cxn ang="0">
                  <a:pos x="42" y="130"/>
                </a:cxn>
                <a:cxn ang="0">
                  <a:pos x="50" y="123"/>
                </a:cxn>
                <a:cxn ang="0">
                  <a:pos x="65" y="117"/>
                </a:cxn>
                <a:cxn ang="0">
                  <a:pos x="85" y="106"/>
                </a:cxn>
                <a:cxn ang="0">
                  <a:pos x="96" y="100"/>
                </a:cxn>
                <a:cxn ang="0">
                  <a:pos x="125" y="86"/>
                </a:cxn>
                <a:cxn ang="0">
                  <a:pos x="142" y="81"/>
                </a:cxn>
                <a:cxn ang="0">
                  <a:pos x="192" y="52"/>
                </a:cxn>
                <a:cxn ang="0">
                  <a:pos x="244" y="27"/>
                </a:cxn>
                <a:cxn ang="0">
                  <a:pos x="246" y="33"/>
                </a:cxn>
                <a:cxn ang="0">
                  <a:pos x="208" y="50"/>
                </a:cxn>
                <a:cxn ang="0">
                  <a:pos x="167" y="69"/>
                </a:cxn>
                <a:cxn ang="0">
                  <a:pos x="146" y="84"/>
                </a:cxn>
                <a:cxn ang="0">
                  <a:pos x="135" y="88"/>
                </a:cxn>
                <a:cxn ang="0">
                  <a:pos x="125" y="96"/>
                </a:cxn>
                <a:cxn ang="0">
                  <a:pos x="131" y="84"/>
                </a:cxn>
                <a:cxn ang="0">
                  <a:pos x="113" y="100"/>
                </a:cxn>
                <a:cxn ang="0">
                  <a:pos x="108" y="98"/>
                </a:cxn>
                <a:cxn ang="0">
                  <a:pos x="104" y="104"/>
                </a:cxn>
                <a:cxn ang="0">
                  <a:pos x="96" y="117"/>
                </a:cxn>
                <a:cxn ang="0">
                  <a:pos x="69" y="132"/>
                </a:cxn>
                <a:cxn ang="0">
                  <a:pos x="42" y="146"/>
                </a:cxn>
                <a:cxn ang="0">
                  <a:pos x="0" y="163"/>
                </a:cxn>
                <a:cxn ang="0">
                  <a:pos x="67" y="140"/>
                </a:cxn>
                <a:cxn ang="0">
                  <a:pos x="98" y="127"/>
                </a:cxn>
                <a:cxn ang="0">
                  <a:pos x="160" y="88"/>
                </a:cxn>
                <a:cxn ang="0">
                  <a:pos x="208" y="65"/>
                </a:cxn>
                <a:cxn ang="0">
                  <a:pos x="259" y="40"/>
                </a:cxn>
                <a:cxn ang="0">
                  <a:pos x="271" y="33"/>
                </a:cxn>
                <a:cxn ang="0">
                  <a:pos x="282" y="29"/>
                </a:cxn>
                <a:cxn ang="0">
                  <a:pos x="302" y="21"/>
                </a:cxn>
                <a:cxn ang="0">
                  <a:pos x="317" y="11"/>
                </a:cxn>
                <a:cxn ang="0">
                  <a:pos x="329" y="6"/>
                </a:cxn>
                <a:cxn ang="0">
                  <a:pos x="108" y="82"/>
                </a:cxn>
                <a:cxn ang="0">
                  <a:pos x="104" y="82"/>
                </a:cxn>
                <a:cxn ang="0">
                  <a:pos x="110" y="81"/>
                </a:cxn>
                <a:cxn ang="0">
                  <a:pos x="133" y="71"/>
                </a:cxn>
                <a:cxn ang="0">
                  <a:pos x="115" y="79"/>
                </a:cxn>
                <a:cxn ang="0">
                  <a:pos x="125" y="71"/>
                </a:cxn>
                <a:cxn ang="0">
                  <a:pos x="261" y="0"/>
                </a:cxn>
                <a:cxn ang="0">
                  <a:pos x="261" y="23"/>
                </a:cxn>
                <a:cxn ang="0">
                  <a:pos x="269" y="15"/>
                </a:cxn>
                <a:cxn ang="0">
                  <a:pos x="261" y="0"/>
                </a:cxn>
              </a:cxnLst>
              <a:rect l="0" t="0" r="0" b="0"/>
              <a:pathLst>
                <a:path w="338" h="163">
                  <a:moveTo>
                    <a:pt x="261" y="0"/>
                  </a:moveTo>
                  <a:lnTo>
                    <a:pt x="186" y="31"/>
                  </a:lnTo>
                  <a:lnTo>
                    <a:pt x="179" y="36"/>
                  </a:lnTo>
                  <a:lnTo>
                    <a:pt x="177" y="38"/>
                  </a:lnTo>
                  <a:lnTo>
                    <a:pt x="177" y="36"/>
                  </a:lnTo>
                  <a:lnTo>
                    <a:pt x="175" y="36"/>
                  </a:lnTo>
                  <a:lnTo>
                    <a:pt x="173" y="36"/>
                  </a:lnTo>
                  <a:lnTo>
                    <a:pt x="146" y="54"/>
                  </a:lnTo>
                  <a:lnTo>
                    <a:pt x="102" y="77"/>
                  </a:lnTo>
                  <a:lnTo>
                    <a:pt x="69" y="94"/>
                  </a:lnTo>
                  <a:lnTo>
                    <a:pt x="42" y="107"/>
                  </a:lnTo>
                  <a:lnTo>
                    <a:pt x="27" y="117"/>
                  </a:lnTo>
                  <a:lnTo>
                    <a:pt x="31" y="117"/>
                  </a:lnTo>
                  <a:lnTo>
                    <a:pt x="41" y="117"/>
                  </a:lnTo>
                  <a:lnTo>
                    <a:pt x="50" y="109"/>
                  </a:lnTo>
                  <a:lnTo>
                    <a:pt x="58" y="104"/>
                  </a:lnTo>
                  <a:lnTo>
                    <a:pt x="73" y="96"/>
                  </a:lnTo>
                  <a:lnTo>
                    <a:pt x="81" y="92"/>
                  </a:lnTo>
                  <a:lnTo>
                    <a:pt x="83" y="90"/>
                  </a:lnTo>
                  <a:lnTo>
                    <a:pt x="87" y="88"/>
                  </a:lnTo>
                  <a:lnTo>
                    <a:pt x="89" y="88"/>
                  </a:lnTo>
                  <a:lnTo>
                    <a:pt x="92" y="86"/>
                  </a:lnTo>
                  <a:lnTo>
                    <a:pt x="90" y="90"/>
                  </a:lnTo>
                  <a:lnTo>
                    <a:pt x="87" y="92"/>
                  </a:lnTo>
                  <a:lnTo>
                    <a:pt x="81" y="96"/>
                  </a:lnTo>
                  <a:lnTo>
                    <a:pt x="71" y="102"/>
                  </a:lnTo>
                  <a:lnTo>
                    <a:pt x="60" y="107"/>
                  </a:lnTo>
                  <a:lnTo>
                    <a:pt x="42" y="121"/>
                  </a:lnTo>
                  <a:lnTo>
                    <a:pt x="39" y="125"/>
                  </a:lnTo>
                  <a:lnTo>
                    <a:pt x="35" y="127"/>
                  </a:lnTo>
                  <a:lnTo>
                    <a:pt x="25" y="129"/>
                  </a:lnTo>
                  <a:lnTo>
                    <a:pt x="17" y="134"/>
                  </a:lnTo>
                  <a:lnTo>
                    <a:pt x="14" y="134"/>
                  </a:lnTo>
                  <a:lnTo>
                    <a:pt x="10" y="136"/>
                  </a:lnTo>
                  <a:lnTo>
                    <a:pt x="6" y="142"/>
                  </a:lnTo>
                  <a:lnTo>
                    <a:pt x="6" y="144"/>
                  </a:lnTo>
                  <a:lnTo>
                    <a:pt x="10" y="140"/>
                  </a:lnTo>
                  <a:lnTo>
                    <a:pt x="14" y="138"/>
                  </a:lnTo>
                  <a:lnTo>
                    <a:pt x="17" y="138"/>
                  </a:lnTo>
                  <a:lnTo>
                    <a:pt x="21" y="136"/>
                  </a:lnTo>
                  <a:lnTo>
                    <a:pt x="25" y="134"/>
                  </a:lnTo>
                  <a:lnTo>
                    <a:pt x="29" y="132"/>
                  </a:lnTo>
                  <a:lnTo>
                    <a:pt x="39" y="130"/>
                  </a:lnTo>
                  <a:lnTo>
                    <a:pt x="42" y="130"/>
                  </a:lnTo>
                  <a:lnTo>
                    <a:pt x="46" y="130"/>
                  </a:lnTo>
                  <a:lnTo>
                    <a:pt x="48" y="129"/>
                  </a:lnTo>
                  <a:lnTo>
                    <a:pt x="50" y="125"/>
                  </a:lnTo>
                  <a:lnTo>
                    <a:pt x="50" y="123"/>
                  </a:lnTo>
                  <a:lnTo>
                    <a:pt x="54" y="123"/>
                  </a:lnTo>
                  <a:lnTo>
                    <a:pt x="60" y="121"/>
                  </a:lnTo>
                  <a:lnTo>
                    <a:pt x="62" y="119"/>
                  </a:lnTo>
                  <a:lnTo>
                    <a:pt x="65" y="117"/>
                  </a:lnTo>
                  <a:lnTo>
                    <a:pt x="75" y="111"/>
                  </a:lnTo>
                  <a:lnTo>
                    <a:pt x="77" y="107"/>
                  </a:lnTo>
                  <a:lnTo>
                    <a:pt x="79" y="107"/>
                  </a:lnTo>
                  <a:lnTo>
                    <a:pt x="85" y="106"/>
                  </a:lnTo>
                  <a:lnTo>
                    <a:pt x="89" y="104"/>
                  </a:lnTo>
                  <a:lnTo>
                    <a:pt x="90" y="102"/>
                  </a:lnTo>
                  <a:lnTo>
                    <a:pt x="92" y="100"/>
                  </a:lnTo>
                  <a:lnTo>
                    <a:pt x="96" y="100"/>
                  </a:lnTo>
                  <a:lnTo>
                    <a:pt x="100" y="98"/>
                  </a:lnTo>
                  <a:lnTo>
                    <a:pt x="104" y="94"/>
                  </a:lnTo>
                  <a:lnTo>
                    <a:pt x="108" y="92"/>
                  </a:lnTo>
                  <a:lnTo>
                    <a:pt x="125" y="86"/>
                  </a:lnTo>
                  <a:lnTo>
                    <a:pt x="131" y="81"/>
                  </a:lnTo>
                  <a:lnTo>
                    <a:pt x="135" y="79"/>
                  </a:lnTo>
                  <a:lnTo>
                    <a:pt x="137" y="79"/>
                  </a:lnTo>
                  <a:lnTo>
                    <a:pt x="142" y="81"/>
                  </a:lnTo>
                  <a:lnTo>
                    <a:pt x="148" y="75"/>
                  </a:lnTo>
                  <a:lnTo>
                    <a:pt x="169" y="63"/>
                  </a:lnTo>
                  <a:lnTo>
                    <a:pt x="183" y="58"/>
                  </a:lnTo>
                  <a:lnTo>
                    <a:pt x="192" y="52"/>
                  </a:lnTo>
                  <a:lnTo>
                    <a:pt x="221" y="38"/>
                  </a:lnTo>
                  <a:lnTo>
                    <a:pt x="231" y="34"/>
                  </a:lnTo>
                  <a:lnTo>
                    <a:pt x="240" y="31"/>
                  </a:lnTo>
                  <a:lnTo>
                    <a:pt x="244" y="27"/>
                  </a:lnTo>
                  <a:lnTo>
                    <a:pt x="246" y="27"/>
                  </a:lnTo>
                  <a:lnTo>
                    <a:pt x="248" y="27"/>
                  </a:lnTo>
                  <a:lnTo>
                    <a:pt x="248" y="31"/>
                  </a:lnTo>
                  <a:lnTo>
                    <a:pt x="246" y="33"/>
                  </a:lnTo>
                  <a:lnTo>
                    <a:pt x="236" y="34"/>
                  </a:lnTo>
                  <a:lnTo>
                    <a:pt x="229" y="40"/>
                  </a:lnTo>
                  <a:lnTo>
                    <a:pt x="217" y="44"/>
                  </a:lnTo>
                  <a:lnTo>
                    <a:pt x="208" y="50"/>
                  </a:lnTo>
                  <a:lnTo>
                    <a:pt x="192" y="56"/>
                  </a:lnTo>
                  <a:lnTo>
                    <a:pt x="183" y="61"/>
                  </a:lnTo>
                  <a:lnTo>
                    <a:pt x="175" y="65"/>
                  </a:lnTo>
                  <a:lnTo>
                    <a:pt x="167" y="69"/>
                  </a:lnTo>
                  <a:lnTo>
                    <a:pt x="154" y="77"/>
                  </a:lnTo>
                  <a:lnTo>
                    <a:pt x="148" y="79"/>
                  </a:lnTo>
                  <a:lnTo>
                    <a:pt x="146" y="82"/>
                  </a:lnTo>
                  <a:lnTo>
                    <a:pt x="146" y="84"/>
                  </a:lnTo>
                  <a:lnTo>
                    <a:pt x="140" y="88"/>
                  </a:lnTo>
                  <a:lnTo>
                    <a:pt x="138" y="86"/>
                  </a:lnTo>
                  <a:lnTo>
                    <a:pt x="133" y="92"/>
                  </a:lnTo>
                  <a:lnTo>
                    <a:pt x="135" y="88"/>
                  </a:lnTo>
                  <a:lnTo>
                    <a:pt x="135" y="86"/>
                  </a:lnTo>
                  <a:lnTo>
                    <a:pt x="133" y="86"/>
                  </a:lnTo>
                  <a:lnTo>
                    <a:pt x="125" y="94"/>
                  </a:lnTo>
                  <a:lnTo>
                    <a:pt x="125" y="96"/>
                  </a:lnTo>
                  <a:lnTo>
                    <a:pt x="121" y="96"/>
                  </a:lnTo>
                  <a:lnTo>
                    <a:pt x="125" y="94"/>
                  </a:lnTo>
                  <a:lnTo>
                    <a:pt x="125" y="88"/>
                  </a:lnTo>
                  <a:lnTo>
                    <a:pt x="131" y="84"/>
                  </a:lnTo>
                  <a:lnTo>
                    <a:pt x="129" y="84"/>
                  </a:lnTo>
                  <a:lnTo>
                    <a:pt x="125" y="86"/>
                  </a:lnTo>
                  <a:lnTo>
                    <a:pt x="121" y="92"/>
                  </a:lnTo>
                  <a:lnTo>
                    <a:pt x="113" y="100"/>
                  </a:lnTo>
                  <a:lnTo>
                    <a:pt x="110" y="104"/>
                  </a:lnTo>
                  <a:lnTo>
                    <a:pt x="115" y="94"/>
                  </a:lnTo>
                  <a:lnTo>
                    <a:pt x="113" y="94"/>
                  </a:lnTo>
                  <a:lnTo>
                    <a:pt x="108" y="98"/>
                  </a:lnTo>
                  <a:lnTo>
                    <a:pt x="104" y="102"/>
                  </a:lnTo>
                  <a:lnTo>
                    <a:pt x="102" y="106"/>
                  </a:lnTo>
                  <a:lnTo>
                    <a:pt x="104" y="106"/>
                  </a:lnTo>
                  <a:lnTo>
                    <a:pt x="104" y="104"/>
                  </a:lnTo>
                  <a:lnTo>
                    <a:pt x="106" y="104"/>
                  </a:lnTo>
                  <a:lnTo>
                    <a:pt x="106" y="107"/>
                  </a:lnTo>
                  <a:lnTo>
                    <a:pt x="102" y="109"/>
                  </a:lnTo>
                  <a:lnTo>
                    <a:pt x="96" y="117"/>
                  </a:lnTo>
                  <a:lnTo>
                    <a:pt x="87" y="123"/>
                  </a:lnTo>
                  <a:lnTo>
                    <a:pt x="81" y="125"/>
                  </a:lnTo>
                  <a:lnTo>
                    <a:pt x="75" y="129"/>
                  </a:lnTo>
                  <a:lnTo>
                    <a:pt x="69" y="132"/>
                  </a:lnTo>
                  <a:lnTo>
                    <a:pt x="62" y="134"/>
                  </a:lnTo>
                  <a:lnTo>
                    <a:pt x="56" y="136"/>
                  </a:lnTo>
                  <a:lnTo>
                    <a:pt x="52" y="140"/>
                  </a:lnTo>
                  <a:lnTo>
                    <a:pt x="42" y="146"/>
                  </a:lnTo>
                  <a:lnTo>
                    <a:pt x="31" y="150"/>
                  </a:lnTo>
                  <a:lnTo>
                    <a:pt x="10" y="159"/>
                  </a:lnTo>
                  <a:lnTo>
                    <a:pt x="4" y="161"/>
                  </a:lnTo>
                  <a:lnTo>
                    <a:pt x="0" y="163"/>
                  </a:lnTo>
                  <a:lnTo>
                    <a:pt x="41" y="152"/>
                  </a:lnTo>
                  <a:lnTo>
                    <a:pt x="50" y="146"/>
                  </a:lnTo>
                  <a:lnTo>
                    <a:pt x="58" y="142"/>
                  </a:lnTo>
                  <a:lnTo>
                    <a:pt x="67" y="140"/>
                  </a:lnTo>
                  <a:lnTo>
                    <a:pt x="75" y="136"/>
                  </a:lnTo>
                  <a:lnTo>
                    <a:pt x="85" y="130"/>
                  </a:lnTo>
                  <a:lnTo>
                    <a:pt x="92" y="129"/>
                  </a:lnTo>
                  <a:lnTo>
                    <a:pt x="98" y="127"/>
                  </a:lnTo>
                  <a:lnTo>
                    <a:pt x="102" y="123"/>
                  </a:lnTo>
                  <a:lnTo>
                    <a:pt x="104" y="121"/>
                  </a:lnTo>
                  <a:lnTo>
                    <a:pt x="137" y="102"/>
                  </a:lnTo>
                  <a:lnTo>
                    <a:pt x="160" y="88"/>
                  </a:lnTo>
                  <a:lnTo>
                    <a:pt x="183" y="79"/>
                  </a:lnTo>
                  <a:lnTo>
                    <a:pt x="192" y="75"/>
                  </a:lnTo>
                  <a:lnTo>
                    <a:pt x="198" y="71"/>
                  </a:lnTo>
                  <a:lnTo>
                    <a:pt x="208" y="65"/>
                  </a:lnTo>
                  <a:lnTo>
                    <a:pt x="215" y="59"/>
                  </a:lnTo>
                  <a:lnTo>
                    <a:pt x="231" y="56"/>
                  </a:lnTo>
                  <a:lnTo>
                    <a:pt x="254" y="44"/>
                  </a:lnTo>
                  <a:lnTo>
                    <a:pt x="259" y="40"/>
                  </a:lnTo>
                  <a:lnTo>
                    <a:pt x="263" y="38"/>
                  </a:lnTo>
                  <a:lnTo>
                    <a:pt x="269" y="38"/>
                  </a:lnTo>
                  <a:lnTo>
                    <a:pt x="271" y="36"/>
                  </a:lnTo>
                  <a:lnTo>
                    <a:pt x="271" y="33"/>
                  </a:lnTo>
                  <a:lnTo>
                    <a:pt x="275" y="31"/>
                  </a:lnTo>
                  <a:lnTo>
                    <a:pt x="279" y="33"/>
                  </a:lnTo>
                  <a:lnTo>
                    <a:pt x="281" y="31"/>
                  </a:lnTo>
                  <a:lnTo>
                    <a:pt x="282" y="29"/>
                  </a:lnTo>
                  <a:lnTo>
                    <a:pt x="284" y="27"/>
                  </a:lnTo>
                  <a:lnTo>
                    <a:pt x="288" y="25"/>
                  </a:lnTo>
                  <a:lnTo>
                    <a:pt x="296" y="23"/>
                  </a:lnTo>
                  <a:lnTo>
                    <a:pt x="302" y="21"/>
                  </a:lnTo>
                  <a:lnTo>
                    <a:pt x="307" y="17"/>
                  </a:lnTo>
                  <a:lnTo>
                    <a:pt x="311" y="15"/>
                  </a:lnTo>
                  <a:lnTo>
                    <a:pt x="313" y="15"/>
                  </a:lnTo>
                  <a:lnTo>
                    <a:pt x="317" y="11"/>
                  </a:lnTo>
                  <a:lnTo>
                    <a:pt x="319" y="10"/>
                  </a:lnTo>
                  <a:lnTo>
                    <a:pt x="321" y="10"/>
                  </a:lnTo>
                  <a:lnTo>
                    <a:pt x="325" y="8"/>
                  </a:lnTo>
                  <a:lnTo>
                    <a:pt x="329" y="6"/>
                  </a:lnTo>
                  <a:lnTo>
                    <a:pt x="334" y="4"/>
                  </a:lnTo>
                  <a:lnTo>
                    <a:pt x="338" y="0"/>
                  </a:lnTo>
                  <a:lnTo>
                    <a:pt x="261" y="0"/>
                  </a:lnTo>
                  <a:lnTo>
                    <a:pt x="108" y="82"/>
                  </a:lnTo>
                  <a:lnTo>
                    <a:pt x="106" y="86"/>
                  </a:lnTo>
                  <a:lnTo>
                    <a:pt x="102" y="88"/>
                  </a:lnTo>
                  <a:lnTo>
                    <a:pt x="100" y="86"/>
                  </a:lnTo>
                  <a:lnTo>
                    <a:pt x="104" y="82"/>
                  </a:lnTo>
                  <a:lnTo>
                    <a:pt x="108" y="81"/>
                  </a:lnTo>
                  <a:lnTo>
                    <a:pt x="110" y="77"/>
                  </a:lnTo>
                  <a:lnTo>
                    <a:pt x="112" y="77"/>
                  </a:lnTo>
                  <a:lnTo>
                    <a:pt x="110" y="81"/>
                  </a:lnTo>
                  <a:lnTo>
                    <a:pt x="108" y="82"/>
                  </a:lnTo>
                  <a:lnTo>
                    <a:pt x="261" y="0"/>
                  </a:lnTo>
                  <a:lnTo>
                    <a:pt x="137" y="65"/>
                  </a:lnTo>
                  <a:lnTo>
                    <a:pt x="133" y="71"/>
                  </a:lnTo>
                  <a:lnTo>
                    <a:pt x="129" y="75"/>
                  </a:lnTo>
                  <a:lnTo>
                    <a:pt x="125" y="77"/>
                  </a:lnTo>
                  <a:lnTo>
                    <a:pt x="117" y="81"/>
                  </a:lnTo>
                  <a:lnTo>
                    <a:pt x="115" y="79"/>
                  </a:lnTo>
                  <a:lnTo>
                    <a:pt x="119" y="77"/>
                  </a:lnTo>
                  <a:lnTo>
                    <a:pt x="121" y="75"/>
                  </a:lnTo>
                  <a:lnTo>
                    <a:pt x="125" y="71"/>
                  </a:lnTo>
                  <a:lnTo>
                    <a:pt x="125" y="71"/>
                  </a:lnTo>
                  <a:lnTo>
                    <a:pt x="131" y="69"/>
                  </a:lnTo>
                  <a:lnTo>
                    <a:pt x="135" y="65"/>
                  </a:lnTo>
                  <a:lnTo>
                    <a:pt x="137" y="65"/>
                  </a:lnTo>
                  <a:lnTo>
                    <a:pt x="261" y="0"/>
                  </a:lnTo>
                  <a:lnTo>
                    <a:pt x="273" y="17"/>
                  </a:lnTo>
                  <a:lnTo>
                    <a:pt x="271" y="19"/>
                  </a:lnTo>
                  <a:lnTo>
                    <a:pt x="267" y="21"/>
                  </a:lnTo>
                  <a:lnTo>
                    <a:pt x="261" y="23"/>
                  </a:lnTo>
                  <a:lnTo>
                    <a:pt x="259" y="23"/>
                  </a:lnTo>
                  <a:lnTo>
                    <a:pt x="261" y="19"/>
                  </a:lnTo>
                  <a:lnTo>
                    <a:pt x="265" y="15"/>
                  </a:lnTo>
                  <a:lnTo>
                    <a:pt x="269" y="15"/>
                  </a:lnTo>
                  <a:lnTo>
                    <a:pt x="273" y="13"/>
                  </a:lnTo>
                  <a:lnTo>
                    <a:pt x="275" y="13"/>
                  </a:lnTo>
                  <a:lnTo>
                    <a:pt x="273" y="17"/>
                  </a:lnTo>
                  <a:lnTo>
                    <a:pt x="261" y="0"/>
                  </a:lnTo>
                  <a:close/>
                </a:path>
              </a:pathLst>
            </a:custGeom>
            <a:gradFill>
              <a:gsLst>
                <a:gs pos="25000">
                  <a:schemeClr val="bg1">
                    <a:alpha val="25000"/>
                  </a:schemeClr>
                </a:gs>
                <a:gs pos="55000">
                  <a:schemeClr val="bg1">
                    <a:alpha val="5000"/>
                  </a:schemeClr>
                </a:gs>
              </a:gsLst>
              <a:lin ang="27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 dirty="0"/>
            </a:p>
          </p:txBody>
        </p:sp>
        <p:sp>
          <p:nvSpPr>
            <p:cNvPr id="10" name="フリーフォーム 9"/>
            <p:cNvSpPr>
              <a:spLocks/>
            </p:cNvSpPr>
            <p:nvPr/>
          </p:nvSpPr>
          <p:spPr bwMode="auto">
            <a:xfrm>
              <a:off x="45044" y="1900337"/>
              <a:ext cx="8935670" cy="2769577"/>
            </a:xfrm>
            <a:custGeom>
              <a:avLst/>
              <a:gdLst/>
              <a:ahLst/>
              <a:cxnLst>
                <a:cxn ang="0">
                  <a:pos x="750" y="194"/>
                </a:cxn>
                <a:cxn ang="0">
                  <a:pos x="762" y="180"/>
                </a:cxn>
                <a:cxn ang="0">
                  <a:pos x="662" y="199"/>
                </a:cxn>
                <a:cxn ang="0">
                  <a:pos x="674" y="203"/>
                </a:cxn>
                <a:cxn ang="0">
                  <a:pos x="698" y="188"/>
                </a:cxn>
                <a:cxn ang="0">
                  <a:pos x="543" y="230"/>
                </a:cxn>
                <a:cxn ang="0">
                  <a:pos x="762" y="180"/>
                </a:cxn>
                <a:cxn ang="0">
                  <a:pos x="639" y="265"/>
                </a:cxn>
                <a:cxn ang="0">
                  <a:pos x="591" y="219"/>
                </a:cxn>
                <a:cxn ang="0">
                  <a:pos x="602" y="215"/>
                </a:cxn>
                <a:cxn ang="0">
                  <a:pos x="503" y="234"/>
                </a:cxn>
                <a:cxn ang="0">
                  <a:pos x="489" y="242"/>
                </a:cxn>
                <a:cxn ang="0">
                  <a:pos x="445" y="249"/>
                </a:cxn>
                <a:cxn ang="0">
                  <a:pos x="426" y="251"/>
                </a:cxn>
                <a:cxn ang="0">
                  <a:pos x="762" y="180"/>
                </a:cxn>
                <a:cxn ang="0">
                  <a:pos x="343" y="334"/>
                </a:cxn>
                <a:cxn ang="0">
                  <a:pos x="370" y="263"/>
                </a:cxn>
                <a:cxn ang="0">
                  <a:pos x="261" y="291"/>
                </a:cxn>
                <a:cxn ang="0">
                  <a:pos x="272" y="286"/>
                </a:cxn>
                <a:cxn ang="0">
                  <a:pos x="247" y="303"/>
                </a:cxn>
                <a:cxn ang="0">
                  <a:pos x="197" y="318"/>
                </a:cxn>
                <a:cxn ang="0">
                  <a:pos x="205" y="324"/>
                </a:cxn>
                <a:cxn ang="0">
                  <a:pos x="124" y="349"/>
                </a:cxn>
                <a:cxn ang="0">
                  <a:pos x="146" y="343"/>
                </a:cxn>
                <a:cxn ang="0">
                  <a:pos x="88" y="363"/>
                </a:cxn>
                <a:cxn ang="0">
                  <a:pos x="105" y="359"/>
                </a:cxn>
                <a:cxn ang="0">
                  <a:pos x="69" y="370"/>
                </a:cxn>
                <a:cxn ang="0">
                  <a:pos x="80" y="368"/>
                </a:cxn>
                <a:cxn ang="0">
                  <a:pos x="50" y="376"/>
                </a:cxn>
                <a:cxn ang="0">
                  <a:pos x="3" y="389"/>
                </a:cxn>
                <a:cxn ang="0">
                  <a:pos x="2" y="458"/>
                </a:cxn>
                <a:cxn ang="0">
                  <a:pos x="806" y="416"/>
                </a:cxn>
                <a:cxn ang="0">
                  <a:pos x="879" y="230"/>
                </a:cxn>
                <a:cxn ang="0">
                  <a:pos x="890" y="211"/>
                </a:cxn>
                <a:cxn ang="0">
                  <a:pos x="902" y="184"/>
                </a:cxn>
                <a:cxn ang="0">
                  <a:pos x="927" y="147"/>
                </a:cxn>
                <a:cxn ang="0">
                  <a:pos x="992" y="69"/>
                </a:cxn>
                <a:cxn ang="0">
                  <a:pos x="1011" y="57"/>
                </a:cxn>
                <a:cxn ang="0">
                  <a:pos x="1077" y="5"/>
                </a:cxn>
                <a:cxn ang="0">
                  <a:pos x="762" y="180"/>
                </a:cxn>
                <a:cxn ang="0">
                  <a:pos x="977" y="147"/>
                </a:cxn>
                <a:cxn ang="0">
                  <a:pos x="1140" y="136"/>
                </a:cxn>
                <a:cxn ang="0">
                  <a:pos x="762" y="180"/>
                </a:cxn>
                <a:cxn ang="0">
                  <a:pos x="1244" y="103"/>
                </a:cxn>
                <a:cxn ang="0">
                  <a:pos x="1274" y="98"/>
                </a:cxn>
                <a:cxn ang="0">
                  <a:pos x="1294" y="94"/>
                </a:cxn>
                <a:cxn ang="0">
                  <a:pos x="1309" y="103"/>
                </a:cxn>
                <a:cxn ang="0">
                  <a:pos x="1347" y="90"/>
                </a:cxn>
                <a:cxn ang="0">
                  <a:pos x="762" y="180"/>
                </a:cxn>
                <a:cxn ang="0">
                  <a:pos x="1374" y="90"/>
                </a:cxn>
                <a:cxn ang="0">
                  <a:pos x="1409" y="84"/>
                </a:cxn>
                <a:cxn ang="0">
                  <a:pos x="1440" y="84"/>
                </a:cxn>
                <a:cxn ang="0">
                  <a:pos x="1480" y="80"/>
                </a:cxn>
                <a:cxn ang="0">
                  <a:pos x="1480" y="80"/>
                </a:cxn>
                <a:cxn ang="0">
                  <a:pos x="1511" y="78"/>
                </a:cxn>
                <a:cxn ang="0">
                  <a:pos x="1572" y="78"/>
                </a:cxn>
              </a:cxnLst>
              <a:rect l="0" t="0" r="0" b="0"/>
              <a:pathLst>
                <a:path w="1587" h="462">
                  <a:moveTo>
                    <a:pt x="762" y="180"/>
                  </a:moveTo>
                  <a:lnTo>
                    <a:pt x="758" y="178"/>
                  </a:lnTo>
                  <a:lnTo>
                    <a:pt x="752" y="178"/>
                  </a:lnTo>
                  <a:lnTo>
                    <a:pt x="745" y="182"/>
                  </a:lnTo>
                  <a:lnTo>
                    <a:pt x="743" y="184"/>
                  </a:lnTo>
                  <a:lnTo>
                    <a:pt x="743" y="186"/>
                  </a:lnTo>
                  <a:lnTo>
                    <a:pt x="745" y="192"/>
                  </a:lnTo>
                  <a:lnTo>
                    <a:pt x="750" y="194"/>
                  </a:lnTo>
                  <a:lnTo>
                    <a:pt x="760" y="195"/>
                  </a:lnTo>
                  <a:lnTo>
                    <a:pt x="766" y="192"/>
                  </a:lnTo>
                  <a:lnTo>
                    <a:pt x="768" y="190"/>
                  </a:lnTo>
                  <a:lnTo>
                    <a:pt x="770" y="186"/>
                  </a:lnTo>
                  <a:lnTo>
                    <a:pt x="768" y="184"/>
                  </a:lnTo>
                  <a:lnTo>
                    <a:pt x="768" y="182"/>
                  </a:lnTo>
                  <a:lnTo>
                    <a:pt x="764" y="180"/>
                  </a:lnTo>
                  <a:lnTo>
                    <a:pt x="762" y="180"/>
                  </a:lnTo>
                  <a:lnTo>
                    <a:pt x="691" y="190"/>
                  </a:lnTo>
                  <a:lnTo>
                    <a:pt x="679" y="194"/>
                  </a:lnTo>
                  <a:lnTo>
                    <a:pt x="675" y="192"/>
                  </a:lnTo>
                  <a:lnTo>
                    <a:pt x="674" y="194"/>
                  </a:lnTo>
                  <a:lnTo>
                    <a:pt x="672" y="194"/>
                  </a:lnTo>
                  <a:lnTo>
                    <a:pt x="666" y="199"/>
                  </a:lnTo>
                  <a:lnTo>
                    <a:pt x="664" y="199"/>
                  </a:lnTo>
                  <a:lnTo>
                    <a:pt x="662" y="199"/>
                  </a:lnTo>
                  <a:lnTo>
                    <a:pt x="658" y="201"/>
                  </a:lnTo>
                  <a:lnTo>
                    <a:pt x="658" y="205"/>
                  </a:lnTo>
                  <a:lnTo>
                    <a:pt x="662" y="205"/>
                  </a:lnTo>
                  <a:lnTo>
                    <a:pt x="664" y="205"/>
                  </a:lnTo>
                  <a:lnTo>
                    <a:pt x="668" y="203"/>
                  </a:lnTo>
                  <a:lnTo>
                    <a:pt x="670" y="201"/>
                  </a:lnTo>
                  <a:lnTo>
                    <a:pt x="672" y="203"/>
                  </a:lnTo>
                  <a:lnTo>
                    <a:pt x="674" y="203"/>
                  </a:lnTo>
                  <a:lnTo>
                    <a:pt x="675" y="203"/>
                  </a:lnTo>
                  <a:lnTo>
                    <a:pt x="683" y="199"/>
                  </a:lnTo>
                  <a:lnTo>
                    <a:pt x="685" y="201"/>
                  </a:lnTo>
                  <a:lnTo>
                    <a:pt x="693" y="201"/>
                  </a:lnTo>
                  <a:lnTo>
                    <a:pt x="700" y="197"/>
                  </a:lnTo>
                  <a:lnTo>
                    <a:pt x="704" y="194"/>
                  </a:lnTo>
                  <a:lnTo>
                    <a:pt x="702" y="190"/>
                  </a:lnTo>
                  <a:lnTo>
                    <a:pt x="698" y="188"/>
                  </a:lnTo>
                  <a:lnTo>
                    <a:pt x="691" y="190"/>
                  </a:lnTo>
                  <a:lnTo>
                    <a:pt x="762" y="180"/>
                  </a:lnTo>
                  <a:lnTo>
                    <a:pt x="553" y="222"/>
                  </a:lnTo>
                  <a:lnTo>
                    <a:pt x="541" y="222"/>
                  </a:lnTo>
                  <a:lnTo>
                    <a:pt x="537" y="224"/>
                  </a:lnTo>
                  <a:lnTo>
                    <a:pt x="537" y="228"/>
                  </a:lnTo>
                  <a:lnTo>
                    <a:pt x="539" y="230"/>
                  </a:lnTo>
                  <a:lnTo>
                    <a:pt x="543" y="230"/>
                  </a:lnTo>
                  <a:lnTo>
                    <a:pt x="547" y="230"/>
                  </a:lnTo>
                  <a:lnTo>
                    <a:pt x="551" y="228"/>
                  </a:lnTo>
                  <a:lnTo>
                    <a:pt x="556" y="226"/>
                  </a:lnTo>
                  <a:lnTo>
                    <a:pt x="558" y="226"/>
                  </a:lnTo>
                  <a:lnTo>
                    <a:pt x="558" y="224"/>
                  </a:lnTo>
                  <a:lnTo>
                    <a:pt x="556" y="222"/>
                  </a:lnTo>
                  <a:lnTo>
                    <a:pt x="553" y="222"/>
                  </a:lnTo>
                  <a:lnTo>
                    <a:pt x="762" y="180"/>
                  </a:lnTo>
                  <a:lnTo>
                    <a:pt x="639" y="265"/>
                  </a:lnTo>
                  <a:lnTo>
                    <a:pt x="641" y="265"/>
                  </a:lnTo>
                  <a:lnTo>
                    <a:pt x="645" y="265"/>
                  </a:lnTo>
                  <a:lnTo>
                    <a:pt x="649" y="261"/>
                  </a:lnTo>
                  <a:lnTo>
                    <a:pt x="647" y="259"/>
                  </a:lnTo>
                  <a:lnTo>
                    <a:pt x="645" y="259"/>
                  </a:lnTo>
                  <a:lnTo>
                    <a:pt x="641" y="261"/>
                  </a:lnTo>
                  <a:lnTo>
                    <a:pt x="639" y="265"/>
                  </a:lnTo>
                  <a:lnTo>
                    <a:pt x="762" y="180"/>
                  </a:lnTo>
                  <a:lnTo>
                    <a:pt x="593" y="213"/>
                  </a:lnTo>
                  <a:lnTo>
                    <a:pt x="591" y="213"/>
                  </a:lnTo>
                  <a:lnTo>
                    <a:pt x="585" y="213"/>
                  </a:lnTo>
                  <a:lnTo>
                    <a:pt x="581" y="215"/>
                  </a:lnTo>
                  <a:lnTo>
                    <a:pt x="581" y="219"/>
                  </a:lnTo>
                  <a:lnTo>
                    <a:pt x="583" y="220"/>
                  </a:lnTo>
                  <a:lnTo>
                    <a:pt x="591" y="219"/>
                  </a:lnTo>
                  <a:lnTo>
                    <a:pt x="593" y="217"/>
                  </a:lnTo>
                  <a:lnTo>
                    <a:pt x="593" y="215"/>
                  </a:lnTo>
                  <a:lnTo>
                    <a:pt x="593" y="213"/>
                  </a:lnTo>
                  <a:lnTo>
                    <a:pt x="762" y="180"/>
                  </a:lnTo>
                  <a:lnTo>
                    <a:pt x="597" y="215"/>
                  </a:lnTo>
                  <a:lnTo>
                    <a:pt x="595" y="217"/>
                  </a:lnTo>
                  <a:lnTo>
                    <a:pt x="599" y="217"/>
                  </a:lnTo>
                  <a:lnTo>
                    <a:pt x="602" y="215"/>
                  </a:lnTo>
                  <a:lnTo>
                    <a:pt x="602" y="213"/>
                  </a:lnTo>
                  <a:lnTo>
                    <a:pt x="601" y="211"/>
                  </a:lnTo>
                  <a:lnTo>
                    <a:pt x="599" y="211"/>
                  </a:lnTo>
                  <a:lnTo>
                    <a:pt x="597" y="215"/>
                  </a:lnTo>
                  <a:lnTo>
                    <a:pt x="762" y="180"/>
                  </a:lnTo>
                  <a:lnTo>
                    <a:pt x="512" y="234"/>
                  </a:lnTo>
                  <a:lnTo>
                    <a:pt x="505" y="232"/>
                  </a:lnTo>
                  <a:lnTo>
                    <a:pt x="503" y="234"/>
                  </a:lnTo>
                  <a:lnTo>
                    <a:pt x="503" y="236"/>
                  </a:lnTo>
                  <a:lnTo>
                    <a:pt x="510" y="236"/>
                  </a:lnTo>
                  <a:lnTo>
                    <a:pt x="512" y="234"/>
                  </a:lnTo>
                  <a:lnTo>
                    <a:pt x="762" y="180"/>
                  </a:lnTo>
                  <a:lnTo>
                    <a:pt x="501" y="240"/>
                  </a:lnTo>
                  <a:lnTo>
                    <a:pt x="489" y="238"/>
                  </a:lnTo>
                  <a:lnTo>
                    <a:pt x="487" y="240"/>
                  </a:lnTo>
                  <a:lnTo>
                    <a:pt x="489" y="242"/>
                  </a:lnTo>
                  <a:lnTo>
                    <a:pt x="491" y="242"/>
                  </a:lnTo>
                  <a:lnTo>
                    <a:pt x="497" y="242"/>
                  </a:lnTo>
                  <a:lnTo>
                    <a:pt x="499" y="242"/>
                  </a:lnTo>
                  <a:lnTo>
                    <a:pt x="501" y="240"/>
                  </a:lnTo>
                  <a:lnTo>
                    <a:pt x="762" y="180"/>
                  </a:lnTo>
                  <a:lnTo>
                    <a:pt x="439" y="245"/>
                  </a:lnTo>
                  <a:lnTo>
                    <a:pt x="439" y="247"/>
                  </a:lnTo>
                  <a:lnTo>
                    <a:pt x="445" y="249"/>
                  </a:lnTo>
                  <a:lnTo>
                    <a:pt x="449" y="247"/>
                  </a:lnTo>
                  <a:lnTo>
                    <a:pt x="453" y="245"/>
                  </a:lnTo>
                  <a:lnTo>
                    <a:pt x="451" y="243"/>
                  </a:lnTo>
                  <a:lnTo>
                    <a:pt x="447" y="242"/>
                  </a:lnTo>
                  <a:lnTo>
                    <a:pt x="443" y="243"/>
                  </a:lnTo>
                  <a:lnTo>
                    <a:pt x="439" y="245"/>
                  </a:lnTo>
                  <a:lnTo>
                    <a:pt x="762" y="180"/>
                  </a:lnTo>
                  <a:lnTo>
                    <a:pt x="426" y="251"/>
                  </a:lnTo>
                  <a:lnTo>
                    <a:pt x="426" y="253"/>
                  </a:lnTo>
                  <a:lnTo>
                    <a:pt x="430" y="253"/>
                  </a:lnTo>
                  <a:lnTo>
                    <a:pt x="434" y="253"/>
                  </a:lnTo>
                  <a:lnTo>
                    <a:pt x="432" y="249"/>
                  </a:lnTo>
                  <a:lnTo>
                    <a:pt x="430" y="247"/>
                  </a:lnTo>
                  <a:lnTo>
                    <a:pt x="426" y="247"/>
                  </a:lnTo>
                  <a:lnTo>
                    <a:pt x="426" y="251"/>
                  </a:lnTo>
                  <a:lnTo>
                    <a:pt x="762" y="180"/>
                  </a:lnTo>
                  <a:lnTo>
                    <a:pt x="338" y="334"/>
                  </a:lnTo>
                  <a:lnTo>
                    <a:pt x="336" y="336"/>
                  </a:lnTo>
                  <a:lnTo>
                    <a:pt x="336" y="338"/>
                  </a:lnTo>
                  <a:lnTo>
                    <a:pt x="338" y="339"/>
                  </a:lnTo>
                  <a:lnTo>
                    <a:pt x="343" y="339"/>
                  </a:lnTo>
                  <a:lnTo>
                    <a:pt x="343" y="338"/>
                  </a:lnTo>
                  <a:lnTo>
                    <a:pt x="343" y="336"/>
                  </a:lnTo>
                  <a:lnTo>
                    <a:pt x="343" y="334"/>
                  </a:lnTo>
                  <a:lnTo>
                    <a:pt x="338" y="334"/>
                  </a:lnTo>
                  <a:lnTo>
                    <a:pt x="762" y="180"/>
                  </a:lnTo>
                  <a:lnTo>
                    <a:pt x="364" y="265"/>
                  </a:lnTo>
                  <a:lnTo>
                    <a:pt x="364" y="267"/>
                  </a:lnTo>
                  <a:lnTo>
                    <a:pt x="366" y="267"/>
                  </a:lnTo>
                  <a:lnTo>
                    <a:pt x="368" y="267"/>
                  </a:lnTo>
                  <a:lnTo>
                    <a:pt x="370" y="265"/>
                  </a:lnTo>
                  <a:lnTo>
                    <a:pt x="370" y="263"/>
                  </a:lnTo>
                  <a:lnTo>
                    <a:pt x="368" y="261"/>
                  </a:lnTo>
                  <a:lnTo>
                    <a:pt x="364" y="265"/>
                  </a:lnTo>
                  <a:lnTo>
                    <a:pt x="762" y="180"/>
                  </a:lnTo>
                  <a:lnTo>
                    <a:pt x="272" y="286"/>
                  </a:lnTo>
                  <a:lnTo>
                    <a:pt x="268" y="286"/>
                  </a:lnTo>
                  <a:lnTo>
                    <a:pt x="263" y="288"/>
                  </a:lnTo>
                  <a:lnTo>
                    <a:pt x="261" y="290"/>
                  </a:lnTo>
                  <a:lnTo>
                    <a:pt x="261" y="291"/>
                  </a:lnTo>
                  <a:lnTo>
                    <a:pt x="261" y="295"/>
                  </a:lnTo>
                  <a:lnTo>
                    <a:pt x="263" y="293"/>
                  </a:lnTo>
                  <a:lnTo>
                    <a:pt x="268" y="293"/>
                  </a:lnTo>
                  <a:lnTo>
                    <a:pt x="272" y="293"/>
                  </a:lnTo>
                  <a:lnTo>
                    <a:pt x="276" y="291"/>
                  </a:lnTo>
                  <a:lnTo>
                    <a:pt x="276" y="290"/>
                  </a:lnTo>
                  <a:lnTo>
                    <a:pt x="276" y="288"/>
                  </a:lnTo>
                  <a:lnTo>
                    <a:pt x="272" y="286"/>
                  </a:lnTo>
                  <a:lnTo>
                    <a:pt x="762" y="180"/>
                  </a:lnTo>
                  <a:lnTo>
                    <a:pt x="253" y="297"/>
                  </a:lnTo>
                  <a:lnTo>
                    <a:pt x="247" y="299"/>
                  </a:lnTo>
                  <a:lnTo>
                    <a:pt x="242" y="299"/>
                  </a:lnTo>
                  <a:lnTo>
                    <a:pt x="240" y="301"/>
                  </a:lnTo>
                  <a:lnTo>
                    <a:pt x="238" y="303"/>
                  </a:lnTo>
                  <a:lnTo>
                    <a:pt x="242" y="303"/>
                  </a:lnTo>
                  <a:lnTo>
                    <a:pt x="247" y="303"/>
                  </a:lnTo>
                  <a:lnTo>
                    <a:pt x="251" y="305"/>
                  </a:lnTo>
                  <a:lnTo>
                    <a:pt x="255" y="303"/>
                  </a:lnTo>
                  <a:lnTo>
                    <a:pt x="259" y="297"/>
                  </a:lnTo>
                  <a:lnTo>
                    <a:pt x="257" y="295"/>
                  </a:lnTo>
                  <a:lnTo>
                    <a:pt x="253" y="297"/>
                  </a:lnTo>
                  <a:lnTo>
                    <a:pt x="762" y="180"/>
                  </a:lnTo>
                  <a:lnTo>
                    <a:pt x="201" y="320"/>
                  </a:lnTo>
                  <a:lnTo>
                    <a:pt x="197" y="318"/>
                  </a:lnTo>
                  <a:lnTo>
                    <a:pt x="195" y="320"/>
                  </a:lnTo>
                  <a:lnTo>
                    <a:pt x="188" y="324"/>
                  </a:lnTo>
                  <a:lnTo>
                    <a:pt x="188" y="326"/>
                  </a:lnTo>
                  <a:lnTo>
                    <a:pt x="192" y="326"/>
                  </a:lnTo>
                  <a:lnTo>
                    <a:pt x="195" y="326"/>
                  </a:lnTo>
                  <a:lnTo>
                    <a:pt x="199" y="324"/>
                  </a:lnTo>
                  <a:lnTo>
                    <a:pt x="203" y="324"/>
                  </a:lnTo>
                  <a:lnTo>
                    <a:pt x="205" y="324"/>
                  </a:lnTo>
                  <a:lnTo>
                    <a:pt x="205" y="320"/>
                  </a:lnTo>
                  <a:lnTo>
                    <a:pt x="201" y="320"/>
                  </a:lnTo>
                  <a:lnTo>
                    <a:pt x="762" y="180"/>
                  </a:lnTo>
                  <a:lnTo>
                    <a:pt x="136" y="341"/>
                  </a:lnTo>
                  <a:lnTo>
                    <a:pt x="128" y="345"/>
                  </a:lnTo>
                  <a:lnTo>
                    <a:pt x="122" y="347"/>
                  </a:lnTo>
                  <a:lnTo>
                    <a:pt x="122" y="349"/>
                  </a:lnTo>
                  <a:lnTo>
                    <a:pt x="124" y="349"/>
                  </a:lnTo>
                  <a:lnTo>
                    <a:pt x="128" y="351"/>
                  </a:lnTo>
                  <a:lnTo>
                    <a:pt x="132" y="349"/>
                  </a:lnTo>
                  <a:lnTo>
                    <a:pt x="136" y="349"/>
                  </a:lnTo>
                  <a:lnTo>
                    <a:pt x="140" y="349"/>
                  </a:lnTo>
                  <a:lnTo>
                    <a:pt x="144" y="349"/>
                  </a:lnTo>
                  <a:lnTo>
                    <a:pt x="146" y="347"/>
                  </a:lnTo>
                  <a:lnTo>
                    <a:pt x="146" y="345"/>
                  </a:lnTo>
                  <a:lnTo>
                    <a:pt x="146" y="343"/>
                  </a:lnTo>
                  <a:lnTo>
                    <a:pt x="144" y="341"/>
                  </a:lnTo>
                  <a:lnTo>
                    <a:pt x="136" y="341"/>
                  </a:lnTo>
                  <a:lnTo>
                    <a:pt x="762" y="180"/>
                  </a:lnTo>
                  <a:lnTo>
                    <a:pt x="105" y="357"/>
                  </a:lnTo>
                  <a:lnTo>
                    <a:pt x="101" y="359"/>
                  </a:lnTo>
                  <a:lnTo>
                    <a:pt x="98" y="359"/>
                  </a:lnTo>
                  <a:lnTo>
                    <a:pt x="92" y="361"/>
                  </a:lnTo>
                  <a:lnTo>
                    <a:pt x="88" y="363"/>
                  </a:lnTo>
                  <a:lnTo>
                    <a:pt x="86" y="364"/>
                  </a:lnTo>
                  <a:lnTo>
                    <a:pt x="88" y="364"/>
                  </a:lnTo>
                  <a:lnTo>
                    <a:pt x="90" y="366"/>
                  </a:lnTo>
                  <a:lnTo>
                    <a:pt x="94" y="364"/>
                  </a:lnTo>
                  <a:lnTo>
                    <a:pt x="98" y="363"/>
                  </a:lnTo>
                  <a:lnTo>
                    <a:pt x="98" y="361"/>
                  </a:lnTo>
                  <a:lnTo>
                    <a:pt x="101" y="361"/>
                  </a:lnTo>
                  <a:lnTo>
                    <a:pt x="105" y="359"/>
                  </a:lnTo>
                  <a:lnTo>
                    <a:pt x="111" y="355"/>
                  </a:lnTo>
                  <a:lnTo>
                    <a:pt x="113" y="351"/>
                  </a:lnTo>
                  <a:lnTo>
                    <a:pt x="109" y="355"/>
                  </a:lnTo>
                  <a:lnTo>
                    <a:pt x="105" y="357"/>
                  </a:lnTo>
                  <a:lnTo>
                    <a:pt x="762" y="180"/>
                  </a:lnTo>
                  <a:lnTo>
                    <a:pt x="76" y="368"/>
                  </a:lnTo>
                  <a:lnTo>
                    <a:pt x="73" y="370"/>
                  </a:lnTo>
                  <a:lnTo>
                    <a:pt x="69" y="370"/>
                  </a:lnTo>
                  <a:lnTo>
                    <a:pt x="63" y="372"/>
                  </a:lnTo>
                  <a:lnTo>
                    <a:pt x="61" y="372"/>
                  </a:lnTo>
                  <a:lnTo>
                    <a:pt x="61" y="374"/>
                  </a:lnTo>
                  <a:lnTo>
                    <a:pt x="65" y="376"/>
                  </a:lnTo>
                  <a:lnTo>
                    <a:pt x="69" y="376"/>
                  </a:lnTo>
                  <a:lnTo>
                    <a:pt x="76" y="374"/>
                  </a:lnTo>
                  <a:lnTo>
                    <a:pt x="80" y="372"/>
                  </a:lnTo>
                  <a:lnTo>
                    <a:pt x="80" y="368"/>
                  </a:lnTo>
                  <a:lnTo>
                    <a:pt x="76" y="368"/>
                  </a:lnTo>
                  <a:lnTo>
                    <a:pt x="762" y="180"/>
                  </a:lnTo>
                  <a:lnTo>
                    <a:pt x="50" y="376"/>
                  </a:lnTo>
                  <a:lnTo>
                    <a:pt x="53" y="378"/>
                  </a:lnTo>
                  <a:lnTo>
                    <a:pt x="53" y="374"/>
                  </a:lnTo>
                  <a:lnTo>
                    <a:pt x="51" y="374"/>
                  </a:lnTo>
                  <a:lnTo>
                    <a:pt x="50" y="374"/>
                  </a:lnTo>
                  <a:lnTo>
                    <a:pt x="50" y="376"/>
                  </a:lnTo>
                  <a:lnTo>
                    <a:pt x="762" y="180"/>
                  </a:lnTo>
                  <a:lnTo>
                    <a:pt x="3" y="389"/>
                  </a:lnTo>
                  <a:lnTo>
                    <a:pt x="5" y="393"/>
                  </a:lnTo>
                  <a:lnTo>
                    <a:pt x="7" y="391"/>
                  </a:lnTo>
                  <a:lnTo>
                    <a:pt x="9" y="389"/>
                  </a:lnTo>
                  <a:lnTo>
                    <a:pt x="7" y="389"/>
                  </a:lnTo>
                  <a:lnTo>
                    <a:pt x="5" y="387"/>
                  </a:lnTo>
                  <a:lnTo>
                    <a:pt x="3" y="389"/>
                  </a:lnTo>
                  <a:lnTo>
                    <a:pt x="762" y="180"/>
                  </a:lnTo>
                  <a:lnTo>
                    <a:pt x="2" y="458"/>
                  </a:lnTo>
                  <a:lnTo>
                    <a:pt x="0" y="460"/>
                  </a:lnTo>
                  <a:lnTo>
                    <a:pt x="0" y="462"/>
                  </a:lnTo>
                  <a:lnTo>
                    <a:pt x="2" y="462"/>
                  </a:lnTo>
                  <a:lnTo>
                    <a:pt x="3" y="460"/>
                  </a:lnTo>
                  <a:lnTo>
                    <a:pt x="3" y="457"/>
                  </a:lnTo>
                  <a:lnTo>
                    <a:pt x="2" y="458"/>
                  </a:lnTo>
                  <a:lnTo>
                    <a:pt x="762" y="180"/>
                  </a:lnTo>
                  <a:lnTo>
                    <a:pt x="800" y="418"/>
                  </a:lnTo>
                  <a:lnTo>
                    <a:pt x="802" y="420"/>
                  </a:lnTo>
                  <a:lnTo>
                    <a:pt x="802" y="424"/>
                  </a:lnTo>
                  <a:lnTo>
                    <a:pt x="806" y="424"/>
                  </a:lnTo>
                  <a:lnTo>
                    <a:pt x="806" y="422"/>
                  </a:lnTo>
                  <a:lnTo>
                    <a:pt x="806" y="418"/>
                  </a:lnTo>
                  <a:lnTo>
                    <a:pt x="806" y="416"/>
                  </a:lnTo>
                  <a:lnTo>
                    <a:pt x="802" y="416"/>
                  </a:lnTo>
                  <a:lnTo>
                    <a:pt x="800" y="418"/>
                  </a:lnTo>
                  <a:lnTo>
                    <a:pt x="762" y="180"/>
                  </a:lnTo>
                  <a:lnTo>
                    <a:pt x="871" y="232"/>
                  </a:lnTo>
                  <a:lnTo>
                    <a:pt x="871" y="234"/>
                  </a:lnTo>
                  <a:lnTo>
                    <a:pt x="873" y="236"/>
                  </a:lnTo>
                  <a:lnTo>
                    <a:pt x="877" y="232"/>
                  </a:lnTo>
                  <a:lnTo>
                    <a:pt x="879" y="230"/>
                  </a:lnTo>
                  <a:lnTo>
                    <a:pt x="877" y="228"/>
                  </a:lnTo>
                  <a:lnTo>
                    <a:pt x="875" y="228"/>
                  </a:lnTo>
                  <a:lnTo>
                    <a:pt x="871" y="232"/>
                  </a:lnTo>
                  <a:lnTo>
                    <a:pt x="762" y="180"/>
                  </a:lnTo>
                  <a:lnTo>
                    <a:pt x="889" y="215"/>
                  </a:lnTo>
                  <a:lnTo>
                    <a:pt x="890" y="213"/>
                  </a:lnTo>
                  <a:lnTo>
                    <a:pt x="892" y="211"/>
                  </a:lnTo>
                  <a:lnTo>
                    <a:pt x="890" y="211"/>
                  </a:lnTo>
                  <a:lnTo>
                    <a:pt x="889" y="215"/>
                  </a:lnTo>
                  <a:lnTo>
                    <a:pt x="762" y="180"/>
                  </a:lnTo>
                  <a:lnTo>
                    <a:pt x="898" y="186"/>
                  </a:lnTo>
                  <a:lnTo>
                    <a:pt x="898" y="188"/>
                  </a:lnTo>
                  <a:lnTo>
                    <a:pt x="900" y="188"/>
                  </a:lnTo>
                  <a:lnTo>
                    <a:pt x="904" y="186"/>
                  </a:lnTo>
                  <a:lnTo>
                    <a:pt x="904" y="184"/>
                  </a:lnTo>
                  <a:lnTo>
                    <a:pt x="902" y="184"/>
                  </a:lnTo>
                  <a:lnTo>
                    <a:pt x="900" y="184"/>
                  </a:lnTo>
                  <a:lnTo>
                    <a:pt x="898" y="186"/>
                  </a:lnTo>
                  <a:lnTo>
                    <a:pt x="762" y="180"/>
                  </a:lnTo>
                  <a:lnTo>
                    <a:pt x="921" y="151"/>
                  </a:lnTo>
                  <a:lnTo>
                    <a:pt x="923" y="151"/>
                  </a:lnTo>
                  <a:lnTo>
                    <a:pt x="925" y="151"/>
                  </a:lnTo>
                  <a:lnTo>
                    <a:pt x="927" y="149"/>
                  </a:lnTo>
                  <a:lnTo>
                    <a:pt x="927" y="147"/>
                  </a:lnTo>
                  <a:lnTo>
                    <a:pt x="927" y="146"/>
                  </a:lnTo>
                  <a:lnTo>
                    <a:pt x="925" y="146"/>
                  </a:lnTo>
                  <a:lnTo>
                    <a:pt x="921" y="151"/>
                  </a:lnTo>
                  <a:lnTo>
                    <a:pt x="762" y="180"/>
                  </a:lnTo>
                  <a:lnTo>
                    <a:pt x="986" y="73"/>
                  </a:lnTo>
                  <a:lnTo>
                    <a:pt x="988" y="75"/>
                  </a:lnTo>
                  <a:lnTo>
                    <a:pt x="990" y="73"/>
                  </a:lnTo>
                  <a:lnTo>
                    <a:pt x="992" y="69"/>
                  </a:lnTo>
                  <a:lnTo>
                    <a:pt x="994" y="67"/>
                  </a:lnTo>
                  <a:lnTo>
                    <a:pt x="992" y="65"/>
                  </a:lnTo>
                  <a:lnTo>
                    <a:pt x="990" y="65"/>
                  </a:lnTo>
                  <a:lnTo>
                    <a:pt x="988" y="69"/>
                  </a:lnTo>
                  <a:lnTo>
                    <a:pt x="986" y="73"/>
                  </a:lnTo>
                  <a:lnTo>
                    <a:pt x="762" y="180"/>
                  </a:lnTo>
                  <a:lnTo>
                    <a:pt x="1008" y="57"/>
                  </a:lnTo>
                  <a:lnTo>
                    <a:pt x="1011" y="57"/>
                  </a:lnTo>
                  <a:lnTo>
                    <a:pt x="1017" y="52"/>
                  </a:lnTo>
                  <a:lnTo>
                    <a:pt x="1021" y="46"/>
                  </a:lnTo>
                  <a:lnTo>
                    <a:pt x="1019" y="46"/>
                  </a:lnTo>
                  <a:lnTo>
                    <a:pt x="1015" y="50"/>
                  </a:lnTo>
                  <a:lnTo>
                    <a:pt x="1008" y="57"/>
                  </a:lnTo>
                  <a:lnTo>
                    <a:pt x="762" y="180"/>
                  </a:lnTo>
                  <a:lnTo>
                    <a:pt x="1077" y="4"/>
                  </a:lnTo>
                  <a:lnTo>
                    <a:pt x="1077" y="5"/>
                  </a:lnTo>
                  <a:lnTo>
                    <a:pt x="1081" y="5"/>
                  </a:lnTo>
                  <a:lnTo>
                    <a:pt x="1082" y="4"/>
                  </a:lnTo>
                  <a:lnTo>
                    <a:pt x="1084" y="0"/>
                  </a:lnTo>
                  <a:lnTo>
                    <a:pt x="1082" y="0"/>
                  </a:lnTo>
                  <a:lnTo>
                    <a:pt x="1081" y="0"/>
                  </a:lnTo>
                  <a:lnTo>
                    <a:pt x="1079" y="2"/>
                  </a:lnTo>
                  <a:lnTo>
                    <a:pt x="1077" y="4"/>
                  </a:lnTo>
                  <a:lnTo>
                    <a:pt x="762" y="180"/>
                  </a:lnTo>
                  <a:lnTo>
                    <a:pt x="977" y="153"/>
                  </a:lnTo>
                  <a:lnTo>
                    <a:pt x="977" y="155"/>
                  </a:lnTo>
                  <a:lnTo>
                    <a:pt x="979" y="155"/>
                  </a:lnTo>
                  <a:lnTo>
                    <a:pt x="981" y="153"/>
                  </a:lnTo>
                  <a:lnTo>
                    <a:pt x="981" y="151"/>
                  </a:lnTo>
                  <a:lnTo>
                    <a:pt x="979" y="147"/>
                  </a:lnTo>
                  <a:lnTo>
                    <a:pt x="977" y="146"/>
                  </a:lnTo>
                  <a:lnTo>
                    <a:pt x="977" y="147"/>
                  </a:lnTo>
                  <a:lnTo>
                    <a:pt x="977" y="153"/>
                  </a:lnTo>
                  <a:lnTo>
                    <a:pt x="762" y="180"/>
                  </a:lnTo>
                  <a:lnTo>
                    <a:pt x="1140" y="136"/>
                  </a:lnTo>
                  <a:lnTo>
                    <a:pt x="1142" y="138"/>
                  </a:lnTo>
                  <a:lnTo>
                    <a:pt x="1142" y="136"/>
                  </a:lnTo>
                  <a:lnTo>
                    <a:pt x="1146" y="132"/>
                  </a:lnTo>
                  <a:lnTo>
                    <a:pt x="1144" y="130"/>
                  </a:lnTo>
                  <a:lnTo>
                    <a:pt x="1140" y="136"/>
                  </a:lnTo>
                  <a:lnTo>
                    <a:pt x="762" y="180"/>
                  </a:lnTo>
                  <a:lnTo>
                    <a:pt x="1180" y="132"/>
                  </a:lnTo>
                  <a:lnTo>
                    <a:pt x="1180" y="134"/>
                  </a:lnTo>
                  <a:lnTo>
                    <a:pt x="1182" y="134"/>
                  </a:lnTo>
                  <a:lnTo>
                    <a:pt x="1184" y="130"/>
                  </a:lnTo>
                  <a:lnTo>
                    <a:pt x="1184" y="128"/>
                  </a:lnTo>
                  <a:lnTo>
                    <a:pt x="1180" y="132"/>
                  </a:lnTo>
                  <a:lnTo>
                    <a:pt x="762" y="180"/>
                  </a:lnTo>
                  <a:lnTo>
                    <a:pt x="1244" y="103"/>
                  </a:lnTo>
                  <a:lnTo>
                    <a:pt x="1246" y="105"/>
                  </a:lnTo>
                  <a:lnTo>
                    <a:pt x="1248" y="105"/>
                  </a:lnTo>
                  <a:lnTo>
                    <a:pt x="1250" y="103"/>
                  </a:lnTo>
                  <a:lnTo>
                    <a:pt x="1251" y="101"/>
                  </a:lnTo>
                  <a:lnTo>
                    <a:pt x="1250" y="100"/>
                  </a:lnTo>
                  <a:lnTo>
                    <a:pt x="1248" y="100"/>
                  </a:lnTo>
                  <a:lnTo>
                    <a:pt x="1244" y="103"/>
                  </a:lnTo>
                  <a:lnTo>
                    <a:pt x="762" y="180"/>
                  </a:lnTo>
                  <a:lnTo>
                    <a:pt x="1271" y="100"/>
                  </a:lnTo>
                  <a:lnTo>
                    <a:pt x="1271" y="101"/>
                  </a:lnTo>
                  <a:lnTo>
                    <a:pt x="1274" y="101"/>
                  </a:lnTo>
                  <a:lnTo>
                    <a:pt x="1276" y="100"/>
                  </a:lnTo>
                  <a:lnTo>
                    <a:pt x="1278" y="98"/>
                  </a:lnTo>
                  <a:lnTo>
                    <a:pt x="1276" y="98"/>
                  </a:lnTo>
                  <a:lnTo>
                    <a:pt x="1274" y="98"/>
                  </a:lnTo>
                  <a:lnTo>
                    <a:pt x="1271" y="98"/>
                  </a:lnTo>
                  <a:lnTo>
                    <a:pt x="1271" y="100"/>
                  </a:lnTo>
                  <a:lnTo>
                    <a:pt x="762" y="180"/>
                  </a:lnTo>
                  <a:lnTo>
                    <a:pt x="1286" y="96"/>
                  </a:lnTo>
                  <a:lnTo>
                    <a:pt x="1286" y="98"/>
                  </a:lnTo>
                  <a:lnTo>
                    <a:pt x="1290" y="98"/>
                  </a:lnTo>
                  <a:lnTo>
                    <a:pt x="1292" y="96"/>
                  </a:lnTo>
                  <a:lnTo>
                    <a:pt x="1294" y="94"/>
                  </a:lnTo>
                  <a:lnTo>
                    <a:pt x="1294" y="92"/>
                  </a:lnTo>
                  <a:lnTo>
                    <a:pt x="1292" y="92"/>
                  </a:lnTo>
                  <a:lnTo>
                    <a:pt x="1286" y="96"/>
                  </a:lnTo>
                  <a:lnTo>
                    <a:pt x="762" y="180"/>
                  </a:lnTo>
                  <a:lnTo>
                    <a:pt x="1303" y="105"/>
                  </a:lnTo>
                  <a:lnTo>
                    <a:pt x="1305" y="105"/>
                  </a:lnTo>
                  <a:lnTo>
                    <a:pt x="1307" y="105"/>
                  </a:lnTo>
                  <a:lnTo>
                    <a:pt x="1309" y="103"/>
                  </a:lnTo>
                  <a:lnTo>
                    <a:pt x="1311" y="100"/>
                  </a:lnTo>
                  <a:lnTo>
                    <a:pt x="1309" y="100"/>
                  </a:lnTo>
                  <a:lnTo>
                    <a:pt x="1307" y="100"/>
                  </a:lnTo>
                  <a:lnTo>
                    <a:pt x="1305" y="101"/>
                  </a:lnTo>
                  <a:lnTo>
                    <a:pt x="1303" y="105"/>
                  </a:lnTo>
                  <a:lnTo>
                    <a:pt x="762" y="180"/>
                  </a:lnTo>
                  <a:lnTo>
                    <a:pt x="1346" y="88"/>
                  </a:lnTo>
                  <a:lnTo>
                    <a:pt x="1347" y="90"/>
                  </a:lnTo>
                  <a:lnTo>
                    <a:pt x="1347" y="90"/>
                  </a:lnTo>
                  <a:lnTo>
                    <a:pt x="1351" y="90"/>
                  </a:lnTo>
                  <a:lnTo>
                    <a:pt x="1353" y="88"/>
                  </a:lnTo>
                  <a:lnTo>
                    <a:pt x="1351" y="86"/>
                  </a:lnTo>
                  <a:lnTo>
                    <a:pt x="1349" y="84"/>
                  </a:lnTo>
                  <a:lnTo>
                    <a:pt x="1347" y="86"/>
                  </a:lnTo>
                  <a:lnTo>
                    <a:pt x="1346" y="88"/>
                  </a:lnTo>
                  <a:lnTo>
                    <a:pt x="762" y="180"/>
                  </a:lnTo>
                  <a:lnTo>
                    <a:pt x="1374" y="90"/>
                  </a:lnTo>
                  <a:lnTo>
                    <a:pt x="1370" y="92"/>
                  </a:lnTo>
                  <a:lnTo>
                    <a:pt x="1365" y="96"/>
                  </a:lnTo>
                  <a:lnTo>
                    <a:pt x="1367" y="98"/>
                  </a:lnTo>
                  <a:lnTo>
                    <a:pt x="1372" y="98"/>
                  </a:lnTo>
                  <a:lnTo>
                    <a:pt x="1374" y="94"/>
                  </a:lnTo>
                  <a:lnTo>
                    <a:pt x="1376" y="92"/>
                  </a:lnTo>
                  <a:lnTo>
                    <a:pt x="1374" y="90"/>
                  </a:lnTo>
                  <a:lnTo>
                    <a:pt x="762" y="180"/>
                  </a:lnTo>
                  <a:lnTo>
                    <a:pt x="1407" y="86"/>
                  </a:lnTo>
                  <a:lnTo>
                    <a:pt x="1407" y="88"/>
                  </a:lnTo>
                  <a:lnTo>
                    <a:pt x="1409" y="88"/>
                  </a:lnTo>
                  <a:lnTo>
                    <a:pt x="1415" y="86"/>
                  </a:lnTo>
                  <a:lnTo>
                    <a:pt x="1413" y="84"/>
                  </a:lnTo>
                  <a:lnTo>
                    <a:pt x="1411" y="84"/>
                  </a:lnTo>
                  <a:lnTo>
                    <a:pt x="1409" y="84"/>
                  </a:lnTo>
                  <a:lnTo>
                    <a:pt x="1407" y="86"/>
                  </a:lnTo>
                  <a:lnTo>
                    <a:pt x="762" y="180"/>
                  </a:lnTo>
                  <a:lnTo>
                    <a:pt x="1459" y="78"/>
                  </a:lnTo>
                  <a:lnTo>
                    <a:pt x="1455" y="80"/>
                  </a:lnTo>
                  <a:lnTo>
                    <a:pt x="1451" y="78"/>
                  </a:lnTo>
                  <a:lnTo>
                    <a:pt x="1445" y="80"/>
                  </a:lnTo>
                  <a:lnTo>
                    <a:pt x="1442" y="84"/>
                  </a:lnTo>
                  <a:lnTo>
                    <a:pt x="1440" y="84"/>
                  </a:lnTo>
                  <a:lnTo>
                    <a:pt x="1442" y="86"/>
                  </a:lnTo>
                  <a:lnTo>
                    <a:pt x="1449" y="88"/>
                  </a:lnTo>
                  <a:lnTo>
                    <a:pt x="1455" y="86"/>
                  </a:lnTo>
                  <a:lnTo>
                    <a:pt x="1459" y="84"/>
                  </a:lnTo>
                  <a:lnTo>
                    <a:pt x="1461" y="80"/>
                  </a:lnTo>
                  <a:lnTo>
                    <a:pt x="1459" y="78"/>
                  </a:lnTo>
                  <a:lnTo>
                    <a:pt x="762" y="180"/>
                  </a:lnTo>
                  <a:lnTo>
                    <a:pt x="1480" y="80"/>
                  </a:lnTo>
                  <a:lnTo>
                    <a:pt x="1470" y="84"/>
                  </a:lnTo>
                  <a:lnTo>
                    <a:pt x="1468" y="84"/>
                  </a:lnTo>
                  <a:lnTo>
                    <a:pt x="1470" y="84"/>
                  </a:lnTo>
                  <a:lnTo>
                    <a:pt x="1476" y="86"/>
                  </a:lnTo>
                  <a:lnTo>
                    <a:pt x="1480" y="86"/>
                  </a:lnTo>
                  <a:lnTo>
                    <a:pt x="1482" y="82"/>
                  </a:lnTo>
                  <a:lnTo>
                    <a:pt x="1482" y="80"/>
                  </a:lnTo>
                  <a:lnTo>
                    <a:pt x="1480" y="80"/>
                  </a:lnTo>
                  <a:lnTo>
                    <a:pt x="762" y="180"/>
                  </a:lnTo>
                  <a:lnTo>
                    <a:pt x="1503" y="76"/>
                  </a:lnTo>
                  <a:lnTo>
                    <a:pt x="1497" y="76"/>
                  </a:lnTo>
                  <a:lnTo>
                    <a:pt x="1493" y="80"/>
                  </a:lnTo>
                  <a:lnTo>
                    <a:pt x="1495" y="82"/>
                  </a:lnTo>
                  <a:lnTo>
                    <a:pt x="1499" y="82"/>
                  </a:lnTo>
                  <a:lnTo>
                    <a:pt x="1509" y="80"/>
                  </a:lnTo>
                  <a:lnTo>
                    <a:pt x="1511" y="78"/>
                  </a:lnTo>
                  <a:lnTo>
                    <a:pt x="1513" y="75"/>
                  </a:lnTo>
                  <a:lnTo>
                    <a:pt x="1511" y="75"/>
                  </a:lnTo>
                  <a:lnTo>
                    <a:pt x="1509" y="75"/>
                  </a:lnTo>
                  <a:lnTo>
                    <a:pt x="1503" y="76"/>
                  </a:lnTo>
                  <a:lnTo>
                    <a:pt x="762" y="180"/>
                  </a:lnTo>
                  <a:lnTo>
                    <a:pt x="1584" y="75"/>
                  </a:lnTo>
                  <a:lnTo>
                    <a:pt x="1578" y="75"/>
                  </a:lnTo>
                  <a:lnTo>
                    <a:pt x="1572" y="78"/>
                  </a:lnTo>
                  <a:lnTo>
                    <a:pt x="1574" y="80"/>
                  </a:lnTo>
                  <a:lnTo>
                    <a:pt x="1576" y="80"/>
                  </a:lnTo>
                  <a:lnTo>
                    <a:pt x="1584" y="78"/>
                  </a:lnTo>
                  <a:lnTo>
                    <a:pt x="1587" y="76"/>
                  </a:lnTo>
                  <a:lnTo>
                    <a:pt x="1584" y="75"/>
                  </a:lnTo>
                  <a:lnTo>
                    <a:pt x="762" y="18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 dirty="0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5067488" y="347696"/>
              <a:ext cx="4076512" cy="6510304"/>
            </a:xfrm>
            <a:custGeom>
              <a:avLst/>
              <a:gdLst/>
              <a:ahLst/>
              <a:cxnLst>
                <a:cxn ang="0">
                  <a:pos x="621" y="794"/>
                </a:cxn>
                <a:cxn ang="0">
                  <a:pos x="703" y="299"/>
                </a:cxn>
                <a:cxn ang="0">
                  <a:pos x="569" y="435"/>
                </a:cxn>
                <a:cxn ang="0">
                  <a:pos x="292" y="276"/>
                </a:cxn>
                <a:cxn ang="0">
                  <a:pos x="419" y="23"/>
                </a:cxn>
                <a:cxn ang="0">
                  <a:pos x="384" y="80"/>
                </a:cxn>
                <a:cxn ang="0">
                  <a:pos x="724" y="541"/>
                </a:cxn>
                <a:cxn ang="0">
                  <a:pos x="613" y="652"/>
                </a:cxn>
                <a:cxn ang="0">
                  <a:pos x="551" y="710"/>
                </a:cxn>
                <a:cxn ang="0">
                  <a:pos x="676" y="558"/>
                </a:cxn>
                <a:cxn ang="0">
                  <a:pos x="651" y="537"/>
                </a:cxn>
                <a:cxn ang="0">
                  <a:pos x="599" y="574"/>
                </a:cxn>
                <a:cxn ang="0">
                  <a:pos x="646" y="527"/>
                </a:cxn>
                <a:cxn ang="0">
                  <a:pos x="709" y="441"/>
                </a:cxn>
                <a:cxn ang="0">
                  <a:pos x="569" y="593"/>
                </a:cxn>
                <a:cxn ang="0">
                  <a:pos x="682" y="447"/>
                </a:cxn>
                <a:cxn ang="0">
                  <a:pos x="688" y="395"/>
                </a:cxn>
                <a:cxn ang="0">
                  <a:pos x="542" y="545"/>
                </a:cxn>
                <a:cxn ang="0">
                  <a:pos x="450" y="646"/>
                </a:cxn>
                <a:cxn ang="0">
                  <a:pos x="480" y="600"/>
                </a:cxn>
                <a:cxn ang="0">
                  <a:pos x="580" y="479"/>
                </a:cxn>
                <a:cxn ang="0">
                  <a:pos x="649" y="410"/>
                </a:cxn>
                <a:cxn ang="0">
                  <a:pos x="590" y="460"/>
                </a:cxn>
                <a:cxn ang="0">
                  <a:pos x="544" y="504"/>
                </a:cxn>
                <a:cxn ang="0">
                  <a:pos x="628" y="405"/>
                </a:cxn>
                <a:cxn ang="0">
                  <a:pos x="692" y="335"/>
                </a:cxn>
                <a:cxn ang="0">
                  <a:pos x="663" y="353"/>
                </a:cxn>
                <a:cxn ang="0">
                  <a:pos x="425" y="608"/>
                </a:cxn>
                <a:cxn ang="0">
                  <a:pos x="286" y="758"/>
                </a:cxn>
                <a:cxn ang="0">
                  <a:pos x="192" y="865"/>
                </a:cxn>
                <a:cxn ang="0">
                  <a:pos x="48" y="931"/>
                </a:cxn>
                <a:cxn ang="0">
                  <a:pos x="62" y="842"/>
                </a:cxn>
                <a:cxn ang="0">
                  <a:pos x="56" y="810"/>
                </a:cxn>
                <a:cxn ang="0">
                  <a:pos x="35" y="863"/>
                </a:cxn>
                <a:cxn ang="0">
                  <a:pos x="469" y="1057"/>
                </a:cxn>
                <a:cxn ang="0">
                  <a:pos x="592" y="902"/>
                </a:cxn>
                <a:cxn ang="0">
                  <a:pos x="663" y="817"/>
                </a:cxn>
                <a:cxn ang="0">
                  <a:pos x="676" y="767"/>
                </a:cxn>
                <a:cxn ang="0">
                  <a:pos x="688" y="737"/>
                </a:cxn>
                <a:cxn ang="0">
                  <a:pos x="507" y="915"/>
                </a:cxn>
                <a:cxn ang="0">
                  <a:pos x="425" y="988"/>
                </a:cxn>
                <a:cxn ang="0">
                  <a:pos x="475" y="879"/>
                </a:cxn>
                <a:cxn ang="0">
                  <a:pos x="622" y="716"/>
                </a:cxn>
                <a:cxn ang="0">
                  <a:pos x="557" y="779"/>
                </a:cxn>
                <a:cxn ang="0">
                  <a:pos x="538" y="787"/>
                </a:cxn>
                <a:cxn ang="0">
                  <a:pos x="701" y="587"/>
                </a:cxn>
                <a:cxn ang="0">
                  <a:pos x="532" y="775"/>
                </a:cxn>
                <a:cxn ang="0">
                  <a:pos x="546" y="737"/>
                </a:cxn>
                <a:cxn ang="0">
                  <a:pos x="569" y="614"/>
                </a:cxn>
                <a:cxn ang="0">
                  <a:pos x="382" y="675"/>
                </a:cxn>
                <a:cxn ang="0">
                  <a:pos x="323" y="756"/>
                </a:cxn>
                <a:cxn ang="0">
                  <a:pos x="210" y="879"/>
                </a:cxn>
                <a:cxn ang="0">
                  <a:pos x="455" y="583"/>
                </a:cxn>
                <a:cxn ang="0">
                  <a:pos x="384" y="681"/>
                </a:cxn>
                <a:cxn ang="0">
                  <a:pos x="488" y="861"/>
                </a:cxn>
                <a:cxn ang="0">
                  <a:pos x="478" y="867"/>
                </a:cxn>
                <a:cxn ang="0">
                  <a:pos x="108" y="614"/>
                </a:cxn>
                <a:cxn ang="0">
                  <a:pos x="141" y="531"/>
                </a:cxn>
                <a:cxn ang="0">
                  <a:pos x="237" y="395"/>
                </a:cxn>
                <a:cxn ang="0">
                  <a:pos x="194" y="441"/>
                </a:cxn>
                <a:cxn ang="0">
                  <a:pos x="100" y="591"/>
                </a:cxn>
              </a:cxnLst>
              <a:rect l="0" t="0" r="0" b="0"/>
              <a:pathLst>
                <a:path w="724" h="1086">
                  <a:moveTo>
                    <a:pt x="619" y="794"/>
                  </a:moveTo>
                  <a:lnTo>
                    <a:pt x="613" y="802"/>
                  </a:lnTo>
                  <a:lnTo>
                    <a:pt x="603" y="810"/>
                  </a:lnTo>
                  <a:lnTo>
                    <a:pt x="594" y="825"/>
                  </a:lnTo>
                  <a:lnTo>
                    <a:pt x="528" y="898"/>
                  </a:lnTo>
                  <a:lnTo>
                    <a:pt x="540" y="888"/>
                  </a:lnTo>
                  <a:lnTo>
                    <a:pt x="580" y="846"/>
                  </a:lnTo>
                  <a:lnTo>
                    <a:pt x="617" y="804"/>
                  </a:lnTo>
                  <a:lnTo>
                    <a:pt x="630" y="789"/>
                  </a:lnTo>
                  <a:lnTo>
                    <a:pt x="651" y="764"/>
                  </a:lnTo>
                  <a:lnTo>
                    <a:pt x="646" y="769"/>
                  </a:lnTo>
                  <a:lnTo>
                    <a:pt x="636" y="777"/>
                  </a:lnTo>
                  <a:lnTo>
                    <a:pt x="626" y="787"/>
                  </a:lnTo>
                  <a:lnTo>
                    <a:pt x="621" y="794"/>
                  </a:lnTo>
                  <a:lnTo>
                    <a:pt x="619" y="794"/>
                  </a:lnTo>
                  <a:lnTo>
                    <a:pt x="523" y="491"/>
                  </a:lnTo>
                  <a:lnTo>
                    <a:pt x="561" y="449"/>
                  </a:lnTo>
                  <a:lnTo>
                    <a:pt x="605" y="399"/>
                  </a:lnTo>
                  <a:lnTo>
                    <a:pt x="622" y="383"/>
                  </a:lnTo>
                  <a:lnTo>
                    <a:pt x="636" y="372"/>
                  </a:lnTo>
                  <a:lnTo>
                    <a:pt x="640" y="364"/>
                  </a:lnTo>
                  <a:lnTo>
                    <a:pt x="646" y="359"/>
                  </a:lnTo>
                  <a:lnTo>
                    <a:pt x="657" y="347"/>
                  </a:lnTo>
                  <a:lnTo>
                    <a:pt x="667" y="335"/>
                  </a:lnTo>
                  <a:lnTo>
                    <a:pt x="688" y="316"/>
                  </a:lnTo>
                  <a:lnTo>
                    <a:pt x="697" y="305"/>
                  </a:lnTo>
                  <a:lnTo>
                    <a:pt x="703" y="301"/>
                  </a:lnTo>
                  <a:lnTo>
                    <a:pt x="703" y="299"/>
                  </a:lnTo>
                  <a:lnTo>
                    <a:pt x="701" y="297"/>
                  </a:lnTo>
                  <a:lnTo>
                    <a:pt x="699" y="299"/>
                  </a:lnTo>
                  <a:lnTo>
                    <a:pt x="694" y="303"/>
                  </a:lnTo>
                  <a:lnTo>
                    <a:pt x="690" y="307"/>
                  </a:lnTo>
                  <a:lnTo>
                    <a:pt x="682" y="314"/>
                  </a:lnTo>
                  <a:lnTo>
                    <a:pt x="676" y="322"/>
                  </a:lnTo>
                  <a:lnTo>
                    <a:pt x="667" y="328"/>
                  </a:lnTo>
                  <a:lnTo>
                    <a:pt x="661" y="334"/>
                  </a:lnTo>
                  <a:lnTo>
                    <a:pt x="657" y="339"/>
                  </a:lnTo>
                  <a:lnTo>
                    <a:pt x="651" y="347"/>
                  </a:lnTo>
                  <a:lnTo>
                    <a:pt x="634" y="364"/>
                  </a:lnTo>
                  <a:lnTo>
                    <a:pt x="626" y="376"/>
                  </a:lnTo>
                  <a:lnTo>
                    <a:pt x="594" y="408"/>
                  </a:lnTo>
                  <a:lnTo>
                    <a:pt x="569" y="435"/>
                  </a:lnTo>
                  <a:lnTo>
                    <a:pt x="551" y="454"/>
                  </a:lnTo>
                  <a:lnTo>
                    <a:pt x="540" y="464"/>
                  </a:lnTo>
                  <a:lnTo>
                    <a:pt x="532" y="474"/>
                  </a:lnTo>
                  <a:lnTo>
                    <a:pt x="528" y="479"/>
                  </a:lnTo>
                  <a:lnTo>
                    <a:pt x="525" y="481"/>
                  </a:lnTo>
                  <a:lnTo>
                    <a:pt x="511" y="499"/>
                  </a:lnTo>
                  <a:lnTo>
                    <a:pt x="488" y="522"/>
                  </a:lnTo>
                  <a:lnTo>
                    <a:pt x="523" y="491"/>
                  </a:lnTo>
                  <a:lnTo>
                    <a:pt x="619" y="794"/>
                  </a:lnTo>
                  <a:lnTo>
                    <a:pt x="310" y="249"/>
                  </a:lnTo>
                  <a:lnTo>
                    <a:pt x="329" y="215"/>
                  </a:lnTo>
                  <a:lnTo>
                    <a:pt x="310" y="239"/>
                  </a:lnTo>
                  <a:lnTo>
                    <a:pt x="300" y="257"/>
                  </a:lnTo>
                  <a:lnTo>
                    <a:pt x="292" y="276"/>
                  </a:lnTo>
                  <a:lnTo>
                    <a:pt x="302" y="263"/>
                  </a:lnTo>
                  <a:lnTo>
                    <a:pt x="306" y="257"/>
                  </a:lnTo>
                  <a:lnTo>
                    <a:pt x="310" y="249"/>
                  </a:lnTo>
                  <a:lnTo>
                    <a:pt x="619" y="794"/>
                  </a:lnTo>
                  <a:lnTo>
                    <a:pt x="394" y="71"/>
                  </a:lnTo>
                  <a:lnTo>
                    <a:pt x="398" y="67"/>
                  </a:lnTo>
                  <a:lnTo>
                    <a:pt x="402" y="61"/>
                  </a:lnTo>
                  <a:lnTo>
                    <a:pt x="406" y="51"/>
                  </a:lnTo>
                  <a:lnTo>
                    <a:pt x="409" y="44"/>
                  </a:lnTo>
                  <a:lnTo>
                    <a:pt x="413" y="40"/>
                  </a:lnTo>
                  <a:lnTo>
                    <a:pt x="419" y="36"/>
                  </a:lnTo>
                  <a:lnTo>
                    <a:pt x="421" y="30"/>
                  </a:lnTo>
                  <a:lnTo>
                    <a:pt x="417" y="32"/>
                  </a:lnTo>
                  <a:lnTo>
                    <a:pt x="419" y="23"/>
                  </a:lnTo>
                  <a:lnTo>
                    <a:pt x="425" y="7"/>
                  </a:lnTo>
                  <a:lnTo>
                    <a:pt x="429" y="0"/>
                  </a:lnTo>
                  <a:lnTo>
                    <a:pt x="427" y="1"/>
                  </a:lnTo>
                  <a:lnTo>
                    <a:pt x="417" y="13"/>
                  </a:lnTo>
                  <a:lnTo>
                    <a:pt x="413" y="19"/>
                  </a:lnTo>
                  <a:lnTo>
                    <a:pt x="413" y="13"/>
                  </a:lnTo>
                  <a:lnTo>
                    <a:pt x="406" y="21"/>
                  </a:lnTo>
                  <a:lnTo>
                    <a:pt x="398" y="28"/>
                  </a:lnTo>
                  <a:lnTo>
                    <a:pt x="390" y="36"/>
                  </a:lnTo>
                  <a:lnTo>
                    <a:pt x="386" y="40"/>
                  </a:lnTo>
                  <a:lnTo>
                    <a:pt x="386" y="44"/>
                  </a:lnTo>
                  <a:lnTo>
                    <a:pt x="384" y="53"/>
                  </a:lnTo>
                  <a:lnTo>
                    <a:pt x="382" y="69"/>
                  </a:lnTo>
                  <a:lnTo>
                    <a:pt x="384" y="80"/>
                  </a:lnTo>
                  <a:lnTo>
                    <a:pt x="386" y="78"/>
                  </a:lnTo>
                  <a:lnTo>
                    <a:pt x="394" y="71"/>
                  </a:lnTo>
                  <a:lnTo>
                    <a:pt x="619" y="794"/>
                  </a:lnTo>
                  <a:lnTo>
                    <a:pt x="561" y="719"/>
                  </a:lnTo>
                  <a:lnTo>
                    <a:pt x="574" y="704"/>
                  </a:lnTo>
                  <a:lnTo>
                    <a:pt x="590" y="685"/>
                  </a:lnTo>
                  <a:lnTo>
                    <a:pt x="605" y="669"/>
                  </a:lnTo>
                  <a:lnTo>
                    <a:pt x="619" y="654"/>
                  </a:lnTo>
                  <a:lnTo>
                    <a:pt x="653" y="618"/>
                  </a:lnTo>
                  <a:lnTo>
                    <a:pt x="670" y="600"/>
                  </a:lnTo>
                  <a:lnTo>
                    <a:pt x="690" y="577"/>
                  </a:lnTo>
                  <a:lnTo>
                    <a:pt x="701" y="564"/>
                  </a:lnTo>
                  <a:lnTo>
                    <a:pt x="709" y="556"/>
                  </a:lnTo>
                  <a:lnTo>
                    <a:pt x="724" y="541"/>
                  </a:lnTo>
                  <a:lnTo>
                    <a:pt x="724" y="531"/>
                  </a:lnTo>
                  <a:lnTo>
                    <a:pt x="722" y="535"/>
                  </a:lnTo>
                  <a:lnTo>
                    <a:pt x="711" y="547"/>
                  </a:lnTo>
                  <a:lnTo>
                    <a:pt x="703" y="554"/>
                  </a:lnTo>
                  <a:lnTo>
                    <a:pt x="699" y="558"/>
                  </a:lnTo>
                  <a:lnTo>
                    <a:pt x="695" y="566"/>
                  </a:lnTo>
                  <a:lnTo>
                    <a:pt x="684" y="577"/>
                  </a:lnTo>
                  <a:lnTo>
                    <a:pt x="665" y="598"/>
                  </a:lnTo>
                  <a:lnTo>
                    <a:pt x="647" y="618"/>
                  </a:lnTo>
                  <a:lnTo>
                    <a:pt x="636" y="631"/>
                  </a:lnTo>
                  <a:lnTo>
                    <a:pt x="630" y="637"/>
                  </a:lnTo>
                  <a:lnTo>
                    <a:pt x="624" y="643"/>
                  </a:lnTo>
                  <a:lnTo>
                    <a:pt x="619" y="646"/>
                  </a:lnTo>
                  <a:lnTo>
                    <a:pt x="613" y="652"/>
                  </a:lnTo>
                  <a:lnTo>
                    <a:pt x="603" y="664"/>
                  </a:lnTo>
                  <a:lnTo>
                    <a:pt x="594" y="675"/>
                  </a:lnTo>
                  <a:lnTo>
                    <a:pt x="582" y="687"/>
                  </a:lnTo>
                  <a:lnTo>
                    <a:pt x="565" y="702"/>
                  </a:lnTo>
                  <a:lnTo>
                    <a:pt x="555" y="712"/>
                  </a:lnTo>
                  <a:lnTo>
                    <a:pt x="550" y="717"/>
                  </a:lnTo>
                  <a:lnTo>
                    <a:pt x="546" y="721"/>
                  </a:lnTo>
                  <a:lnTo>
                    <a:pt x="544" y="723"/>
                  </a:lnTo>
                  <a:lnTo>
                    <a:pt x="538" y="731"/>
                  </a:lnTo>
                  <a:lnTo>
                    <a:pt x="532" y="737"/>
                  </a:lnTo>
                  <a:lnTo>
                    <a:pt x="534" y="733"/>
                  </a:lnTo>
                  <a:lnTo>
                    <a:pt x="538" y="727"/>
                  </a:lnTo>
                  <a:lnTo>
                    <a:pt x="544" y="719"/>
                  </a:lnTo>
                  <a:lnTo>
                    <a:pt x="551" y="710"/>
                  </a:lnTo>
                  <a:lnTo>
                    <a:pt x="565" y="696"/>
                  </a:lnTo>
                  <a:lnTo>
                    <a:pt x="574" y="681"/>
                  </a:lnTo>
                  <a:lnTo>
                    <a:pt x="580" y="673"/>
                  </a:lnTo>
                  <a:lnTo>
                    <a:pt x="588" y="664"/>
                  </a:lnTo>
                  <a:lnTo>
                    <a:pt x="601" y="645"/>
                  </a:lnTo>
                  <a:lnTo>
                    <a:pt x="617" y="629"/>
                  </a:lnTo>
                  <a:lnTo>
                    <a:pt x="634" y="606"/>
                  </a:lnTo>
                  <a:lnTo>
                    <a:pt x="655" y="587"/>
                  </a:lnTo>
                  <a:lnTo>
                    <a:pt x="682" y="558"/>
                  </a:lnTo>
                  <a:lnTo>
                    <a:pt x="724" y="512"/>
                  </a:lnTo>
                  <a:lnTo>
                    <a:pt x="724" y="504"/>
                  </a:lnTo>
                  <a:lnTo>
                    <a:pt x="713" y="518"/>
                  </a:lnTo>
                  <a:lnTo>
                    <a:pt x="697" y="531"/>
                  </a:lnTo>
                  <a:lnTo>
                    <a:pt x="676" y="558"/>
                  </a:lnTo>
                  <a:lnTo>
                    <a:pt x="678" y="552"/>
                  </a:lnTo>
                  <a:lnTo>
                    <a:pt x="682" y="545"/>
                  </a:lnTo>
                  <a:lnTo>
                    <a:pt x="699" y="524"/>
                  </a:lnTo>
                  <a:lnTo>
                    <a:pt x="724" y="499"/>
                  </a:lnTo>
                  <a:lnTo>
                    <a:pt x="724" y="460"/>
                  </a:lnTo>
                  <a:lnTo>
                    <a:pt x="718" y="468"/>
                  </a:lnTo>
                  <a:lnTo>
                    <a:pt x="705" y="479"/>
                  </a:lnTo>
                  <a:lnTo>
                    <a:pt x="695" y="489"/>
                  </a:lnTo>
                  <a:lnTo>
                    <a:pt x="690" y="497"/>
                  </a:lnTo>
                  <a:lnTo>
                    <a:pt x="676" y="508"/>
                  </a:lnTo>
                  <a:lnTo>
                    <a:pt x="663" y="518"/>
                  </a:lnTo>
                  <a:lnTo>
                    <a:pt x="659" y="524"/>
                  </a:lnTo>
                  <a:lnTo>
                    <a:pt x="655" y="531"/>
                  </a:lnTo>
                  <a:lnTo>
                    <a:pt x="651" y="537"/>
                  </a:lnTo>
                  <a:lnTo>
                    <a:pt x="646" y="541"/>
                  </a:lnTo>
                  <a:lnTo>
                    <a:pt x="642" y="547"/>
                  </a:lnTo>
                  <a:lnTo>
                    <a:pt x="638" y="552"/>
                  </a:lnTo>
                  <a:lnTo>
                    <a:pt x="624" y="564"/>
                  </a:lnTo>
                  <a:lnTo>
                    <a:pt x="611" y="575"/>
                  </a:lnTo>
                  <a:lnTo>
                    <a:pt x="605" y="579"/>
                  </a:lnTo>
                  <a:lnTo>
                    <a:pt x="599" y="585"/>
                  </a:lnTo>
                  <a:lnTo>
                    <a:pt x="598" y="587"/>
                  </a:lnTo>
                  <a:lnTo>
                    <a:pt x="594" y="583"/>
                  </a:lnTo>
                  <a:lnTo>
                    <a:pt x="594" y="581"/>
                  </a:lnTo>
                  <a:lnTo>
                    <a:pt x="594" y="577"/>
                  </a:lnTo>
                  <a:lnTo>
                    <a:pt x="598" y="574"/>
                  </a:lnTo>
                  <a:lnTo>
                    <a:pt x="598" y="572"/>
                  </a:lnTo>
                  <a:lnTo>
                    <a:pt x="599" y="574"/>
                  </a:lnTo>
                  <a:lnTo>
                    <a:pt x="601" y="574"/>
                  </a:lnTo>
                  <a:lnTo>
                    <a:pt x="605" y="570"/>
                  </a:lnTo>
                  <a:lnTo>
                    <a:pt x="611" y="564"/>
                  </a:lnTo>
                  <a:lnTo>
                    <a:pt x="615" y="558"/>
                  </a:lnTo>
                  <a:lnTo>
                    <a:pt x="617" y="550"/>
                  </a:lnTo>
                  <a:lnTo>
                    <a:pt x="617" y="547"/>
                  </a:lnTo>
                  <a:lnTo>
                    <a:pt x="619" y="549"/>
                  </a:lnTo>
                  <a:lnTo>
                    <a:pt x="617" y="558"/>
                  </a:lnTo>
                  <a:lnTo>
                    <a:pt x="615" y="566"/>
                  </a:lnTo>
                  <a:lnTo>
                    <a:pt x="622" y="554"/>
                  </a:lnTo>
                  <a:lnTo>
                    <a:pt x="626" y="543"/>
                  </a:lnTo>
                  <a:lnTo>
                    <a:pt x="632" y="537"/>
                  </a:lnTo>
                  <a:lnTo>
                    <a:pt x="638" y="531"/>
                  </a:lnTo>
                  <a:lnTo>
                    <a:pt x="646" y="527"/>
                  </a:lnTo>
                  <a:lnTo>
                    <a:pt x="649" y="524"/>
                  </a:lnTo>
                  <a:lnTo>
                    <a:pt x="653" y="516"/>
                  </a:lnTo>
                  <a:lnTo>
                    <a:pt x="676" y="491"/>
                  </a:lnTo>
                  <a:lnTo>
                    <a:pt x="684" y="479"/>
                  </a:lnTo>
                  <a:lnTo>
                    <a:pt x="692" y="470"/>
                  </a:lnTo>
                  <a:lnTo>
                    <a:pt x="697" y="466"/>
                  </a:lnTo>
                  <a:lnTo>
                    <a:pt x="701" y="462"/>
                  </a:lnTo>
                  <a:lnTo>
                    <a:pt x="709" y="451"/>
                  </a:lnTo>
                  <a:lnTo>
                    <a:pt x="717" y="443"/>
                  </a:lnTo>
                  <a:lnTo>
                    <a:pt x="724" y="435"/>
                  </a:lnTo>
                  <a:lnTo>
                    <a:pt x="724" y="426"/>
                  </a:lnTo>
                  <a:lnTo>
                    <a:pt x="722" y="428"/>
                  </a:lnTo>
                  <a:lnTo>
                    <a:pt x="715" y="433"/>
                  </a:lnTo>
                  <a:lnTo>
                    <a:pt x="709" y="441"/>
                  </a:lnTo>
                  <a:lnTo>
                    <a:pt x="703" y="449"/>
                  </a:lnTo>
                  <a:lnTo>
                    <a:pt x="692" y="462"/>
                  </a:lnTo>
                  <a:lnTo>
                    <a:pt x="665" y="491"/>
                  </a:lnTo>
                  <a:lnTo>
                    <a:pt x="653" y="506"/>
                  </a:lnTo>
                  <a:lnTo>
                    <a:pt x="640" y="520"/>
                  </a:lnTo>
                  <a:lnTo>
                    <a:pt x="624" y="537"/>
                  </a:lnTo>
                  <a:lnTo>
                    <a:pt x="599" y="554"/>
                  </a:lnTo>
                  <a:lnTo>
                    <a:pt x="598" y="556"/>
                  </a:lnTo>
                  <a:lnTo>
                    <a:pt x="598" y="558"/>
                  </a:lnTo>
                  <a:lnTo>
                    <a:pt x="598" y="562"/>
                  </a:lnTo>
                  <a:lnTo>
                    <a:pt x="594" y="570"/>
                  </a:lnTo>
                  <a:lnTo>
                    <a:pt x="574" y="589"/>
                  </a:lnTo>
                  <a:lnTo>
                    <a:pt x="571" y="593"/>
                  </a:lnTo>
                  <a:lnTo>
                    <a:pt x="569" y="593"/>
                  </a:lnTo>
                  <a:lnTo>
                    <a:pt x="569" y="591"/>
                  </a:lnTo>
                  <a:lnTo>
                    <a:pt x="573" y="574"/>
                  </a:lnTo>
                  <a:lnTo>
                    <a:pt x="567" y="579"/>
                  </a:lnTo>
                  <a:lnTo>
                    <a:pt x="550" y="598"/>
                  </a:lnTo>
                  <a:lnTo>
                    <a:pt x="548" y="598"/>
                  </a:lnTo>
                  <a:lnTo>
                    <a:pt x="546" y="598"/>
                  </a:lnTo>
                  <a:lnTo>
                    <a:pt x="546" y="597"/>
                  </a:lnTo>
                  <a:lnTo>
                    <a:pt x="555" y="579"/>
                  </a:lnTo>
                  <a:lnTo>
                    <a:pt x="571" y="562"/>
                  </a:lnTo>
                  <a:lnTo>
                    <a:pt x="598" y="537"/>
                  </a:lnTo>
                  <a:lnTo>
                    <a:pt x="622" y="508"/>
                  </a:lnTo>
                  <a:lnTo>
                    <a:pt x="651" y="479"/>
                  </a:lnTo>
                  <a:lnTo>
                    <a:pt x="667" y="466"/>
                  </a:lnTo>
                  <a:lnTo>
                    <a:pt x="682" y="447"/>
                  </a:lnTo>
                  <a:lnTo>
                    <a:pt x="694" y="430"/>
                  </a:lnTo>
                  <a:lnTo>
                    <a:pt x="690" y="433"/>
                  </a:lnTo>
                  <a:lnTo>
                    <a:pt x="684" y="439"/>
                  </a:lnTo>
                  <a:lnTo>
                    <a:pt x="680" y="443"/>
                  </a:lnTo>
                  <a:lnTo>
                    <a:pt x="653" y="472"/>
                  </a:lnTo>
                  <a:lnTo>
                    <a:pt x="655" y="468"/>
                  </a:lnTo>
                  <a:lnTo>
                    <a:pt x="661" y="456"/>
                  </a:lnTo>
                  <a:lnTo>
                    <a:pt x="669" y="443"/>
                  </a:lnTo>
                  <a:lnTo>
                    <a:pt x="684" y="426"/>
                  </a:lnTo>
                  <a:lnTo>
                    <a:pt x="697" y="403"/>
                  </a:lnTo>
                  <a:lnTo>
                    <a:pt x="724" y="374"/>
                  </a:lnTo>
                  <a:lnTo>
                    <a:pt x="724" y="360"/>
                  </a:lnTo>
                  <a:lnTo>
                    <a:pt x="705" y="378"/>
                  </a:lnTo>
                  <a:lnTo>
                    <a:pt x="688" y="395"/>
                  </a:lnTo>
                  <a:lnTo>
                    <a:pt x="670" y="414"/>
                  </a:lnTo>
                  <a:lnTo>
                    <a:pt x="659" y="426"/>
                  </a:lnTo>
                  <a:lnTo>
                    <a:pt x="646" y="435"/>
                  </a:lnTo>
                  <a:lnTo>
                    <a:pt x="638" y="437"/>
                  </a:lnTo>
                  <a:lnTo>
                    <a:pt x="634" y="441"/>
                  </a:lnTo>
                  <a:lnTo>
                    <a:pt x="628" y="445"/>
                  </a:lnTo>
                  <a:lnTo>
                    <a:pt x="622" y="454"/>
                  </a:lnTo>
                  <a:lnTo>
                    <a:pt x="622" y="460"/>
                  </a:lnTo>
                  <a:lnTo>
                    <a:pt x="619" y="464"/>
                  </a:lnTo>
                  <a:lnTo>
                    <a:pt x="615" y="466"/>
                  </a:lnTo>
                  <a:lnTo>
                    <a:pt x="584" y="497"/>
                  </a:lnTo>
                  <a:lnTo>
                    <a:pt x="561" y="520"/>
                  </a:lnTo>
                  <a:lnTo>
                    <a:pt x="550" y="535"/>
                  </a:lnTo>
                  <a:lnTo>
                    <a:pt x="542" y="545"/>
                  </a:lnTo>
                  <a:lnTo>
                    <a:pt x="536" y="554"/>
                  </a:lnTo>
                  <a:lnTo>
                    <a:pt x="525" y="564"/>
                  </a:lnTo>
                  <a:lnTo>
                    <a:pt x="513" y="575"/>
                  </a:lnTo>
                  <a:lnTo>
                    <a:pt x="507" y="581"/>
                  </a:lnTo>
                  <a:lnTo>
                    <a:pt x="505" y="585"/>
                  </a:lnTo>
                  <a:lnTo>
                    <a:pt x="502" y="589"/>
                  </a:lnTo>
                  <a:lnTo>
                    <a:pt x="492" y="593"/>
                  </a:lnTo>
                  <a:lnTo>
                    <a:pt x="488" y="597"/>
                  </a:lnTo>
                  <a:lnTo>
                    <a:pt x="486" y="602"/>
                  </a:lnTo>
                  <a:lnTo>
                    <a:pt x="478" y="610"/>
                  </a:lnTo>
                  <a:lnTo>
                    <a:pt x="471" y="620"/>
                  </a:lnTo>
                  <a:lnTo>
                    <a:pt x="461" y="629"/>
                  </a:lnTo>
                  <a:lnTo>
                    <a:pt x="454" y="641"/>
                  </a:lnTo>
                  <a:lnTo>
                    <a:pt x="450" y="646"/>
                  </a:lnTo>
                  <a:lnTo>
                    <a:pt x="448" y="652"/>
                  </a:lnTo>
                  <a:lnTo>
                    <a:pt x="446" y="654"/>
                  </a:lnTo>
                  <a:lnTo>
                    <a:pt x="442" y="656"/>
                  </a:lnTo>
                  <a:lnTo>
                    <a:pt x="425" y="675"/>
                  </a:lnTo>
                  <a:lnTo>
                    <a:pt x="388" y="716"/>
                  </a:lnTo>
                  <a:lnTo>
                    <a:pt x="392" y="710"/>
                  </a:lnTo>
                  <a:lnTo>
                    <a:pt x="404" y="694"/>
                  </a:lnTo>
                  <a:lnTo>
                    <a:pt x="415" y="679"/>
                  </a:lnTo>
                  <a:lnTo>
                    <a:pt x="427" y="666"/>
                  </a:lnTo>
                  <a:lnTo>
                    <a:pt x="444" y="646"/>
                  </a:lnTo>
                  <a:lnTo>
                    <a:pt x="455" y="627"/>
                  </a:lnTo>
                  <a:lnTo>
                    <a:pt x="465" y="616"/>
                  </a:lnTo>
                  <a:lnTo>
                    <a:pt x="475" y="604"/>
                  </a:lnTo>
                  <a:lnTo>
                    <a:pt x="480" y="600"/>
                  </a:lnTo>
                  <a:lnTo>
                    <a:pt x="480" y="598"/>
                  </a:lnTo>
                  <a:lnTo>
                    <a:pt x="480" y="597"/>
                  </a:lnTo>
                  <a:lnTo>
                    <a:pt x="480" y="593"/>
                  </a:lnTo>
                  <a:lnTo>
                    <a:pt x="484" y="587"/>
                  </a:lnTo>
                  <a:lnTo>
                    <a:pt x="492" y="579"/>
                  </a:lnTo>
                  <a:lnTo>
                    <a:pt x="500" y="572"/>
                  </a:lnTo>
                  <a:lnTo>
                    <a:pt x="519" y="552"/>
                  </a:lnTo>
                  <a:lnTo>
                    <a:pt x="538" y="531"/>
                  </a:lnTo>
                  <a:lnTo>
                    <a:pt x="550" y="520"/>
                  </a:lnTo>
                  <a:lnTo>
                    <a:pt x="559" y="508"/>
                  </a:lnTo>
                  <a:lnTo>
                    <a:pt x="565" y="501"/>
                  </a:lnTo>
                  <a:lnTo>
                    <a:pt x="573" y="489"/>
                  </a:lnTo>
                  <a:lnTo>
                    <a:pt x="576" y="483"/>
                  </a:lnTo>
                  <a:lnTo>
                    <a:pt x="580" y="479"/>
                  </a:lnTo>
                  <a:lnTo>
                    <a:pt x="584" y="476"/>
                  </a:lnTo>
                  <a:lnTo>
                    <a:pt x="586" y="474"/>
                  </a:lnTo>
                  <a:lnTo>
                    <a:pt x="590" y="470"/>
                  </a:lnTo>
                  <a:lnTo>
                    <a:pt x="596" y="466"/>
                  </a:lnTo>
                  <a:lnTo>
                    <a:pt x="601" y="462"/>
                  </a:lnTo>
                  <a:lnTo>
                    <a:pt x="605" y="460"/>
                  </a:lnTo>
                  <a:lnTo>
                    <a:pt x="611" y="451"/>
                  </a:lnTo>
                  <a:lnTo>
                    <a:pt x="617" y="443"/>
                  </a:lnTo>
                  <a:lnTo>
                    <a:pt x="622" y="439"/>
                  </a:lnTo>
                  <a:lnTo>
                    <a:pt x="624" y="437"/>
                  </a:lnTo>
                  <a:lnTo>
                    <a:pt x="632" y="431"/>
                  </a:lnTo>
                  <a:lnTo>
                    <a:pt x="636" y="426"/>
                  </a:lnTo>
                  <a:lnTo>
                    <a:pt x="640" y="418"/>
                  </a:lnTo>
                  <a:lnTo>
                    <a:pt x="649" y="410"/>
                  </a:lnTo>
                  <a:lnTo>
                    <a:pt x="657" y="403"/>
                  </a:lnTo>
                  <a:lnTo>
                    <a:pt x="663" y="397"/>
                  </a:lnTo>
                  <a:lnTo>
                    <a:pt x="669" y="385"/>
                  </a:lnTo>
                  <a:lnTo>
                    <a:pt x="676" y="370"/>
                  </a:lnTo>
                  <a:lnTo>
                    <a:pt x="672" y="380"/>
                  </a:lnTo>
                  <a:lnTo>
                    <a:pt x="669" y="383"/>
                  </a:lnTo>
                  <a:lnTo>
                    <a:pt x="665" y="387"/>
                  </a:lnTo>
                  <a:lnTo>
                    <a:pt x="657" y="393"/>
                  </a:lnTo>
                  <a:lnTo>
                    <a:pt x="634" y="416"/>
                  </a:lnTo>
                  <a:lnTo>
                    <a:pt x="626" y="426"/>
                  </a:lnTo>
                  <a:lnTo>
                    <a:pt x="621" y="437"/>
                  </a:lnTo>
                  <a:lnTo>
                    <a:pt x="607" y="445"/>
                  </a:lnTo>
                  <a:lnTo>
                    <a:pt x="596" y="458"/>
                  </a:lnTo>
                  <a:lnTo>
                    <a:pt x="590" y="460"/>
                  </a:lnTo>
                  <a:lnTo>
                    <a:pt x="588" y="460"/>
                  </a:lnTo>
                  <a:lnTo>
                    <a:pt x="571" y="481"/>
                  </a:lnTo>
                  <a:lnTo>
                    <a:pt x="551" y="504"/>
                  </a:lnTo>
                  <a:lnTo>
                    <a:pt x="534" y="526"/>
                  </a:lnTo>
                  <a:lnTo>
                    <a:pt x="515" y="547"/>
                  </a:lnTo>
                  <a:lnTo>
                    <a:pt x="500" y="564"/>
                  </a:lnTo>
                  <a:lnTo>
                    <a:pt x="484" y="581"/>
                  </a:lnTo>
                  <a:lnTo>
                    <a:pt x="457" y="610"/>
                  </a:lnTo>
                  <a:lnTo>
                    <a:pt x="450" y="618"/>
                  </a:lnTo>
                  <a:lnTo>
                    <a:pt x="440" y="623"/>
                  </a:lnTo>
                  <a:lnTo>
                    <a:pt x="448" y="618"/>
                  </a:lnTo>
                  <a:lnTo>
                    <a:pt x="469" y="591"/>
                  </a:lnTo>
                  <a:lnTo>
                    <a:pt x="503" y="554"/>
                  </a:lnTo>
                  <a:lnTo>
                    <a:pt x="544" y="504"/>
                  </a:lnTo>
                  <a:lnTo>
                    <a:pt x="561" y="485"/>
                  </a:lnTo>
                  <a:lnTo>
                    <a:pt x="567" y="479"/>
                  </a:lnTo>
                  <a:lnTo>
                    <a:pt x="574" y="462"/>
                  </a:lnTo>
                  <a:lnTo>
                    <a:pt x="561" y="470"/>
                  </a:lnTo>
                  <a:lnTo>
                    <a:pt x="563" y="468"/>
                  </a:lnTo>
                  <a:lnTo>
                    <a:pt x="567" y="462"/>
                  </a:lnTo>
                  <a:lnTo>
                    <a:pt x="582" y="445"/>
                  </a:lnTo>
                  <a:lnTo>
                    <a:pt x="607" y="420"/>
                  </a:lnTo>
                  <a:lnTo>
                    <a:pt x="611" y="418"/>
                  </a:lnTo>
                  <a:lnTo>
                    <a:pt x="617" y="416"/>
                  </a:lnTo>
                  <a:lnTo>
                    <a:pt x="621" y="412"/>
                  </a:lnTo>
                  <a:lnTo>
                    <a:pt x="621" y="410"/>
                  </a:lnTo>
                  <a:lnTo>
                    <a:pt x="624" y="406"/>
                  </a:lnTo>
                  <a:lnTo>
                    <a:pt x="628" y="405"/>
                  </a:lnTo>
                  <a:lnTo>
                    <a:pt x="632" y="403"/>
                  </a:lnTo>
                  <a:lnTo>
                    <a:pt x="634" y="397"/>
                  </a:lnTo>
                  <a:lnTo>
                    <a:pt x="640" y="389"/>
                  </a:lnTo>
                  <a:lnTo>
                    <a:pt x="646" y="382"/>
                  </a:lnTo>
                  <a:lnTo>
                    <a:pt x="647" y="378"/>
                  </a:lnTo>
                  <a:lnTo>
                    <a:pt x="649" y="376"/>
                  </a:lnTo>
                  <a:lnTo>
                    <a:pt x="655" y="372"/>
                  </a:lnTo>
                  <a:lnTo>
                    <a:pt x="659" y="368"/>
                  </a:lnTo>
                  <a:lnTo>
                    <a:pt x="661" y="366"/>
                  </a:lnTo>
                  <a:lnTo>
                    <a:pt x="665" y="359"/>
                  </a:lnTo>
                  <a:lnTo>
                    <a:pt x="674" y="351"/>
                  </a:lnTo>
                  <a:lnTo>
                    <a:pt x="676" y="347"/>
                  </a:lnTo>
                  <a:lnTo>
                    <a:pt x="682" y="345"/>
                  </a:lnTo>
                  <a:lnTo>
                    <a:pt x="692" y="335"/>
                  </a:lnTo>
                  <a:lnTo>
                    <a:pt x="697" y="326"/>
                  </a:lnTo>
                  <a:lnTo>
                    <a:pt x="699" y="322"/>
                  </a:lnTo>
                  <a:lnTo>
                    <a:pt x="703" y="318"/>
                  </a:lnTo>
                  <a:lnTo>
                    <a:pt x="707" y="316"/>
                  </a:lnTo>
                  <a:lnTo>
                    <a:pt x="711" y="312"/>
                  </a:lnTo>
                  <a:lnTo>
                    <a:pt x="724" y="297"/>
                  </a:lnTo>
                  <a:lnTo>
                    <a:pt x="724" y="289"/>
                  </a:lnTo>
                  <a:lnTo>
                    <a:pt x="718" y="293"/>
                  </a:lnTo>
                  <a:lnTo>
                    <a:pt x="711" y="303"/>
                  </a:lnTo>
                  <a:lnTo>
                    <a:pt x="701" y="312"/>
                  </a:lnTo>
                  <a:lnTo>
                    <a:pt x="682" y="330"/>
                  </a:lnTo>
                  <a:lnTo>
                    <a:pt x="672" y="339"/>
                  </a:lnTo>
                  <a:lnTo>
                    <a:pt x="669" y="347"/>
                  </a:lnTo>
                  <a:lnTo>
                    <a:pt x="663" y="353"/>
                  </a:lnTo>
                  <a:lnTo>
                    <a:pt x="655" y="362"/>
                  </a:lnTo>
                  <a:lnTo>
                    <a:pt x="642" y="374"/>
                  </a:lnTo>
                  <a:lnTo>
                    <a:pt x="632" y="385"/>
                  </a:lnTo>
                  <a:lnTo>
                    <a:pt x="619" y="397"/>
                  </a:lnTo>
                  <a:lnTo>
                    <a:pt x="603" y="408"/>
                  </a:lnTo>
                  <a:lnTo>
                    <a:pt x="582" y="431"/>
                  </a:lnTo>
                  <a:lnTo>
                    <a:pt x="548" y="470"/>
                  </a:lnTo>
                  <a:lnTo>
                    <a:pt x="526" y="495"/>
                  </a:lnTo>
                  <a:lnTo>
                    <a:pt x="513" y="510"/>
                  </a:lnTo>
                  <a:lnTo>
                    <a:pt x="503" y="518"/>
                  </a:lnTo>
                  <a:lnTo>
                    <a:pt x="496" y="526"/>
                  </a:lnTo>
                  <a:lnTo>
                    <a:pt x="486" y="537"/>
                  </a:lnTo>
                  <a:lnTo>
                    <a:pt x="469" y="556"/>
                  </a:lnTo>
                  <a:lnTo>
                    <a:pt x="425" y="608"/>
                  </a:lnTo>
                  <a:lnTo>
                    <a:pt x="402" y="637"/>
                  </a:lnTo>
                  <a:lnTo>
                    <a:pt x="375" y="664"/>
                  </a:lnTo>
                  <a:lnTo>
                    <a:pt x="313" y="737"/>
                  </a:lnTo>
                  <a:lnTo>
                    <a:pt x="294" y="762"/>
                  </a:lnTo>
                  <a:lnTo>
                    <a:pt x="273" y="783"/>
                  </a:lnTo>
                  <a:lnTo>
                    <a:pt x="248" y="813"/>
                  </a:lnTo>
                  <a:lnTo>
                    <a:pt x="225" y="846"/>
                  </a:lnTo>
                  <a:lnTo>
                    <a:pt x="194" y="883"/>
                  </a:lnTo>
                  <a:lnTo>
                    <a:pt x="164" y="913"/>
                  </a:lnTo>
                  <a:lnTo>
                    <a:pt x="171" y="902"/>
                  </a:lnTo>
                  <a:lnTo>
                    <a:pt x="194" y="875"/>
                  </a:lnTo>
                  <a:lnTo>
                    <a:pt x="214" y="848"/>
                  </a:lnTo>
                  <a:lnTo>
                    <a:pt x="246" y="806"/>
                  </a:lnTo>
                  <a:lnTo>
                    <a:pt x="286" y="758"/>
                  </a:lnTo>
                  <a:lnTo>
                    <a:pt x="308" y="733"/>
                  </a:lnTo>
                  <a:lnTo>
                    <a:pt x="321" y="714"/>
                  </a:lnTo>
                  <a:lnTo>
                    <a:pt x="334" y="698"/>
                  </a:lnTo>
                  <a:lnTo>
                    <a:pt x="354" y="675"/>
                  </a:lnTo>
                  <a:lnTo>
                    <a:pt x="379" y="648"/>
                  </a:lnTo>
                  <a:lnTo>
                    <a:pt x="396" y="629"/>
                  </a:lnTo>
                  <a:lnTo>
                    <a:pt x="423" y="597"/>
                  </a:lnTo>
                  <a:lnTo>
                    <a:pt x="446" y="572"/>
                  </a:lnTo>
                  <a:lnTo>
                    <a:pt x="477" y="531"/>
                  </a:lnTo>
                  <a:lnTo>
                    <a:pt x="423" y="593"/>
                  </a:lnTo>
                  <a:lnTo>
                    <a:pt x="333" y="694"/>
                  </a:lnTo>
                  <a:lnTo>
                    <a:pt x="296" y="735"/>
                  </a:lnTo>
                  <a:lnTo>
                    <a:pt x="262" y="779"/>
                  </a:lnTo>
                  <a:lnTo>
                    <a:pt x="192" y="865"/>
                  </a:lnTo>
                  <a:lnTo>
                    <a:pt x="169" y="896"/>
                  </a:lnTo>
                  <a:lnTo>
                    <a:pt x="146" y="925"/>
                  </a:lnTo>
                  <a:lnTo>
                    <a:pt x="87" y="996"/>
                  </a:lnTo>
                  <a:lnTo>
                    <a:pt x="39" y="1053"/>
                  </a:lnTo>
                  <a:lnTo>
                    <a:pt x="39" y="1044"/>
                  </a:lnTo>
                  <a:lnTo>
                    <a:pt x="39" y="1038"/>
                  </a:lnTo>
                  <a:lnTo>
                    <a:pt x="35" y="1032"/>
                  </a:lnTo>
                  <a:lnTo>
                    <a:pt x="31" y="1027"/>
                  </a:lnTo>
                  <a:lnTo>
                    <a:pt x="35" y="1021"/>
                  </a:lnTo>
                  <a:lnTo>
                    <a:pt x="37" y="1015"/>
                  </a:lnTo>
                  <a:lnTo>
                    <a:pt x="37" y="1009"/>
                  </a:lnTo>
                  <a:lnTo>
                    <a:pt x="43" y="979"/>
                  </a:lnTo>
                  <a:lnTo>
                    <a:pt x="43" y="952"/>
                  </a:lnTo>
                  <a:lnTo>
                    <a:pt x="48" y="931"/>
                  </a:lnTo>
                  <a:lnTo>
                    <a:pt x="50" y="929"/>
                  </a:lnTo>
                  <a:lnTo>
                    <a:pt x="52" y="929"/>
                  </a:lnTo>
                  <a:lnTo>
                    <a:pt x="54" y="925"/>
                  </a:lnTo>
                  <a:lnTo>
                    <a:pt x="56" y="919"/>
                  </a:lnTo>
                  <a:lnTo>
                    <a:pt x="56" y="915"/>
                  </a:lnTo>
                  <a:lnTo>
                    <a:pt x="54" y="908"/>
                  </a:lnTo>
                  <a:lnTo>
                    <a:pt x="54" y="898"/>
                  </a:lnTo>
                  <a:lnTo>
                    <a:pt x="56" y="890"/>
                  </a:lnTo>
                  <a:lnTo>
                    <a:pt x="56" y="869"/>
                  </a:lnTo>
                  <a:lnTo>
                    <a:pt x="60" y="863"/>
                  </a:lnTo>
                  <a:lnTo>
                    <a:pt x="62" y="858"/>
                  </a:lnTo>
                  <a:lnTo>
                    <a:pt x="64" y="848"/>
                  </a:lnTo>
                  <a:lnTo>
                    <a:pt x="62" y="844"/>
                  </a:lnTo>
                  <a:lnTo>
                    <a:pt x="62" y="842"/>
                  </a:lnTo>
                  <a:lnTo>
                    <a:pt x="60" y="850"/>
                  </a:lnTo>
                  <a:lnTo>
                    <a:pt x="54" y="861"/>
                  </a:lnTo>
                  <a:lnTo>
                    <a:pt x="52" y="861"/>
                  </a:lnTo>
                  <a:lnTo>
                    <a:pt x="52" y="860"/>
                  </a:lnTo>
                  <a:lnTo>
                    <a:pt x="52" y="854"/>
                  </a:lnTo>
                  <a:lnTo>
                    <a:pt x="52" y="850"/>
                  </a:lnTo>
                  <a:lnTo>
                    <a:pt x="54" y="844"/>
                  </a:lnTo>
                  <a:lnTo>
                    <a:pt x="58" y="821"/>
                  </a:lnTo>
                  <a:lnTo>
                    <a:pt x="60" y="800"/>
                  </a:lnTo>
                  <a:lnTo>
                    <a:pt x="62" y="794"/>
                  </a:lnTo>
                  <a:lnTo>
                    <a:pt x="62" y="787"/>
                  </a:lnTo>
                  <a:lnTo>
                    <a:pt x="60" y="790"/>
                  </a:lnTo>
                  <a:lnTo>
                    <a:pt x="56" y="798"/>
                  </a:lnTo>
                  <a:lnTo>
                    <a:pt x="56" y="810"/>
                  </a:lnTo>
                  <a:lnTo>
                    <a:pt x="56" y="819"/>
                  </a:lnTo>
                  <a:lnTo>
                    <a:pt x="54" y="829"/>
                  </a:lnTo>
                  <a:lnTo>
                    <a:pt x="50" y="837"/>
                  </a:lnTo>
                  <a:lnTo>
                    <a:pt x="45" y="850"/>
                  </a:lnTo>
                  <a:lnTo>
                    <a:pt x="43" y="850"/>
                  </a:lnTo>
                  <a:lnTo>
                    <a:pt x="43" y="846"/>
                  </a:lnTo>
                  <a:lnTo>
                    <a:pt x="43" y="838"/>
                  </a:lnTo>
                  <a:lnTo>
                    <a:pt x="41" y="837"/>
                  </a:lnTo>
                  <a:lnTo>
                    <a:pt x="41" y="840"/>
                  </a:lnTo>
                  <a:lnTo>
                    <a:pt x="41" y="846"/>
                  </a:lnTo>
                  <a:lnTo>
                    <a:pt x="39" y="852"/>
                  </a:lnTo>
                  <a:lnTo>
                    <a:pt x="37" y="854"/>
                  </a:lnTo>
                  <a:lnTo>
                    <a:pt x="35" y="858"/>
                  </a:lnTo>
                  <a:lnTo>
                    <a:pt x="35" y="863"/>
                  </a:lnTo>
                  <a:lnTo>
                    <a:pt x="35" y="865"/>
                  </a:lnTo>
                  <a:lnTo>
                    <a:pt x="31" y="883"/>
                  </a:lnTo>
                  <a:lnTo>
                    <a:pt x="23" y="915"/>
                  </a:lnTo>
                  <a:lnTo>
                    <a:pt x="22" y="934"/>
                  </a:lnTo>
                  <a:lnTo>
                    <a:pt x="22" y="944"/>
                  </a:lnTo>
                  <a:lnTo>
                    <a:pt x="20" y="952"/>
                  </a:lnTo>
                  <a:lnTo>
                    <a:pt x="14" y="975"/>
                  </a:lnTo>
                  <a:lnTo>
                    <a:pt x="10" y="996"/>
                  </a:lnTo>
                  <a:lnTo>
                    <a:pt x="8" y="1019"/>
                  </a:lnTo>
                  <a:lnTo>
                    <a:pt x="4" y="1040"/>
                  </a:lnTo>
                  <a:lnTo>
                    <a:pt x="2" y="1057"/>
                  </a:lnTo>
                  <a:lnTo>
                    <a:pt x="0" y="1086"/>
                  </a:lnTo>
                  <a:lnTo>
                    <a:pt x="448" y="1086"/>
                  </a:lnTo>
                  <a:lnTo>
                    <a:pt x="469" y="1057"/>
                  </a:lnTo>
                  <a:lnTo>
                    <a:pt x="505" y="1013"/>
                  </a:lnTo>
                  <a:lnTo>
                    <a:pt x="519" y="992"/>
                  </a:lnTo>
                  <a:lnTo>
                    <a:pt x="530" y="977"/>
                  </a:lnTo>
                  <a:lnTo>
                    <a:pt x="544" y="959"/>
                  </a:lnTo>
                  <a:lnTo>
                    <a:pt x="557" y="946"/>
                  </a:lnTo>
                  <a:lnTo>
                    <a:pt x="563" y="934"/>
                  </a:lnTo>
                  <a:lnTo>
                    <a:pt x="567" y="925"/>
                  </a:lnTo>
                  <a:lnTo>
                    <a:pt x="571" y="921"/>
                  </a:lnTo>
                  <a:lnTo>
                    <a:pt x="576" y="915"/>
                  </a:lnTo>
                  <a:lnTo>
                    <a:pt x="578" y="911"/>
                  </a:lnTo>
                  <a:lnTo>
                    <a:pt x="582" y="909"/>
                  </a:lnTo>
                  <a:lnTo>
                    <a:pt x="586" y="909"/>
                  </a:lnTo>
                  <a:lnTo>
                    <a:pt x="588" y="906"/>
                  </a:lnTo>
                  <a:lnTo>
                    <a:pt x="592" y="902"/>
                  </a:lnTo>
                  <a:lnTo>
                    <a:pt x="599" y="894"/>
                  </a:lnTo>
                  <a:lnTo>
                    <a:pt x="617" y="879"/>
                  </a:lnTo>
                  <a:lnTo>
                    <a:pt x="624" y="869"/>
                  </a:lnTo>
                  <a:lnTo>
                    <a:pt x="624" y="865"/>
                  </a:lnTo>
                  <a:lnTo>
                    <a:pt x="622" y="865"/>
                  </a:lnTo>
                  <a:lnTo>
                    <a:pt x="617" y="869"/>
                  </a:lnTo>
                  <a:lnTo>
                    <a:pt x="615" y="869"/>
                  </a:lnTo>
                  <a:lnTo>
                    <a:pt x="615" y="865"/>
                  </a:lnTo>
                  <a:lnTo>
                    <a:pt x="617" y="861"/>
                  </a:lnTo>
                  <a:lnTo>
                    <a:pt x="621" y="860"/>
                  </a:lnTo>
                  <a:lnTo>
                    <a:pt x="632" y="850"/>
                  </a:lnTo>
                  <a:lnTo>
                    <a:pt x="640" y="842"/>
                  </a:lnTo>
                  <a:lnTo>
                    <a:pt x="659" y="819"/>
                  </a:lnTo>
                  <a:lnTo>
                    <a:pt x="663" y="817"/>
                  </a:lnTo>
                  <a:lnTo>
                    <a:pt x="669" y="815"/>
                  </a:lnTo>
                  <a:lnTo>
                    <a:pt x="670" y="813"/>
                  </a:lnTo>
                  <a:lnTo>
                    <a:pt x="670" y="812"/>
                  </a:lnTo>
                  <a:lnTo>
                    <a:pt x="670" y="806"/>
                  </a:lnTo>
                  <a:lnTo>
                    <a:pt x="674" y="798"/>
                  </a:lnTo>
                  <a:lnTo>
                    <a:pt x="686" y="787"/>
                  </a:lnTo>
                  <a:lnTo>
                    <a:pt x="695" y="777"/>
                  </a:lnTo>
                  <a:lnTo>
                    <a:pt x="701" y="769"/>
                  </a:lnTo>
                  <a:lnTo>
                    <a:pt x="724" y="742"/>
                  </a:lnTo>
                  <a:lnTo>
                    <a:pt x="724" y="714"/>
                  </a:lnTo>
                  <a:lnTo>
                    <a:pt x="709" y="733"/>
                  </a:lnTo>
                  <a:lnTo>
                    <a:pt x="697" y="746"/>
                  </a:lnTo>
                  <a:lnTo>
                    <a:pt x="686" y="756"/>
                  </a:lnTo>
                  <a:lnTo>
                    <a:pt x="676" y="767"/>
                  </a:lnTo>
                  <a:lnTo>
                    <a:pt x="661" y="785"/>
                  </a:lnTo>
                  <a:lnTo>
                    <a:pt x="655" y="789"/>
                  </a:lnTo>
                  <a:lnTo>
                    <a:pt x="653" y="789"/>
                  </a:lnTo>
                  <a:lnTo>
                    <a:pt x="653" y="785"/>
                  </a:lnTo>
                  <a:lnTo>
                    <a:pt x="655" y="781"/>
                  </a:lnTo>
                  <a:lnTo>
                    <a:pt x="659" y="777"/>
                  </a:lnTo>
                  <a:lnTo>
                    <a:pt x="665" y="771"/>
                  </a:lnTo>
                  <a:lnTo>
                    <a:pt x="678" y="756"/>
                  </a:lnTo>
                  <a:lnTo>
                    <a:pt x="695" y="737"/>
                  </a:lnTo>
                  <a:lnTo>
                    <a:pt x="724" y="706"/>
                  </a:lnTo>
                  <a:lnTo>
                    <a:pt x="724" y="693"/>
                  </a:lnTo>
                  <a:lnTo>
                    <a:pt x="717" y="700"/>
                  </a:lnTo>
                  <a:lnTo>
                    <a:pt x="699" y="719"/>
                  </a:lnTo>
                  <a:lnTo>
                    <a:pt x="688" y="737"/>
                  </a:lnTo>
                  <a:lnTo>
                    <a:pt x="680" y="742"/>
                  </a:lnTo>
                  <a:lnTo>
                    <a:pt x="667" y="756"/>
                  </a:lnTo>
                  <a:lnTo>
                    <a:pt x="653" y="769"/>
                  </a:lnTo>
                  <a:lnTo>
                    <a:pt x="638" y="789"/>
                  </a:lnTo>
                  <a:lnTo>
                    <a:pt x="615" y="813"/>
                  </a:lnTo>
                  <a:lnTo>
                    <a:pt x="592" y="838"/>
                  </a:lnTo>
                  <a:lnTo>
                    <a:pt x="569" y="863"/>
                  </a:lnTo>
                  <a:lnTo>
                    <a:pt x="544" y="892"/>
                  </a:lnTo>
                  <a:lnTo>
                    <a:pt x="534" y="900"/>
                  </a:lnTo>
                  <a:lnTo>
                    <a:pt x="523" y="906"/>
                  </a:lnTo>
                  <a:lnTo>
                    <a:pt x="519" y="908"/>
                  </a:lnTo>
                  <a:lnTo>
                    <a:pt x="515" y="911"/>
                  </a:lnTo>
                  <a:lnTo>
                    <a:pt x="511" y="913"/>
                  </a:lnTo>
                  <a:lnTo>
                    <a:pt x="507" y="915"/>
                  </a:lnTo>
                  <a:lnTo>
                    <a:pt x="496" y="921"/>
                  </a:lnTo>
                  <a:lnTo>
                    <a:pt x="488" y="931"/>
                  </a:lnTo>
                  <a:lnTo>
                    <a:pt x="480" y="942"/>
                  </a:lnTo>
                  <a:lnTo>
                    <a:pt x="477" y="946"/>
                  </a:lnTo>
                  <a:lnTo>
                    <a:pt x="469" y="952"/>
                  </a:lnTo>
                  <a:lnTo>
                    <a:pt x="465" y="954"/>
                  </a:lnTo>
                  <a:lnTo>
                    <a:pt x="463" y="954"/>
                  </a:lnTo>
                  <a:lnTo>
                    <a:pt x="463" y="952"/>
                  </a:lnTo>
                  <a:lnTo>
                    <a:pt x="477" y="936"/>
                  </a:lnTo>
                  <a:lnTo>
                    <a:pt x="484" y="925"/>
                  </a:lnTo>
                  <a:lnTo>
                    <a:pt x="473" y="938"/>
                  </a:lnTo>
                  <a:lnTo>
                    <a:pt x="457" y="952"/>
                  </a:lnTo>
                  <a:lnTo>
                    <a:pt x="450" y="959"/>
                  </a:lnTo>
                  <a:lnTo>
                    <a:pt x="425" y="988"/>
                  </a:lnTo>
                  <a:lnTo>
                    <a:pt x="425" y="980"/>
                  </a:lnTo>
                  <a:lnTo>
                    <a:pt x="421" y="975"/>
                  </a:lnTo>
                  <a:lnTo>
                    <a:pt x="406" y="990"/>
                  </a:lnTo>
                  <a:lnTo>
                    <a:pt x="417" y="975"/>
                  </a:lnTo>
                  <a:lnTo>
                    <a:pt x="407" y="980"/>
                  </a:lnTo>
                  <a:lnTo>
                    <a:pt x="396" y="988"/>
                  </a:lnTo>
                  <a:lnTo>
                    <a:pt x="402" y="979"/>
                  </a:lnTo>
                  <a:lnTo>
                    <a:pt x="413" y="965"/>
                  </a:lnTo>
                  <a:lnTo>
                    <a:pt x="419" y="961"/>
                  </a:lnTo>
                  <a:lnTo>
                    <a:pt x="425" y="952"/>
                  </a:lnTo>
                  <a:lnTo>
                    <a:pt x="444" y="927"/>
                  </a:lnTo>
                  <a:lnTo>
                    <a:pt x="463" y="898"/>
                  </a:lnTo>
                  <a:lnTo>
                    <a:pt x="473" y="883"/>
                  </a:lnTo>
                  <a:lnTo>
                    <a:pt x="475" y="879"/>
                  </a:lnTo>
                  <a:lnTo>
                    <a:pt x="478" y="875"/>
                  </a:lnTo>
                  <a:lnTo>
                    <a:pt x="488" y="871"/>
                  </a:lnTo>
                  <a:lnTo>
                    <a:pt x="500" y="858"/>
                  </a:lnTo>
                  <a:lnTo>
                    <a:pt x="509" y="846"/>
                  </a:lnTo>
                  <a:lnTo>
                    <a:pt x="515" y="833"/>
                  </a:lnTo>
                  <a:lnTo>
                    <a:pt x="523" y="823"/>
                  </a:lnTo>
                  <a:lnTo>
                    <a:pt x="530" y="815"/>
                  </a:lnTo>
                  <a:lnTo>
                    <a:pt x="542" y="806"/>
                  </a:lnTo>
                  <a:lnTo>
                    <a:pt x="550" y="798"/>
                  </a:lnTo>
                  <a:lnTo>
                    <a:pt x="557" y="790"/>
                  </a:lnTo>
                  <a:lnTo>
                    <a:pt x="563" y="779"/>
                  </a:lnTo>
                  <a:lnTo>
                    <a:pt x="582" y="758"/>
                  </a:lnTo>
                  <a:lnTo>
                    <a:pt x="605" y="731"/>
                  </a:lnTo>
                  <a:lnTo>
                    <a:pt x="622" y="716"/>
                  </a:lnTo>
                  <a:lnTo>
                    <a:pt x="628" y="708"/>
                  </a:lnTo>
                  <a:lnTo>
                    <a:pt x="634" y="700"/>
                  </a:lnTo>
                  <a:lnTo>
                    <a:pt x="640" y="694"/>
                  </a:lnTo>
                  <a:lnTo>
                    <a:pt x="642" y="685"/>
                  </a:lnTo>
                  <a:lnTo>
                    <a:pt x="644" y="683"/>
                  </a:lnTo>
                  <a:lnTo>
                    <a:pt x="642" y="685"/>
                  </a:lnTo>
                  <a:lnTo>
                    <a:pt x="634" y="693"/>
                  </a:lnTo>
                  <a:lnTo>
                    <a:pt x="621" y="708"/>
                  </a:lnTo>
                  <a:lnTo>
                    <a:pt x="613" y="717"/>
                  </a:lnTo>
                  <a:lnTo>
                    <a:pt x="594" y="737"/>
                  </a:lnTo>
                  <a:lnTo>
                    <a:pt x="580" y="754"/>
                  </a:lnTo>
                  <a:lnTo>
                    <a:pt x="573" y="762"/>
                  </a:lnTo>
                  <a:lnTo>
                    <a:pt x="565" y="771"/>
                  </a:lnTo>
                  <a:lnTo>
                    <a:pt x="557" y="779"/>
                  </a:lnTo>
                  <a:lnTo>
                    <a:pt x="550" y="789"/>
                  </a:lnTo>
                  <a:lnTo>
                    <a:pt x="542" y="798"/>
                  </a:lnTo>
                  <a:lnTo>
                    <a:pt x="530" y="808"/>
                  </a:lnTo>
                  <a:lnTo>
                    <a:pt x="525" y="813"/>
                  </a:lnTo>
                  <a:lnTo>
                    <a:pt x="521" y="815"/>
                  </a:lnTo>
                  <a:lnTo>
                    <a:pt x="523" y="812"/>
                  </a:lnTo>
                  <a:lnTo>
                    <a:pt x="523" y="810"/>
                  </a:lnTo>
                  <a:lnTo>
                    <a:pt x="521" y="812"/>
                  </a:lnTo>
                  <a:lnTo>
                    <a:pt x="509" y="825"/>
                  </a:lnTo>
                  <a:lnTo>
                    <a:pt x="490" y="842"/>
                  </a:lnTo>
                  <a:lnTo>
                    <a:pt x="498" y="835"/>
                  </a:lnTo>
                  <a:lnTo>
                    <a:pt x="505" y="823"/>
                  </a:lnTo>
                  <a:lnTo>
                    <a:pt x="519" y="808"/>
                  </a:lnTo>
                  <a:lnTo>
                    <a:pt x="538" y="787"/>
                  </a:lnTo>
                  <a:lnTo>
                    <a:pt x="546" y="775"/>
                  </a:lnTo>
                  <a:lnTo>
                    <a:pt x="555" y="760"/>
                  </a:lnTo>
                  <a:lnTo>
                    <a:pt x="565" y="750"/>
                  </a:lnTo>
                  <a:lnTo>
                    <a:pt x="571" y="746"/>
                  </a:lnTo>
                  <a:lnTo>
                    <a:pt x="580" y="731"/>
                  </a:lnTo>
                  <a:lnTo>
                    <a:pt x="594" y="716"/>
                  </a:lnTo>
                  <a:lnTo>
                    <a:pt x="605" y="706"/>
                  </a:lnTo>
                  <a:lnTo>
                    <a:pt x="617" y="693"/>
                  </a:lnTo>
                  <a:lnTo>
                    <a:pt x="644" y="664"/>
                  </a:lnTo>
                  <a:lnTo>
                    <a:pt x="670" y="629"/>
                  </a:lnTo>
                  <a:lnTo>
                    <a:pt x="682" y="616"/>
                  </a:lnTo>
                  <a:lnTo>
                    <a:pt x="694" y="604"/>
                  </a:lnTo>
                  <a:lnTo>
                    <a:pt x="713" y="581"/>
                  </a:lnTo>
                  <a:lnTo>
                    <a:pt x="701" y="587"/>
                  </a:lnTo>
                  <a:lnTo>
                    <a:pt x="694" y="593"/>
                  </a:lnTo>
                  <a:lnTo>
                    <a:pt x="688" y="598"/>
                  </a:lnTo>
                  <a:lnTo>
                    <a:pt x="682" y="606"/>
                  </a:lnTo>
                  <a:lnTo>
                    <a:pt x="670" y="618"/>
                  </a:lnTo>
                  <a:lnTo>
                    <a:pt x="649" y="641"/>
                  </a:lnTo>
                  <a:lnTo>
                    <a:pt x="632" y="664"/>
                  </a:lnTo>
                  <a:lnTo>
                    <a:pt x="622" y="675"/>
                  </a:lnTo>
                  <a:lnTo>
                    <a:pt x="615" y="683"/>
                  </a:lnTo>
                  <a:lnTo>
                    <a:pt x="603" y="696"/>
                  </a:lnTo>
                  <a:lnTo>
                    <a:pt x="594" y="708"/>
                  </a:lnTo>
                  <a:lnTo>
                    <a:pt x="584" y="717"/>
                  </a:lnTo>
                  <a:lnTo>
                    <a:pt x="574" y="727"/>
                  </a:lnTo>
                  <a:lnTo>
                    <a:pt x="565" y="737"/>
                  </a:lnTo>
                  <a:lnTo>
                    <a:pt x="532" y="775"/>
                  </a:lnTo>
                  <a:lnTo>
                    <a:pt x="536" y="769"/>
                  </a:lnTo>
                  <a:lnTo>
                    <a:pt x="544" y="756"/>
                  </a:lnTo>
                  <a:lnTo>
                    <a:pt x="559" y="735"/>
                  </a:lnTo>
                  <a:lnTo>
                    <a:pt x="576" y="714"/>
                  </a:lnTo>
                  <a:lnTo>
                    <a:pt x="596" y="693"/>
                  </a:lnTo>
                  <a:lnTo>
                    <a:pt x="621" y="666"/>
                  </a:lnTo>
                  <a:lnTo>
                    <a:pt x="613" y="673"/>
                  </a:lnTo>
                  <a:lnTo>
                    <a:pt x="586" y="698"/>
                  </a:lnTo>
                  <a:lnTo>
                    <a:pt x="563" y="725"/>
                  </a:lnTo>
                  <a:lnTo>
                    <a:pt x="550" y="737"/>
                  </a:lnTo>
                  <a:lnTo>
                    <a:pt x="546" y="742"/>
                  </a:lnTo>
                  <a:lnTo>
                    <a:pt x="540" y="748"/>
                  </a:lnTo>
                  <a:lnTo>
                    <a:pt x="542" y="742"/>
                  </a:lnTo>
                  <a:lnTo>
                    <a:pt x="546" y="737"/>
                  </a:lnTo>
                  <a:lnTo>
                    <a:pt x="551" y="729"/>
                  </a:lnTo>
                  <a:lnTo>
                    <a:pt x="561" y="719"/>
                  </a:lnTo>
                  <a:lnTo>
                    <a:pt x="619" y="794"/>
                  </a:lnTo>
                  <a:lnTo>
                    <a:pt x="559" y="618"/>
                  </a:lnTo>
                  <a:lnTo>
                    <a:pt x="571" y="602"/>
                  </a:lnTo>
                  <a:lnTo>
                    <a:pt x="588" y="585"/>
                  </a:lnTo>
                  <a:lnTo>
                    <a:pt x="590" y="587"/>
                  </a:lnTo>
                  <a:lnTo>
                    <a:pt x="590" y="591"/>
                  </a:lnTo>
                  <a:lnTo>
                    <a:pt x="586" y="598"/>
                  </a:lnTo>
                  <a:lnTo>
                    <a:pt x="580" y="614"/>
                  </a:lnTo>
                  <a:lnTo>
                    <a:pt x="580" y="616"/>
                  </a:lnTo>
                  <a:lnTo>
                    <a:pt x="578" y="612"/>
                  </a:lnTo>
                  <a:lnTo>
                    <a:pt x="578" y="604"/>
                  </a:lnTo>
                  <a:lnTo>
                    <a:pt x="569" y="614"/>
                  </a:lnTo>
                  <a:lnTo>
                    <a:pt x="563" y="622"/>
                  </a:lnTo>
                  <a:lnTo>
                    <a:pt x="555" y="629"/>
                  </a:lnTo>
                  <a:lnTo>
                    <a:pt x="551" y="635"/>
                  </a:lnTo>
                  <a:lnTo>
                    <a:pt x="548" y="637"/>
                  </a:lnTo>
                  <a:lnTo>
                    <a:pt x="548" y="635"/>
                  </a:lnTo>
                  <a:lnTo>
                    <a:pt x="550" y="629"/>
                  </a:lnTo>
                  <a:lnTo>
                    <a:pt x="559" y="618"/>
                  </a:lnTo>
                  <a:lnTo>
                    <a:pt x="619" y="794"/>
                  </a:lnTo>
                  <a:lnTo>
                    <a:pt x="382" y="683"/>
                  </a:lnTo>
                  <a:lnTo>
                    <a:pt x="386" y="671"/>
                  </a:lnTo>
                  <a:lnTo>
                    <a:pt x="388" y="668"/>
                  </a:lnTo>
                  <a:lnTo>
                    <a:pt x="386" y="668"/>
                  </a:lnTo>
                  <a:lnTo>
                    <a:pt x="384" y="669"/>
                  </a:lnTo>
                  <a:lnTo>
                    <a:pt x="382" y="675"/>
                  </a:lnTo>
                  <a:lnTo>
                    <a:pt x="379" y="679"/>
                  </a:lnTo>
                  <a:lnTo>
                    <a:pt x="375" y="683"/>
                  </a:lnTo>
                  <a:lnTo>
                    <a:pt x="375" y="687"/>
                  </a:lnTo>
                  <a:lnTo>
                    <a:pt x="373" y="691"/>
                  </a:lnTo>
                  <a:lnTo>
                    <a:pt x="373" y="693"/>
                  </a:lnTo>
                  <a:lnTo>
                    <a:pt x="365" y="700"/>
                  </a:lnTo>
                  <a:lnTo>
                    <a:pt x="356" y="708"/>
                  </a:lnTo>
                  <a:lnTo>
                    <a:pt x="352" y="712"/>
                  </a:lnTo>
                  <a:lnTo>
                    <a:pt x="346" y="717"/>
                  </a:lnTo>
                  <a:lnTo>
                    <a:pt x="340" y="729"/>
                  </a:lnTo>
                  <a:lnTo>
                    <a:pt x="336" y="739"/>
                  </a:lnTo>
                  <a:lnTo>
                    <a:pt x="334" y="742"/>
                  </a:lnTo>
                  <a:lnTo>
                    <a:pt x="331" y="748"/>
                  </a:lnTo>
                  <a:lnTo>
                    <a:pt x="323" y="756"/>
                  </a:lnTo>
                  <a:lnTo>
                    <a:pt x="317" y="762"/>
                  </a:lnTo>
                  <a:lnTo>
                    <a:pt x="306" y="777"/>
                  </a:lnTo>
                  <a:lnTo>
                    <a:pt x="286" y="798"/>
                  </a:lnTo>
                  <a:lnTo>
                    <a:pt x="262" y="823"/>
                  </a:lnTo>
                  <a:lnTo>
                    <a:pt x="246" y="840"/>
                  </a:lnTo>
                  <a:lnTo>
                    <a:pt x="212" y="885"/>
                  </a:lnTo>
                  <a:lnTo>
                    <a:pt x="185" y="915"/>
                  </a:lnTo>
                  <a:lnTo>
                    <a:pt x="164" y="944"/>
                  </a:lnTo>
                  <a:lnTo>
                    <a:pt x="141" y="969"/>
                  </a:lnTo>
                  <a:lnTo>
                    <a:pt x="148" y="957"/>
                  </a:lnTo>
                  <a:lnTo>
                    <a:pt x="156" y="946"/>
                  </a:lnTo>
                  <a:lnTo>
                    <a:pt x="171" y="925"/>
                  </a:lnTo>
                  <a:lnTo>
                    <a:pt x="192" y="900"/>
                  </a:lnTo>
                  <a:lnTo>
                    <a:pt x="210" y="879"/>
                  </a:lnTo>
                  <a:lnTo>
                    <a:pt x="225" y="856"/>
                  </a:lnTo>
                  <a:lnTo>
                    <a:pt x="260" y="815"/>
                  </a:lnTo>
                  <a:lnTo>
                    <a:pt x="313" y="746"/>
                  </a:lnTo>
                  <a:lnTo>
                    <a:pt x="321" y="735"/>
                  </a:lnTo>
                  <a:lnTo>
                    <a:pt x="329" y="725"/>
                  </a:lnTo>
                  <a:lnTo>
                    <a:pt x="344" y="708"/>
                  </a:lnTo>
                  <a:lnTo>
                    <a:pt x="363" y="687"/>
                  </a:lnTo>
                  <a:lnTo>
                    <a:pt x="392" y="652"/>
                  </a:lnTo>
                  <a:lnTo>
                    <a:pt x="406" y="635"/>
                  </a:lnTo>
                  <a:lnTo>
                    <a:pt x="415" y="625"/>
                  </a:lnTo>
                  <a:lnTo>
                    <a:pt x="425" y="618"/>
                  </a:lnTo>
                  <a:lnTo>
                    <a:pt x="432" y="612"/>
                  </a:lnTo>
                  <a:lnTo>
                    <a:pt x="442" y="600"/>
                  </a:lnTo>
                  <a:lnTo>
                    <a:pt x="455" y="583"/>
                  </a:lnTo>
                  <a:lnTo>
                    <a:pt x="488" y="545"/>
                  </a:lnTo>
                  <a:lnTo>
                    <a:pt x="503" y="527"/>
                  </a:lnTo>
                  <a:lnTo>
                    <a:pt x="521" y="510"/>
                  </a:lnTo>
                  <a:lnTo>
                    <a:pt x="515" y="522"/>
                  </a:lnTo>
                  <a:lnTo>
                    <a:pt x="503" y="533"/>
                  </a:lnTo>
                  <a:lnTo>
                    <a:pt x="494" y="543"/>
                  </a:lnTo>
                  <a:lnTo>
                    <a:pt x="484" y="556"/>
                  </a:lnTo>
                  <a:lnTo>
                    <a:pt x="471" y="572"/>
                  </a:lnTo>
                  <a:lnTo>
                    <a:pt x="448" y="600"/>
                  </a:lnTo>
                  <a:lnTo>
                    <a:pt x="425" y="627"/>
                  </a:lnTo>
                  <a:lnTo>
                    <a:pt x="411" y="645"/>
                  </a:lnTo>
                  <a:lnTo>
                    <a:pt x="398" y="660"/>
                  </a:lnTo>
                  <a:lnTo>
                    <a:pt x="388" y="675"/>
                  </a:lnTo>
                  <a:lnTo>
                    <a:pt x="384" y="681"/>
                  </a:lnTo>
                  <a:lnTo>
                    <a:pt x="382" y="683"/>
                  </a:lnTo>
                  <a:lnTo>
                    <a:pt x="619" y="794"/>
                  </a:lnTo>
                  <a:lnTo>
                    <a:pt x="496" y="842"/>
                  </a:lnTo>
                  <a:lnTo>
                    <a:pt x="496" y="844"/>
                  </a:lnTo>
                  <a:lnTo>
                    <a:pt x="494" y="848"/>
                  </a:lnTo>
                  <a:lnTo>
                    <a:pt x="511" y="829"/>
                  </a:lnTo>
                  <a:lnTo>
                    <a:pt x="511" y="827"/>
                  </a:lnTo>
                  <a:lnTo>
                    <a:pt x="513" y="827"/>
                  </a:lnTo>
                  <a:lnTo>
                    <a:pt x="513" y="829"/>
                  </a:lnTo>
                  <a:lnTo>
                    <a:pt x="511" y="833"/>
                  </a:lnTo>
                  <a:lnTo>
                    <a:pt x="509" y="837"/>
                  </a:lnTo>
                  <a:lnTo>
                    <a:pt x="503" y="842"/>
                  </a:lnTo>
                  <a:lnTo>
                    <a:pt x="496" y="852"/>
                  </a:lnTo>
                  <a:lnTo>
                    <a:pt x="488" y="861"/>
                  </a:lnTo>
                  <a:lnTo>
                    <a:pt x="482" y="869"/>
                  </a:lnTo>
                  <a:lnTo>
                    <a:pt x="478" y="873"/>
                  </a:lnTo>
                  <a:lnTo>
                    <a:pt x="473" y="877"/>
                  </a:lnTo>
                  <a:lnTo>
                    <a:pt x="471" y="879"/>
                  </a:lnTo>
                  <a:lnTo>
                    <a:pt x="469" y="881"/>
                  </a:lnTo>
                  <a:lnTo>
                    <a:pt x="463" y="890"/>
                  </a:lnTo>
                  <a:lnTo>
                    <a:pt x="459" y="894"/>
                  </a:lnTo>
                  <a:lnTo>
                    <a:pt x="457" y="890"/>
                  </a:lnTo>
                  <a:lnTo>
                    <a:pt x="457" y="886"/>
                  </a:lnTo>
                  <a:lnTo>
                    <a:pt x="459" y="881"/>
                  </a:lnTo>
                  <a:lnTo>
                    <a:pt x="461" y="879"/>
                  </a:lnTo>
                  <a:lnTo>
                    <a:pt x="465" y="877"/>
                  </a:lnTo>
                  <a:lnTo>
                    <a:pt x="475" y="871"/>
                  </a:lnTo>
                  <a:lnTo>
                    <a:pt x="478" y="867"/>
                  </a:lnTo>
                  <a:lnTo>
                    <a:pt x="482" y="863"/>
                  </a:lnTo>
                  <a:lnTo>
                    <a:pt x="484" y="858"/>
                  </a:lnTo>
                  <a:lnTo>
                    <a:pt x="488" y="852"/>
                  </a:lnTo>
                  <a:lnTo>
                    <a:pt x="496" y="842"/>
                  </a:lnTo>
                  <a:lnTo>
                    <a:pt x="619" y="794"/>
                  </a:lnTo>
                  <a:lnTo>
                    <a:pt x="724" y="564"/>
                  </a:lnTo>
                  <a:lnTo>
                    <a:pt x="713" y="581"/>
                  </a:lnTo>
                  <a:lnTo>
                    <a:pt x="720" y="570"/>
                  </a:lnTo>
                  <a:lnTo>
                    <a:pt x="724" y="564"/>
                  </a:lnTo>
                  <a:lnTo>
                    <a:pt x="619" y="794"/>
                  </a:lnTo>
                  <a:lnTo>
                    <a:pt x="102" y="614"/>
                  </a:lnTo>
                  <a:lnTo>
                    <a:pt x="106" y="610"/>
                  </a:lnTo>
                  <a:lnTo>
                    <a:pt x="106" y="612"/>
                  </a:lnTo>
                  <a:lnTo>
                    <a:pt x="108" y="614"/>
                  </a:lnTo>
                  <a:lnTo>
                    <a:pt x="112" y="618"/>
                  </a:lnTo>
                  <a:lnTo>
                    <a:pt x="114" y="618"/>
                  </a:lnTo>
                  <a:lnTo>
                    <a:pt x="112" y="614"/>
                  </a:lnTo>
                  <a:lnTo>
                    <a:pt x="112" y="604"/>
                  </a:lnTo>
                  <a:lnTo>
                    <a:pt x="112" y="595"/>
                  </a:lnTo>
                  <a:lnTo>
                    <a:pt x="114" y="587"/>
                  </a:lnTo>
                  <a:lnTo>
                    <a:pt x="118" y="577"/>
                  </a:lnTo>
                  <a:lnTo>
                    <a:pt x="121" y="568"/>
                  </a:lnTo>
                  <a:lnTo>
                    <a:pt x="127" y="558"/>
                  </a:lnTo>
                  <a:lnTo>
                    <a:pt x="131" y="547"/>
                  </a:lnTo>
                  <a:lnTo>
                    <a:pt x="137" y="541"/>
                  </a:lnTo>
                  <a:lnTo>
                    <a:pt x="139" y="537"/>
                  </a:lnTo>
                  <a:lnTo>
                    <a:pt x="141" y="533"/>
                  </a:lnTo>
                  <a:lnTo>
                    <a:pt x="141" y="531"/>
                  </a:lnTo>
                  <a:lnTo>
                    <a:pt x="139" y="529"/>
                  </a:lnTo>
                  <a:lnTo>
                    <a:pt x="139" y="527"/>
                  </a:lnTo>
                  <a:lnTo>
                    <a:pt x="141" y="524"/>
                  </a:lnTo>
                  <a:lnTo>
                    <a:pt x="154" y="502"/>
                  </a:lnTo>
                  <a:lnTo>
                    <a:pt x="167" y="483"/>
                  </a:lnTo>
                  <a:lnTo>
                    <a:pt x="181" y="466"/>
                  </a:lnTo>
                  <a:lnTo>
                    <a:pt x="192" y="447"/>
                  </a:lnTo>
                  <a:lnTo>
                    <a:pt x="198" y="441"/>
                  </a:lnTo>
                  <a:lnTo>
                    <a:pt x="204" y="433"/>
                  </a:lnTo>
                  <a:lnTo>
                    <a:pt x="208" y="428"/>
                  </a:lnTo>
                  <a:lnTo>
                    <a:pt x="214" y="422"/>
                  </a:lnTo>
                  <a:lnTo>
                    <a:pt x="221" y="408"/>
                  </a:lnTo>
                  <a:lnTo>
                    <a:pt x="229" y="403"/>
                  </a:lnTo>
                  <a:lnTo>
                    <a:pt x="237" y="395"/>
                  </a:lnTo>
                  <a:lnTo>
                    <a:pt x="237" y="389"/>
                  </a:lnTo>
                  <a:lnTo>
                    <a:pt x="237" y="382"/>
                  </a:lnTo>
                  <a:lnTo>
                    <a:pt x="238" y="376"/>
                  </a:lnTo>
                  <a:lnTo>
                    <a:pt x="242" y="370"/>
                  </a:lnTo>
                  <a:lnTo>
                    <a:pt x="246" y="359"/>
                  </a:lnTo>
                  <a:lnTo>
                    <a:pt x="248" y="355"/>
                  </a:lnTo>
                  <a:lnTo>
                    <a:pt x="248" y="353"/>
                  </a:lnTo>
                  <a:lnTo>
                    <a:pt x="248" y="355"/>
                  </a:lnTo>
                  <a:lnTo>
                    <a:pt x="231" y="378"/>
                  </a:lnTo>
                  <a:lnTo>
                    <a:pt x="221" y="393"/>
                  </a:lnTo>
                  <a:lnTo>
                    <a:pt x="214" y="406"/>
                  </a:lnTo>
                  <a:lnTo>
                    <a:pt x="208" y="422"/>
                  </a:lnTo>
                  <a:lnTo>
                    <a:pt x="204" y="430"/>
                  </a:lnTo>
                  <a:lnTo>
                    <a:pt x="194" y="441"/>
                  </a:lnTo>
                  <a:lnTo>
                    <a:pt x="181" y="456"/>
                  </a:lnTo>
                  <a:lnTo>
                    <a:pt x="169" y="472"/>
                  </a:lnTo>
                  <a:lnTo>
                    <a:pt x="162" y="483"/>
                  </a:lnTo>
                  <a:lnTo>
                    <a:pt x="152" y="495"/>
                  </a:lnTo>
                  <a:lnTo>
                    <a:pt x="137" y="510"/>
                  </a:lnTo>
                  <a:lnTo>
                    <a:pt x="135" y="516"/>
                  </a:lnTo>
                  <a:lnTo>
                    <a:pt x="123" y="537"/>
                  </a:lnTo>
                  <a:lnTo>
                    <a:pt x="110" y="566"/>
                  </a:lnTo>
                  <a:lnTo>
                    <a:pt x="108" y="568"/>
                  </a:lnTo>
                  <a:lnTo>
                    <a:pt x="106" y="568"/>
                  </a:lnTo>
                  <a:lnTo>
                    <a:pt x="104" y="568"/>
                  </a:lnTo>
                  <a:lnTo>
                    <a:pt x="104" y="570"/>
                  </a:lnTo>
                  <a:lnTo>
                    <a:pt x="102" y="575"/>
                  </a:lnTo>
                  <a:lnTo>
                    <a:pt x="100" y="591"/>
                  </a:lnTo>
                  <a:lnTo>
                    <a:pt x="98" y="600"/>
                  </a:lnTo>
                  <a:lnTo>
                    <a:pt x="96" y="602"/>
                  </a:lnTo>
                  <a:lnTo>
                    <a:pt x="96" y="604"/>
                  </a:lnTo>
                  <a:lnTo>
                    <a:pt x="96" y="608"/>
                  </a:lnTo>
                  <a:lnTo>
                    <a:pt x="96" y="612"/>
                  </a:lnTo>
                  <a:lnTo>
                    <a:pt x="94" y="616"/>
                  </a:lnTo>
                  <a:lnTo>
                    <a:pt x="96" y="618"/>
                  </a:lnTo>
                  <a:lnTo>
                    <a:pt x="98" y="616"/>
                  </a:lnTo>
                  <a:lnTo>
                    <a:pt x="102" y="614"/>
                  </a:lnTo>
                  <a:lnTo>
                    <a:pt x="619" y="794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alpha val="15000"/>
                  </a:schemeClr>
                </a:gs>
                <a:gs pos="60000">
                  <a:schemeClr val="bg1">
                    <a:alpha val="5000"/>
                  </a:schemeClr>
                </a:gs>
              </a:gsLst>
              <a:lin ang="162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 dirty="0"/>
            </a:p>
          </p:txBody>
        </p:sp>
      </p:grpSp>
      <p:sp>
        <p:nvSpPr>
          <p:cNvPr id="12" name="フリーフォーム 11"/>
          <p:cNvSpPr>
            <a:spLocks/>
          </p:cNvSpPr>
          <p:nvPr/>
        </p:nvSpPr>
        <p:spPr bwMode="auto">
          <a:xfrm>
            <a:off x="0" y="0"/>
            <a:ext cx="10693400" cy="7575265"/>
          </a:xfrm>
          <a:custGeom>
            <a:avLst/>
            <a:gdLst/>
            <a:ahLst/>
            <a:cxnLst>
              <a:cxn ang="0">
                <a:pos x="2808" y="370"/>
              </a:cxn>
              <a:cxn ang="0">
                <a:pos x="2679" y="719"/>
              </a:cxn>
              <a:cxn ang="0">
                <a:pos x="2462" y="879"/>
              </a:cxn>
              <a:cxn ang="0">
                <a:pos x="1646" y="1440"/>
              </a:cxn>
              <a:cxn ang="0">
                <a:pos x="1479" y="1684"/>
              </a:cxn>
              <a:cxn ang="0">
                <a:pos x="1287" y="1848"/>
              </a:cxn>
              <a:cxn ang="0">
                <a:pos x="1162" y="2082"/>
              </a:cxn>
              <a:cxn ang="0">
                <a:pos x="1343" y="1963"/>
              </a:cxn>
              <a:cxn ang="0">
                <a:pos x="1437" y="2012"/>
              </a:cxn>
              <a:cxn ang="0">
                <a:pos x="1556" y="1980"/>
              </a:cxn>
              <a:cxn ang="0">
                <a:pos x="1573" y="1813"/>
              </a:cxn>
              <a:cxn ang="0">
                <a:pos x="1782" y="1430"/>
              </a:cxn>
              <a:cxn ang="0">
                <a:pos x="1793" y="1388"/>
              </a:cxn>
              <a:cxn ang="0">
                <a:pos x="1789" y="1353"/>
              </a:cxn>
              <a:cxn ang="0">
                <a:pos x="2068" y="1151"/>
              </a:cxn>
              <a:cxn ang="0">
                <a:pos x="2302" y="1022"/>
              </a:cxn>
              <a:cxn ang="0">
                <a:pos x="2082" y="1172"/>
              </a:cxn>
              <a:cxn ang="0">
                <a:pos x="1915" y="1287"/>
              </a:cxn>
              <a:cxn ang="0">
                <a:pos x="2033" y="1224"/>
              </a:cxn>
              <a:cxn ang="0">
                <a:pos x="2075" y="1200"/>
              </a:cxn>
              <a:cxn ang="0">
                <a:pos x="1988" y="1266"/>
              </a:cxn>
              <a:cxn ang="0">
                <a:pos x="2602" y="875"/>
              </a:cxn>
              <a:cxn ang="0">
                <a:pos x="2783" y="774"/>
              </a:cxn>
              <a:cxn ang="0">
                <a:pos x="2616" y="325"/>
              </a:cxn>
              <a:cxn ang="0">
                <a:pos x="2522" y="293"/>
              </a:cxn>
              <a:cxn ang="0">
                <a:pos x="2208" y="258"/>
              </a:cxn>
              <a:cxn ang="0">
                <a:pos x="2225" y="262"/>
              </a:cxn>
              <a:cxn ang="0">
                <a:pos x="1486" y="276"/>
              </a:cxn>
              <a:cxn ang="0">
                <a:pos x="1845" y="251"/>
              </a:cxn>
              <a:cxn ang="0">
                <a:pos x="1514" y="262"/>
              </a:cxn>
              <a:cxn ang="0">
                <a:pos x="1280" y="227"/>
              </a:cxn>
              <a:cxn ang="0">
                <a:pos x="830" y="81"/>
              </a:cxn>
              <a:cxn ang="0">
                <a:pos x="761" y="35"/>
              </a:cxn>
              <a:cxn ang="0">
                <a:pos x="736" y="74"/>
              </a:cxn>
              <a:cxn ang="0">
                <a:pos x="869" y="95"/>
              </a:cxn>
              <a:cxn ang="0">
                <a:pos x="1305" y="834"/>
              </a:cxn>
              <a:cxn ang="0">
                <a:pos x="1231" y="949"/>
              </a:cxn>
              <a:cxn ang="0">
                <a:pos x="1214" y="956"/>
              </a:cxn>
              <a:cxn ang="0">
                <a:pos x="1075" y="938"/>
              </a:cxn>
              <a:cxn ang="0">
                <a:pos x="1116" y="1064"/>
              </a:cxn>
              <a:cxn ang="0">
                <a:pos x="1043" y="1144"/>
              </a:cxn>
              <a:cxn ang="0">
                <a:pos x="966" y="1210"/>
              </a:cxn>
              <a:cxn ang="0">
                <a:pos x="2839" y="356"/>
              </a:cxn>
              <a:cxn ang="0">
                <a:pos x="2839" y="356"/>
              </a:cxn>
              <a:cxn ang="0">
                <a:pos x="593" y="1580"/>
              </a:cxn>
              <a:cxn ang="0">
                <a:pos x="639" y="1377"/>
              </a:cxn>
              <a:cxn ang="0">
                <a:pos x="412" y="1702"/>
              </a:cxn>
              <a:cxn ang="0">
                <a:pos x="381" y="1736"/>
              </a:cxn>
              <a:cxn ang="0">
                <a:pos x="2839" y="356"/>
              </a:cxn>
              <a:cxn ang="0">
                <a:pos x="63" y="1879"/>
              </a:cxn>
              <a:cxn ang="0">
                <a:pos x="88" y="841"/>
              </a:cxn>
              <a:cxn ang="0">
                <a:pos x="21" y="848"/>
              </a:cxn>
              <a:cxn ang="0">
                <a:pos x="245" y="757"/>
              </a:cxn>
              <a:cxn ang="0">
                <a:pos x="646" y="652"/>
              </a:cxn>
              <a:cxn ang="0">
                <a:pos x="973" y="485"/>
              </a:cxn>
              <a:cxn ang="0">
                <a:pos x="1364" y="558"/>
              </a:cxn>
              <a:cxn ang="0">
                <a:pos x="1483" y="558"/>
              </a:cxn>
              <a:cxn ang="0">
                <a:pos x="1619" y="475"/>
              </a:cxn>
              <a:cxn ang="0">
                <a:pos x="1761" y="527"/>
              </a:cxn>
              <a:cxn ang="0">
                <a:pos x="1803" y="213"/>
              </a:cxn>
              <a:cxn ang="0">
                <a:pos x="2839" y="356"/>
              </a:cxn>
              <a:cxn ang="0">
                <a:pos x="2013" y="14"/>
              </a:cxn>
            </a:cxnLst>
            <a:rect l="0" t="0" r="0" b="0"/>
            <a:pathLst>
              <a:path w="2846" h="2082">
                <a:moveTo>
                  <a:pt x="2839" y="356"/>
                </a:moveTo>
                <a:lnTo>
                  <a:pt x="2836" y="353"/>
                </a:lnTo>
                <a:lnTo>
                  <a:pt x="2832" y="349"/>
                </a:lnTo>
                <a:lnTo>
                  <a:pt x="2822" y="349"/>
                </a:lnTo>
                <a:lnTo>
                  <a:pt x="2818" y="349"/>
                </a:lnTo>
                <a:lnTo>
                  <a:pt x="2815" y="346"/>
                </a:lnTo>
                <a:lnTo>
                  <a:pt x="2804" y="339"/>
                </a:lnTo>
                <a:lnTo>
                  <a:pt x="2797" y="335"/>
                </a:lnTo>
                <a:lnTo>
                  <a:pt x="2794" y="342"/>
                </a:lnTo>
                <a:lnTo>
                  <a:pt x="2794" y="346"/>
                </a:lnTo>
                <a:lnTo>
                  <a:pt x="2787" y="353"/>
                </a:lnTo>
                <a:lnTo>
                  <a:pt x="2787" y="356"/>
                </a:lnTo>
                <a:lnTo>
                  <a:pt x="2797" y="356"/>
                </a:lnTo>
                <a:lnTo>
                  <a:pt x="2815" y="363"/>
                </a:lnTo>
                <a:lnTo>
                  <a:pt x="2808" y="370"/>
                </a:lnTo>
                <a:lnTo>
                  <a:pt x="2797" y="394"/>
                </a:lnTo>
                <a:lnTo>
                  <a:pt x="2787" y="419"/>
                </a:lnTo>
                <a:lnTo>
                  <a:pt x="2769" y="468"/>
                </a:lnTo>
                <a:lnTo>
                  <a:pt x="2755" y="499"/>
                </a:lnTo>
                <a:lnTo>
                  <a:pt x="2752" y="509"/>
                </a:lnTo>
                <a:lnTo>
                  <a:pt x="2738" y="509"/>
                </a:lnTo>
                <a:lnTo>
                  <a:pt x="2724" y="509"/>
                </a:lnTo>
                <a:lnTo>
                  <a:pt x="2710" y="513"/>
                </a:lnTo>
                <a:lnTo>
                  <a:pt x="2696" y="520"/>
                </a:lnTo>
                <a:lnTo>
                  <a:pt x="2696" y="523"/>
                </a:lnTo>
                <a:lnTo>
                  <a:pt x="2696" y="537"/>
                </a:lnTo>
                <a:lnTo>
                  <a:pt x="2696" y="555"/>
                </a:lnTo>
                <a:lnTo>
                  <a:pt x="2689" y="638"/>
                </a:lnTo>
                <a:lnTo>
                  <a:pt x="2686" y="691"/>
                </a:lnTo>
                <a:lnTo>
                  <a:pt x="2679" y="719"/>
                </a:lnTo>
                <a:lnTo>
                  <a:pt x="2675" y="722"/>
                </a:lnTo>
                <a:lnTo>
                  <a:pt x="2665" y="722"/>
                </a:lnTo>
                <a:lnTo>
                  <a:pt x="2640" y="726"/>
                </a:lnTo>
                <a:lnTo>
                  <a:pt x="2630" y="733"/>
                </a:lnTo>
                <a:lnTo>
                  <a:pt x="2612" y="746"/>
                </a:lnTo>
                <a:lnTo>
                  <a:pt x="2591" y="771"/>
                </a:lnTo>
                <a:lnTo>
                  <a:pt x="2584" y="774"/>
                </a:lnTo>
                <a:lnTo>
                  <a:pt x="2574" y="778"/>
                </a:lnTo>
                <a:lnTo>
                  <a:pt x="2546" y="792"/>
                </a:lnTo>
                <a:lnTo>
                  <a:pt x="2518" y="809"/>
                </a:lnTo>
                <a:lnTo>
                  <a:pt x="2497" y="834"/>
                </a:lnTo>
                <a:lnTo>
                  <a:pt x="2483" y="851"/>
                </a:lnTo>
                <a:lnTo>
                  <a:pt x="2476" y="868"/>
                </a:lnTo>
                <a:lnTo>
                  <a:pt x="2469" y="879"/>
                </a:lnTo>
                <a:lnTo>
                  <a:pt x="2462" y="879"/>
                </a:lnTo>
                <a:lnTo>
                  <a:pt x="2455" y="879"/>
                </a:lnTo>
                <a:lnTo>
                  <a:pt x="2448" y="882"/>
                </a:lnTo>
                <a:lnTo>
                  <a:pt x="2386" y="924"/>
                </a:lnTo>
                <a:lnTo>
                  <a:pt x="2326" y="963"/>
                </a:lnTo>
                <a:lnTo>
                  <a:pt x="2173" y="1064"/>
                </a:lnTo>
                <a:lnTo>
                  <a:pt x="2121" y="1099"/>
                </a:lnTo>
                <a:lnTo>
                  <a:pt x="2058" y="1133"/>
                </a:lnTo>
                <a:lnTo>
                  <a:pt x="1918" y="1227"/>
                </a:lnTo>
                <a:lnTo>
                  <a:pt x="1877" y="1259"/>
                </a:lnTo>
                <a:lnTo>
                  <a:pt x="1838" y="1294"/>
                </a:lnTo>
                <a:lnTo>
                  <a:pt x="1786" y="1346"/>
                </a:lnTo>
                <a:lnTo>
                  <a:pt x="1723" y="1388"/>
                </a:lnTo>
                <a:lnTo>
                  <a:pt x="1678" y="1412"/>
                </a:lnTo>
                <a:lnTo>
                  <a:pt x="1660" y="1426"/>
                </a:lnTo>
                <a:lnTo>
                  <a:pt x="1646" y="1440"/>
                </a:lnTo>
                <a:lnTo>
                  <a:pt x="1643" y="1451"/>
                </a:lnTo>
                <a:lnTo>
                  <a:pt x="1636" y="1471"/>
                </a:lnTo>
                <a:lnTo>
                  <a:pt x="1622" y="1489"/>
                </a:lnTo>
                <a:lnTo>
                  <a:pt x="1605" y="1513"/>
                </a:lnTo>
                <a:lnTo>
                  <a:pt x="1591" y="1520"/>
                </a:lnTo>
                <a:lnTo>
                  <a:pt x="1573" y="1538"/>
                </a:lnTo>
                <a:lnTo>
                  <a:pt x="1559" y="1555"/>
                </a:lnTo>
                <a:lnTo>
                  <a:pt x="1545" y="1576"/>
                </a:lnTo>
                <a:lnTo>
                  <a:pt x="1528" y="1600"/>
                </a:lnTo>
                <a:lnTo>
                  <a:pt x="1521" y="1604"/>
                </a:lnTo>
                <a:lnTo>
                  <a:pt x="1517" y="1607"/>
                </a:lnTo>
                <a:lnTo>
                  <a:pt x="1503" y="1625"/>
                </a:lnTo>
                <a:lnTo>
                  <a:pt x="1496" y="1649"/>
                </a:lnTo>
                <a:lnTo>
                  <a:pt x="1493" y="1667"/>
                </a:lnTo>
                <a:lnTo>
                  <a:pt x="1479" y="1684"/>
                </a:lnTo>
                <a:lnTo>
                  <a:pt x="1465" y="1702"/>
                </a:lnTo>
                <a:lnTo>
                  <a:pt x="1444" y="1709"/>
                </a:lnTo>
                <a:lnTo>
                  <a:pt x="1413" y="1726"/>
                </a:lnTo>
                <a:lnTo>
                  <a:pt x="1395" y="1733"/>
                </a:lnTo>
                <a:lnTo>
                  <a:pt x="1381" y="1736"/>
                </a:lnTo>
                <a:lnTo>
                  <a:pt x="1357" y="1747"/>
                </a:lnTo>
                <a:lnTo>
                  <a:pt x="1333" y="1761"/>
                </a:lnTo>
                <a:lnTo>
                  <a:pt x="1326" y="1768"/>
                </a:lnTo>
                <a:lnTo>
                  <a:pt x="1322" y="1775"/>
                </a:lnTo>
                <a:lnTo>
                  <a:pt x="1312" y="1792"/>
                </a:lnTo>
                <a:lnTo>
                  <a:pt x="1298" y="1813"/>
                </a:lnTo>
                <a:lnTo>
                  <a:pt x="1287" y="1824"/>
                </a:lnTo>
                <a:lnTo>
                  <a:pt x="1284" y="1831"/>
                </a:lnTo>
                <a:lnTo>
                  <a:pt x="1284" y="1838"/>
                </a:lnTo>
                <a:lnTo>
                  <a:pt x="1287" y="1848"/>
                </a:lnTo>
                <a:lnTo>
                  <a:pt x="1291" y="1851"/>
                </a:lnTo>
                <a:lnTo>
                  <a:pt x="1284" y="1865"/>
                </a:lnTo>
                <a:lnTo>
                  <a:pt x="1266" y="1883"/>
                </a:lnTo>
                <a:lnTo>
                  <a:pt x="1245" y="1900"/>
                </a:lnTo>
                <a:lnTo>
                  <a:pt x="1238" y="1911"/>
                </a:lnTo>
                <a:lnTo>
                  <a:pt x="1228" y="1921"/>
                </a:lnTo>
                <a:lnTo>
                  <a:pt x="1228" y="1932"/>
                </a:lnTo>
                <a:lnTo>
                  <a:pt x="1221" y="1939"/>
                </a:lnTo>
                <a:lnTo>
                  <a:pt x="1172" y="1994"/>
                </a:lnTo>
                <a:lnTo>
                  <a:pt x="1151" y="2012"/>
                </a:lnTo>
                <a:lnTo>
                  <a:pt x="1127" y="2029"/>
                </a:lnTo>
                <a:lnTo>
                  <a:pt x="1082" y="2057"/>
                </a:lnTo>
                <a:lnTo>
                  <a:pt x="1040" y="2082"/>
                </a:lnTo>
                <a:lnTo>
                  <a:pt x="1158" y="2082"/>
                </a:lnTo>
                <a:lnTo>
                  <a:pt x="1162" y="2082"/>
                </a:lnTo>
                <a:lnTo>
                  <a:pt x="1169" y="2075"/>
                </a:lnTo>
                <a:lnTo>
                  <a:pt x="1190" y="2050"/>
                </a:lnTo>
                <a:lnTo>
                  <a:pt x="1204" y="2043"/>
                </a:lnTo>
                <a:lnTo>
                  <a:pt x="1228" y="2033"/>
                </a:lnTo>
                <a:lnTo>
                  <a:pt x="1256" y="2012"/>
                </a:lnTo>
                <a:lnTo>
                  <a:pt x="1273" y="1987"/>
                </a:lnTo>
                <a:lnTo>
                  <a:pt x="1305" y="1970"/>
                </a:lnTo>
                <a:lnTo>
                  <a:pt x="1319" y="1963"/>
                </a:lnTo>
                <a:lnTo>
                  <a:pt x="1329" y="1953"/>
                </a:lnTo>
                <a:lnTo>
                  <a:pt x="1333" y="1949"/>
                </a:lnTo>
                <a:lnTo>
                  <a:pt x="1340" y="1949"/>
                </a:lnTo>
                <a:lnTo>
                  <a:pt x="1336" y="1956"/>
                </a:lnTo>
                <a:lnTo>
                  <a:pt x="1333" y="1963"/>
                </a:lnTo>
                <a:lnTo>
                  <a:pt x="1336" y="1963"/>
                </a:lnTo>
                <a:lnTo>
                  <a:pt x="1343" y="1963"/>
                </a:lnTo>
                <a:lnTo>
                  <a:pt x="1354" y="1960"/>
                </a:lnTo>
                <a:lnTo>
                  <a:pt x="1360" y="1960"/>
                </a:lnTo>
                <a:lnTo>
                  <a:pt x="1371" y="1960"/>
                </a:lnTo>
                <a:lnTo>
                  <a:pt x="1381" y="1977"/>
                </a:lnTo>
                <a:lnTo>
                  <a:pt x="1388" y="1980"/>
                </a:lnTo>
                <a:lnTo>
                  <a:pt x="1395" y="1984"/>
                </a:lnTo>
                <a:lnTo>
                  <a:pt x="1395" y="1987"/>
                </a:lnTo>
                <a:lnTo>
                  <a:pt x="1402" y="1994"/>
                </a:lnTo>
                <a:lnTo>
                  <a:pt x="1406" y="2005"/>
                </a:lnTo>
                <a:lnTo>
                  <a:pt x="1406" y="2012"/>
                </a:lnTo>
                <a:lnTo>
                  <a:pt x="1406" y="2015"/>
                </a:lnTo>
                <a:lnTo>
                  <a:pt x="1409" y="2015"/>
                </a:lnTo>
                <a:lnTo>
                  <a:pt x="1420" y="2008"/>
                </a:lnTo>
                <a:lnTo>
                  <a:pt x="1430" y="2008"/>
                </a:lnTo>
                <a:lnTo>
                  <a:pt x="1437" y="2012"/>
                </a:lnTo>
                <a:lnTo>
                  <a:pt x="1448" y="2019"/>
                </a:lnTo>
                <a:lnTo>
                  <a:pt x="1458" y="2019"/>
                </a:lnTo>
                <a:lnTo>
                  <a:pt x="1469" y="2022"/>
                </a:lnTo>
                <a:lnTo>
                  <a:pt x="1472" y="2026"/>
                </a:lnTo>
                <a:lnTo>
                  <a:pt x="1476" y="2033"/>
                </a:lnTo>
                <a:lnTo>
                  <a:pt x="1479" y="2040"/>
                </a:lnTo>
                <a:lnTo>
                  <a:pt x="1493" y="2033"/>
                </a:lnTo>
                <a:lnTo>
                  <a:pt x="1510" y="2022"/>
                </a:lnTo>
                <a:lnTo>
                  <a:pt x="1517" y="2022"/>
                </a:lnTo>
                <a:lnTo>
                  <a:pt x="1528" y="2022"/>
                </a:lnTo>
                <a:lnTo>
                  <a:pt x="1542" y="2022"/>
                </a:lnTo>
                <a:lnTo>
                  <a:pt x="1549" y="2019"/>
                </a:lnTo>
                <a:lnTo>
                  <a:pt x="1545" y="2008"/>
                </a:lnTo>
                <a:lnTo>
                  <a:pt x="1552" y="1994"/>
                </a:lnTo>
                <a:lnTo>
                  <a:pt x="1556" y="1980"/>
                </a:lnTo>
                <a:lnTo>
                  <a:pt x="1559" y="1977"/>
                </a:lnTo>
                <a:lnTo>
                  <a:pt x="1566" y="1970"/>
                </a:lnTo>
                <a:lnTo>
                  <a:pt x="1570" y="1966"/>
                </a:lnTo>
                <a:lnTo>
                  <a:pt x="1563" y="1960"/>
                </a:lnTo>
                <a:lnTo>
                  <a:pt x="1563" y="1942"/>
                </a:lnTo>
                <a:lnTo>
                  <a:pt x="1563" y="1935"/>
                </a:lnTo>
                <a:lnTo>
                  <a:pt x="1570" y="1925"/>
                </a:lnTo>
                <a:lnTo>
                  <a:pt x="1570" y="1921"/>
                </a:lnTo>
                <a:lnTo>
                  <a:pt x="1563" y="1914"/>
                </a:lnTo>
                <a:lnTo>
                  <a:pt x="1559" y="1897"/>
                </a:lnTo>
                <a:lnTo>
                  <a:pt x="1559" y="1872"/>
                </a:lnTo>
                <a:lnTo>
                  <a:pt x="1556" y="1848"/>
                </a:lnTo>
                <a:lnTo>
                  <a:pt x="1559" y="1838"/>
                </a:lnTo>
                <a:lnTo>
                  <a:pt x="1566" y="1827"/>
                </a:lnTo>
                <a:lnTo>
                  <a:pt x="1573" y="1813"/>
                </a:lnTo>
                <a:lnTo>
                  <a:pt x="1573" y="1792"/>
                </a:lnTo>
                <a:lnTo>
                  <a:pt x="1587" y="1768"/>
                </a:lnTo>
                <a:lnTo>
                  <a:pt x="1601" y="1743"/>
                </a:lnTo>
                <a:lnTo>
                  <a:pt x="1629" y="1677"/>
                </a:lnTo>
                <a:lnTo>
                  <a:pt x="1639" y="1656"/>
                </a:lnTo>
                <a:lnTo>
                  <a:pt x="1650" y="1639"/>
                </a:lnTo>
                <a:lnTo>
                  <a:pt x="1664" y="1618"/>
                </a:lnTo>
                <a:lnTo>
                  <a:pt x="1671" y="1594"/>
                </a:lnTo>
                <a:lnTo>
                  <a:pt x="1678" y="1583"/>
                </a:lnTo>
                <a:lnTo>
                  <a:pt x="1688" y="1569"/>
                </a:lnTo>
                <a:lnTo>
                  <a:pt x="1702" y="1552"/>
                </a:lnTo>
                <a:lnTo>
                  <a:pt x="1730" y="1510"/>
                </a:lnTo>
                <a:lnTo>
                  <a:pt x="1741" y="1496"/>
                </a:lnTo>
                <a:lnTo>
                  <a:pt x="1755" y="1478"/>
                </a:lnTo>
                <a:lnTo>
                  <a:pt x="1782" y="1430"/>
                </a:lnTo>
                <a:lnTo>
                  <a:pt x="1814" y="1391"/>
                </a:lnTo>
                <a:lnTo>
                  <a:pt x="1835" y="1377"/>
                </a:lnTo>
                <a:lnTo>
                  <a:pt x="1842" y="1363"/>
                </a:lnTo>
                <a:lnTo>
                  <a:pt x="1845" y="1353"/>
                </a:lnTo>
                <a:lnTo>
                  <a:pt x="1842" y="1356"/>
                </a:lnTo>
                <a:lnTo>
                  <a:pt x="1838" y="1363"/>
                </a:lnTo>
                <a:lnTo>
                  <a:pt x="1835" y="1370"/>
                </a:lnTo>
                <a:lnTo>
                  <a:pt x="1824" y="1374"/>
                </a:lnTo>
                <a:lnTo>
                  <a:pt x="1810" y="1377"/>
                </a:lnTo>
                <a:lnTo>
                  <a:pt x="1803" y="1381"/>
                </a:lnTo>
                <a:lnTo>
                  <a:pt x="1800" y="1384"/>
                </a:lnTo>
                <a:lnTo>
                  <a:pt x="1786" y="1398"/>
                </a:lnTo>
                <a:lnTo>
                  <a:pt x="1782" y="1398"/>
                </a:lnTo>
                <a:lnTo>
                  <a:pt x="1786" y="1395"/>
                </a:lnTo>
                <a:lnTo>
                  <a:pt x="1793" y="1388"/>
                </a:lnTo>
                <a:lnTo>
                  <a:pt x="1807" y="1370"/>
                </a:lnTo>
                <a:lnTo>
                  <a:pt x="1821" y="1356"/>
                </a:lnTo>
                <a:lnTo>
                  <a:pt x="1845" y="1332"/>
                </a:lnTo>
                <a:lnTo>
                  <a:pt x="1824" y="1349"/>
                </a:lnTo>
                <a:lnTo>
                  <a:pt x="1807" y="1363"/>
                </a:lnTo>
                <a:lnTo>
                  <a:pt x="1779" y="1391"/>
                </a:lnTo>
                <a:lnTo>
                  <a:pt x="1761" y="1409"/>
                </a:lnTo>
                <a:lnTo>
                  <a:pt x="1758" y="1412"/>
                </a:lnTo>
                <a:lnTo>
                  <a:pt x="1758" y="1409"/>
                </a:lnTo>
                <a:lnTo>
                  <a:pt x="1758" y="1398"/>
                </a:lnTo>
                <a:lnTo>
                  <a:pt x="1765" y="1391"/>
                </a:lnTo>
                <a:lnTo>
                  <a:pt x="1772" y="1384"/>
                </a:lnTo>
                <a:lnTo>
                  <a:pt x="1782" y="1374"/>
                </a:lnTo>
                <a:lnTo>
                  <a:pt x="1786" y="1363"/>
                </a:lnTo>
                <a:lnTo>
                  <a:pt x="1789" y="1353"/>
                </a:lnTo>
                <a:lnTo>
                  <a:pt x="1800" y="1339"/>
                </a:lnTo>
                <a:lnTo>
                  <a:pt x="1817" y="1318"/>
                </a:lnTo>
                <a:lnTo>
                  <a:pt x="1877" y="1266"/>
                </a:lnTo>
                <a:lnTo>
                  <a:pt x="1897" y="1252"/>
                </a:lnTo>
                <a:lnTo>
                  <a:pt x="1943" y="1221"/>
                </a:lnTo>
                <a:lnTo>
                  <a:pt x="1960" y="1210"/>
                </a:lnTo>
                <a:lnTo>
                  <a:pt x="1974" y="1200"/>
                </a:lnTo>
                <a:lnTo>
                  <a:pt x="1992" y="1189"/>
                </a:lnTo>
                <a:lnTo>
                  <a:pt x="2013" y="1179"/>
                </a:lnTo>
                <a:lnTo>
                  <a:pt x="2016" y="1179"/>
                </a:lnTo>
                <a:lnTo>
                  <a:pt x="2020" y="1179"/>
                </a:lnTo>
                <a:lnTo>
                  <a:pt x="2030" y="1175"/>
                </a:lnTo>
                <a:lnTo>
                  <a:pt x="2040" y="1168"/>
                </a:lnTo>
                <a:lnTo>
                  <a:pt x="2054" y="1158"/>
                </a:lnTo>
                <a:lnTo>
                  <a:pt x="2068" y="1151"/>
                </a:lnTo>
                <a:lnTo>
                  <a:pt x="2117" y="1123"/>
                </a:lnTo>
                <a:lnTo>
                  <a:pt x="2121" y="1119"/>
                </a:lnTo>
                <a:lnTo>
                  <a:pt x="2124" y="1123"/>
                </a:lnTo>
                <a:lnTo>
                  <a:pt x="2142" y="1116"/>
                </a:lnTo>
                <a:lnTo>
                  <a:pt x="2159" y="1102"/>
                </a:lnTo>
                <a:lnTo>
                  <a:pt x="2180" y="1092"/>
                </a:lnTo>
                <a:lnTo>
                  <a:pt x="2201" y="1081"/>
                </a:lnTo>
                <a:lnTo>
                  <a:pt x="2215" y="1071"/>
                </a:lnTo>
                <a:lnTo>
                  <a:pt x="2257" y="1036"/>
                </a:lnTo>
                <a:lnTo>
                  <a:pt x="2312" y="1001"/>
                </a:lnTo>
                <a:lnTo>
                  <a:pt x="2319" y="1001"/>
                </a:lnTo>
                <a:lnTo>
                  <a:pt x="2319" y="1008"/>
                </a:lnTo>
                <a:lnTo>
                  <a:pt x="2319" y="1011"/>
                </a:lnTo>
                <a:lnTo>
                  <a:pt x="2312" y="1015"/>
                </a:lnTo>
                <a:lnTo>
                  <a:pt x="2302" y="1022"/>
                </a:lnTo>
                <a:lnTo>
                  <a:pt x="2288" y="1032"/>
                </a:lnTo>
                <a:lnTo>
                  <a:pt x="2264" y="1050"/>
                </a:lnTo>
                <a:lnTo>
                  <a:pt x="2243" y="1064"/>
                </a:lnTo>
                <a:lnTo>
                  <a:pt x="2218" y="1078"/>
                </a:lnTo>
                <a:lnTo>
                  <a:pt x="2190" y="1095"/>
                </a:lnTo>
                <a:lnTo>
                  <a:pt x="2156" y="1116"/>
                </a:lnTo>
                <a:lnTo>
                  <a:pt x="2135" y="1130"/>
                </a:lnTo>
                <a:lnTo>
                  <a:pt x="2128" y="1137"/>
                </a:lnTo>
                <a:lnTo>
                  <a:pt x="2117" y="1140"/>
                </a:lnTo>
                <a:lnTo>
                  <a:pt x="2114" y="1144"/>
                </a:lnTo>
                <a:lnTo>
                  <a:pt x="2114" y="1147"/>
                </a:lnTo>
                <a:lnTo>
                  <a:pt x="2114" y="1154"/>
                </a:lnTo>
                <a:lnTo>
                  <a:pt x="2100" y="1161"/>
                </a:lnTo>
                <a:lnTo>
                  <a:pt x="2089" y="1165"/>
                </a:lnTo>
                <a:lnTo>
                  <a:pt x="2082" y="1172"/>
                </a:lnTo>
                <a:lnTo>
                  <a:pt x="2072" y="1175"/>
                </a:lnTo>
                <a:lnTo>
                  <a:pt x="2065" y="1179"/>
                </a:lnTo>
                <a:lnTo>
                  <a:pt x="2058" y="1186"/>
                </a:lnTo>
                <a:lnTo>
                  <a:pt x="2051" y="1189"/>
                </a:lnTo>
                <a:lnTo>
                  <a:pt x="2044" y="1193"/>
                </a:lnTo>
                <a:lnTo>
                  <a:pt x="2030" y="1203"/>
                </a:lnTo>
                <a:lnTo>
                  <a:pt x="2023" y="1207"/>
                </a:lnTo>
                <a:lnTo>
                  <a:pt x="2013" y="1214"/>
                </a:lnTo>
                <a:lnTo>
                  <a:pt x="2002" y="1221"/>
                </a:lnTo>
                <a:lnTo>
                  <a:pt x="1992" y="1227"/>
                </a:lnTo>
                <a:lnTo>
                  <a:pt x="1950" y="1252"/>
                </a:lnTo>
                <a:lnTo>
                  <a:pt x="1932" y="1262"/>
                </a:lnTo>
                <a:lnTo>
                  <a:pt x="1929" y="1269"/>
                </a:lnTo>
                <a:lnTo>
                  <a:pt x="1922" y="1276"/>
                </a:lnTo>
                <a:lnTo>
                  <a:pt x="1915" y="1287"/>
                </a:lnTo>
                <a:lnTo>
                  <a:pt x="1894" y="1297"/>
                </a:lnTo>
                <a:lnTo>
                  <a:pt x="1870" y="1315"/>
                </a:lnTo>
                <a:lnTo>
                  <a:pt x="1856" y="1329"/>
                </a:lnTo>
                <a:lnTo>
                  <a:pt x="1866" y="1318"/>
                </a:lnTo>
                <a:lnTo>
                  <a:pt x="1884" y="1308"/>
                </a:lnTo>
                <a:lnTo>
                  <a:pt x="1911" y="1290"/>
                </a:lnTo>
                <a:lnTo>
                  <a:pt x="1936" y="1273"/>
                </a:lnTo>
                <a:lnTo>
                  <a:pt x="1943" y="1269"/>
                </a:lnTo>
                <a:lnTo>
                  <a:pt x="1950" y="1269"/>
                </a:lnTo>
                <a:lnTo>
                  <a:pt x="1981" y="1248"/>
                </a:lnTo>
                <a:lnTo>
                  <a:pt x="1992" y="1248"/>
                </a:lnTo>
                <a:lnTo>
                  <a:pt x="1999" y="1245"/>
                </a:lnTo>
                <a:lnTo>
                  <a:pt x="2002" y="1241"/>
                </a:lnTo>
                <a:lnTo>
                  <a:pt x="2027" y="1227"/>
                </a:lnTo>
                <a:lnTo>
                  <a:pt x="2033" y="1224"/>
                </a:lnTo>
                <a:lnTo>
                  <a:pt x="2044" y="1217"/>
                </a:lnTo>
                <a:lnTo>
                  <a:pt x="2058" y="1207"/>
                </a:lnTo>
                <a:lnTo>
                  <a:pt x="2068" y="1196"/>
                </a:lnTo>
                <a:lnTo>
                  <a:pt x="2082" y="1189"/>
                </a:lnTo>
                <a:lnTo>
                  <a:pt x="2093" y="1179"/>
                </a:lnTo>
                <a:lnTo>
                  <a:pt x="2107" y="1172"/>
                </a:lnTo>
                <a:lnTo>
                  <a:pt x="2121" y="1165"/>
                </a:lnTo>
                <a:lnTo>
                  <a:pt x="2131" y="1158"/>
                </a:lnTo>
                <a:lnTo>
                  <a:pt x="2135" y="1158"/>
                </a:lnTo>
                <a:lnTo>
                  <a:pt x="2135" y="1161"/>
                </a:lnTo>
                <a:lnTo>
                  <a:pt x="2124" y="1168"/>
                </a:lnTo>
                <a:lnTo>
                  <a:pt x="2100" y="1186"/>
                </a:lnTo>
                <a:lnTo>
                  <a:pt x="2093" y="1193"/>
                </a:lnTo>
                <a:lnTo>
                  <a:pt x="2082" y="1196"/>
                </a:lnTo>
                <a:lnTo>
                  <a:pt x="2075" y="1200"/>
                </a:lnTo>
                <a:lnTo>
                  <a:pt x="2075" y="1203"/>
                </a:lnTo>
                <a:lnTo>
                  <a:pt x="2054" y="1221"/>
                </a:lnTo>
                <a:lnTo>
                  <a:pt x="2044" y="1227"/>
                </a:lnTo>
                <a:lnTo>
                  <a:pt x="2030" y="1234"/>
                </a:lnTo>
                <a:lnTo>
                  <a:pt x="2016" y="1241"/>
                </a:lnTo>
                <a:lnTo>
                  <a:pt x="2006" y="1248"/>
                </a:lnTo>
                <a:lnTo>
                  <a:pt x="1988" y="1259"/>
                </a:lnTo>
                <a:lnTo>
                  <a:pt x="1974" y="1266"/>
                </a:lnTo>
                <a:lnTo>
                  <a:pt x="1957" y="1276"/>
                </a:lnTo>
                <a:lnTo>
                  <a:pt x="1950" y="1280"/>
                </a:lnTo>
                <a:lnTo>
                  <a:pt x="1950" y="1287"/>
                </a:lnTo>
                <a:lnTo>
                  <a:pt x="1957" y="1287"/>
                </a:lnTo>
                <a:lnTo>
                  <a:pt x="1964" y="1276"/>
                </a:lnTo>
                <a:lnTo>
                  <a:pt x="1974" y="1273"/>
                </a:lnTo>
                <a:lnTo>
                  <a:pt x="1988" y="1266"/>
                </a:lnTo>
                <a:lnTo>
                  <a:pt x="2009" y="1252"/>
                </a:lnTo>
                <a:lnTo>
                  <a:pt x="2033" y="1238"/>
                </a:lnTo>
                <a:lnTo>
                  <a:pt x="2089" y="1207"/>
                </a:lnTo>
                <a:lnTo>
                  <a:pt x="2190" y="1140"/>
                </a:lnTo>
                <a:lnTo>
                  <a:pt x="2243" y="1112"/>
                </a:lnTo>
                <a:lnTo>
                  <a:pt x="2267" y="1099"/>
                </a:lnTo>
                <a:lnTo>
                  <a:pt x="2281" y="1085"/>
                </a:lnTo>
                <a:lnTo>
                  <a:pt x="2295" y="1074"/>
                </a:lnTo>
                <a:lnTo>
                  <a:pt x="2326" y="1053"/>
                </a:lnTo>
                <a:lnTo>
                  <a:pt x="2368" y="1018"/>
                </a:lnTo>
                <a:lnTo>
                  <a:pt x="2452" y="966"/>
                </a:lnTo>
                <a:lnTo>
                  <a:pt x="2525" y="928"/>
                </a:lnTo>
                <a:lnTo>
                  <a:pt x="2546" y="914"/>
                </a:lnTo>
                <a:lnTo>
                  <a:pt x="2571" y="900"/>
                </a:lnTo>
                <a:lnTo>
                  <a:pt x="2602" y="875"/>
                </a:lnTo>
                <a:lnTo>
                  <a:pt x="2633" y="858"/>
                </a:lnTo>
                <a:lnTo>
                  <a:pt x="2679" y="837"/>
                </a:lnTo>
                <a:lnTo>
                  <a:pt x="2696" y="827"/>
                </a:lnTo>
                <a:lnTo>
                  <a:pt x="2710" y="816"/>
                </a:lnTo>
                <a:lnTo>
                  <a:pt x="2717" y="816"/>
                </a:lnTo>
                <a:lnTo>
                  <a:pt x="2727" y="820"/>
                </a:lnTo>
                <a:lnTo>
                  <a:pt x="2748" y="830"/>
                </a:lnTo>
                <a:lnTo>
                  <a:pt x="2752" y="830"/>
                </a:lnTo>
                <a:lnTo>
                  <a:pt x="2755" y="827"/>
                </a:lnTo>
                <a:lnTo>
                  <a:pt x="2759" y="820"/>
                </a:lnTo>
                <a:lnTo>
                  <a:pt x="2766" y="813"/>
                </a:lnTo>
                <a:lnTo>
                  <a:pt x="2776" y="809"/>
                </a:lnTo>
                <a:lnTo>
                  <a:pt x="2783" y="802"/>
                </a:lnTo>
                <a:lnTo>
                  <a:pt x="2783" y="788"/>
                </a:lnTo>
                <a:lnTo>
                  <a:pt x="2783" y="774"/>
                </a:lnTo>
                <a:lnTo>
                  <a:pt x="2790" y="757"/>
                </a:lnTo>
                <a:lnTo>
                  <a:pt x="2801" y="729"/>
                </a:lnTo>
                <a:lnTo>
                  <a:pt x="2818" y="687"/>
                </a:lnTo>
                <a:lnTo>
                  <a:pt x="2836" y="666"/>
                </a:lnTo>
                <a:lnTo>
                  <a:pt x="2846" y="656"/>
                </a:lnTo>
                <a:lnTo>
                  <a:pt x="2846" y="377"/>
                </a:lnTo>
                <a:lnTo>
                  <a:pt x="2846" y="356"/>
                </a:lnTo>
                <a:lnTo>
                  <a:pt x="2843" y="356"/>
                </a:lnTo>
                <a:lnTo>
                  <a:pt x="2839" y="356"/>
                </a:lnTo>
                <a:lnTo>
                  <a:pt x="2539" y="335"/>
                </a:lnTo>
                <a:lnTo>
                  <a:pt x="2546" y="339"/>
                </a:lnTo>
                <a:lnTo>
                  <a:pt x="2557" y="339"/>
                </a:lnTo>
                <a:lnTo>
                  <a:pt x="2577" y="332"/>
                </a:lnTo>
                <a:lnTo>
                  <a:pt x="2598" y="328"/>
                </a:lnTo>
                <a:lnTo>
                  <a:pt x="2616" y="325"/>
                </a:lnTo>
                <a:lnTo>
                  <a:pt x="2619" y="325"/>
                </a:lnTo>
                <a:lnTo>
                  <a:pt x="2619" y="321"/>
                </a:lnTo>
                <a:lnTo>
                  <a:pt x="2612" y="318"/>
                </a:lnTo>
                <a:lnTo>
                  <a:pt x="2616" y="314"/>
                </a:lnTo>
                <a:lnTo>
                  <a:pt x="2633" y="311"/>
                </a:lnTo>
                <a:lnTo>
                  <a:pt x="2651" y="314"/>
                </a:lnTo>
                <a:lnTo>
                  <a:pt x="2665" y="311"/>
                </a:lnTo>
                <a:lnTo>
                  <a:pt x="2633" y="307"/>
                </a:lnTo>
                <a:lnTo>
                  <a:pt x="2623" y="304"/>
                </a:lnTo>
                <a:lnTo>
                  <a:pt x="2609" y="300"/>
                </a:lnTo>
                <a:lnTo>
                  <a:pt x="2605" y="297"/>
                </a:lnTo>
                <a:lnTo>
                  <a:pt x="2602" y="293"/>
                </a:lnTo>
                <a:lnTo>
                  <a:pt x="2574" y="293"/>
                </a:lnTo>
                <a:lnTo>
                  <a:pt x="2539" y="293"/>
                </a:lnTo>
                <a:lnTo>
                  <a:pt x="2522" y="293"/>
                </a:lnTo>
                <a:lnTo>
                  <a:pt x="2511" y="293"/>
                </a:lnTo>
                <a:lnTo>
                  <a:pt x="2504" y="293"/>
                </a:lnTo>
                <a:lnTo>
                  <a:pt x="2501" y="293"/>
                </a:lnTo>
                <a:lnTo>
                  <a:pt x="2504" y="297"/>
                </a:lnTo>
                <a:lnTo>
                  <a:pt x="2501" y="297"/>
                </a:lnTo>
                <a:lnTo>
                  <a:pt x="2490" y="300"/>
                </a:lnTo>
                <a:lnTo>
                  <a:pt x="2483" y="300"/>
                </a:lnTo>
                <a:lnTo>
                  <a:pt x="2515" y="325"/>
                </a:lnTo>
                <a:lnTo>
                  <a:pt x="2529" y="332"/>
                </a:lnTo>
                <a:lnTo>
                  <a:pt x="2539" y="335"/>
                </a:lnTo>
                <a:lnTo>
                  <a:pt x="2839" y="356"/>
                </a:lnTo>
                <a:lnTo>
                  <a:pt x="2169" y="262"/>
                </a:lnTo>
                <a:lnTo>
                  <a:pt x="2187" y="262"/>
                </a:lnTo>
                <a:lnTo>
                  <a:pt x="2201" y="262"/>
                </a:lnTo>
                <a:lnTo>
                  <a:pt x="2208" y="258"/>
                </a:lnTo>
                <a:lnTo>
                  <a:pt x="2197" y="255"/>
                </a:lnTo>
                <a:lnTo>
                  <a:pt x="2183" y="255"/>
                </a:lnTo>
                <a:lnTo>
                  <a:pt x="2156" y="258"/>
                </a:lnTo>
                <a:lnTo>
                  <a:pt x="2128" y="258"/>
                </a:lnTo>
                <a:lnTo>
                  <a:pt x="2089" y="258"/>
                </a:lnTo>
                <a:lnTo>
                  <a:pt x="2058" y="258"/>
                </a:lnTo>
                <a:lnTo>
                  <a:pt x="2128" y="262"/>
                </a:lnTo>
                <a:lnTo>
                  <a:pt x="2169" y="262"/>
                </a:lnTo>
                <a:lnTo>
                  <a:pt x="2839" y="356"/>
                </a:lnTo>
                <a:lnTo>
                  <a:pt x="2225" y="262"/>
                </a:lnTo>
                <a:lnTo>
                  <a:pt x="2236" y="262"/>
                </a:lnTo>
                <a:lnTo>
                  <a:pt x="2222" y="255"/>
                </a:lnTo>
                <a:lnTo>
                  <a:pt x="2218" y="255"/>
                </a:lnTo>
                <a:lnTo>
                  <a:pt x="2222" y="262"/>
                </a:lnTo>
                <a:lnTo>
                  <a:pt x="2225" y="262"/>
                </a:lnTo>
                <a:lnTo>
                  <a:pt x="2839" y="356"/>
                </a:lnTo>
                <a:lnTo>
                  <a:pt x="1273" y="244"/>
                </a:lnTo>
                <a:lnTo>
                  <a:pt x="1280" y="255"/>
                </a:lnTo>
                <a:lnTo>
                  <a:pt x="1287" y="258"/>
                </a:lnTo>
                <a:lnTo>
                  <a:pt x="1308" y="258"/>
                </a:lnTo>
                <a:lnTo>
                  <a:pt x="1319" y="258"/>
                </a:lnTo>
                <a:lnTo>
                  <a:pt x="1326" y="262"/>
                </a:lnTo>
                <a:lnTo>
                  <a:pt x="1347" y="276"/>
                </a:lnTo>
                <a:lnTo>
                  <a:pt x="1360" y="276"/>
                </a:lnTo>
                <a:lnTo>
                  <a:pt x="1385" y="269"/>
                </a:lnTo>
                <a:lnTo>
                  <a:pt x="1402" y="269"/>
                </a:lnTo>
                <a:lnTo>
                  <a:pt x="1416" y="272"/>
                </a:lnTo>
                <a:lnTo>
                  <a:pt x="1434" y="276"/>
                </a:lnTo>
                <a:lnTo>
                  <a:pt x="1451" y="276"/>
                </a:lnTo>
                <a:lnTo>
                  <a:pt x="1486" y="276"/>
                </a:lnTo>
                <a:lnTo>
                  <a:pt x="1545" y="272"/>
                </a:lnTo>
                <a:lnTo>
                  <a:pt x="1622" y="265"/>
                </a:lnTo>
                <a:lnTo>
                  <a:pt x="1657" y="262"/>
                </a:lnTo>
                <a:lnTo>
                  <a:pt x="1685" y="258"/>
                </a:lnTo>
                <a:lnTo>
                  <a:pt x="1734" y="262"/>
                </a:lnTo>
                <a:lnTo>
                  <a:pt x="1786" y="262"/>
                </a:lnTo>
                <a:lnTo>
                  <a:pt x="1835" y="262"/>
                </a:lnTo>
                <a:lnTo>
                  <a:pt x="1849" y="265"/>
                </a:lnTo>
                <a:lnTo>
                  <a:pt x="1852" y="265"/>
                </a:lnTo>
                <a:lnTo>
                  <a:pt x="1849" y="262"/>
                </a:lnTo>
                <a:lnTo>
                  <a:pt x="1838" y="258"/>
                </a:lnTo>
                <a:lnTo>
                  <a:pt x="1842" y="258"/>
                </a:lnTo>
                <a:lnTo>
                  <a:pt x="1877" y="258"/>
                </a:lnTo>
                <a:lnTo>
                  <a:pt x="1856" y="255"/>
                </a:lnTo>
                <a:lnTo>
                  <a:pt x="1845" y="251"/>
                </a:lnTo>
                <a:lnTo>
                  <a:pt x="1828" y="251"/>
                </a:lnTo>
                <a:lnTo>
                  <a:pt x="1824" y="251"/>
                </a:lnTo>
                <a:lnTo>
                  <a:pt x="1828" y="248"/>
                </a:lnTo>
                <a:lnTo>
                  <a:pt x="1852" y="244"/>
                </a:lnTo>
                <a:lnTo>
                  <a:pt x="1821" y="241"/>
                </a:lnTo>
                <a:lnTo>
                  <a:pt x="1800" y="241"/>
                </a:lnTo>
                <a:lnTo>
                  <a:pt x="1775" y="241"/>
                </a:lnTo>
                <a:lnTo>
                  <a:pt x="1737" y="241"/>
                </a:lnTo>
                <a:lnTo>
                  <a:pt x="1709" y="241"/>
                </a:lnTo>
                <a:lnTo>
                  <a:pt x="1674" y="248"/>
                </a:lnTo>
                <a:lnTo>
                  <a:pt x="1653" y="255"/>
                </a:lnTo>
                <a:lnTo>
                  <a:pt x="1619" y="258"/>
                </a:lnTo>
                <a:lnTo>
                  <a:pt x="1580" y="258"/>
                </a:lnTo>
                <a:lnTo>
                  <a:pt x="1535" y="258"/>
                </a:lnTo>
                <a:lnTo>
                  <a:pt x="1514" y="262"/>
                </a:lnTo>
                <a:lnTo>
                  <a:pt x="1496" y="265"/>
                </a:lnTo>
                <a:lnTo>
                  <a:pt x="1472" y="262"/>
                </a:lnTo>
                <a:lnTo>
                  <a:pt x="1458" y="262"/>
                </a:lnTo>
                <a:lnTo>
                  <a:pt x="1444" y="258"/>
                </a:lnTo>
                <a:lnTo>
                  <a:pt x="1420" y="251"/>
                </a:lnTo>
                <a:lnTo>
                  <a:pt x="1406" y="248"/>
                </a:lnTo>
                <a:lnTo>
                  <a:pt x="1378" y="251"/>
                </a:lnTo>
                <a:lnTo>
                  <a:pt x="1357" y="248"/>
                </a:lnTo>
                <a:lnTo>
                  <a:pt x="1340" y="244"/>
                </a:lnTo>
                <a:lnTo>
                  <a:pt x="1305" y="231"/>
                </a:lnTo>
                <a:lnTo>
                  <a:pt x="1294" y="227"/>
                </a:lnTo>
                <a:lnTo>
                  <a:pt x="1287" y="224"/>
                </a:lnTo>
                <a:lnTo>
                  <a:pt x="1277" y="217"/>
                </a:lnTo>
                <a:lnTo>
                  <a:pt x="1277" y="220"/>
                </a:lnTo>
                <a:lnTo>
                  <a:pt x="1280" y="227"/>
                </a:lnTo>
                <a:lnTo>
                  <a:pt x="1284" y="231"/>
                </a:lnTo>
                <a:lnTo>
                  <a:pt x="1287" y="231"/>
                </a:lnTo>
                <a:lnTo>
                  <a:pt x="1284" y="234"/>
                </a:lnTo>
                <a:lnTo>
                  <a:pt x="1280" y="238"/>
                </a:lnTo>
                <a:lnTo>
                  <a:pt x="1277" y="238"/>
                </a:lnTo>
                <a:lnTo>
                  <a:pt x="1270" y="231"/>
                </a:lnTo>
                <a:lnTo>
                  <a:pt x="1266" y="231"/>
                </a:lnTo>
                <a:lnTo>
                  <a:pt x="1263" y="231"/>
                </a:lnTo>
                <a:lnTo>
                  <a:pt x="1266" y="238"/>
                </a:lnTo>
                <a:lnTo>
                  <a:pt x="1273" y="244"/>
                </a:lnTo>
                <a:lnTo>
                  <a:pt x="2839" y="356"/>
                </a:lnTo>
                <a:lnTo>
                  <a:pt x="883" y="98"/>
                </a:lnTo>
                <a:lnTo>
                  <a:pt x="869" y="91"/>
                </a:lnTo>
                <a:lnTo>
                  <a:pt x="855" y="84"/>
                </a:lnTo>
                <a:lnTo>
                  <a:pt x="830" y="81"/>
                </a:lnTo>
                <a:lnTo>
                  <a:pt x="816" y="77"/>
                </a:lnTo>
                <a:lnTo>
                  <a:pt x="810" y="74"/>
                </a:lnTo>
                <a:lnTo>
                  <a:pt x="806" y="70"/>
                </a:lnTo>
                <a:lnTo>
                  <a:pt x="806" y="63"/>
                </a:lnTo>
                <a:lnTo>
                  <a:pt x="810" y="60"/>
                </a:lnTo>
                <a:lnTo>
                  <a:pt x="823" y="63"/>
                </a:lnTo>
                <a:lnTo>
                  <a:pt x="841" y="63"/>
                </a:lnTo>
                <a:lnTo>
                  <a:pt x="844" y="67"/>
                </a:lnTo>
                <a:lnTo>
                  <a:pt x="848" y="67"/>
                </a:lnTo>
                <a:lnTo>
                  <a:pt x="841" y="63"/>
                </a:lnTo>
                <a:lnTo>
                  <a:pt x="830" y="56"/>
                </a:lnTo>
                <a:lnTo>
                  <a:pt x="813" y="49"/>
                </a:lnTo>
                <a:lnTo>
                  <a:pt x="799" y="46"/>
                </a:lnTo>
                <a:lnTo>
                  <a:pt x="778" y="39"/>
                </a:lnTo>
                <a:lnTo>
                  <a:pt x="761" y="35"/>
                </a:lnTo>
                <a:lnTo>
                  <a:pt x="754" y="28"/>
                </a:lnTo>
                <a:lnTo>
                  <a:pt x="743" y="18"/>
                </a:lnTo>
                <a:lnTo>
                  <a:pt x="729" y="11"/>
                </a:lnTo>
                <a:lnTo>
                  <a:pt x="691" y="0"/>
                </a:lnTo>
                <a:lnTo>
                  <a:pt x="534" y="0"/>
                </a:lnTo>
                <a:lnTo>
                  <a:pt x="555" y="7"/>
                </a:lnTo>
                <a:lnTo>
                  <a:pt x="572" y="14"/>
                </a:lnTo>
                <a:lnTo>
                  <a:pt x="583" y="14"/>
                </a:lnTo>
                <a:lnTo>
                  <a:pt x="600" y="18"/>
                </a:lnTo>
                <a:lnTo>
                  <a:pt x="625" y="25"/>
                </a:lnTo>
                <a:lnTo>
                  <a:pt x="646" y="35"/>
                </a:lnTo>
                <a:lnTo>
                  <a:pt x="674" y="53"/>
                </a:lnTo>
                <a:lnTo>
                  <a:pt x="684" y="60"/>
                </a:lnTo>
                <a:lnTo>
                  <a:pt x="691" y="63"/>
                </a:lnTo>
                <a:lnTo>
                  <a:pt x="736" y="74"/>
                </a:lnTo>
                <a:lnTo>
                  <a:pt x="775" y="84"/>
                </a:lnTo>
                <a:lnTo>
                  <a:pt x="789" y="95"/>
                </a:lnTo>
                <a:lnTo>
                  <a:pt x="803" y="105"/>
                </a:lnTo>
                <a:lnTo>
                  <a:pt x="813" y="109"/>
                </a:lnTo>
                <a:lnTo>
                  <a:pt x="796" y="91"/>
                </a:lnTo>
                <a:lnTo>
                  <a:pt x="806" y="91"/>
                </a:lnTo>
                <a:lnTo>
                  <a:pt x="813" y="98"/>
                </a:lnTo>
                <a:lnTo>
                  <a:pt x="823" y="105"/>
                </a:lnTo>
                <a:lnTo>
                  <a:pt x="834" y="105"/>
                </a:lnTo>
                <a:lnTo>
                  <a:pt x="823" y="102"/>
                </a:lnTo>
                <a:lnTo>
                  <a:pt x="816" y="91"/>
                </a:lnTo>
                <a:lnTo>
                  <a:pt x="823" y="88"/>
                </a:lnTo>
                <a:lnTo>
                  <a:pt x="841" y="88"/>
                </a:lnTo>
                <a:lnTo>
                  <a:pt x="844" y="88"/>
                </a:lnTo>
                <a:lnTo>
                  <a:pt x="869" y="95"/>
                </a:lnTo>
                <a:lnTo>
                  <a:pt x="883" y="102"/>
                </a:lnTo>
                <a:lnTo>
                  <a:pt x="890" y="109"/>
                </a:lnTo>
                <a:lnTo>
                  <a:pt x="897" y="112"/>
                </a:lnTo>
                <a:lnTo>
                  <a:pt x="914" y="116"/>
                </a:lnTo>
                <a:lnTo>
                  <a:pt x="956" y="122"/>
                </a:lnTo>
                <a:lnTo>
                  <a:pt x="918" y="112"/>
                </a:lnTo>
                <a:lnTo>
                  <a:pt x="897" y="105"/>
                </a:lnTo>
                <a:lnTo>
                  <a:pt x="883" y="98"/>
                </a:lnTo>
                <a:lnTo>
                  <a:pt x="2839" y="356"/>
                </a:lnTo>
                <a:lnTo>
                  <a:pt x="1329" y="795"/>
                </a:lnTo>
                <a:lnTo>
                  <a:pt x="1319" y="799"/>
                </a:lnTo>
                <a:lnTo>
                  <a:pt x="1308" y="802"/>
                </a:lnTo>
                <a:lnTo>
                  <a:pt x="1301" y="820"/>
                </a:lnTo>
                <a:lnTo>
                  <a:pt x="1301" y="830"/>
                </a:lnTo>
                <a:lnTo>
                  <a:pt x="1305" y="834"/>
                </a:lnTo>
                <a:lnTo>
                  <a:pt x="1308" y="837"/>
                </a:lnTo>
                <a:lnTo>
                  <a:pt x="1315" y="837"/>
                </a:lnTo>
                <a:lnTo>
                  <a:pt x="1319" y="841"/>
                </a:lnTo>
                <a:lnTo>
                  <a:pt x="1322" y="841"/>
                </a:lnTo>
                <a:lnTo>
                  <a:pt x="1333" y="834"/>
                </a:lnTo>
                <a:lnTo>
                  <a:pt x="1340" y="827"/>
                </a:lnTo>
                <a:lnTo>
                  <a:pt x="1343" y="820"/>
                </a:lnTo>
                <a:lnTo>
                  <a:pt x="1343" y="813"/>
                </a:lnTo>
                <a:lnTo>
                  <a:pt x="1343" y="799"/>
                </a:lnTo>
                <a:lnTo>
                  <a:pt x="1340" y="792"/>
                </a:lnTo>
                <a:lnTo>
                  <a:pt x="1333" y="792"/>
                </a:lnTo>
                <a:lnTo>
                  <a:pt x="1329" y="795"/>
                </a:lnTo>
                <a:lnTo>
                  <a:pt x="2839" y="356"/>
                </a:lnTo>
                <a:lnTo>
                  <a:pt x="1214" y="956"/>
                </a:lnTo>
                <a:lnTo>
                  <a:pt x="1231" y="949"/>
                </a:lnTo>
                <a:lnTo>
                  <a:pt x="1231" y="938"/>
                </a:lnTo>
                <a:lnTo>
                  <a:pt x="1238" y="928"/>
                </a:lnTo>
                <a:lnTo>
                  <a:pt x="1249" y="921"/>
                </a:lnTo>
                <a:lnTo>
                  <a:pt x="1252" y="914"/>
                </a:lnTo>
                <a:lnTo>
                  <a:pt x="1256" y="903"/>
                </a:lnTo>
                <a:lnTo>
                  <a:pt x="1252" y="896"/>
                </a:lnTo>
                <a:lnTo>
                  <a:pt x="1245" y="900"/>
                </a:lnTo>
                <a:lnTo>
                  <a:pt x="1231" y="907"/>
                </a:lnTo>
                <a:lnTo>
                  <a:pt x="1221" y="921"/>
                </a:lnTo>
                <a:lnTo>
                  <a:pt x="1218" y="931"/>
                </a:lnTo>
                <a:lnTo>
                  <a:pt x="1211" y="935"/>
                </a:lnTo>
                <a:lnTo>
                  <a:pt x="1207" y="945"/>
                </a:lnTo>
                <a:lnTo>
                  <a:pt x="1207" y="952"/>
                </a:lnTo>
                <a:lnTo>
                  <a:pt x="1211" y="956"/>
                </a:lnTo>
                <a:lnTo>
                  <a:pt x="1214" y="956"/>
                </a:lnTo>
                <a:lnTo>
                  <a:pt x="2839" y="356"/>
                </a:lnTo>
                <a:lnTo>
                  <a:pt x="1200" y="966"/>
                </a:lnTo>
                <a:lnTo>
                  <a:pt x="1204" y="959"/>
                </a:lnTo>
                <a:lnTo>
                  <a:pt x="1200" y="959"/>
                </a:lnTo>
                <a:lnTo>
                  <a:pt x="1193" y="963"/>
                </a:lnTo>
                <a:lnTo>
                  <a:pt x="1193" y="966"/>
                </a:lnTo>
                <a:lnTo>
                  <a:pt x="1197" y="970"/>
                </a:lnTo>
                <a:lnTo>
                  <a:pt x="1200" y="966"/>
                </a:lnTo>
                <a:lnTo>
                  <a:pt x="2839" y="356"/>
                </a:lnTo>
                <a:lnTo>
                  <a:pt x="1085" y="942"/>
                </a:lnTo>
                <a:lnTo>
                  <a:pt x="1082" y="935"/>
                </a:lnTo>
                <a:lnTo>
                  <a:pt x="1078" y="928"/>
                </a:lnTo>
                <a:lnTo>
                  <a:pt x="1075" y="928"/>
                </a:lnTo>
                <a:lnTo>
                  <a:pt x="1071" y="931"/>
                </a:lnTo>
                <a:lnTo>
                  <a:pt x="1075" y="938"/>
                </a:lnTo>
                <a:lnTo>
                  <a:pt x="1078" y="945"/>
                </a:lnTo>
                <a:lnTo>
                  <a:pt x="1082" y="945"/>
                </a:lnTo>
                <a:lnTo>
                  <a:pt x="1085" y="942"/>
                </a:lnTo>
                <a:lnTo>
                  <a:pt x="2839" y="356"/>
                </a:lnTo>
                <a:lnTo>
                  <a:pt x="1095" y="1088"/>
                </a:lnTo>
                <a:lnTo>
                  <a:pt x="1102" y="1081"/>
                </a:lnTo>
                <a:lnTo>
                  <a:pt x="1106" y="1074"/>
                </a:lnTo>
                <a:lnTo>
                  <a:pt x="1106" y="1071"/>
                </a:lnTo>
                <a:lnTo>
                  <a:pt x="1102" y="1067"/>
                </a:lnTo>
                <a:lnTo>
                  <a:pt x="1099" y="1074"/>
                </a:lnTo>
                <a:lnTo>
                  <a:pt x="1095" y="1078"/>
                </a:lnTo>
                <a:lnTo>
                  <a:pt x="1092" y="1088"/>
                </a:lnTo>
                <a:lnTo>
                  <a:pt x="1095" y="1088"/>
                </a:lnTo>
                <a:lnTo>
                  <a:pt x="2839" y="356"/>
                </a:lnTo>
                <a:lnTo>
                  <a:pt x="1116" y="1064"/>
                </a:lnTo>
                <a:lnTo>
                  <a:pt x="1120" y="1053"/>
                </a:lnTo>
                <a:lnTo>
                  <a:pt x="1116" y="1057"/>
                </a:lnTo>
                <a:lnTo>
                  <a:pt x="1113" y="1067"/>
                </a:lnTo>
                <a:lnTo>
                  <a:pt x="1116" y="1064"/>
                </a:lnTo>
                <a:lnTo>
                  <a:pt x="2839" y="356"/>
                </a:lnTo>
                <a:lnTo>
                  <a:pt x="1054" y="1123"/>
                </a:lnTo>
                <a:lnTo>
                  <a:pt x="1061" y="1112"/>
                </a:lnTo>
                <a:lnTo>
                  <a:pt x="1057" y="1112"/>
                </a:lnTo>
                <a:lnTo>
                  <a:pt x="1050" y="1119"/>
                </a:lnTo>
                <a:lnTo>
                  <a:pt x="1043" y="1123"/>
                </a:lnTo>
                <a:lnTo>
                  <a:pt x="1036" y="1126"/>
                </a:lnTo>
                <a:lnTo>
                  <a:pt x="1033" y="1133"/>
                </a:lnTo>
                <a:lnTo>
                  <a:pt x="1036" y="1144"/>
                </a:lnTo>
                <a:lnTo>
                  <a:pt x="1036" y="1147"/>
                </a:lnTo>
                <a:lnTo>
                  <a:pt x="1043" y="1144"/>
                </a:lnTo>
                <a:lnTo>
                  <a:pt x="1050" y="1133"/>
                </a:lnTo>
                <a:lnTo>
                  <a:pt x="1054" y="1123"/>
                </a:lnTo>
                <a:lnTo>
                  <a:pt x="2839" y="356"/>
                </a:lnTo>
                <a:lnTo>
                  <a:pt x="991" y="1186"/>
                </a:lnTo>
                <a:lnTo>
                  <a:pt x="980" y="1193"/>
                </a:lnTo>
                <a:lnTo>
                  <a:pt x="980" y="1196"/>
                </a:lnTo>
                <a:lnTo>
                  <a:pt x="991" y="1189"/>
                </a:lnTo>
                <a:lnTo>
                  <a:pt x="994" y="1186"/>
                </a:lnTo>
                <a:lnTo>
                  <a:pt x="991" y="1186"/>
                </a:lnTo>
                <a:lnTo>
                  <a:pt x="2839" y="356"/>
                </a:lnTo>
                <a:lnTo>
                  <a:pt x="959" y="1207"/>
                </a:lnTo>
                <a:lnTo>
                  <a:pt x="956" y="1217"/>
                </a:lnTo>
                <a:lnTo>
                  <a:pt x="956" y="1221"/>
                </a:lnTo>
                <a:lnTo>
                  <a:pt x="959" y="1217"/>
                </a:lnTo>
                <a:lnTo>
                  <a:pt x="966" y="1210"/>
                </a:lnTo>
                <a:lnTo>
                  <a:pt x="970" y="1203"/>
                </a:lnTo>
                <a:lnTo>
                  <a:pt x="970" y="1200"/>
                </a:lnTo>
                <a:lnTo>
                  <a:pt x="966" y="1200"/>
                </a:lnTo>
                <a:lnTo>
                  <a:pt x="959" y="1207"/>
                </a:lnTo>
                <a:lnTo>
                  <a:pt x="2839" y="356"/>
                </a:lnTo>
                <a:lnTo>
                  <a:pt x="911" y="1276"/>
                </a:lnTo>
                <a:lnTo>
                  <a:pt x="904" y="1273"/>
                </a:lnTo>
                <a:lnTo>
                  <a:pt x="897" y="1280"/>
                </a:lnTo>
                <a:lnTo>
                  <a:pt x="893" y="1290"/>
                </a:lnTo>
                <a:lnTo>
                  <a:pt x="897" y="1294"/>
                </a:lnTo>
                <a:lnTo>
                  <a:pt x="900" y="1290"/>
                </a:lnTo>
                <a:lnTo>
                  <a:pt x="911" y="1280"/>
                </a:lnTo>
                <a:lnTo>
                  <a:pt x="914" y="1276"/>
                </a:lnTo>
                <a:lnTo>
                  <a:pt x="911" y="1276"/>
                </a:lnTo>
                <a:lnTo>
                  <a:pt x="2839" y="356"/>
                </a:lnTo>
                <a:lnTo>
                  <a:pt x="876" y="1304"/>
                </a:lnTo>
                <a:lnTo>
                  <a:pt x="872" y="1308"/>
                </a:lnTo>
                <a:lnTo>
                  <a:pt x="869" y="1311"/>
                </a:lnTo>
                <a:lnTo>
                  <a:pt x="869" y="1315"/>
                </a:lnTo>
                <a:lnTo>
                  <a:pt x="872" y="1315"/>
                </a:lnTo>
                <a:lnTo>
                  <a:pt x="879" y="1308"/>
                </a:lnTo>
                <a:lnTo>
                  <a:pt x="879" y="1304"/>
                </a:lnTo>
                <a:lnTo>
                  <a:pt x="876" y="1304"/>
                </a:lnTo>
                <a:lnTo>
                  <a:pt x="2839" y="356"/>
                </a:lnTo>
                <a:lnTo>
                  <a:pt x="785" y="1395"/>
                </a:lnTo>
                <a:lnTo>
                  <a:pt x="785" y="1405"/>
                </a:lnTo>
                <a:lnTo>
                  <a:pt x="789" y="1405"/>
                </a:lnTo>
                <a:lnTo>
                  <a:pt x="789" y="1395"/>
                </a:lnTo>
                <a:lnTo>
                  <a:pt x="785" y="1395"/>
                </a:lnTo>
                <a:lnTo>
                  <a:pt x="2839" y="356"/>
                </a:lnTo>
                <a:lnTo>
                  <a:pt x="653" y="1534"/>
                </a:lnTo>
                <a:lnTo>
                  <a:pt x="642" y="1538"/>
                </a:lnTo>
                <a:lnTo>
                  <a:pt x="639" y="1545"/>
                </a:lnTo>
                <a:lnTo>
                  <a:pt x="635" y="1552"/>
                </a:lnTo>
                <a:lnTo>
                  <a:pt x="635" y="1555"/>
                </a:lnTo>
                <a:lnTo>
                  <a:pt x="639" y="1559"/>
                </a:lnTo>
                <a:lnTo>
                  <a:pt x="646" y="1555"/>
                </a:lnTo>
                <a:lnTo>
                  <a:pt x="653" y="1545"/>
                </a:lnTo>
                <a:lnTo>
                  <a:pt x="660" y="1534"/>
                </a:lnTo>
                <a:lnTo>
                  <a:pt x="653" y="1534"/>
                </a:lnTo>
                <a:lnTo>
                  <a:pt x="2839" y="356"/>
                </a:lnTo>
                <a:lnTo>
                  <a:pt x="621" y="1555"/>
                </a:lnTo>
                <a:lnTo>
                  <a:pt x="614" y="1559"/>
                </a:lnTo>
                <a:lnTo>
                  <a:pt x="604" y="1566"/>
                </a:lnTo>
                <a:lnTo>
                  <a:pt x="593" y="1580"/>
                </a:lnTo>
                <a:lnTo>
                  <a:pt x="600" y="1580"/>
                </a:lnTo>
                <a:lnTo>
                  <a:pt x="611" y="1576"/>
                </a:lnTo>
                <a:lnTo>
                  <a:pt x="621" y="1566"/>
                </a:lnTo>
                <a:lnTo>
                  <a:pt x="625" y="1559"/>
                </a:lnTo>
                <a:lnTo>
                  <a:pt x="625" y="1555"/>
                </a:lnTo>
                <a:lnTo>
                  <a:pt x="621" y="1555"/>
                </a:lnTo>
                <a:lnTo>
                  <a:pt x="2839" y="356"/>
                </a:lnTo>
                <a:lnTo>
                  <a:pt x="642" y="1377"/>
                </a:lnTo>
                <a:lnTo>
                  <a:pt x="646" y="1374"/>
                </a:lnTo>
                <a:lnTo>
                  <a:pt x="642" y="1367"/>
                </a:lnTo>
                <a:lnTo>
                  <a:pt x="639" y="1367"/>
                </a:lnTo>
                <a:lnTo>
                  <a:pt x="635" y="1367"/>
                </a:lnTo>
                <a:lnTo>
                  <a:pt x="632" y="1374"/>
                </a:lnTo>
                <a:lnTo>
                  <a:pt x="635" y="1377"/>
                </a:lnTo>
                <a:lnTo>
                  <a:pt x="639" y="1377"/>
                </a:lnTo>
                <a:lnTo>
                  <a:pt x="642" y="1377"/>
                </a:lnTo>
                <a:lnTo>
                  <a:pt x="2839" y="356"/>
                </a:lnTo>
                <a:lnTo>
                  <a:pt x="520" y="1621"/>
                </a:lnTo>
                <a:lnTo>
                  <a:pt x="513" y="1628"/>
                </a:lnTo>
                <a:lnTo>
                  <a:pt x="503" y="1639"/>
                </a:lnTo>
                <a:lnTo>
                  <a:pt x="503" y="1646"/>
                </a:lnTo>
                <a:lnTo>
                  <a:pt x="506" y="1646"/>
                </a:lnTo>
                <a:lnTo>
                  <a:pt x="513" y="1639"/>
                </a:lnTo>
                <a:lnTo>
                  <a:pt x="520" y="1632"/>
                </a:lnTo>
                <a:lnTo>
                  <a:pt x="527" y="1625"/>
                </a:lnTo>
                <a:lnTo>
                  <a:pt x="531" y="1621"/>
                </a:lnTo>
                <a:lnTo>
                  <a:pt x="527" y="1618"/>
                </a:lnTo>
                <a:lnTo>
                  <a:pt x="520" y="1621"/>
                </a:lnTo>
                <a:lnTo>
                  <a:pt x="2839" y="356"/>
                </a:lnTo>
                <a:lnTo>
                  <a:pt x="412" y="1702"/>
                </a:lnTo>
                <a:lnTo>
                  <a:pt x="398" y="1716"/>
                </a:lnTo>
                <a:lnTo>
                  <a:pt x="391" y="1729"/>
                </a:lnTo>
                <a:lnTo>
                  <a:pt x="388" y="1733"/>
                </a:lnTo>
                <a:lnTo>
                  <a:pt x="391" y="1733"/>
                </a:lnTo>
                <a:lnTo>
                  <a:pt x="408" y="1722"/>
                </a:lnTo>
                <a:lnTo>
                  <a:pt x="419" y="1716"/>
                </a:lnTo>
                <a:lnTo>
                  <a:pt x="422" y="1705"/>
                </a:lnTo>
                <a:lnTo>
                  <a:pt x="419" y="1698"/>
                </a:lnTo>
                <a:lnTo>
                  <a:pt x="412" y="1702"/>
                </a:lnTo>
                <a:lnTo>
                  <a:pt x="2839" y="356"/>
                </a:lnTo>
                <a:lnTo>
                  <a:pt x="381" y="1736"/>
                </a:lnTo>
                <a:lnTo>
                  <a:pt x="381" y="1743"/>
                </a:lnTo>
                <a:lnTo>
                  <a:pt x="384" y="1743"/>
                </a:lnTo>
                <a:lnTo>
                  <a:pt x="384" y="1736"/>
                </a:lnTo>
                <a:lnTo>
                  <a:pt x="381" y="1736"/>
                </a:lnTo>
                <a:lnTo>
                  <a:pt x="2839" y="356"/>
                </a:lnTo>
                <a:lnTo>
                  <a:pt x="374" y="1747"/>
                </a:lnTo>
                <a:lnTo>
                  <a:pt x="370" y="1754"/>
                </a:lnTo>
                <a:lnTo>
                  <a:pt x="374" y="1754"/>
                </a:lnTo>
                <a:lnTo>
                  <a:pt x="377" y="1750"/>
                </a:lnTo>
                <a:lnTo>
                  <a:pt x="374" y="1747"/>
                </a:lnTo>
                <a:lnTo>
                  <a:pt x="2839" y="356"/>
                </a:lnTo>
                <a:lnTo>
                  <a:pt x="339" y="1761"/>
                </a:lnTo>
                <a:lnTo>
                  <a:pt x="332" y="1771"/>
                </a:lnTo>
                <a:lnTo>
                  <a:pt x="325" y="1782"/>
                </a:lnTo>
                <a:lnTo>
                  <a:pt x="328" y="1778"/>
                </a:lnTo>
                <a:lnTo>
                  <a:pt x="339" y="1771"/>
                </a:lnTo>
                <a:lnTo>
                  <a:pt x="342" y="1761"/>
                </a:lnTo>
                <a:lnTo>
                  <a:pt x="339" y="1761"/>
                </a:lnTo>
                <a:lnTo>
                  <a:pt x="2839" y="356"/>
                </a:lnTo>
                <a:lnTo>
                  <a:pt x="314" y="1778"/>
                </a:lnTo>
                <a:lnTo>
                  <a:pt x="307" y="1782"/>
                </a:lnTo>
                <a:lnTo>
                  <a:pt x="304" y="1785"/>
                </a:lnTo>
                <a:lnTo>
                  <a:pt x="293" y="1799"/>
                </a:lnTo>
                <a:lnTo>
                  <a:pt x="279" y="1817"/>
                </a:lnTo>
                <a:lnTo>
                  <a:pt x="293" y="1810"/>
                </a:lnTo>
                <a:lnTo>
                  <a:pt x="304" y="1803"/>
                </a:lnTo>
                <a:lnTo>
                  <a:pt x="311" y="1796"/>
                </a:lnTo>
                <a:lnTo>
                  <a:pt x="314" y="1785"/>
                </a:lnTo>
                <a:lnTo>
                  <a:pt x="318" y="1782"/>
                </a:lnTo>
                <a:lnTo>
                  <a:pt x="314" y="1778"/>
                </a:lnTo>
                <a:lnTo>
                  <a:pt x="2839" y="356"/>
                </a:lnTo>
                <a:lnTo>
                  <a:pt x="67" y="1869"/>
                </a:lnTo>
                <a:lnTo>
                  <a:pt x="63" y="1872"/>
                </a:lnTo>
                <a:lnTo>
                  <a:pt x="63" y="1879"/>
                </a:lnTo>
                <a:lnTo>
                  <a:pt x="67" y="1883"/>
                </a:lnTo>
                <a:lnTo>
                  <a:pt x="70" y="1883"/>
                </a:lnTo>
                <a:lnTo>
                  <a:pt x="74" y="1879"/>
                </a:lnTo>
                <a:lnTo>
                  <a:pt x="77" y="1872"/>
                </a:lnTo>
                <a:lnTo>
                  <a:pt x="74" y="1869"/>
                </a:lnTo>
                <a:lnTo>
                  <a:pt x="67" y="1869"/>
                </a:lnTo>
                <a:lnTo>
                  <a:pt x="2839" y="356"/>
                </a:lnTo>
                <a:lnTo>
                  <a:pt x="77" y="1820"/>
                </a:lnTo>
                <a:lnTo>
                  <a:pt x="74" y="1824"/>
                </a:lnTo>
                <a:lnTo>
                  <a:pt x="81" y="1824"/>
                </a:lnTo>
                <a:lnTo>
                  <a:pt x="81" y="1820"/>
                </a:lnTo>
                <a:lnTo>
                  <a:pt x="81" y="1817"/>
                </a:lnTo>
                <a:lnTo>
                  <a:pt x="77" y="1820"/>
                </a:lnTo>
                <a:lnTo>
                  <a:pt x="2839" y="356"/>
                </a:lnTo>
                <a:lnTo>
                  <a:pt x="88" y="841"/>
                </a:lnTo>
                <a:lnTo>
                  <a:pt x="74" y="837"/>
                </a:lnTo>
                <a:lnTo>
                  <a:pt x="60" y="837"/>
                </a:lnTo>
                <a:lnTo>
                  <a:pt x="46" y="841"/>
                </a:lnTo>
                <a:lnTo>
                  <a:pt x="35" y="848"/>
                </a:lnTo>
                <a:lnTo>
                  <a:pt x="32" y="851"/>
                </a:lnTo>
                <a:lnTo>
                  <a:pt x="39" y="851"/>
                </a:lnTo>
                <a:lnTo>
                  <a:pt x="60" y="855"/>
                </a:lnTo>
                <a:lnTo>
                  <a:pt x="74" y="851"/>
                </a:lnTo>
                <a:lnTo>
                  <a:pt x="81" y="848"/>
                </a:lnTo>
                <a:lnTo>
                  <a:pt x="88" y="844"/>
                </a:lnTo>
                <a:lnTo>
                  <a:pt x="88" y="841"/>
                </a:lnTo>
                <a:lnTo>
                  <a:pt x="2839" y="356"/>
                </a:lnTo>
                <a:lnTo>
                  <a:pt x="0" y="855"/>
                </a:lnTo>
                <a:lnTo>
                  <a:pt x="7" y="855"/>
                </a:lnTo>
                <a:lnTo>
                  <a:pt x="21" y="848"/>
                </a:lnTo>
                <a:lnTo>
                  <a:pt x="14" y="848"/>
                </a:lnTo>
                <a:lnTo>
                  <a:pt x="0" y="855"/>
                </a:lnTo>
                <a:lnTo>
                  <a:pt x="2839" y="356"/>
                </a:lnTo>
                <a:lnTo>
                  <a:pt x="252" y="788"/>
                </a:lnTo>
                <a:lnTo>
                  <a:pt x="245" y="788"/>
                </a:lnTo>
                <a:lnTo>
                  <a:pt x="238" y="792"/>
                </a:lnTo>
                <a:lnTo>
                  <a:pt x="238" y="795"/>
                </a:lnTo>
                <a:lnTo>
                  <a:pt x="241" y="795"/>
                </a:lnTo>
                <a:lnTo>
                  <a:pt x="252" y="792"/>
                </a:lnTo>
                <a:lnTo>
                  <a:pt x="255" y="788"/>
                </a:lnTo>
                <a:lnTo>
                  <a:pt x="252" y="788"/>
                </a:lnTo>
                <a:lnTo>
                  <a:pt x="2839" y="356"/>
                </a:lnTo>
                <a:lnTo>
                  <a:pt x="252" y="753"/>
                </a:lnTo>
                <a:lnTo>
                  <a:pt x="248" y="757"/>
                </a:lnTo>
                <a:lnTo>
                  <a:pt x="245" y="757"/>
                </a:lnTo>
                <a:lnTo>
                  <a:pt x="248" y="760"/>
                </a:lnTo>
                <a:lnTo>
                  <a:pt x="255" y="757"/>
                </a:lnTo>
                <a:lnTo>
                  <a:pt x="255" y="753"/>
                </a:lnTo>
                <a:lnTo>
                  <a:pt x="252" y="753"/>
                </a:lnTo>
                <a:lnTo>
                  <a:pt x="2839" y="356"/>
                </a:lnTo>
                <a:lnTo>
                  <a:pt x="168" y="429"/>
                </a:lnTo>
                <a:lnTo>
                  <a:pt x="157" y="422"/>
                </a:lnTo>
                <a:lnTo>
                  <a:pt x="157" y="426"/>
                </a:lnTo>
                <a:lnTo>
                  <a:pt x="154" y="426"/>
                </a:lnTo>
                <a:lnTo>
                  <a:pt x="157" y="433"/>
                </a:lnTo>
                <a:lnTo>
                  <a:pt x="161" y="436"/>
                </a:lnTo>
                <a:lnTo>
                  <a:pt x="168" y="433"/>
                </a:lnTo>
                <a:lnTo>
                  <a:pt x="168" y="429"/>
                </a:lnTo>
                <a:lnTo>
                  <a:pt x="2839" y="356"/>
                </a:lnTo>
                <a:lnTo>
                  <a:pt x="646" y="652"/>
                </a:lnTo>
                <a:lnTo>
                  <a:pt x="639" y="649"/>
                </a:lnTo>
                <a:lnTo>
                  <a:pt x="632" y="652"/>
                </a:lnTo>
                <a:lnTo>
                  <a:pt x="628" y="656"/>
                </a:lnTo>
                <a:lnTo>
                  <a:pt x="632" y="656"/>
                </a:lnTo>
                <a:lnTo>
                  <a:pt x="642" y="656"/>
                </a:lnTo>
                <a:lnTo>
                  <a:pt x="646" y="656"/>
                </a:lnTo>
                <a:lnTo>
                  <a:pt x="646" y="652"/>
                </a:lnTo>
                <a:lnTo>
                  <a:pt x="2839" y="356"/>
                </a:lnTo>
                <a:lnTo>
                  <a:pt x="970" y="488"/>
                </a:lnTo>
                <a:lnTo>
                  <a:pt x="966" y="492"/>
                </a:lnTo>
                <a:lnTo>
                  <a:pt x="966" y="495"/>
                </a:lnTo>
                <a:lnTo>
                  <a:pt x="973" y="495"/>
                </a:lnTo>
                <a:lnTo>
                  <a:pt x="980" y="492"/>
                </a:lnTo>
                <a:lnTo>
                  <a:pt x="980" y="488"/>
                </a:lnTo>
                <a:lnTo>
                  <a:pt x="973" y="485"/>
                </a:lnTo>
                <a:lnTo>
                  <a:pt x="970" y="488"/>
                </a:lnTo>
                <a:lnTo>
                  <a:pt x="2839" y="356"/>
                </a:lnTo>
                <a:lnTo>
                  <a:pt x="1221" y="562"/>
                </a:lnTo>
                <a:lnTo>
                  <a:pt x="1224" y="558"/>
                </a:lnTo>
                <a:lnTo>
                  <a:pt x="1224" y="555"/>
                </a:lnTo>
                <a:lnTo>
                  <a:pt x="1218" y="555"/>
                </a:lnTo>
                <a:lnTo>
                  <a:pt x="1214" y="558"/>
                </a:lnTo>
                <a:lnTo>
                  <a:pt x="1221" y="562"/>
                </a:lnTo>
                <a:lnTo>
                  <a:pt x="2839" y="356"/>
                </a:lnTo>
                <a:lnTo>
                  <a:pt x="1364" y="562"/>
                </a:lnTo>
                <a:lnTo>
                  <a:pt x="1374" y="562"/>
                </a:lnTo>
                <a:lnTo>
                  <a:pt x="1378" y="558"/>
                </a:lnTo>
                <a:lnTo>
                  <a:pt x="1374" y="558"/>
                </a:lnTo>
                <a:lnTo>
                  <a:pt x="1371" y="558"/>
                </a:lnTo>
                <a:lnTo>
                  <a:pt x="1364" y="558"/>
                </a:lnTo>
                <a:lnTo>
                  <a:pt x="1360" y="562"/>
                </a:lnTo>
                <a:lnTo>
                  <a:pt x="1364" y="562"/>
                </a:lnTo>
                <a:lnTo>
                  <a:pt x="2839" y="356"/>
                </a:lnTo>
                <a:lnTo>
                  <a:pt x="1413" y="548"/>
                </a:lnTo>
                <a:lnTo>
                  <a:pt x="1416" y="555"/>
                </a:lnTo>
                <a:lnTo>
                  <a:pt x="1420" y="555"/>
                </a:lnTo>
                <a:lnTo>
                  <a:pt x="1413" y="544"/>
                </a:lnTo>
                <a:lnTo>
                  <a:pt x="1413" y="548"/>
                </a:lnTo>
                <a:lnTo>
                  <a:pt x="2839" y="356"/>
                </a:lnTo>
                <a:lnTo>
                  <a:pt x="1479" y="558"/>
                </a:lnTo>
                <a:lnTo>
                  <a:pt x="1472" y="562"/>
                </a:lnTo>
                <a:lnTo>
                  <a:pt x="1476" y="565"/>
                </a:lnTo>
                <a:lnTo>
                  <a:pt x="1479" y="565"/>
                </a:lnTo>
                <a:lnTo>
                  <a:pt x="1483" y="562"/>
                </a:lnTo>
                <a:lnTo>
                  <a:pt x="1483" y="558"/>
                </a:lnTo>
                <a:lnTo>
                  <a:pt x="1479" y="558"/>
                </a:lnTo>
                <a:lnTo>
                  <a:pt x="2839" y="356"/>
                </a:lnTo>
                <a:lnTo>
                  <a:pt x="1570" y="558"/>
                </a:lnTo>
                <a:lnTo>
                  <a:pt x="1559" y="565"/>
                </a:lnTo>
                <a:lnTo>
                  <a:pt x="1556" y="565"/>
                </a:lnTo>
                <a:lnTo>
                  <a:pt x="1563" y="569"/>
                </a:lnTo>
                <a:lnTo>
                  <a:pt x="1570" y="565"/>
                </a:lnTo>
                <a:lnTo>
                  <a:pt x="1573" y="562"/>
                </a:lnTo>
                <a:lnTo>
                  <a:pt x="1573" y="558"/>
                </a:lnTo>
                <a:lnTo>
                  <a:pt x="1570" y="558"/>
                </a:lnTo>
                <a:lnTo>
                  <a:pt x="2839" y="356"/>
                </a:lnTo>
                <a:lnTo>
                  <a:pt x="1615" y="464"/>
                </a:lnTo>
                <a:lnTo>
                  <a:pt x="1612" y="471"/>
                </a:lnTo>
                <a:lnTo>
                  <a:pt x="1615" y="475"/>
                </a:lnTo>
                <a:lnTo>
                  <a:pt x="1619" y="475"/>
                </a:lnTo>
                <a:lnTo>
                  <a:pt x="1622" y="471"/>
                </a:lnTo>
                <a:lnTo>
                  <a:pt x="1622" y="468"/>
                </a:lnTo>
                <a:lnTo>
                  <a:pt x="1619" y="464"/>
                </a:lnTo>
                <a:lnTo>
                  <a:pt x="1615" y="464"/>
                </a:lnTo>
                <a:lnTo>
                  <a:pt x="2839" y="356"/>
                </a:lnTo>
                <a:lnTo>
                  <a:pt x="1761" y="527"/>
                </a:lnTo>
                <a:lnTo>
                  <a:pt x="1755" y="530"/>
                </a:lnTo>
                <a:lnTo>
                  <a:pt x="1758" y="534"/>
                </a:lnTo>
                <a:lnTo>
                  <a:pt x="1758" y="537"/>
                </a:lnTo>
                <a:lnTo>
                  <a:pt x="1765" y="537"/>
                </a:lnTo>
                <a:lnTo>
                  <a:pt x="1775" y="530"/>
                </a:lnTo>
                <a:lnTo>
                  <a:pt x="1779" y="527"/>
                </a:lnTo>
                <a:lnTo>
                  <a:pt x="1772" y="523"/>
                </a:lnTo>
                <a:lnTo>
                  <a:pt x="1765" y="523"/>
                </a:lnTo>
                <a:lnTo>
                  <a:pt x="1761" y="527"/>
                </a:lnTo>
                <a:lnTo>
                  <a:pt x="2839" y="356"/>
                </a:lnTo>
                <a:lnTo>
                  <a:pt x="1828" y="509"/>
                </a:lnTo>
                <a:lnTo>
                  <a:pt x="1814" y="509"/>
                </a:lnTo>
                <a:lnTo>
                  <a:pt x="1807" y="516"/>
                </a:lnTo>
                <a:lnTo>
                  <a:pt x="1807" y="520"/>
                </a:lnTo>
                <a:lnTo>
                  <a:pt x="1810" y="520"/>
                </a:lnTo>
                <a:lnTo>
                  <a:pt x="1824" y="516"/>
                </a:lnTo>
                <a:lnTo>
                  <a:pt x="1835" y="513"/>
                </a:lnTo>
                <a:lnTo>
                  <a:pt x="1838" y="509"/>
                </a:lnTo>
                <a:lnTo>
                  <a:pt x="1835" y="509"/>
                </a:lnTo>
                <a:lnTo>
                  <a:pt x="1828" y="509"/>
                </a:lnTo>
                <a:lnTo>
                  <a:pt x="2839" y="356"/>
                </a:lnTo>
                <a:lnTo>
                  <a:pt x="1814" y="203"/>
                </a:lnTo>
                <a:lnTo>
                  <a:pt x="1810" y="199"/>
                </a:lnTo>
                <a:lnTo>
                  <a:pt x="1803" y="213"/>
                </a:lnTo>
                <a:lnTo>
                  <a:pt x="1807" y="213"/>
                </a:lnTo>
                <a:lnTo>
                  <a:pt x="1810" y="213"/>
                </a:lnTo>
                <a:lnTo>
                  <a:pt x="1814" y="210"/>
                </a:lnTo>
                <a:lnTo>
                  <a:pt x="1814" y="203"/>
                </a:lnTo>
                <a:lnTo>
                  <a:pt x="2839" y="356"/>
                </a:lnTo>
                <a:lnTo>
                  <a:pt x="1859" y="147"/>
                </a:lnTo>
                <a:lnTo>
                  <a:pt x="1866" y="143"/>
                </a:lnTo>
                <a:lnTo>
                  <a:pt x="1870" y="140"/>
                </a:lnTo>
                <a:lnTo>
                  <a:pt x="1870" y="136"/>
                </a:lnTo>
                <a:lnTo>
                  <a:pt x="1866" y="133"/>
                </a:lnTo>
                <a:lnTo>
                  <a:pt x="1859" y="133"/>
                </a:lnTo>
                <a:lnTo>
                  <a:pt x="1856" y="136"/>
                </a:lnTo>
                <a:lnTo>
                  <a:pt x="1852" y="143"/>
                </a:lnTo>
                <a:lnTo>
                  <a:pt x="1859" y="147"/>
                </a:lnTo>
                <a:lnTo>
                  <a:pt x="2839" y="356"/>
                </a:lnTo>
                <a:lnTo>
                  <a:pt x="1978" y="63"/>
                </a:lnTo>
                <a:lnTo>
                  <a:pt x="1981" y="60"/>
                </a:lnTo>
                <a:lnTo>
                  <a:pt x="1985" y="56"/>
                </a:lnTo>
                <a:lnTo>
                  <a:pt x="1985" y="53"/>
                </a:lnTo>
                <a:lnTo>
                  <a:pt x="1981" y="53"/>
                </a:lnTo>
                <a:lnTo>
                  <a:pt x="1978" y="53"/>
                </a:lnTo>
                <a:lnTo>
                  <a:pt x="1974" y="56"/>
                </a:lnTo>
                <a:lnTo>
                  <a:pt x="1971" y="60"/>
                </a:lnTo>
                <a:lnTo>
                  <a:pt x="1978" y="63"/>
                </a:lnTo>
                <a:lnTo>
                  <a:pt x="2839" y="356"/>
                </a:lnTo>
                <a:lnTo>
                  <a:pt x="2006" y="25"/>
                </a:lnTo>
                <a:lnTo>
                  <a:pt x="2013" y="25"/>
                </a:lnTo>
                <a:lnTo>
                  <a:pt x="2016" y="21"/>
                </a:lnTo>
                <a:lnTo>
                  <a:pt x="2016" y="18"/>
                </a:lnTo>
                <a:lnTo>
                  <a:pt x="2013" y="14"/>
                </a:lnTo>
                <a:lnTo>
                  <a:pt x="2006" y="21"/>
                </a:lnTo>
                <a:lnTo>
                  <a:pt x="2006" y="25"/>
                </a:lnTo>
                <a:lnTo>
                  <a:pt x="2839" y="356"/>
                </a:lnTo>
                <a:close/>
              </a:path>
            </a:pathLst>
          </a:custGeom>
          <a:gradFill>
            <a:gsLst>
              <a:gs pos="0">
                <a:schemeClr val="tx1">
                  <a:alpha val="15000"/>
                </a:schemeClr>
              </a:gs>
              <a:gs pos="100000">
                <a:schemeClr val="tx1">
                  <a:alpha val="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9569" tIns="49785" rIns="99569" bIns="49785" anchor="t" compatLnSpc="1"/>
          <a:lstStyle/>
          <a:p>
            <a:endParaRPr kumimoji="0" lang="ja-JP" altLang="en-US" dirty="0"/>
          </a:p>
        </p:txBody>
      </p:sp>
      <p:sp>
        <p:nvSpPr>
          <p:cNvPr id="14" name="正方形/長方形 13"/>
          <p:cNvSpPr/>
          <p:nvPr/>
        </p:nvSpPr>
        <p:spPr bwMode="auto">
          <a:xfrm>
            <a:off x="-167123" y="0"/>
            <a:ext cx="8270735" cy="7561263"/>
          </a:xfrm>
          <a:prstGeom prst="rect">
            <a:avLst/>
          </a:prstGeom>
          <a:gradFill>
            <a:gsLst>
              <a:gs pos="93000">
                <a:srgbClr val="FFFFFF"/>
              </a:gs>
              <a:gs pos="100000">
                <a:srgbClr val="FFFFFF">
                  <a:alpha val="0"/>
                </a:srgbClr>
              </a:gs>
            </a:gsLst>
            <a:lin ang="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9569" tIns="49785" rIns="99569" bIns="49785" rtlCol="0" anchor="t" compatLnSpc="1"/>
          <a:lstStyle/>
          <a:p>
            <a:pPr algn="ctr" eaLnBrk="1" latinLnBrk="0" hangingPunct="1"/>
            <a:endParaRPr kumimoji="0" lang="ja-JP" altLang="en-US" dirty="0"/>
          </a:p>
        </p:txBody>
      </p:sp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354240" y="302805"/>
            <a:ext cx="1804490" cy="6451578"/>
          </a:xfrm>
        </p:spPr>
        <p:txBody>
          <a:bodyPr vert="eaVer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34671" y="302804"/>
            <a:ext cx="6900599" cy="6451578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F10D2-06D4-462D-B626-0D0BE9FDF0EB}" type="datetime1">
              <a:rPr kumimoji="1" lang="ja-JP" altLang="en-US" smtClean="0"/>
              <a:t>2013/8/18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/>
            </a:lvl1pPr>
          </a:lstStyle>
          <a:p>
            <a:fld id="{59960732-A5CB-482A-B5DD-15DA2DB8BE0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DA39D-2C8A-4F6C-8C35-12E01C456303}" type="datetime1">
              <a:rPr kumimoji="1" lang="ja-JP" altLang="en-US" smtClean="0"/>
              <a:t>2013/8/18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60732-A5CB-482A-B5DD-15DA2DB8BE0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フリーフォーム 14"/>
          <p:cNvSpPr>
            <a:spLocks/>
          </p:cNvSpPr>
          <p:nvPr/>
        </p:nvSpPr>
        <p:spPr bwMode="auto">
          <a:xfrm flipV="1">
            <a:off x="11142" y="4736326"/>
            <a:ext cx="10682261" cy="1249691"/>
          </a:xfrm>
          <a:custGeom>
            <a:avLst/>
            <a:gdLst/>
            <a:ahLst/>
            <a:cxnLst>
              <a:cxn ang="0">
                <a:pos x="5407" y="367"/>
              </a:cxn>
              <a:cxn ang="0">
                <a:pos x="3948" y="348"/>
              </a:cxn>
              <a:cxn ang="0">
                <a:pos x="4719" y="566"/>
              </a:cxn>
              <a:cxn ang="0">
                <a:pos x="5452" y="560"/>
              </a:cxn>
              <a:cxn ang="0">
                <a:pos x="3864" y="341"/>
              </a:cxn>
              <a:cxn ang="0">
                <a:pos x="3735" y="335"/>
              </a:cxn>
              <a:cxn ang="0">
                <a:pos x="5220" y="296"/>
              </a:cxn>
              <a:cxn ang="0">
                <a:pos x="4873" y="142"/>
              </a:cxn>
              <a:cxn ang="0">
                <a:pos x="3465" y="405"/>
              </a:cxn>
              <a:cxn ang="0">
                <a:pos x="4494" y="566"/>
              </a:cxn>
              <a:cxn ang="0">
                <a:pos x="4481" y="354"/>
              </a:cxn>
              <a:cxn ang="0">
                <a:pos x="3176" y="476"/>
              </a:cxn>
              <a:cxn ang="0">
                <a:pos x="3408" y="457"/>
              </a:cxn>
              <a:cxn ang="0">
                <a:pos x="4526" y="618"/>
              </a:cxn>
              <a:cxn ang="0">
                <a:pos x="4070" y="560"/>
              </a:cxn>
              <a:cxn ang="0">
                <a:pos x="2469" y="592"/>
              </a:cxn>
              <a:cxn ang="0">
                <a:pos x="2880" y="521"/>
              </a:cxn>
              <a:cxn ang="0">
                <a:pos x="1453" y="618"/>
              </a:cxn>
              <a:cxn ang="0">
                <a:pos x="2610" y="585"/>
              </a:cxn>
              <a:cxn ang="0">
                <a:pos x="4738" y="457"/>
              </a:cxn>
              <a:cxn ang="0">
                <a:pos x="5085" y="508"/>
              </a:cxn>
              <a:cxn ang="0">
                <a:pos x="4500" y="431"/>
              </a:cxn>
              <a:cxn ang="0">
                <a:pos x="3093" y="560"/>
              </a:cxn>
              <a:cxn ang="0">
                <a:pos x="3607" y="592"/>
              </a:cxn>
              <a:cxn ang="0">
                <a:pos x="4880" y="547"/>
              </a:cxn>
              <a:cxn ang="0">
                <a:pos x="2983" y="502"/>
              </a:cxn>
              <a:cxn ang="0">
                <a:pos x="4635" y="444"/>
              </a:cxn>
              <a:cxn ang="0">
                <a:pos x="5433" y="495"/>
              </a:cxn>
              <a:cxn ang="0">
                <a:pos x="1511" y="65"/>
              </a:cxn>
              <a:cxn ang="0">
                <a:pos x="515" y="521"/>
              </a:cxn>
              <a:cxn ang="0">
                <a:pos x="875" y="328"/>
              </a:cxn>
              <a:cxn ang="0">
                <a:pos x="566" y="193"/>
              </a:cxn>
              <a:cxn ang="0">
                <a:pos x="225" y="380"/>
              </a:cxn>
              <a:cxn ang="0">
                <a:pos x="65" y="219"/>
              </a:cxn>
              <a:cxn ang="0">
                <a:pos x="296" y="521"/>
              </a:cxn>
              <a:cxn ang="0">
                <a:pos x="110" y="515"/>
              </a:cxn>
              <a:cxn ang="0">
                <a:pos x="515" y="598"/>
              </a:cxn>
              <a:cxn ang="0">
                <a:pos x="187" y="380"/>
              </a:cxn>
              <a:cxn ang="0">
                <a:pos x="1428" y="168"/>
              </a:cxn>
              <a:cxn ang="0">
                <a:pos x="5433" y="495"/>
              </a:cxn>
              <a:cxn ang="0">
                <a:pos x="1852" y="489"/>
              </a:cxn>
              <a:cxn ang="0">
                <a:pos x="1543" y="412"/>
              </a:cxn>
              <a:cxn ang="0">
                <a:pos x="933" y="335"/>
              </a:cxn>
              <a:cxn ang="0">
                <a:pos x="547" y="309"/>
              </a:cxn>
              <a:cxn ang="0">
                <a:pos x="495" y="438"/>
              </a:cxn>
              <a:cxn ang="0">
                <a:pos x="1119" y="579"/>
              </a:cxn>
              <a:cxn ang="0">
                <a:pos x="1781" y="592"/>
              </a:cxn>
              <a:cxn ang="0">
                <a:pos x="798" y="470"/>
              </a:cxn>
              <a:cxn ang="0">
                <a:pos x="1350" y="598"/>
              </a:cxn>
              <a:cxn ang="0">
                <a:pos x="296" y="39"/>
              </a:cxn>
              <a:cxn ang="0">
                <a:pos x="2347" y="335"/>
              </a:cxn>
              <a:cxn ang="0">
                <a:pos x="2520" y="399"/>
              </a:cxn>
              <a:cxn ang="0">
                <a:pos x="2019" y="450"/>
              </a:cxn>
              <a:cxn ang="0">
                <a:pos x="2733" y="431"/>
              </a:cxn>
              <a:cxn ang="0">
                <a:pos x="2373" y="425"/>
              </a:cxn>
              <a:cxn ang="0">
                <a:pos x="3292" y="341"/>
              </a:cxn>
              <a:cxn ang="0">
                <a:pos x="3459" y="328"/>
              </a:cxn>
              <a:cxn ang="0">
                <a:pos x="5433" y="495"/>
              </a:cxn>
              <a:cxn ang="0">
                <a:pos x="1755" y="335"/>
              </a:cxn>
              <a:cxn ang="0">
                <a:pos x="1646" y="238"/>
              </a:cxn>
              <a:cxn ang="0">
                <a:pos x="3093" y="219"/>
              </a:cxn>
              <a:cxn ang="0">
                <a:pos x="1903" y="348"/>
              </a:cxn>
              <a:cxn ang="0">
                <a:pos x="2520" y="213"/>
              </a:cxn>
            </a:cxnLst>
            <a:rect l="0" t="0" r="0" b="0"/>
            <a:pathLst>
              <a:path w="5754" h="618">
                <a:moveTo>
                  <a:pt x="5433" y="495"/>
                </a:moveTo>
                <a:lnTo>
                  <a:pt x="5433" y="489"/>
                </a:lnTo>
                <a:lnTo>
                  <a:pt x="5426" y="489"/>
                </a:lnTo>
                <a:lnTo>
                  <a:pt x="5420" y="495"/>
                </a:lnTo>
                <a:lnTo>
                  <a:pt x="5426" y="495"/>
                </a:lnTo>
                <a:lnTo>
                  <a:pt x="5433" y="495"/>
                </a:lnTo>
                <a:lnTo>
                  <a:pt x="5510" y="470"/>
                </a:lnTo>
                <a:lnTo>
                  <a:pt x="5510" y="457"/>
                </a:lnTo>
                <a:lnTo>
                  <a:pt x="5484" y="457"/>
                </a:lnTo>
                <a:lnTo>
                  <a:pt x="5484" y="470"/>
                </a:lnTo>
                <a:lnTo>
                  <a:pt x="5490" y="476"/>
                </a:lnTo>
                <a:lnTo>
                  <a:pt x="5510" y="470"/>
                </a:lnTo>
                <a:lnTo>
                  <a:pt x="5433" y="495"/>
                </a:lnTo>
                <a:lnTo>
                  <a:pt x="5542" y="470"/>
                </a:lnTo>
                <a:lnTo>
                  <a:pt x="5535" y="470"/>
                </a:lnTo>
                <a:lnTo>
                  <a:pt x="5529" y="476"/>
                </a:lnTo>
                <a:lnTo>
                  <a:pt x="5529" y="483"/>
                </a:lnTo>
                <a:lnTo>
                  <a:pt x="5542" y="470"/>
                </a:lnTo>
                <a:lnTo>
                  <a:pt x="5433" y="495"/>
                </a:lnTo>
                <a:lnTo>
                  <a:pt x="5523" y="270"/>
                </a:lnTo>
                <a:lnTo>
                  <a:pt x="5523" y="277"/>
                </a:lnTo>
                <a:lnTo>
                  <a:pt x="5529" y="283"/>
                </a:lnTo>
                <a:lnTo>
                  <a:pt x="5542" y="283"/>
                </a:lnTo>
                <a:lnTo>
                  <a:pt x="5535" y="270"/>
                </a:lnTo>
                <a:lnTo>
                  <a:pt x="5523" y="270"/>
                </a:lnTo>
                <a:lnTo>
                  <a:pt x="5433" y="495"/>
                </a:lnTo>
                <a:lnTo>
                  <a:pt x="5670" y="348"/>
                </a:lnTo>
                <a:lnTo>
                  <a:pt x="5645" y="354"/>
                </a:lnTo>
                <a:lnTo>
                  <a:pt x="5625" y="354"/>
                </a:lnTo>
                <a:lnTo>
                  <a:pt x="5600" y="373"/>
                </a:lnTo>
                <a:lnTo>
                  <a:pt x="5593" y="373"/>
                </a:lnTo>
                <a:lnTo>
                  <a:pt x="5587" y="367"/>
                </a:lnTo>
                <a:lnTo>
                  <a:pt x="5587" y="354"/>
                </a:lnTo>
                <a:lnTo>
                  <a:pt x="5593" y="354"/>
                </a:lnTo>
                <a:lnTo>
                  <a:pt x="5600" y="354"/>
                </a:lnTo>
                <a:lnTo>
                  <a:pt x="5580" y="348"/>
                </a:lnTo>
                <a:lnTo>
                  <a:pt x="5568" y="341"/>
                </a:lnTo>
                <a:lnTo>
                  <a:pt x="5754" y="264"/>
                </a:lnTo>
                <a:lnTo>
                  <a:pt x="5555" y="335"/>
                </a:lnTo>
                <a:lnTo>
                  <a:pt x="5535" y="315"/>
                </a:lnTo>
                <a:lnTo>
                  <a:pt x="5510" y="309"/>
                </a:lnTo>
                <a:lnTo>
                  <a:pt x="5478" y="309"/>
                </a:lnTo>
                <a:lnTo>
                  <a:pt x="5465" y="309"/>
                </a:lnTo>
                <a:lnTo>
                  <a:pt x="5433" y="303"/>
                </a:lnTo>
                <a:lnTo>
                  <a:pt x="5426" y="303"/>
                </a:lnTo>
                <a:lnTo>
                  <a:pt x="5426" y="309"/>
                </a:lnTo>
                <a:lnTo>
                  <a:pt x="5439" y="309"/>
                </a:lnTo>
                <a:lnTo>
                  <a:pt x="5484" y="315"/>
                </a:lnTo>
                <a:lnTo>
                  <a:pt x="5529" y="328"/>
                </a:lnTo>
                <a:lnTo>
                  <a:pt x="5535" y="335"/>
                </a:lnTo>
                <a:lnTo>
                  <a:pt x="5535" y="341"/>
                </a:lnTo>
                <a:lnTo>
                  <a:pt x="5529" y="348"/>
                </a:lnTo>
                <a:lnTo>
                  <a:pt x="5523" y="348"/>
                </a:lnTo>
                <a:lnTo>
                  <a:pt x="5510" y="348"/>
                </a:lnTo>
                <a:lnTo>
                  <a:pt x="5484" y="348"/>
                </a:lnTo>
                <a:lnTo>
                  <a:pt x="5445" y="354"/>
                </a:lnTo>
                <a:lnTo>
                  <a:pt x="5407" y="367"/>
                </a:lnTo>
                <a:lnTo>
                  <a:pt x="5368" y="380"/>
                </a:lnTo>
                <a:lnTo>
                  <a:pt x="5317" y="405"/>
                </a:lnTo>
                <a:lnTo>
                  <a:pt x="5310" y="412"/>
                </a:lnTo>
                <a:lnTo>
                  <a:pt x="5310" y="418"/>
                </a:lnTo>
                <a:lnTo>
                  <a:pt x="5317" y="418"/>
                </a:lnTo>
                <a:lnTo>
                  <a:pt x="5310" y="425"/>
                </a:lnTo>
                <a:lnTo>
                  <a:pt x="5291" y="431"/>
                </a:lnTo>
                <a:lnTo>
                  <a:pt x="5291" y="438"/>
                </a:lnTo>
                <a:lnTo>
                  <a:pt x="5304" y="438"/>
                </a:lnTo>
                <a:lnTo>
                  <a:pt x="5323" y="431"/>
                </a:lnTo>
                <a:lnTo>
                  <a:pt x="5349" y="418"/>
                </a:lnTo>
                <a:lnTo>
                  <a:pt x="5375" y="405"/>
                </a:lnTo>
                <a:lnTo>
                  <a:pt x="5439" y="386"/>
                </a:lnTo>
                <a:lnTo>
                  <a:pt x="5471" y="380"/>
                </a:lnTo>
                <a:lnTo>
                  <a:pt x="5490" y="380"/>
                </a:lnTo>
                <a:lnTo>
                  <a:pt x="5529" y="386"/>
                </a:lnTo>
                <a:lnTo>
                  <a:pt x="5587" y="399"/>
                </a:lnTo>
                <a:lnTo>
                  <a:pt x="5638" y="412"/>
                </a:lnTo>
                <a:lnTo>
                  <a:pt x="5664" y="425"/>
                </a:lnTo>
                <a:lnTo>
                  <a:pt x="5658" y="412"/>
                </a:lnTo>
                <a:lnTo>
                  <a:pt x="5645" y="405"/>
                </a:lnTo>
                <a:lnTo>
                  <a:pt x="5664" y="393"/>
                </a:lnTo>
                <a:lnTo>
                  <a:pt x="5664" y="386"/>
                </a:lnTo>
                <a:lnTo>
                  <a:pt x="5658" y="386"/>
                </a:lnTo>
                <a:lnTo>
                  <a:pt x="5651" y="380"/>
                </a:lnTo>
                <a:lnTo>
                  <a:pt x="5670" y="380"/>
                </a:lnTo>
                <a:lnTo>
                  <a:pt x="5664" y="373"/>
                </a:lnTo>
                <a:lnTo>
                  <a:pt x="5670" y="367"/>
                </a:lnTo>
                <a:lnTo>
                  <a:pt x="5703" y="341"/>
                </a:lnTo>
                <a:lnTo>
                  <a:pt x="5754" y="328"/>
                </a:lnTo>
                <a:lnTo>
                  <a:pt x="5754" y="315"/>
                </a:lnTo>
                <a:lnTo>
                  <a:pt x="5715" y="328"/>
                </a:lnTo>
                <a:lnTo>
                  <a:pt x="5670" y="348"/>
                </a:lnTo>
                <a:lnTo>
                  <a:pt x="5433" y="495"/>
                </a:lnTo>
                <a:lnTo>
                  <a:pt x="5465" y="367"/>
                </a:lnTo>
                <a:lnTo>
                  <a:pt x="5445" y="380"/>
                </a:lnTo>
                <a:lnTo>
                  <a:pt x="5439" y="380"/>
                </a:lnTo>
                <a:lnTo>
                  <a:pt x="5439" y="373"/>
                </a:lnTo>
                <a:lnTo>
                  <a:pt x="5445" y="354"/>
                </a:lnTo>
                <a:lnTo>
                  <a:pt x="5458" y="354"/>
                </a:lnTo>
                <a:lnTo>
                  <a:pt x="5471" y="354"/>
                </a:lnTo>
                <a:lnTo>
                  <a:pt x="5465" y="367"/>
                </a:lnTo>
                <a:lnTo>
                  <a:pt x="5433" y="495"/>
                </a:lnTo>
                <a:lnTo>
                  <a:pt x="3877" y="348"/>
                </a:lnTo>
                <a:lnTo>
                  <a:pt x="3896" y="348"/>
                </a:lnTo>
                <a:lnTo>
                  <a:pt x="3909" y="354"/>
                </a:lnTo>
                <a:lnTo>
                  <a:pt x="3922" y="354"/>
                </a:lnTo>
                <a:lnTo>
                  <a:pt x="3922" y="367"/>
                </a:lnTo>
                <a:lnTo>
                  <a:pt x="3928" y="367"/>
                </a:lnTo>
                <a:lnTo>
                  <a:pt x="3941" y="367"/>
                </a:lnTo>
                <a:lnTo>
                  <a:pt x="3941" y="354"/>
                </a:lnTo>
                <a:lnTo>
                  <a:pt x="3941" y="367"/>
                </a:lnTo>
                <a:lnTo>
                  <a:pt x="3948" y="373"/>
                </a:lnTo>
                <a:lnTo>
                  <a:pt x="3967" y="354"/>
                </a:lnTo>
                <a:lnTo>
                  <a:pt x="3954" y="354"/>
                </a:lnTo>
                <a:lnTo>
                  <a:pt x="3948" y="354"/>
                </a:lnTo>
                <a:lnTo>
                  <a:pt x="3948" y="348"/>
                </a:lnTo>
                <a:lnTo>
                  <a:pt x="3941" y="348"/>
                </a:lnTo>
                <a:lnTo>
                  <a:pt x="3928" y="348"/>
                </a:lnTo>
                <a:lnTo>
                  <a:pt x="3922" y="348"/>
                </a:lnTo>
                <a:lnTo>
                  <a:pt x="3915" y="341"/>
                </a:lnTo>
                <a:lnTo>
                  <a:pt x="3903" y="348"/>
                </a:lnTo>
                <a:lnTo>
                  <a:pt x="3903" y="341"/>
                </a:lnTo>
                <a:lnTo>
                  <a:pt x="3896" y="335"/>
                </a:lnTo>
                <a:lnTo>
                  <a:pt x="3883" y="341"/>
                </a:lnTo>
                <a:lnTo>
                  <a:pt x="3877" y="341"/>
                </a:lnTo>
                <a:lnTo>
                  <a:pt x="3877" y="348"/>
                </a:lnTo>
                <a:lnTo>
                  <a:pt x="5433" y="495"/>
                </a:lnTo>
                <a:lnTo>
                  <a:pt x="4095" y="341"/>
                </a:lnTo>
                <a:lnTo>
                  <a:pt x="4095" y="348"/>
                </a:lnTo>
                <a:lnTo>
                  <a:pt x="4102" y="335"/>
                </a:lnTo>
                <a:lnTo>
                  <a:pt x="4095" y="335"/>
                </a:lnTo>
                <a:lnTo>
                  <a:pt x="4095" y="341"/>
                </a:lnTo>
                <a:lnTo>
                  <a:pt x="5433" y="495"/>
                </a:lnTo>
                <a:lnTo>
                  <a:pt x="5413" y="502"/>
                </a:lnTo>
                <a:lnTo>
                  <a:pt x="5394" y="502"/>
                </a:lnTo>
                <a:lnTo>
                  <a:pt x="5413" y="508"/>
                </a:lnTo>
                <a:lnTo>
                  <a:pt x="5413" y="502"/>
                </a:lnTo>
                <a:lnTo>
                  <a:pt x="5433" y="495"/>
                </a:lnTo>
                <a:lnTo>
                  <a:pt x="5722" y="618"/>
                </a:lnTo>
                <a:lnTo>
                  <a:pt x="5754" y="605"/>
                </a:lnTo>
                <a:lnTo>
                  <a:pt x="5754" y="560"/>
                </a:lnTo>
                <a:lnTo>
                  <a:pt x="5625" y="618"/>
                </a:lnTo>
                <a:lnTo>
                  <a:pt x="5722" y="618"/>
                </a:lnTo>
                <a:lnTo>
                  <a:pt x="5433" y="495"/>
                </a:lnTo>
                <a:lnTo>
                  <a:pt x="3832" y="219"/>
                </a:lnTo>
                <a:lnTo>
                  <a:pt x="3819" y="219"/>
                </a:lnTo>
                <a:lnTo>
                  <a:pt x="3825" y="225"/>
                </a:lnTo>
                <a:lnTo>
                  <a:pt x="3832" y="219"/>
                </a:lnTo>
                <a:lnTo>
                  <a:pt x="5433" y="495"/>
                </a:lnTo>
                <a:lnTo>
                  <a:pt x="4822" y="476"/>
                </a:lnTo>
                <a:lnTo>
                  <a:pt x="4828" y="476"/>
                </a:lnTo>
                <a:lnTo>
                  <a:pt x="4828" y="470"/>
                </a:lnTo>
                <a:lnTo>
                  <a:pt x="4822" y="470"/>
                </a:lnTo>
                <a:lnTo>
                  <a:pt x="4809" y="470"/>
                </a:lnTo>
                <a:lnTo>
                  <a:pt x="4803" y="470"/>
                </a:lnTo>
                <a:lnTo>
                  <a:pt x="4803" y="476"/>
                </a:lnTo>
                <a:lnTo>
                  <a:pt x="4809" y="476"/>
                </a:lnTo>
                <a:lnTo>
                  <a:pt x="4822" y="476"/>
                </a:lnTo>
                <a:lnTo>
                  <a:pt x="5433" y="495"/>
                </a:lnTo>
                <a:lnTo>
                  <a:pt x="3787" y="322"/>
                </a:lnTo>
                <a:lnTo>
                  <a:pt x="3793" y="328"/>
                </a:lnTo>
                <a:lnTo>
                  <a:pt x="3800" y="328"/>
                </a:lnTo>
                <a:lnTo>
                  <a:pt x="3800" y="315"/>
                </a:lnTo>
                <a:lnTo>
                  <a:pt x="3793" y="315"/>
                </a:lnTo>
                <a:lnTo>
                  <a:pt x="3787" y="315"/>
                </a:lnTo>
                <a:lnTo>
                  <a:pt x="3787" y="322"/>
                </a:lnTo>
                <a:lnTo>
                  <a:pt x="5433" y="495"/>
                </a:lnTo>
                <a:lnTo>
                  <a:pt x="4713" y="560"/>
                </a:lnTo>
                <a:lnTo>
                  <a:pt x="4693" y="560"/>
                </a:lnTo>
                <a:lnTo>
                  <a:pt x="4674" y="560"/>
                </a:lnTo>
                <a:lnTo>
                  <a:pt x="4674" y="579"/>
                </a:lnTo>
                <a:lnTo>
                  <a:pt x="4693" y="579"/>
                </a:lnTo>
                <a:lnTo>
                  <a:pt x="4719" y="566"/>
                </a:lnTo>
                <a:lnTo>
                  <a:pt x="4745" y="566"/>
                </a:lnTo>
                <a:lnTo>
                  <a:pt x="4751" y="566"/>
                </a:lnTo>
                <a:lnTo>
                  <a:pt x="4758" y="560"/>
                </a:lnTo>
                <a:lnTo>
                  <a:pt x="4732" y="560"/>
                </a:lnTo>
                <a:lnTo>
                  <a:pt x="4713" y="560"/>
                </a:lnTo>
                <a:lnTo>
                  <a:pt x="5433" y="495"/>
                </a:lnTo>
                <a:lnTo>
                  <a:pt x="5715" y="470"/>
                </a:lnTo>
                <a:lnTo>
                  <a:pt x="5696" y="470"/>
                </a:lnTo>
                <a:lnTo>
                  <a:pt x="5690" y="470"/>
                </a:lnTo>
                <a:lnTo>
                  <a:pt x="5677" y="470"/>
                </a:lnTo>
                <a:lnTo>
                  <a:pt x="5638" y="483"/>
                </a:lnTo>
                <a:lnTo>
                  <a:pt x="5587" y="495"/>
                </a:lnTo>
                <a:lnTo>
                  <a:pt x="5561" y="508"/>
                </a:lnTo>
                <a:lnTo>
                  <a:pt x="5548" y="502"/>
                </a:lnTo>
                <a:lnTo>
                  <a:pt x="5529" y="508"/>
                </a:lnTo>
                <a:lnTo>
                  <a:pt x="5478" y="508"/>
                </a:lnTo>
                <a:lnTo>
                  <a:pt x="5452" y="515"/>
                </a:lnTo>
                <a:lnTo>
                  <a:pt x="5433" y="521"/>
                </a:lnTo>
                <a:lnTo>
                  <a:pt x="5394" y="521"/>
                </a:lnTo>
                <a:lnTo>
                  <a:pt x="5381" y="534"/>
                </a:lnTo>
                <a:lnTo>
                  <a:pt x="5355" y="540"/>
                </a:lnTo>
                <a:lnTo>
                  <a:pt x="5330" y="553"/>
                </a:lnTo>
                <a:lnTo>
                  <a:pt x="5317" y="553"/>
                </a:lnTo>
                <a:lnTo>
                  <a:pt x="5291" y="566"/>
                </a:lnTo>
                <a:lnTo>
                  <a:pt x="5259" y="585"/>
                </a:lnTo>
                <a:lnTo>
                  <a:pt x="5182" y="618"/>
                </a:lnTo>
                <a:lnTo>
                  <a:pt x="5208" y="618"/>
                </a:lnTo>
                <a:lnTo>
                  <a:pt x="5214" y="618"/>
                </a:lnTo>
                <a:lnTo>
                  <a:pt x="5233" y="611"/>
                </a:lnTo>
                <a:lnTo>
                  <a:pt x="5246" y="598"/>
                </a:lnTo>
                <a:lnTo>
                  <a:pt x="5265" y="592"/>
                </a:lnTo>
                <a:lnTo>
                  <a:pt x="5304" y="585"/>
                </a:lnTo>
                <a:lnTo>
                  <a:pt x="5330" y="579"/>
                </a:lnTo>
                <a:lnTo>
                  <a:pt x="5336" y="579"/>
                </a:lnTo>
                <a:lnTo>
                  <a:pt x="5349" y="566"/>
                </a:lnTo>
                <a:lnTo>
                  <a:pt x="5362" y="560"/>
                </a:lnTo>
                <a:lnTo>
                  <a:pt x="5368" y="553"/>
                </a:lnTo>
                <a:lnTo>
                  <a:pt x="5388" y="553"/>
                </a:lnTo>
                <a:lnTo>
                  <a:pt x="5407" y="560"/>
                </a:lnTo>
                <a:lnTo>
                  <a:pt x="5407" y="566"/>
                </a:lnTo>
                <a:lnTo>
                  <a:pt x="5394" y="566"/>
                </a:lnTo>
                <a:lnTo>
                  <a:pt x="5381" y="566"/>
                </a:lnTo>
                <a:lnTo>
                  <a:pt x="5362" y="585"/>
                </a:lnTo>
                <a:lnTo>
                  <a:pt x="5336" y="592"/>
                </a:lnTo>
                <a:lnTo>
                  <a:pt x="5304" y="598"/>
                </a:lnTo>
                <a:lnTo>
                  <a:pt x="5246" y="618"/>
                </a:lnTo>
                <a:lnTo>
                  <a:pt x="5317" y="618"/>
                </a:lnTo>
                <a:lnTo>
                  <a:pt x="5330" y="618"/>
                </a:lnTo>
                <a:lnTo>
                  <a:pt x="5349" y="611"/>
                </a:lnTo>
                <a:lnTo>
                  <a:pt x="5362" y="605"/>
                </a:lnTo>
                <a:lnTo>
                  <a:pt x="5375" y="605"/>
                </a:lnTo>
                <a:lnTo>
                  <a:pt x="5394" y="598"/>
                </a:lnTo>
                <a:lnTo>
                  <a:pt x="5407" y="585"/>
                </a:lnTo>
                <a:lnTo>
                  <a:pt x="5413" y="579"/>
                </a:lnTo>
                <a:lnTo>
                  <a:pt x="5426" y="566"/>
                </a:lnTo>
                <a:lnTo>
                  <a:pt x="5445" y="560"/>
                </a:lnTo>
                <a:lnTo>
                  <a:pt x="5452" y="560"/>
                </a:lnTo>
                <a:lnTo>
                  <a:pt x="5445" y="579"/>
                </a:lnTo>
                <a:lnTo>
                  <a:pt x="5471" y="560"/>
                </a:lnTo>
                <a:lnTo>
                  <a:pt x="5490" y="553"/>
                </a:lnTo>
                <a:lnTo>
                  <a:pt x="5510" y="540"/>
                </a:lnTo>
                <a:lnTo>
                  <a:pt x="5516" y="547"/>
                </a:lnTo>
                <a:lnTo>
                  <a:pt x="5516" y="553"/>
                </a:lnTo>
                <a:lnTo>
                  <a:pt x="5555" y="534"/>
                </a:lnTo>
                <a:lnTo>
                  <a:pt x="5580" y="528"/>
                </a:lnTo>
                <a:lnTo>
                  <a:pt x="5593" y="534"/>
                </a:lnTo>
                <a:lnTo>
                  <a:pt x="5613" y="540"/>
                </a:lnTo>
                <a:lnTo>
                  <a:pt x="5632" y="540"/>
                </a:lnTo>
                <a:lnTo>
                  <a:pt x="5645" y="534"/>
                </a:lnTo>
                <a:lnTo>
                  <a:pt x="5632" y="528"/>
                </a:lnTo>
                <a:lnTo>
                  <a:pt x="5638" y="521"/>
                </a:lnTo>
                <a:lnTo>
                  <a:pt x="5645" y="521"/>
                </a:lnTo>
                <a:lnTo>
                  <a:pt x="5658" y="521"/>
                </a:lnTo>
                <a:lnTo>
                  <a:pt x="5670" y="521"/>
                </a:lnTo>
                <a:lnTo>
                  <a:pt x="5683" y="528"/>
                </a:lnTo>
                <a:lnTo>
                  <a:pt x="5690" y="528"/>
                </a:lnTo>
                <a:lnTo>
                  <a:pt x="5690" y="521"/>
                </a:lnTo>
                <a:lnTo>
                  <a:pt x="5683" y="515"/>
                </a:lnTo>
                <a:lnTo>
                  <a:pt x="5677" y="515"/>
                </a:lnTo>
                <a:lnTo>
                  <a:pt x="5670" y="515"/>
                </a:lnTo>
                <a:lnTo>
                  <a:pt x="5658" y="508"/>
                </a:lnTo>
                <a:lnTo>
                  <a:pt x="5664" y="502"/>
                </a:lnTo>
                <a:lnTo>
                  <a:pt x="5690" y="489"/>
                </a:lnTo>
                <a:lnTo>
                  <a:pt x="5754" y="476"/>
                </a:lnTo>
                <a:lnTo>
                  <a:pt x="5754" y="444"/>
                </a:lnTo>
                <a:lnTo>
                  <a:pt x="5741" y="450"/>
                </a:lnTo>
                <a:lnTo>
                  <a:pt x="5715" y="470"/>
                </a:lnTo>
                <a:lnTo>
                  <a:pt x="5433" y="495"/>
                </a:lnTo>
                <a:lnTo>
                  <a:pt x="5484" y="534"/>
                </a:lnTo>
                <a:lnTo>
                  <a:pt x="5452" y="540"/>
                </a:lnTo>
                <a:lnTo>
                  <a:pt x="5426" y="553"/>
                </a:lnTo>
                <a:lnTo>
                  <a:pt x="5420" y="553"/>
                </a:lnTo>
                <a:lnTo>
                  <a:pt x="5420" y="547"/>
                </a:lnTo>
                <a:lnTo>
                  <a:pt x="5439" y="534"/>
                </a:lnTo>
                <a:lnTo>
                  <a:pt x="5465" y="528"/>
                </a:lnTo>
                <a:lnTo>
                  <a:pt x="5490" y="521"/>
                </a:lnTo>
                <a:lnTo>
                  <a:pt x="5497" y="528"/>
                </a:lnTo>
                <a:lnTo>
                  <a:pt x="5484" y="534"/>
                </a:lnTo>
                <a:lnTo>
                  <a:pt x="5433" y="495"/>
                </a:lnTo>
                <a:lnTo>
                  <a:pt x="4751" y="540"/>
                </a:lnTo>
                <a:lnTo>
                  <a:pt x="4725" y="534"/>
                </a:lnTo>
                <a:lnTo>
                  <a:pt x="4700" y="534"/>
                </a:lnTo>
                <a:lnTo>
                  <a:pt x="4700" y="540"/>
                </a:lnTo>
                <a:lnTo>
                  <a:pt x="4706" y="540"/>
                </a:lnTo>
                <a:lnTo>
                  <a:pt x="4732" y="547"/>
                </a:lnTo>
                <a:lnTo>
                  <a:pt x="4777" y="540"/>
                </a:lnTo>
                <a:lnTo>
                  <a:pt x="4803" y="534"/>
                </a:lnTo>
                <a:lnTo>
                  <a:pt x="4803" y="534"/>
                </a:lnTo>
                <a:lnTo>
                  <a:pt x="4777" y="534"/>
                </a:lnTo>
                <a:lnTo>
                  <a:pt x="4751" y="540"/>
                </a:lnTo>
                <a:lnTo>
                  <a:pt x="5433" y="495"/>
                </a:lnTo>
                <a:lnTo>
                  <a:pt x="3819" y="335"/>
                </a:lnTo>
                <a:lnTo>
                  <a:pt x="3838" y="341"/>
                </a:lnTo>
                <a:lnTo>
                  <a:pt x="3864" y="341"/>
                </a:lnTo>
                <a:lnTo>
                  <a:pt x="3877" y="335"/>
                </a:lnTo>
                <a:lnTo>
                  <a:pt x="3870" y="328"/>
                </a:lnTo>
                <a:lnTo>
                  <a:pt x="3851" y="328"/>
                </a:lnTo>
                <a:lnTo>
                  <a:pt x="3845" y="328"/>
                </a:lnTo>
                <a:lnTo>
                  <a:pt x="3838" y="328"/>
                </a:lnTo>
                <a:lnTo>
                  <a:pt x="3819" y="328"/>
                </a:lnTo>
                <a:lnTo>
                  <a:pt x="3819" y="335"/>
                </a:lnTo>
                <a:lnTo>
                  <a:pt x="5433" y="495"/>
                </a:lnTo>
                <a:lnTo>
                  <a:pt x="3813" y="328"/>
                </a:lnTo>
                <a:lnTo>
                  <a:pt x="3819" y="328"/>
                </a:lnTo>
                <a:lnTo>
                  <a:pt x="3825" y="322"/>
                </a:lnTo>
                <a:lnTo>
                  <a:pt x="3819" y="322"/>
                </a:lnTo>
                <a:lnTo>
                  <a:pt x="3806" y="328"/>
                </a:lnTo>
                <a:lnTo>
                  <a:pt x="3813" y="328"/>
                </a:lnTo>
                <a:lnTo>
                  <a:pt x="5433" y="495"/>
                </a:lnTo>
                <a:lnTo>
                  <a:pt x="3825" y="290"/>
                </a:lnTo>
                <a:lnTo>
                  <a:pt x="3825" y="296"/>
                </a:lnTo>
                <a:lnTo>
                  <a:pt x="3832" y="296"/>
                </a:lnTo>
                <a:lnTo>
                  <a:pt x="3838" y="290"/>
                </a:lnTo>
                <a:lnTo>
                  <a:pt x="3838" y="283"/>
                </a:lnTo>
                <a:lnTo>
                  <a:pt x="3832" y="283"/>
                </a:lnTo>
                <a:lnTo>
                  <a:pt x="3825" y="290"/>
                </a:lnTo>
                <a:lnTo>
                  <a:pt x="5433" y="495"/>
                </a:lnTo>
                <a:lnTo>
                  <a:pt x="5413" y="309"/>
                </a:lnTo>
                <a:lnTo>
                  <a:pt x="5407" y="303"/>
                </a:lnTo>
                <a:lnTo>
                  <a:pt x="5394" y="303"/>
                </a:lnTo>
                <a:lnTo>
                  <a:pt x="5388" y="296"/>
                </a:lnTo>
                <a:lnTo>
                  <a:pt x="5388" y="303"/>
                </a:lnTo>
                <a:lnTo>
                  <a:pt x="5394" y="309"/>
                </a:lnTo>
                <a:lnTo>
                  <a:pt x="5407" y="309"/>
                </a:lnTo>
                <a:lnTo>
                  <a:pt x="5413" y="309"/>
                </a:lnTo>
                <a:lnTo>
                  <a:pt x="5433" y="495"/>
                </a:lnTo>
                <a:lnTo>
                  <a:pt x="5458" y="168"/>
                </a:lnTo>
                <a:lnTo>
                  <a:pt x="5484" y="174"/>
                </a:lnTo>
                <a:lnTo>
                  <a:pt x="5529" y="180"/>
                </a:lnTo>
                <a:lnTo>
                  <a:pt x="5548" y="187"/>
                </a:lnTo>
                <a:lnTo>
                  <a:pt x="5574" y="187"/>
                </a:lnTo>
                <a:lnTo>
                  <a:pt x="5574" y="193"/>
                </a:lnTo>
                <a:lnTo>
                  <a:pt x="5587" y="200"/>
                </a:lnTo>
                <a:lnTo>
                  <a:pt x="5613" y="206"/>
                </a:lnTo>
                <a:lnTo>
                  <a:pt x="5632" y="213"/>
                </a:lnTo>
                <a:lnTo>
                  <a:pt x="5638" y="213"/>
                </a:lnTo>
                <a:lnTo>
                  <a:pt x="5638" y="206"/>
                </a:lnTo>
                <a:lnTo>
                  <a:pt x="5625" y="200"/>
                </a:lnTo>
                <a:lnTo>
                  <a:pt x="5593" y="187"/>
                </a:lnTo>
                <a:lnTo>
                  <a:pt x="5555" y="180"/>
                </a:lnTo>
                <a:lnTo>
                  <a:pt x="5529" y="174"/>
                </a:lnTo>
                <a:lnTo>
                  <a:pt x="5478" y="168"/>
                </a:lnTo>
                <a:lnTo>
                  <a:pt x="5458" y="168"/>
                </a:lnTo>
                <a:lnTo>
                  <a:pt x="5452" y="168"/>
                </a:lnTo>
                <a:lnTo>
                  <a:pt x="5458" y="168"/>
                </a:lnTo>
                <a:lnTo>
                  <a:pt x="5433" y="495"/>
                </a:lnTo>
                <a:lnTo>
                  <a:pt x="3735" y="335"/>
                </a:lnTo>
                <a:lnTo>
                  <a:pt x="3742" y="335"/>
                </a:lnTo>
                <a:lnTo>
                  <a:pt x="3735" y="328"/>
                </a:lnTo>
                <a:lnTo>
                  <a:pt x="3729" y="335"/>
                </a:lnTo>
                <a:lnTo>
                  <a:pt x="3735" y="335"/>
                </a:lnTo>
                <a:lnTo>
                  <a:pt x="5433" y="495"/>
                </a:lnTo>
                <a:lnTo>
                  <a:pt x="3748" y="341"/>
                </a:lnTo>
                <a:lnTo>
                  <a:pt x="3761" y="341"/>
                </a:lnTo>
                <a:lnTo>
                  <a:pt x="3768" y="341"/>
                </a:lnTo>
                <a:lnTo>
                  <a:pt x="3761" y="335"/>
                </a:lnTo>
                <a:lnTo>
                  <a:pt x="3748" y="341"/>
                </a:lnTo>
                <a:lnTo>
                  <a:pt x="5433" y="495"/>
                </a:lnTo>
                <a:lnTo>
                  <a:pt x="3716" y="335"/>
                </a:lnTo>
                <a:lnTo>
                  <a:pt x="3723" y="328"/>
                </a:lnTo>
                <a:lnTo>
                  <a:pt x="3716" y="328"/>
                </a:lnTo>
                <a:lnTo>
                  <a:pt x="3710" y="328"/>
                </a:lnTo>
                <a:lnTo>
                  <a:pt x="3703" y="335"/>
                </a:lnTo>
                <a:lnTo>
                  <a:pt x="3716" y="335"/>
                </a:lnTo>
                <a:lnTo>
                  <a:pt x="5433" y="495"/>
                </a:lnTo>
                <a:lnTo>
                  <a:pt x="3825" y="354"/>
                </a:lnTo>
                <a:lnTo>
                  <a:pt x="3838" y="367"/>
                </a:lnTo>
                <a:lnTo>
                  <a:pt x="3845" y="367"/>
                </a:lnTo>
                <a:lnTo>
                  <a:pt x="3845" y="354"/>
                </a:lnTo>
                <a:lnTo>
                  <a:pt x="3838" y="354"/>
                </a:lnTo>
                <a:lnTo>
                  <a:pt x="3825" y="354"/>
                </a:lnTo>
                <a:lnTo>
                  <a:pt x="5433" y="495"/>
                </a:lnTo>
                <a:lnTo>
                  <a:pt x="4089" y="277"/>
                </a:lnTo>
                <a:lnTo>
                  <a:pt x="4089" y="270"/>
                </a:lnTo>
                <a:lnTo>
                  <a:pt x="4083" y="270"/>
                </a:lnTo>
                <a:lnTo>
                  <a:pt x="4076" y="270"/>
                </a:lnTo>
                <a:lnTo>
                  <a:pt x="4076" y="277"/>
                </a:lnTo>
                <a:lnTo>
                  <a:pt x="4089" y="277"/>
                </a:lnTo>
                <a:lnTo>
                  <a:pt x="5433" y="495"/>
                </a:lnTo>
                <a:lnTo>
                  <a:pt x="4044" y="412"/>
                </a:lnTo>
                <a:lnTo>
                  <a:pt x="4038" y="412"/>
                </a:lnTo>
                <a:lnTo>
                  <a:pt x="4044" y="418"/>
                </a:lnTo>
                <a:lnTo>
                  <a:pt x="4057" y="425"/>
                </a:lnTo>
                <a:lnTo>
                  <a:pt x="4070" y="431"/>
                </a:lnTo>
                <a:lnTo>
                  <a:pt x="4076" y="431"/>
                </a:lnTo>
                <a:lnTo>
                  <a:pt x="4076" y="425"/>
                </a:lnTo>
                <a:lnTo>
                  <a:pt x="4057" y="418"/>
                </a:lnTo>
                <a:lnTo>
                  <a:pt x="4044" y="412"/>
                </a:lnTo>
                <a:lnTo>
                  <a:pt x="5433" y="495"/>
                </a:lnTo>
                <a:lnTo>
                  <a:pt x="4044" y="270"/>
                </a:lnTo>
                <a:lnTo>
                  <a:pt x="4044" y="264"/>
                </a:lnTo>
                <a:lnTo>
                  <a:pt x="4044" y="251"/>
                </a:lnTo>
                <a:lnTo>
                  <a:pt x="4038" y="251"/>
                </a:lnTo>
                <a:lnTo>
                  <a:pt x="4031" y="251"/>
                </a:lnTo>
                <a:lnTo>
                  <a:pt x="4044" y="270"/>
                </a:lnTo>
                <a:lnTo>
                  <a:pt x="5433" y="495"/>
                </a:lnTo>
                <a:lnTo>
                  <a:pt x="5220" y="296"/>
                </a:lnTo>
                <a:lnTo>
                  <a:pt x="5246" y="296"/>
                </a:lnTo>
                <a:lnTo>
                  <a:pt x="5291" y="296"/>
                </a:lnTo>
                <a:lnTo>
                  <a:pt x="5343" y="303"/>
                </a:lnTo>
                <a:lnTo>
                  <a:pt x="5368" y="303"/>
                </a:lnTo>
                <a:lnTo>
                  <a:pt x="5375" y="303"/>
                </a:lnTo>
                <a:lnTo>
                  <a:pt x="5368" y="303"/>
                </a:lnTo>
                <a:lnTo>
                  <a:pt x="5349" y="290"/>
                </a:lnTo>
                <a:lnTo>
                  <a:pt x="5323" y="290"/>
                </a:lnTo>
                <a:lnTo>
                  <a:pt x="5278" y="290"/>
                </a:lnTo>
                <a:lnTo>
                  <a:pt x="5233" y="290"/>
                </a:lnTo>
                <a:lnTo>
                  <a:pt x="5220" y="296"/>
                </a:lnTo>
                <a:lnTo>
                  <a:pt x="5214" y="296"/>
                </a:lnTo>
                <a:lnTo>
                  <a:pt x="5220" y="296"/>
                </a:lnTo>
                <a:lnTo>
                  <a:pt x="5433" y="495"/>
                </a:lnTo>
                <a:lnTo>
                  <a:pt x="3935" y="393"/>
                </a:lnTo>
                <a:lnTo>
                  <a:pt x="3928" y="386"/>
                </a:lnTo>
                <a:lnTo>
                  <a:pt x="3922" y="380"/>
                </a:lnTo>
                <a:lnTo>
                  <a:pt x="3903" y="373"/>
                </a:lnTo>
                <a:lnTo>
                  <a:pt x="3890" y="373"/>
                </a:lnTo>
                <a:lnTo>
                  <a:pt x="3903" y="380"/>
                </a:lnTo>
                <a:lnTo>
                  <a:pt x="3903" y="386"/>
                </a:lnTo>
                <a:lnTo>
                  <a:pt x="3922" y="393"/>
                </a:lnTo>
                <a:lnTo>
                  <a:pt x="3935" y="393"/>
                </a:lnTo>
                <a:lnTo>
                  <a:pt x="5433" y="495"/>
                </a:lnTo>
                <a:lnTo>
                  <a:pt x="3851" y="373"/>
                </a:lnTo>
                <a:lnTo>
                  <a:pt x="3864" y="373"/>
                </a:lnTo>
                <a:lnTo>
                  <a:pt x="3864" y="367"/>
                </a:lnTo>
                <a:lnTo>
                  <a:pt x="3851" y="373"/>
                </a:lnTo>
                <a:lnTo>
                  <a:pt x="5433" y="495"/>
                </a:lnTo>
                <a:lnTo>
                  <a:pt x="4211" y="373"/>
                </a:lnTo>
                <a:lnTo>
                  <a:pt x="4218" y="380"/>
                </a:lnTo>
                <a:lnTo>
                  <a:pt x="4224" y="380"/>
                </a:lnTo>
                <a:lnTo>
                  <a:pt x="4218" y="367"/>
                </a:lnTo>
                <a:lnTo>
                  <a:pt x="4205" y="367"/>
                </a:lnTo>
                <a:lnTo>
                  <a:pt x="4198" y="367"/>
                </a:lnTo>
                <a:lnTo>
                  <a:pt x="4198" y="373"/>
                </a:lnTo>
                <a:lnTo>
                  <a:pt x="4211" y="373"/>
                </a:lnTo>
                <a:lnTo>
                  <a:pt x="5433" y="495"/>
                </a:lnTo>
                <a:lnTo>
                  <a:pt x="4031" y="328"/>
                </a:lnTo>
                <a:lnTo>
                  <a:pt x="4038" y="328"/>
                </a:lnTo>
                <a:lnTo>
                  <a:pt x="4044" y="328"/>
                </a:lnTo>
                <a:lnTo>
                  <a:pt x="4050" y="335"/>
                </a:lnTo>
                <a:lnTo>
                  <a:pt x="4050" y="328"/>
                </a:lnTo>
                <a:lnTo>
                  <a:pt x="4044" y="322"/>
                </a:lnTo>
                <a:lnTo>
                  <a:pt x="4031" y="315"/>
                </a:lnTo>
                <a:lnTo>
                  <a:pt x="4025" y="315"/>
                </a:lnTo>
                <a:lnTo>
                  <a:pt x="4025" y="328"/>
                </a:lnTo>
                <a:lnTo>
                  <a:pt x="4031" y="328"/>
                </a:lnTo>
                <a:lnTo>
                  <a:pt x="5433" y="495"/>
                </a:lnTo>
                <a:lnTo>
                  <a:pt x="3922" y="309"/>
                </a:lnTo>
                <a:lnTo>
                  <a:pt x="3922" y="303"/>
                </a:lnTo>
                <a:lnTo>
                  <a:pt x="3915" y="296"/>
                </a:lnTo>
                <a:lnTo>
                  <a:pt x="3909" y="296"/>
                </a:lnTo>
                <a:lnTo>
                  <a:pt x="3903" y="303"/>
                </a:lnTo>
                <a:lnTo>
                  <a:pt x="3922" y="309"/>
                </a:lnTo>
                <a:lnTo>
                  <a:pt x="5433" y="495"/>
                </a:lnTo>
                <a:lnTo>
                  <a:pt x="4237" y="380"/>
                </a:lnTo>
                <a:lnTo>
                  <a:pt x="4301" y="354"/>
                </a:lnTo>
                <a:lnTo>
                  <a:pt x="4365" y="322"/>
                </a:lnTo>
                <a:lnTo>
                  <a:pt x="4443" y="296"/>
                </a:lnTo>
                <a:lnTo>
                  <a:pt x="4520" y="251"/>
                </a:lnTo>
                <a:lnTo>
                  <a:pt x="4533" y="245"/>
                </a:lnTo>
                <a:lnTo>
                  <a:pt x="4545" y="245"/>
                </a:lnTo>
                <a:lnTo>
                  <a:pt x="4584" y="232"/>
                </a:lnTo>
                <a:lnTo>
                  <a:pt x="4668" y="193"/>
                </a:lnTo>
                <a:lnTo>
                  <a:pt x="4732" y="174"/>
                </a:lnTo>
                <a:lnTo>
                  <a:pt x="4777" y="155"/>
                </a:lnTo>
                <a:lnTo>
                  <a:pt x="4873" y="142"/>
                </a:lnTo>
                <a:lnTo>
                  <a:pt x="4931" y="142"/>
                </a:lnTo>
                <a:lnTo>
                  <a:pt x="4970" y="155"/>
                </a:lnTo>
                <a:lnTo>
                  <a:pt x="5040" y="161"/>
                </a:lnTo>
                <a:lnTo>
                  <a:pt x="5079" y="168"/>
                </a:lnTo>
                <a:lnTo>
                  <a:pt x="5118" y="174"/>
                </a:lnTo>
                <a:lnTo>
                  <a:pt x="5143" y="180"/>
                </a:lnTo>
                <a:lnTo>
                  <a:pt x="5188" y="187"/>
                </a:lnTo>
                <a:lnTo>
                  <a:pt x="5214" y="193"/>
                </a:lnTo>
                <a:lnTo>
                  <a:pt x="5227" y="193"/>
                </a:lnTo>
                <a:lnTo>
                  <a:pt x="5246" y="187"/>
                </a:lnTo>
                <a:lnTo>
                  <a:pt x="5265" y="187"/>
                </a:lnTo>
                <a:lnTo>
                  <a:pt x="5073" y="155"/>
                </a:lnTo>
                <a:lnTo>
                  <a:pt x="4983" y="135"/>
                </a:lnTo>
                <a:lnTo>
                  <a:pt x="4918" y="129"/>
                </a:lnTo>
                <a:lnTo>
                  <a:pt x="4848" y="129"/>
                </a:lnTo>
                <a:lnTo>
                  <a:pt x="4770" y="142"/>
                </a:lnTo>
                <a:lnTo>
                  <a:pt x="4687" y="174"/>
                </a:lnTo>
                <a:lnTo>
                  <a:pt x="4565" y="213"/>
                </a:lnTo>
                <a:lnTo>
                  <a:pt x="4545" y="225"/>
                </a:lnTo>
                <a:lnTo>
                  <a:pt x="4539" y="232"/>
                </a:lnTo>
                <a:lnTo>
                  <a:pt x="4507" y="245"/>
                </a:lnTo>
                <a:lnTo>
                  <a:pt x="4481" y="264"/>
                </a:lnTo>
                <a:lnTo>
                  <a:pt x="4455" y="283"/>
                </a:lnTo>
                <a:lnTo>
                  <a:pt x="4378" y="309"/>
                </a:lnTo>
                <a:lnTo>
                  <a:pt x="4295" y="341"/>
                </a:lnTo>
                <a:lnTo>
                  <a:pt x="4288" y="341"/>
                </a:lnTo>
                <a:lnTo>
                  <a:pt x="4275" y="348"/>
                </a:lnTo>
                <a:lnTo>
                  <a:pt x="4243" y="373"/>
                </a:lnTo>
                <a:lnTo>
                  <a:pt x="4237" y="380"/>
                </a:lnTo>
                <a:lnTo>
                  <a:pt x="5433" y="495"/>
                </a:lnTo>
                <a:lnTo>
                  <a:pt x="4301" y="386"/>
                </a:lnTo>
                <a:lnTo>
                  <a:pt x="4288" y="380"/>
                </a:lnTo>
                <a:lnTo>
                  <a:pt x="4275" y="380"/>
                </a:lnTo>
                <a:lnTo>
                  <a:pt x="4275" y="386"/>
                </a:lnTo>
                <a:lnTo>
                  <a:pt x="4275" y="393"/>
                </a:lnTo>
                <a:lnTo>
                  <a:pt x="4282" y="393"/>
                </a:lnTo>
                <a:lnTo>
                  <a:pt x="4295" y="393"/>
                </a:lnTo>
                <a:lnTo>
                  <a:pt x="4308" y="399"/>
                </a:lnTo>
                <a:lnTo>
                  <a:pt x="4314" y="399"/>
                </a:lnTo>
                <a:lnTo>
                  <a:pt x="4314" y="393"/>
                </a:lnTo>
                <a:lnTo>
                  <a:pt x="4308" y="393"/>
                </a:lnTo>
                <a:lnTo>
                  <a:pt x="4308" y="386"/>
                </a:lnTo>
                <a:lnTo>
                  <a:pt x="4301" y="386"/>
                </a:lnTo>
                <a:lnTo>
                  <a:pt x="5433" y="495"/>
                </a:lnTo>
                <a:lnTo>
                  <a:pt x="3787" y="283"/>
                </a:lnTo>
                <a:lnTo>
                  <a:pt x="3793" y="290"/>
                </a:lnTo>
                <a:lnTo>
                  <a:pt x="3793" y="277"/>
                </a:lnTo>
                <a:lnTo>
                  <a:pt x="3787" y="277"/>
                </a:lnTo>
                <a:lnTo>
                  <a:pt x="3787" y="283"/>
                </a:lnTo>
                <a:lnTo>
                  <a:pt x="5433" y="495"/>
                </a:lnTo>
                <a:lnTo>
                  <a:pt x="3543" y="386"/>
                </a:lnTo>
                <a:lnTo>
                  <a:pt x="3498" y="386"/>
                </a:lnTo>
                <a:lnTo>
                  <a:pt x="3485" y="386"/>
                </a:lnTo>
                <a:lnTo>
                  <a:pt x="3478" y="393"/>
                </a:lnTo>
                <a:lnTo>
                  <a:pt x="3465" y="405"/>
                </a:lnTo>
                <a:lnTo>
                  <a:pt x="3459" y="405"/>
                </a:lnTo>
                <a:lnTo>
                  <a:pt x="3465" y="405"/>
                </a:lnTo>
                <a:lnTo>
                  <a:pt x="3491" y="399"/>
                </a:lnTo>
                <a:lnTo>
                  <a:pt x="3517" y="399"/>
                </a:lnTo>
                <a:lnTo>
                  <a:pt x="3568" y="399"/>
                </a:lnTo>
                <a:lnTo>
                  <a:pt x="3626" y="405"/>
                </a:lnTo>
                <a:lnTo>
                  <a:pt x="3703" y="412"/>
                </a:lnTo>
                <a:lnTo>
                  <a:pt x="3665" y="405"/>
                </a:lnTo>
                <a:lnTo>
                  <a:pt x="3620" y="399"/>
                </a:lnTo>
                <a:lnTo>
                  <a:pt x="3543" y="386"/>
                </a:lnTo>
                <a:lnTo>
                  <a:pt x="5433" y="495"/>
                </a:lnTo>
                <a:lnTo>
                  <a:pt x="4005" y="251"/>
                </a:lnTo>
                <a:lnTo>
                  <a:pt x="4012" y="245"/>
                </a:lnTo>
                <a:lnTo>
                  <a:pt x="4012" y="238"/>
                </a:lnTo>
                <a:lnTo>
                  <a:pt x="3999" y="245"/>
                </a:lnTo>
                <a:lnTo>
                  <a:pt x="3999" y="251"/>
                </a:lnTo>
                <a:lnTo>
                  <a:pt x="4005" y="251"/>
                </a:lnTo>
                <a:lnTo>
                  <a:pt x="5433" y="495"/>
                </a:lnTo>
                <a:lnTo>
                  <a:pt x="4790" y="495"/>
                </a:lnTo>
                <a:lnTo>
                  <a:pt x="4803" y="489"/>
                </a:lnTo>
                <a:lnTo>
                  <a:pt x="4796" y="489"/>
                </a:lnTo>
                <a:lnTo>
                  <a:pt x="4777" y="483"/>
                </a:lnTo>
                <a:lnTo>
                  <a:pt x="4764" y="483"/>
                </a:lnTo>
                <a:lnTo>
                  <a:pt x="4738" y="495"/>
                </a:lnTo>
                <a:lnTo>
                  <a:pt x="4687" y="515"/>
                </a:lnTo>
                <a:lnTo>
                  <a:pt x="4668" y="521"/>
                </a:lnTo>
                <a:lnTo>
                  <a:pt x="4655" y="528"/>
                </a:lnTo>
                <a:lnTo>
                  <a:pt x="4635" y="528"/>
                </a:lnTo>
                <a:lnTo>
                  <a:pt x="4623" y="521"/>
                </a:lnTo>
                <a:lnTo>
                  <a:pt x="4545" y="515"/>
                </a:lnTo>
                <a:lnTo>
                  <a:pt x="4500" y="502"/>
                </a:lnTo>
                <a:lnTo>
                  <a:pt x="4436" y="489"/>
                </a:lnTo>
                <a:lnTo>
                  <a:pt x="4398" y="476"/>
                </a:lnTo>
                <a:lnTo>
                  <a:pt x="4378" y="470"/>
                </a:lnTo>
                <a:lnTo>
                  <a:pt x="4365" y="470"/>
                </a:lnTo>
                <a:lnTo>
                  <a:pt x="4365" y="483"/>
                </a:lnTo>
                <a:lnTo>
                  <a:pt x="4378" y="489"/>
                </a:lnTo>
                <a:lnTo>
                  <a:pt x="4398" y="489"/>
                </a:lnTo>
                <a:lnTo>
                  <a:pt x="4410" y="489"/>
                </a:lnTo>
                <a:lnTo>
                  <a:pt x="4417" y="495"/>
                </a:lnTo>
                <a:lnTo>
                  <a:pt x="4423" y="502"/>
                </a:lnTo>
                <a:lnTo>
                  <a:pt x="4449" y="502"/>
                </a:lnTo>
                <a:lnTo>
                  <a:pt x="4468" y="508"/>
                </a:lnTo>
                <a:lnTo>
                  <a:pt x="4507" y="521"/>
                </a:lnTo>
                <a:lnTo>
                  <a:pt x="4552" y="521"/>
                </a:lnTo>
                <a:lnTo>
                  <a:pt x="4590" y="528"/>
                </a:lnTo>
                <a:lnTo>
                  <a:pt x="4616" y="528"/>
                </a:lnTo>
                <a:lnTo>
                  <a:pt x="4603" y="540"/>
                </a:lnTo>
                <a:lnTo>
                  <a:pt x="4590" y="540"/>
                </a:lnTo>
                <a:lnTo>
                  <a:pt x="4552" y="553"/>
                </a:lnTo>
                <a:lnTo>
                  <a:pt x="4526" y="560"/>
                </a:lnTo>
                <a:lnTo>
                  <a:pt x="4520" y="566"/>
                </a:lnTo>
                <a:lnTo>
                  <a:pt x="4513" y="566"/>
                </a:lnTo>
                <a:lnTo>
                  <a:pt x="4488" y="553"/>
                </a:lnTo>
                <a:lnTo>
                  <a:pt x="4468" y="547"/>
                </a:lnTo>
                <a:lnTo>
                  <a:pt x="4462" y="547"/>
                </a:lnTo>
                <a:lnTo>
                  <a:pt x="4462" y="553"/>
                </a:lnTo>
                <a:lnTo>
                  <a:pt x="4481" y="560"/>
                </a:lnTo>
                <a:lnTo>
                  <a:pt x="4494" y="566"/>
                </a:lnTo>
                <a:lnTo>
                  <a:pt x="4494" y="579"/>
                </a:lnTo>
                <a:lnTo>
                  <a:pt x="4488" y="585"/>
                </a:lnTo>
                <a:lnTo>
                  <a:pt x="4481" y="592"/>
                </a:lnTo>
                <a:lnTo>
                  <a:pt x="4462" y="598"/>
                </a:lnTo>
                <a:lnTo>
                  <a:pt x="4449" y="598"/>
                </a:lnTo>
                <a:lnTo>
                  <a:pt x="4436" y="598"/>
                </a:lnTo>
                <a:lnTo>
                  <a:pt x="4423" y="592"/>
                </a:lnTo>
                <a:lnTo>
                  <a:pt x="4410" y="585"/>
                </a:lnTo>
                <a:lnTo>
                  <a:pt x="4404" y="579"/>
                </a:lnTo>
                <a:lnTo>
                  <a:pt x="4398" y="566"/>
                </a:lnTo>
                <a:lnTo>
                  <a:pt x="4385" y="566"/>
                </a:lnTo>
                <a:lnTo>
                  <a:pt x="4346" y="566"/>
                </a:lnTo>
                <a:lnTo>
                  <a:pt x="4314" y="560"/>
                </a:lnTo>
                <a:lnTo>
                  <a:pt x="4250" y="547"/>
                </a:lnTo>
                <a:lnTo>
                  <a:pt x="4205" y="540"/>
                </a:lnTo>
                <a:lnTo>
                  <a:pt x="4179" y="534"/>
                </a:lnTo>
                <a:lnTo>
                  <a:pt x="4153" y="528"/>
                </a:lnTo>
                <a:lnTo>
                  <a:pt x="4147" y="521"/>
                </a:lnTo>
                <a:lnTo>
                  <a:pt x="4160" y="521"/>
                </a:lnTo>
                <a:lnTo>
                  <a:pt x="4205" y="521"/>
                </a:lnTo>
                <a:lnTo>
                  <a:pt x="4237" y="521"/>
                </a:lnTo>
                <a:lnTo>
                  <a:pt x="4288" y="521"/>
                </a:lnTo>
                <a:lnTo>
                  <a:pt x="4333" y="528"/>
                </a:lnTo>
                <a:lnTo>
                  <a:pt x="4359" y="534"/>
                </a:lnTo>
                <a:lnTo>
                  <a:pt x="4404" y="547"/>
                </a:lnTo>
                <a:lnTo>
                  <a:pt x="4423" y="547"/>
                </a:lnTo>
                <a:lnTo>
                  <a:pt x="4443" y="553"/>
                </a:lnTo>
                <a:lnTo>
                  <a:pt x="4449" y="560"/>
                </a:lnTo>
                <a:lnTo>
                  <a:pt x="4449" y="553"/>
                </a:lnTo>
                <a:lnTo>
                  <a:pt x="4449" y="547"/>
                </a:lnTo>
                <a:lnTo>
                  <a:pt x="4423" y="534"/>
                </a:lnTo>
                <a:lnTo>
                  <a:pt x="4398" y="528"/>
                </a:lnTo>
                <a:lnTo>
                  <a:pt x="4353" y="521"/>
                </a:lnTo>
                <a:lnTo>
                  <a:pt x="4320" y="521"/>
                </a:lnTo>
                <a:lnTo>
                  <a:pt x="4288" y="521"/>
                </a:lnTo>
                <a:lnTo>
                  <a:pt x="4275" y="521"/>
                </a:lnTo>
                <a:lnTo>
                  <a:pt x="4256" y="521"/>
                </a:lnTo>
                <a:lnTo>
                  <a:pt x="4250" y="515"/>
                </a:lnTo>
                <a:lnTo>
                  <a:pt x="4243" y="515"/>
                </a:lnTo>
                <a:lnTo>
                  <a:pt x="4218" y="515"/>
                </a:lnTo>
                <a:lnTo>
                  <a:pt x="4198" y="521"/>
                </a:lnTo>
                <a:lnTo>
                  <a:pt x="4192" y="521"/>
                </a:lnTo>
                <a:lnTo>
                  <a:pt x="4192" y="515"/>
                </a:lnTo>
                <a:lnTo>
                  <a:pt x="4205" y="502"/>
                </a:lnTo>
                <a:lnTo>
                  <a:pt x="4224" y="489"/>
                </a:lnTo>
                <a:lnTo>
                  <a:pt x="4256" y="476"/>
                </a:lnTo>
                <a:lnTo>
                  <a:pt x="4301" y="457"/>
                </a:lnTo>
                <a:lnTo>
                  <a:pt x="4320" y="450"/>
                </a:lnTo>
                <a:lnTo>
                  <a:pt x="4333" y="438"/>
                </a:lnTo>
                <a:lnTo>
                  <a:pt x="4359" y="425"/>
                </a:lnTo>
                <a:lnTo>
                  <a:pt x="4398" y="405"/>
                </a:lnTo>
                <a:lnTo>
                  <a:pt x="4404" y="405"/>
                </a:lnTo>
                <a:lnTo>
                  <a:pt x="4410" y="412"/>
                </a:lnTo>
                <a:lnTo>
                  <a:pt x="4417" y="412"/>
                </a:lnTo>
                <a:lnTo>
                  <a:pt x="4417" y="405"/>
                </a:lnTo>
                <a:lnTo>
                  <a:pt x="4423" y="399"/>
                </a:lnTo>
                <a:lnTo>
                  <a:pt x="4481" y="354"/>
                </a:lnTo>
                <a:lnTo>
                  <a:pt x="4391" y="399"/>
                </a:lnTo>
                <a:lnTo>
                  <a:pt x="4333" y="418"/>
                </a:lnTo>
                <a:lnTo>
                  <a:pt x="4301" y="438"/>
                </a:lnTo>
                <a:lnTo>
                  <a:pt x="4263" y="450"/>
                </a:lnTo>
                <a:lnTo>
                  <a:pt x="4160" y="502"/>
                </a:lnTo>
                <a:lnTo>
                  <a:pt x="4173" y="483"/>
                </a:lnTo>
                <a:lnTo>
                  <a:pt x="4147" y="495"/>
                </a:lnTo>
                <a:lnTo>
                  <a:pt x="4108" y="515"/>
                </a:lnTo>
                <a:lnTo>
                  <a:pt x="4076" y="515"/>
                </a:lnTo>
                <a:lnTo>
                  <a:pt x="4038" y="508"/>
                </a:lnTo>
                <a:lnTo>
                  <a:pt x="3973" y="483"/>
                </a:lnTo>
                <a:lnTo>
                  <a:pt x="3915" y="476"/>
                </a:lnTo>
                <a:lnTo>
                  <a:pt x="3890" y="470"/>
                </a:lnTo>
                <a:lnTo>
                  <a:pt x="3864" y="457"/>
                </a:lnTo>
                <a:lnTo>
                  <a:pt x="3774" y="438"/>
                </a:lnTo>
                <a:lnTo>
                  <a:pt x="3684" y="425"/>
                </a:lnTo>
                <a:lnTo>
                  <a:pt x="3639" y="418"/>
                </a:lnTo>
                <a:lnTo>
                  <a:pt x="3588" y="418"/>
                </a:lnTo>
                <a:lnTo>
                  <a:pt x="3504" y="418"/>
                </a:lnTo>
                <a:lnTo>
                  <a:pt x="3472" y="418"/>
                </a:lnTo>
                <a:lnTo>
                  <a:pt x="3453" y="425"/>
                </a:lnTo>
                <a:lnTo>
                  <a:pt x="3427" y="418"/>
                </a:lnTo>
                <a:lnTo>
                  <a:pt x="3401" y="425"/>
                </a:lnTo>
                <a:lnTo>
                  <a:pt x="3388" y="425"/>
                </a:lnTo>
                <a:lnTo>
                  <a:pt x="3369" y="425"/>
                </a:lnTo>
                <a:lnTo>
                  <a:pt x="3363" y="418"/>
                </a:lnTo>
                <a:lnTo>
                  <a:pt x="3350" y="418"/>
                </a:lnTo>
                <a:lnTo>
                  <a:pt x="3324" y="418"/>
                </a:lnTo>
                <a:lnTo>
                  <a:pt x="3330" y="412"/>
                </a:lnTo>
                <a:lnTo>
                  <a:pt x="3350" y="405"/>
                </a:lnTo>
                <a:lnTo>
                  <a:pt x="3369" y="399"/>
                </a:lnTo>
                <a:lnTo>
                  <a:pt x="3388" y="399"/>
                </a:lnTo>
                <a:lnTo>
                  <a:pt x="3408" y="405"/>
                </a:lnTo>
                <a:lnTo>
                  <a:pt x="3395" y="399"/>
                </a:lnTo>
                <a:lnTo>
                  <a:pt x="3375" y="393"/>
                </a:lnTo>
                <a:lnTo>
                  <a:pt x="3356" y="393"/>
                </a:lnTo>
                <a:lnTo>
                  <a:pt x="3330" y="399"/>
                </a:lnTo>
                <a:lnTo>
                  <a:pt x="3318" y="399"/>
                </a:lnTo>
                <a:lnTo>
                  <a:pt x="3318" y="412"/>
                </a:lnTo>
                <a:lnTo>
                  <a:pt x="3311" y="412"/>
                </a:lnTo>
                <a:lnTo>
                  <a:pt x="3311" y="418"/>
                </a:lnTo>
                <a:lnTo>
                  <a:pt x="3298" y="412"/>
                </a:lnTo>
                <a:lnTo>
                  <a:pt x="3292" y="412"/>
                </a:lnTo>
                <a:lnTo>
                  <a:pt x="3273" y="418"/>
                </a:lnTo>
                <a:lnTo>
                  <a:pt x="3260" y="418"/>
                </a:lnTo>
                <a:lnTo>
                  <a:pt x="3266" y="425"/>
                </a:lnTo>
                <a:lnTo>
                  <a:pt x="3279" y="431"/>
                </a:lnTo>
                <a:lnTo>
                  <a:pt x="3305" y="431"/>
                </a:lnTo>
                <a:lnTo>
                  <a:pt x="3318" y="431"/>
                </a:lnTo>
                <a:lnTo>
                  <a:pt x="3318" y="438"/>
                </a:lnTo>
                <a:lnTo>
                  <a:pt x="3292" y="438"/>
                </a:lnTo>
                <a:lnTo>
                  <a:pt x="3273" y="450"/>
                </a:lnTo>
                <a:lnTo>
                  <a:pt x="3234" y="457"/>
                </a:lnTo>
                <a:lnTo>
                  <a:pt x="3228" y="457"/>
                </a:lnTo>
                <a:lnTo>
                  <a:pt x="3208" y="470"/>
                </a:lnTo>
                <a:lnTo>
                  <a:pt x="3183" y="476"/>
                </a:lnTo>
                <a:lnTo>
                  <a:pt x="3176" y="476"/>
                </a:lnTo>
                <a:lnTo>
                  <a:pt x="3131" y="489"/>
                </a:lnTo>
                <a:lnTo>
                  <a:pt x="3105" y="508"/>
                </a:lnTo>
                <a:lnTo>
                  <a:pt x="3144" y="495"/>
                </a:lnTo>
                <a:lnTo>
                  <a:pt x="3189" y="483"/>
                </a:lnTo>
                <a:lnTo>
                  <a:pt x="3234" y="476"/>
                </a:lnTo>
                <a:lnTo>
                  <a:pt x="3266" y="470"/>
                </a:lnTo>
                <a:lnTo>
                  <a:pt x="3285" y="470"/>
                </a:lnTo>
                <a:lnTo>
                  <a:pt x="3292" y="476"/>
                </a:lnTo>
                <a:lnTo>
                  <a:pt x="3311" y="476"/>
                </a:lnTo>
                <a:lnTo>
                  <a:pt x="3363" y="483"/>
                </a:lnTo>
                <a:lnTo>
                  <a:pt x="3395" y="489"/>
                </a:lnTo>
                <a:lnTo>
                  <a:pt x="3427" y="495"/>
                </a:lnTo>
                <a:lnTo>
                  <a:pt x="3440" y="502"/>
                </a:lnTo>
                <a:lnTo>
                  <a:pt x="3453" y="502"/>
                </a:lnTo>
                <a:lnTo>
                  <a:pt x="3440" y="502"/>
                </a:lnTo>
                <a:lnTo>
                  <a:pt x="3395" y="502"/>
                </a:lnTo>
                <a:lnTo>
                  <a:pt x="3356" y="508"/>
                </a:lnTo>
                <a:lnTo>
                  <a:pt x="3330" y="515"/>
                </a:lnTo>
                <a:lnTo>
                  <a:pt x="3318" y="521"/>
                </a:lnTo>
                <a:lnTo>
                  <a:pt x="3311" y="521"/>
                </a:lnTo>
                <a:lnTo>
                  <a:pt x="3337" y="521"/>
                </a:lnTo>
                <a:lnTo>
                  <a:pt x="3382" y="515"/>
                </a:lnTo>
                <a:lnTo>
                  <a:pt x="3427" y="515"/>
                </a:lnTo>
                <a:lnTo>
                  <a:pt x="3472" y="515"/>
                </a:lnTo>
                <a:lnTo>
                  <a:pt x="3485" y="521"/>
                </a:lnTo>
                <a:lnTo>
                  <a:pt x="3491" y="521"/>
                </a:lnTo>
                <a:lnTo>
                  <a:pt x="3517" y="528"/>
                </a:lnTo>
                <a:lnTo>
                  <a:pt x="3523" y="534"/>
                </a:lnTo>
                <a:lnTo>
                  <a:pt x="3510" y="521"/>
                </a:lnTo>
                <a:lnTo>
                  <a:pt x="3498" y="515"/>
                </a:lnTo>
                <a:lnTo>
                  <a:pt x="3530" y="515"/>
                </a:lnTo>
                <a:lnTo>
                  <a:pt x="3536" y="508"/>
                </a:lnTo>
                <a:lnTo>
                  <a:pt x="3594" y="508"/>
                </a:lnTo>
                <a:lnTo>
                  <a:pt x="3620" y="515"/>
                </a:lnTo>
                <a:lnTo>
                  <a:pt x="3658" y="515"/>
                </a:lnTo>
                <a:lnTo>
                  <a:pt x="3626" y="502"/>
                </a:lnTo>
                <a:lnTo>
                  <a:pt x="3633" y="495"/>
                </a:lnTo>
                <a:lnTo>
                  <a:pt x="3633" y="489"/>
                </a:lnTo>
                <a:lnTo>
                  <a:pt x="3626" y="489"/>
                </a:lnTo>
                <a:lnTo>
                  <a:pt x="3613" y="495"/>
                </a:lnTo>
                <a:lnTo>
                  <a:pt x="3607" y="495"/>
                </a:lnTo>
                <a:lnTo>
                  <a:pt x="3530" y="495"/>
                </a:lnTo>
                <a:lnTo>
                  <a:pt x="3498" y="495"/>
                </a:lnTo>
                <a:lnTo>
                  <a:pt x="3485" y="502"/>
                </a:lnTo>
                <a:lnTo>
                  <a:pt x="3478" y="502"/>
                </a:lnTo>
                <a:lnTo>
                  <a:pt x="3472" y="495"/>
                </a:lnTo>
                <a:lnTo>
                  <a:pt x="3465" y="489"/>
                </a:lnTo>
                <a:lnTo>
                  <a:pt x="3459" y="483"/>
                </a:lnTo>
                <a:lnTo>
                  <a:pt x="3453" y="476"/>
                </a:lnTo>
                <a:lnTo>
                  <a:pt x="3420" y="476"/>
                </a:lnTo>
                <a:lnTo>
                  <a:pt x="3401" y="476"/>
                </a:lnTo>
                <a:lnTo>
                  <a:pt x="3388" y="476"/>
                </a:lnTo>
                <a:lnTo>
                  <a:pt x="3388" y="470"/>
                </a:lnTo>
                <a:lnTo>
                  <a:pt x="3388" y="457"/>
                </a:lnTo>
                <a:lnTo>
                  <a:pt x="3388" y="450"/>
                </a:lnTo>
                <a:lnTo>
                  <a:pt x="3401" y="450"/>
                </a:lnTo>
                <a:lnTo>
                  <a:pt x="3408" y="457"/>
                </a:lnTo>
                <a:lnTo>
                  <a:pt x="3420" y="450"/>
                </a:lnTo>
                <a:lnTo>
                  <a:pt x="3427" y="444"/>
                </a:lnTo>
                <a:lnTo>
                  <a:pt x="3440" y="444"/>
                </a:lnTo>
                <a:lnTo>
                  <a:pt x="3491" y="444"/>
                </a:lnTo>
                <a:lnTo>
                  <a:pt x="3504" y="450"/>
                </a:lnTo>
                <a:lnTo>
                  <a:pt x="3530" y="450"/>
                </a:lnTo>
                <a:lnTo>
                  <a:pt x="3581" y="457"/>
                </a:lnTo>
                <a:lnTo>
                  <a:pt x="3613" y="470"/>
                </a:lnTo>
                <a:lnTo>
                  <a:pt x="3665" y="483"/>
                </a:lnTo>
                <a:lnTo>
                  <a:pt x="3690" y="495"/>
                </a:lnTo>
                <a:lnTo>
                  <a:pt x="3723" y="502"/>
                </a:lnTo>
                <a:lnTo>
                  <a:pt x="3742" y="502"/>
                </a:lnTo>
                <a:lnTo>
                  <a:pt x="3774" y="521"/>
                </a:lnTo>
                <a:lnTo>
                  <a:pt x="3793" y="521"/>
                </a:lnTo>
                <a:lnTo>
                  <a:pt x="3793" y="508"/>
                </a:lnTo>
                <a:lnTo>
                  <a:pt x="3838" y="528"/>
                </a:lnTo>
                <a:lnTo>
                  <a:pt x="3877" y="540"/>
                </a:lnTo>
                <a:lnTo>
                  <a:pt x="3896" y="547"/>
                </a:lnTo>
                <a:lnTo>
                  <a:pt x="3800" y="585"/>
                </a:lnTo>
                <a:lnTo>
                  <a:pt x="3761" y="605"/>
                </a:lnTo>
                <a:lnTo>
                  <a:pt x="3735" y="605"/>
                </a:lnTo>
                <a:lnTo>
                  <a:pt x="3716" y="611"/>
                </a:lnTo>
                <a:lnTo>
                  <a:pt x="3710" y="618"/>
                </a:lnTo>
                <a:lnTo>
                  <a:pt x="3748" y="618"/>
                </a:lnTo>
                <a:lnTo>
                  <a:pt x="3768" y="618"/>
                </a:lnTo>
                <a:lnTo>
                  <a:pt x="3780" y="605"/>
                </a:lnTo>
                <a:lnTo>
                  <a:pt x="3800" y="592"/>
                </a:lnTo>
                <a:lnTo>
                  <a:pt x="3832" y="579"/>
                </a:lnTo>
                <a:lnTo>
                  <a:pt x="3909" y="553"/>
                </a:lnTo>
                <a:lnTo>
                  <a:pt x="3948" y="566"/>
                </a:lnTo>
                <a:lnTo>
                  <a:pt x="3967" y="579"/>
                </a:lnTo>
                <a:lnTo>
                  <a:pt x="3948" y="585"/>
                </a:lnTo>
                <a:lnTo>
                  <a:pt x="3928" y="592"/>
                </a:lnTo>
                <a:lnTo>
                  <a:pt x="3909" y="598"/>
                </a:lnTo>
                <a:lnTo>
                  <a:pt x="3845" y="605"/>
                </a:lnTo>
                <a:lnTo>
                  <a:pt x="3813" y="618"/>
                </a:lnTo>
                <a:lnTo>
                  <a:pt x="3870" y="618"/>
                </a:lnTo>
                <a:lnTo>
                  <a:pt x="3928" y="598"/>
                </a:lnTo>
                <a:lnTo>
                  <a:pt x="3954" y="585"/>
                </a:lnTo>
                <a:lnTo>
                  <a:pt x="3980" y="579"/>
                </a:lnTo>
                <a:lnTo>
                  <a:pt x="3993" y="579"/>
                </a:lnTo>
                <a:lnTo>
                  <a:pt x="4005" y="579"/>
                </a:lnTo>
                <a:lnTo>
                  <a:pt x="4018" y="566"/>
                </a:lnTo>
                <a:lnTo>
                  <a:pt x="4025" y="579"/>
                </a:lnTo>
                <a:lnTo>
                  <a:pt x="4076" y="585"/>
                </a:lnTo>
                <a:lnTo>
                  <a:pt x="4102" y="592"/>
                </a:lnTo>
                <a:lnTo>
                  <a:pt x="4128" y="598"/>
                </a:lnTo>
                <a:lnTo>
                  <a:pt x="4134" y="592"/>
                </a:lnTo>
                <a:lnTo>
                  <a:pt x="4179" y="598"/>
                </a:lnTo>
                <a:lnTo>
                  <a:pt x="4211" y="605"/>
                </a:lnTo>
                <a:lnTo>
                  <a:pt x="4224" y="605"/>
                </a:lnTo>
                <a:lnTo>
                  <a:pt x="4243" y="611"/>
                </a:lnTo>
                <a:lnTo>
                  <a:pt x="4275" y="618"/>
                </a:lnTo>
                <a:lnTo>
                  <a:pt x="4391" y="618"/>
                </a:lnTo>
                <a:lnTo>
                  <a:pt x="4398" y="605"/>
                </a:lnTo>
                <a:lnTo>
                  <a:pt x="4404" y="618"/>
                </a:lnTo>
                <a:lnTo>
                  <a:pt x="4526" y="618"/>
                </a:lnTo>
                <a:lnTo>
                  <a:pt x="4526" y="611"/>
                </a:lnTo>
                <a:lnTo>
                  <a:pt x="4526" y="605"/>
                </a:lnTo>
                <a:lnTo>
                  <a:pt x="4513" y="611"/>
                </a:lnTo>
                <a:lnTo>
                  <a:pt x="4513" y="605"/>
                </a:lnTo>
                <a:lnTo>
                  <a:pt x="4513" y="598"/>
                </a:lnTo>
                <a:lnTo>
                  <a:pt x="4520" y="592"/>
                </a:lnTo>
                <a:lnTo>
                  <a:pt x="4539" y="592"/>
                </a:lnTo>
                <a:lnTo>
                  <a:pt x="4584" y="618"/>
                </a:lnTo>
                <a:lnTo>
                  <a:pt x="4603" y="618"/>
                </a:lnTo>
                <a:lnTo>
                  <a:pt x="4545" y="585"/>
                </a:lnTo>
                <a:lnTo>
                  <a:pt x="4571" y="566"/>
                </a:lnTo>
                <a:lnTo>
                  <a:pt x="4616" y="547"/>
                </a:lnTo>
                <a:lnTo>
                  <a:pt x="4623" y="540"/>
                </a:lnTo>
                <a:lnTo>
                  <a:pt x="4635" y="534"/>
                </a:lnTo>
                <a:lnTo>
                  <a:pt x="4648" y="534"/>
                </a:lnTo>
                <a:lnTo>
                  <a:pt x="4668" y="534"/>
                </a:lnTo>
                <a:lnTo>
                  <a:pt x="4693" y="521"/>
                </a:lnTo>
                <a:lnTo>
                  <a:pt x="4790" y="495"/>
                </a:lnTo>
                <a:lnTo>
                  <a:pt x="5433" y="495"/>
                </a:lnTo>
                <a:lnTo>
                  <a:pt x="3999" y="534"/>
                </a:lnTo>
                <a:lnTo>
                  <a:pt x="3980" y="540"/>
                </a:lnTo>
                <a:lnTo>
                  <a:pt x="3967" y="540"/>
                </a:lnTo>
                <a:lnTo>
                  <a:pt x="3941" y="534"/>
                </a:lnTo>
                <a:lnTo>
                  <a:pt x="3915" y="521"/>
                </a:lnTo>
                <a:lnTo>
                  <a:pt x="3838" y="508"/>
                </a:lnTo>
                <a:lnTo>
                  <a:pt x="3806" y="495"/>
                </a:lnTo>
                <a:lnTo>
                  <a:pt x="3793" y="495"/>
                </a:lnTo>
                <a:lnTo>
                  <a:pt x="3742" y="483"/>
                </a:lnTo>
                <a:lnTo>
                  <a:pt x="3710" y="476"/>
                </a:lnTo>
                <a:lnTo>
                  <a:pt x="3684" y="476"/>
                </a:lnTo>
                <a:lnTo>
                  <a:pt x="3658" y="470"/>
                </a:lnTo>
                <a:lnTo>
                  <a:pt x="3620" y="457"/>
                </a:lnTo>
                <a:lnTo>
                  <a:pt x="3594" y="450"/>
                </a:lnTo>
                <a:lnTo>
                  <a:pt x="3568" y="450"/>
                </a:lnTo>
                <a:lnTo>
                  <a:pt x="3562" y="444"/>
                </a:lnTo>
                <a:lnTo>
                  <a:pt x="3600" y="438"/>
                </a:lnTo>
                <a:lnTo>
                  <a:pt x="3678" y="438"/>
                </a:lnTo>
                <a:lnTo>
                  <a:pt x="3761" y="450"/>
                </a:lnTo>
                <a:lnTo>
                  <a:pt x="3787" y="457"/>
                </a:lnTo>
                <a:lnTo>
                  <a:pt x="3819" y="470"/>
                </a:lnTo>
                <a:lnTo>
                  <a:pt x="3832" y="476"/>
                </a:lnTo>
                <a:lnTo>
                  <a:pt x="3838" y="476"/>
                </a:lnTo>
                <a:lnTo>
                  <a:pt x="3870" y="489"/>
                </a:lnTo>
                <a:lnTo>
                  <a:pt x="3883" y="489"/>
                </a:lnTo>
                <a:lnTo>
                  <a:pt x="3903" y="495"/>
                </a:lnTo>
                <a:lnTo>
                  <a:pt x="4031" y="521"/>
                </a:lnTo>
                <a:lnTo>
                  <a:pt x="4018" y="528"/>
                </a:lnTo>
                <a:lnTo>
                  <a:pt x="3999" y="534"/>
                </a:lnTo>
                <a:lnTo>
                  <a:pt x="5433" y="495"/>
                </a:lnTo>
                <a:lnTo>
                  <a:pt x="4288" y="592"/>
                </a:lnTo>
                <a:lnTo>
                  <a:pt x="4243" y="598"/>
                </a:lnTo>
                <a:lnTo>
                  <a:pt x="4224" y="598"/>
                </a:lnTo>
                <a:lnTo>
                  <a:pt x="4205" y="592"/>
                </a:lnTo>
                <a:lnTo>
                  <a:pt x="4173" y="585"/>
                </a:lnTo>
                <a:lnTo>
                  <a:pt x="4115" y="579"/>
                </a:lnTo>
                <a:lnTo>
                  <a:pt x="4083" y="560"/>
                </a:lnTo>
                <a:lnTo>
                  <a:pt x="4070" y="560"/>
                </a:lnTo>
                <a:lnTo>
                  <a:pt x="4057" y="553"/>
                </a:lnTo>
                <a:lnTo>
                  <a:pt x="4070" y="553"/>
                </a:lnTo>
                <a:lnTo>
                  <a:pt x="4115" y="540"/>
                </a:lnTo>
                <a:lnTo>
                  <a:pt x="4147" y="547"/>
                </a:lnTo>
                <a:lnTo>
                  <a:pt x="4198" y="553"/>
                </a:lnTo>
                <a:lnTo>
                  <a:pt x="4211" y="560"/>
                </a:lnTo>
                <a:lnTo>
                  <a:pt x="4243" y="566"/>
                </a:lnTo>
                <a:lnTo>
                  <a:pt x="4288" y="592"/>
                </a:lnTo>
                <a:lnTo>
                  <a:pt x="4295" y="592"/>
                </a:lnTo>
                <a:lnTo>
                  <a:pt x="4288" y="592"/>
                </a:lnTo>
                <a:lnTo>
                  <a:pt x="5433" y="495"/>
                </a:lnTo>
                <a:lnTo>
                  <a:pt x="4443" y="412"/>
                </a:lnTo>
                <a:lnTo>
                  <a:pt x="4449" y="418"/>
                </a:lnTo>
                <a:lnTo>
                  <a:pt x="4462" y="418"/>
                </a:lnTo>
                <a:lnTo>
                  <a:pt x="4455" y="418"/>
                </a:lnTo>
                <a:lnTo>
                  <a:pt x="4449" y="412"/>
                </a:lnTo>
                <a:lnTo>
                  <a:pt x="4443" y="412"/>
                </a:lnTo>
                <a:lnTo>
                  <a:pt x="5433" y="495"/>
                </a:lnTo>
                <a:lnTo>
                  <a:pt x="3973" y="373"/>
                </a:lnTo>
                <a:lnTo>
                  <a:pt x="3967" y="373"/>
                </a:lnTo>
                <a:lnTo>
                  <a:pt x="3954" y="380"/>
                </a:lnTo>
                <a:lnTo>
                  <a:pt x="3967" y="380"/>
                </a:lnTo>
                <a:lnTo>
                  <a:pt x="3986" y="380"/>
                </a:lnTo>
                <a:lnTo>
                  <a:pt x="4038" y="393"/>
                </a:lnTo>
                <a:lnTo>
                  <a:pt x="4057" y="399"/>
                </a:lnTo>
                <a:lnTo>
                  <a:pt x="4076" y="399"/>
                </a:lnTo>
                <a:lnTo>
                  <a:pt x="4076" y="405"/>
                </a:lnTo>
                <a:lnTo>
                  <a:pt x="4083" y="405"/>
                </a:lnTo>
                <a:lnTo>
                  <a:pt x="4089" y="405"/>
                </a:lnTo>
                <a:lnTo>
                  <a:pt x="4095" y="405"/>
                </a:lnTo>
                <a:lnTo>
                  <a:pt x="4095" y="412"/>
                </a:lnTo>
                <a:lnTo>
                  <a:pt x="4102" y="412"/>
                </a:lnTo>
                <a:lnTo>
                  <a:pt x="4108" y="412"/>
                </a:lnTo>
                <a:lnTo>
                  <a:pt x="4115" y="418"/>
                </a:lnTo>
                <a:lnTo>
                  <a:pt x="4121" y="418"/>
                </a:lnTo>
                <a:lnTo>
                  <a:pt x="4121" y="405"/>
                </a:lnTo>
                <a:lnTo>
                  <a:pt x="4115" y="399"/>
                </a:lnTo>
                <a:lnTo>
                  <a:pt x="4115" y="405"/>
                </a:lnTo>
                <a:lnTo>
                  <a:pt x="4108" y="405"/>
                </a:lnTo>
                <a:lnTo>
                  <a:pt x="4102" y="399"/>
                </a:lnTo>
                <a:lnTo>
                  <a:pt x="4095" y="393"/>
                </a:lnTo>
                <a:lnTo>
                  <a:pt x="4057" y="386"/>
                </a:lnTo>
                <a:lnTo>
                  <a:pt x="4031" y="380"/>
                </a:lnTo>
                <a:lnTo>
                  <a:pt x="3999" y="373"/>
                </a:lnTo>
                <a:lnTo>
                  <a:pt x="3993" y="367"/>
                </a:lnTo>
                <a:lnTo>
                  <a:pt x="3986" y="367"/>
                </a:lnTo>
                <a:lnTo>
                  <a:pt x="3980" y="367"/>
                </a:lnTo>
                <a:lnTo>
                  <a:pt x="3980" y="373"/>
                </a:lnTo>
                <a:lnTo>
                  <a:pt x="3973" y="373"/>
                </a:lnTo>
                <a:lnTo>
                  <a:pt x="5433" y="495"/>
                </a:lnTo>
                <a:lnTo>
                  <a:pt x="2347" y="521"/>
                </a:lnTo>
                <a:lnTo>
                  <a:pt x="2340" y="521"/>
                </a:lnTo>
                <a:lnTo>
                  <a:pt x="2328" y="521"/>
                </a:lnTo>
                <a:lnTo>
                  <a:pt x="2334" y="528"/>
                </a:lnTo>
                <a:lnTo>
                  <a:pt x="2347" y="521"/>
                </a:lnTo>
                <a:lnTo>
                  <a:pt x="5433" y="495"/>
                </a:lnTo>
                <a:lnTo>
                  <a:pt x="2469" y="592"/>
                </a:lnTo>
                <a:lnTo>
                  <a:pt x="2475" y="585"/>
                </a:lnTo>
                <a:lnTo>
                  <a:pt x="2482" y="585"/>
                </a:lnTo>
                <a:lnTo>
                  <a:pt x="2475" y="579"/>
                </a:lnTo>
                <a:lnTo>
                  <a:pt x="2456" y="585"/>
                </a:lnTo>
                <a:lnTo>
                  <a:pt x="2443" y="592"/>
                </a:lnTo>
                <a:lnTo>
                  <a:pt x="2469" y="592"/>
                </a:lnTo>
                <a:lnTo>
                  <a:pt x="5433" y="495"/>
                </a:lnTo>
                <a:lnTo>
                  <a:pt x="2315" y="540"/>
                </a:lnTo>
                <a:lnTo>
                  <a:pt x="2302" y="540"/>
                </a:lnTo>
                <a:lnTo>
                  <a:pt x="2302" y="547"/>
                </a:lnTo>
                <a:lnTo>
                  <a:pt x="2315" y="547"/>
                </a:lnTo>
                <a:lnTo>
                  <a:pt x="2315" y="540"/>
                </a:lnTo>
                <a:lnTo>
                  <a:pt x="5433" y="495"/>
                </a:lnTo>
                <a:lnTo>
                  <a:pt x="2276" y="521"/>
                </a:lnTo>
                <a:lnTo>
                  <a:pt x="2257" y="521"/>
                </a:lnTo>
                <a:lnTo>
                  <a:pt x="2250" y="521"/>
                </a:lnTo>
                <a:lnTo>
                  <a:pt x="2257" y="521"/>
                </a:lnTo>
                <a:lnTo>
                  <a:pt x="2270" y="521"/>
                </a:lnTo>
                <a:lnTo>
                  <a:pt x="2276" y="521"/>
                </a:lnTo>
                <a:lnTo>
                  <a:pt x="5433" y="495"/>
                </a:lnTo>
                <a:lnTo>
                  <a:pt x="2610" y="566"/>
                </a:lnTo>
                <a:lnTo>
                  <a:pt x="2610" y="560"/>
                </a:lnTo>
                <a:lnTo>
                  <a:pt x="2604" y="553"/>
                </a:lnTo>
                <a:lnTo>
                  <a:pt x="2598" y="553"/>
                </a:lnTo>
                <a:lnTo>
                  <a:pt x="2598" y="560"/>
                </a:lnTo>
                <a:lnTo>
                  <a:pt x="2598" y="566"/>
                </a:lnTo>
                <a:lnTo>
                  <a:pt x="2610" y="566"/>
                </a:lnTo>
                <a:lnTo>
                  <a:pt x="5433" y="495"/>
                </a:lnTo>
                <a:lnTo>
                  <a:pt x="2893" y="515"/>
                </a:lnTo>
                <a:lnTo>
                  <a:pt x="2906" y="502"/>
                </a:lnTo>
                <a:lnTo>
                  <a:pt x="2900" y="502"/>
                </a:lnTo>
                <a:lnTo>
                  <a:pt x="2880" y="508"/>
                </a:lnTo>
                <a:lnTo>
                  <a:pt x="2880" y="515"/>
                </a:lnTo>
                <a:lnTo>
                  <a:pt x="2880" y="508"/>
                </a:lnTo>
                <a:lnTo>
                  <a:pt x="2900" y="495"/>
                </a:lnTo>
                <a:lnTo>
                  <a:pt x="2906" y="489"/>
                </a:lnTo>
                <a:lnTo>
                  <a:pt x="2913" y="489"/>
                </a:lnTo>
                <a:lnTo>
                  <a:pt x="2900" y="489"/>
                </a:lnTo>
                <a:lnTo>
                  <a:pt x="2887" y="495"/>
                </a:lnTo>
                <a:lnTo>
                  <a:pt x="2880" y="502"/>
                </a:lnTo>
                <a:lnTo>
                  <a:pt x="2874" y="502"/>
                </a:lnTo>
                <a:lnTo>
                  <a:pt x="2855" y="495"/>
                </a:lnTo>
                <a:lnTo>
                  <a:pt x="2855" y="502"/>
                </a:lnTo>
                <a:lnTo>
                  <a:pt x="2855" y="508"/>
                </a:lnTo>
                <a:lnTo>
                  <a:pt x="2842" y="508"/>
                </a:lnTo>
                <a:lnTo>
                  <a:pt x="2835" y="515"/>
                </a:lnTo>
                <a:lnTo>
                  <a:pt x="2835" y="521"/>
                </a:lnTo>
                <a:lnTo>
                  <a:pt x="2842" y="521"/>
                </a:lnTo>
                <a:lnTo>
                  <a:pt x="2848" y="521"/>
                </a:lnTo>
                <a:lnTo>
                  <a:pt x="2874" y="515"/>
                </a:lnTo>
                <a:lnTo>
                  <a:pt x="2880" y="515"/>
                </a:lnTo>
                <a:lnTo>
                  <a:pt x="2874" y="521"/>
                </a:lnTo>
                <a:lnTo>
                  <a:pt x="2868" y="521"/>
                </a:lnTo>
                <a:lnTo>
                  <a:pt x="2861" y="521"/>
                </a:lnTo>
                <a:lnTo>
                  <a:pt x="2868" y="521"/>
                </a:lnTo>
                <a:lnTo>
                  <a:pt x="2874" y="521"/>
                </a:lnTo>
                <a:lnTo>
                  <a:pt x="2880" y="521"/>
                </a:lnTo>
                <a:lnTo>
                  <a:pt x="2880" y="515"/>
                </a:lnTo>
                <a:lnTo>
                  <a:pt x="2880" y="515"/>
                </a:lnTo>
                <a:lnTo>
                  <a:pt x="2887" y="521"/>
                </a:lnTo>
                <a:lnTo>
                  <a:pt x="2893" y="521"/>
                </a:lnTo>
                <a:lnTo>
                  <a:pt x="2913" y="521"/>
                </a:lnTo>
                <a:lnTo>
                  <a:pt x="2919" y="521"/>
                </a:lnTo>
                <a:lnTo>
                  <a:pt x="2913" y="521"/>
                </a:lnTo>
                <a:lnTo>
                  <a:pt x="2900" y="521"/>
                </a:lnTo>
                <a:lnTo>
                  <a:pt x="2893" y="515"/>
                </a:lnTo>
                <a:lnTo>
                  <a:pt x="5433" y="495"/>
                </a:lnTo>
                <a:lnTo>
                  <a:pt x="2810" y="489"/>
                </a:lnTo>
                <a:lnTo>
                  <a:pt x="2810" y="483"/>
                </a:lnTo>
                <a:lnTo>
                  <a:pt x="2803" y="483"/>
                </a:lnTo>
                <a:lnTo>
                  <a:pt x="2797" y="483"/>
                </a:lnTo>
                <a:lnTo>
                  <a:pt x="2803" y="489"/>
                </a:lnTo>
                <a:lnTo>
                  <a:pt x="2810" y="489"/>
                </a:lnTo>
                <a:lnTo>
                  <a:pt x="5433" y="495"/>
                </a:lnTo>
                <a:lnTo>
                  <a:pt x="2636" y="553"/>
                </a:lnTo>
                <a:lnTo>
                  <a:pt x="2636" y="547"/>
                </a:lnTo>
                <a:lnTo>
                  <a:pt x="2636" y="560"/>
                </a:lnTo>
                <a:lnTo>
                  <a:pt x="2636" y="553"/>
                </a:lnTo>
                <a:lnTo>
                  <a:pt x="5433" y="495"/>
                </a:lnTo>
                <a:lnTo>
                  <a:pt x="2231" y="521"/>
                </a:lnTo>
                <a:lnTo>
                  <a:pt x="2199" y="521"/>
                </a:lnTo>
                <a:lnTo>
                  <a:pt x="2186" y="528"/>
                </a:lnTo>
                <a:lnTo>
                  <a:pt x="2199" y="528"/>
                </a:lnTo>
                <a:lnTo>
                  <a:pt x="2218" y="534"/>
                </a:lnTo>
                <a:lnTo>
                  <a:pt x="2231" y="521"/>
                </a:lnTo>
                <a:lnTo>
                  <a:pt x="5433" y="495"/>
                </a:lnTo>
                <a:lnTo>
                  <a:pt x="2745" y="528"/>
                </a:lnTo>
                <a:lnTo>
                  <a:pt x="2745" y="534"/>
                </a:lnTo>
                <a:lnTo>
                  <a:pt x="2758" y="528"/>
                </a:lnTo>
                <a:lnTo>
                  <a:pt x="2752" y="528"/>
                </a:lnTo>
                <a:lnTo>
                  <a:pt x="2745" y="528"/>
                </a:lnTo>
                <a:lnTo>
                  <a:pt x="5433" y="495"/>
                </a:lnTo>
                <a:lnTo>
                  <a:pt x="2668" y="547"/>
                </a:lnTo>
                <a:lnTo>
                  <a:pt x="2662" y="547"/>
                </a:lnTo>
                <a:lnTo>
                  <a:pt x="2655" y="547"/>
                </a:lnTo>
                <a:lnTo>
                  <a:pt x="2662" y="553"/>
                </a:lnTo>
                <a:lnTo>
                  <a:pt x="2668" y="553"/>
                </a:lnTo>
                <a:lnTo>
                  <a:pt x="2668" y="547"/>
                </a:lnTo>
                <a:lnTo>
                  <a:pt x="5433" y="495"/>
                </a:lnTo>
                <a:lnTo>
                  <a:pt x="2803" y="521"/>
                </a:lnTo>
                <a:lnTo>
                  <a:pt x="2790" y="521"/>
                </a:lnTo>
                <a:lnTo>
                  <a:pt x="2784" y="521"/>
                </a:lnTo>
                <a:lnTo>
                  <a:pt x="2778" y="528"/>
                </a:lnTo>
                <a:lnTo>
                  <a:pt x="2784" y="528"/>
                </a:lnTo>
                <a:lnTo>
                  <a:pt x="2790" y="534"/>
                </a:lnTo>
                <a:lnTo>
                  <a:pt x="2803" y="534"/>
                </a:lnTo>
                <a:lnTo>
                  <a:pt x="2810" y="528"/>
                </a:lnTo>
                <a:lnTo>
                  <a:pt x="2816" y="521"/>
                </a:lnTo>
                <a:lnTo>
                  <a:pt x="2810" y="521"/>
                </a:lnTo>
                <a:lnTo>
                  <a:pt x="2803" y="521"/>
                </a:lnTo>
                <a:lnTo>
                  <a:pt x="5433" y="495"/>
                </a:lnTo>
                <a:lnTo>
                  <a:pt x="1460" y="605"/>
                </a:lnTo>
                <a:lnTo>
                  <a:pt x="1453" y="611"/>
                </a:lnTo>
                <a:lnTo>
                  <a:pt x="1453" y="618"/>
                </a:lnTo>
                <a:lnTo>
                  <a:pt x="1460" y="618"/>
                </a:lnTo>
                <a:lnTo>
                  <a:pt x="1466" y="618"/>
                </a:lnTo>
                <a:lnTo>
                  <a:pt x="1479" y="618"/>
                </a:lnTo>
                <a:lnTo>
                  <a:pt x="1460" y="605"/>
                </a:lnTo>
                <a:lnTo>
                  <a:pt x="5433" y="495"/>
                </a:lnTo>
                <a:lnTo>
                  <a:pt x="161" y="585"/>
                </a:lnTo>
                <a:lnTo>
                  <a:pt x="161" y="592"/>
                </a:lnTo>
                <a:lnTo>
                  <a:pt x="168" y="592"/>
                </a:lnTo>
                <a:lnTo>
                  <a:pt x="168" y="585"/>
                </a:lnTo>
                <a:lnTo>
                  <a:pt x="161" y="585"/>
                </a:lnTo>
                <a:lnTo>
                  <a:pt x="5433" y="495"/>
                </a:lnTo>
                <a:lnTo>
                  <a:pt x="4899" y="450"/>
                </a:lnTo>
                <a:lnTo>
                  <a:pt x="4880" y="476"/>
                </a:lnTo>
                <a:lnTo>
                  <a:pt x="4905" y="476"/>
                </a:lnTo>
                <a:lnTo>
                  <a:pt x="4905" y="470"/>
                </a:lnTo>
                <a:lnTo>
                  <a:pt x="4912" y="450"/>
                </a:lnTo>
                <a:lnTo>
                  <a:pt x="4905" y="450"/>
                </a:lnTo>
                <a:lnTo>
                  <a:pt x="4899" y="450"/>
                </a:lnTo>
                <a:lnTo>
                  <a:pt x="5433" y="495"/>
                </a:lnTo>
                <a:lnTo>
                  <a:pt x="20" y="598"/>
                </a:lnTo>
                <a:lnTo>
                  <a:pt x="65" y="618"/>
                </a:lnTo>
                <a:lnTo>
                  <a:pt x="84" y="618"/>
                </a:lnTo>
                <a:lnTo>
                  <a:pt x="13" y="585"/>
                </a:lnTo>
                <a:lnTo>
                  <a:pt x="20" y="598"/>
                </a:lnTo>
                <a:lnTo>
                  <a:pt x="5433" y="495"/>
                </a:lnTo>
                <a:lnTo>
                  <a:pt x="225" y="585"/>
                </a:lnTo>
                <a:lnTo>
                  <a:pt x="180" y="553"/>
                </a:lnTo>
                <a:lnTo>
                  <a:pt x="161" y="547"/>
                </a:lnTo>
                <a:lnTo>
                  <a:pt x="161" y="553"/>
                </a:lnTo>
                <a:lnTo>
                  <a:pt x="180" y="566"/>
                </a:lnTo>
                <a:lnTo>
                  <a:pt x="206" y="585"/>
                </a:lnTo>
                <a:lnTo>
                  <a:pt x="258" y="618"/>
                </a:lnTo>
                <a:lnTo>
                  <a:pt x="270" y="618"/>
                </a:lnTo>
                <a:lnTo>
                  <a:pt x="245" y="605"/>
                </a:lnTo>
                <a:lnTo>
                  <a:pt x="225" y="585"/>
                </a:lnTo>
                <a:lnTo>
                  <a:pt x="5433" y="495"/>
                </a:lnTo>
                <a:lnTo>
                  <a:pt x="2051" y="483"/>
                </a:lnTo>
                <a:lnTo>
                  <a:pt x="2045" y="483"/>
                </a:lnTo>
                <a:lnTo>
                  <a:pt x="2032" y="489"/>
                </a:lnTo>
                <a:lnTo>
                  <a:pt x="1987" y="483"/>
                </a:lnTo>
                <a:lnTo>
                  <a:pt x="1980" y="489"/>
                </a:lnTo>
                <a:lnTo>
                  <a:pt x="1980" y="495"/>
                </a:lnTo>
                <a:lnTo>
                  <a:pt x="1993" y="495"/>
                </a:lnTo>
                <a:lnTo>
                  <a:pt x="2032" y="495"/>
                </a:lnTo>
                <a:lnTo>
                  <a:pt x="2045" y="489"/>
                </a:lnTo>
                <a:lnTo>
                  <a:pt x="2051" y="483"/>
                </a:lnTo>
                <a:lnTo>
                  <a:pt x="5433" y="495"/>
                </a:lnTo>
                <a:lnTo>
                  <a:pt x="2025" y="592"/>
                </a:lnTo>
                <a:lnTo>
                  <a:pt x="2019" y="592"/>
                </a:lnTo>
                <a:lnTo>
                  <a:pt x="2006" y="592"/>
                </a:lnTo>
                <a:lnTo>
                  <a:pt x="2006" y="598"/>
                </a:lnTo>
                <a:lnTo>
                  <a:pt x="2025" y="592"/>
                </a:lnTo>
                <a:lnTo>
                  <a:pt x="2032" y="592"/>
                </a:lnTo>
                <a:lnTo>
                  <a:pt x="2025" y="592"/>
                </a:lnTo>
                <a:lnTo>
                  <a:pt x="5433" y="495"/>
                </a:lnTo>
                <a:lnTo>
                  <a:pt x="2655" y="579"/>
                </a:lnTo>
                <a:lnTo>
                  <a:pt x="2610" y="585"/>
                </a:lnTo>
                <a:lnTo>
                  <a:pt x="2578" y="598"/>
                </a:lnTo>
                <a:lnTo>
                  <a:pt x="2540" y="598"/>
                </a:lnTo>
                <a:lnTo>
                  <a:pt x="2469" y="605"/>
                </a:lnTo>
                <a:lnTo>
                  <a:pt x="2430" y="611"/>
                </a:lnTo>
                <a:lnTo>
                  <a:pt x="2418" y="611"/>
                </a:lnTo>
                <a:lnTo>
                  <a:pt x="2398" y="611"/>
                </a:lnTo>
                <a:lnTo>
                  <a:pt x="2379" y="605"/>
                </a:lnTo>
                <a:lnTo>
                  <a:pt x="2360" y="605"/>
                </a:lnTo>
                <a:lnTo>
                  <a:pt x="2302" y="605"/>
                </a:lnTo>
                <a:lnTo>
                  <a:pt x="2257" y="592"/>
                </a:lnTo>
                <a:lnTo>
                  <a:pt x="2199" y="579"/>
                </a:lnTo>
                <a:lnTo>
                  <a:pt x="2167" y="566"/>
                </a:lnTo>
                <a:lnTo>
                  <a:pt x="2148" y="560"/>
                </a:lnTo>
                <a:lnTo>
                  <a:pt x="2109" y="553"/>
                </a:lnTo>
                <a:lnTo>
                  <a:pt x="2064" y="547"/>
                </a:lnTo>
                <a:lnTo>
                  <a:pt x="2045" y="540"/>
                </a:lnTo>
                <a:lnTo>
                  <a:pt x="2070" y="553"/>
                </a:lnTo>
                <a:lnTo>
                  <a:pt x="2109" y="560"/>
                </a:lnTo>
                <a:lnTo>
                  <a:pt x="2148" y="579"/>
                </a:lnTo>
                <a:lnTo>
                  <a:pt x="2225" y="598"/>
                </a:lnTo>
                <a:lnTo>
                  <a:pt x="2295" y="618"/>
                </a:lnTo>
                <a:lnTo>
                  <a:pt x="2578" y="618"/>
                </a:lnTo>
                <a:lnTo>
                  <a:pt x="2610" y="598"/>
                </a:lnTo>
                <a:lnTo>
                  <a:pt x="2643" y="585"/>
                </a:lnTo>
                <a:lnTo>
                  <a:pt x="2655" y="585"/>
                </a:lnTo>
                <a:lnTo>
                  <a:pt x="2688" y="598"/>
                </a:lnTo>
                <a:lnTo>
                  <a:pt x="2668" y="579"/>
                </a:lnTo>
                <a:lnTo>
                  <a:pt x="2707" y="566"/>
                </a:lnTo>
                <a:lnTo>
                  <a:pt x="2655" y="579"/>
                </a:lnTo>
                <a:lnTo>
                  <a:pt x="5433" y="495"/>
                </a:lnTo>
                <a:lnTo>
                  <a:pt x="2154" y="528"/>
                </a:lnTo>
                <a:lnTo>
                  <a:pt x="2148" y="528"/>
                </a:lnTo>
                <a:lnTo>
                  <a:pt x="2141" y="528"/>
                </a:lnTo>
                <a:lnTo>
                  <a:pt x="2135" y="528"/>
                </a:lnTo>
                <a:lnTo>
                  <a:pt x="2141" y="534"/>
                </a:lnTo>
                <a:lnTo>
                  <a:pt x="2154" y="528"/>
                </a:lnTo>
                <a:lnTo>
                  <a:pt x="5433" y="495"/>
                </a:lnTo>
                <a:lnTo>
                  <a:pt x="193" y="605"/>
                </a:lnTo>
                <a:lnTo>
                  <a:pt x="187" y="598"/>
                </a:lnTo>
                <a:lnTo>
                  <a:pt x="180" y="598"/>
                </a:lnTo>
                <a:lnTo>
                  <a:pt x="187" y="605"/>
                </a:lnTo>
                <a:lnTo>
                  <a:pt x="200" y="618"/>
                </a:lnTo>
                <a:lnTo>
                  <a:pt x="213" y="618"/>
                </a:lnTo>
                <a:lnTo>
                  <a:pt x="193" y="605"/>
                </a:lnTo>
                <a:lnTo>
                  <a:pt x="5433" y="495"/>
                </a:lnTo>
                <a:lnTo>
                  <a:pt x="4719" y="470"/>
                </a:lnTo>
                <a:lnTo>
                  <a:pt x="4738" y="470"/>
                </a:lnTo>
                <a:lnTo>
                  <a:pt x="4745" y="476"/>
                </a:lnTo>
                <a:lnTo>
                  <a:pt x="4751" y="470"/>
                </a:lnTo>
                <a:lnTo>
                  <a:pt x="4758" y="470"/>
                </a:lnTo>
                <a:lnTo>
                  <a:pt x="4764" y="476"/>
                </a:lnTo>
                <a:lnTo>
                  <a:pt x="4777" y="476"/>
                </a:lnTo>
                <a:lnTo>
                  <a:pt x="4796" y="470"/>
                </a:lnTo>
                <a:lnTo>
                  <a:pt x="4790" y="470"/>
                </a:lnTo>
                <a:lnTo>
                  <a:pt x="4777" y="457"/>
                </a:lnTo>
                <a:lnTo>
                  <a:pt x="4764" y="457"/>
                </a:lnTo>
                <a:lnTo>
                  <a:pt x="4738" y="457"/>
                </a:lnTo>
                <a:lnTo>
                  <a:pt x="4725" y="457"/>
                </a:lnTo>
                <a:lnTo>
                  <a:pt x="4706" y="457"/>
                </a:lnTo>
                <a:lnTo>
                  <a:pt x="4693" y="457"/>
                </a:lnTo>
                <a:lnTo>
                  <a:pt x="4700" y="470"/>
                </a:lnTo>
                <a:lnTo>
                  <a:pt x="4719" y="470"/>
                </a:lnTo>
                <a:lnTo>
                  <a:pt x="5433" y="495"/>
                </a:lnTo>
                <a:lnTo>
                  <a:pt x="4899" y="251"/>
                </a:lnTo>
                <a:lnTo>
                  <a:pt x="4899" y="245"/>
                </a:lnTo>
                <a:lnTo>
                  <a:pt x="4893" y="245"/>
                </a:lnTo>
                <a:lnTo>
                  <a:pt x="4867" y="245"/>
                </a:lnTo>
                <a:lnTo>
                  <a:pt x="4815" y="238"/>
                </a:lnTo>
                <a:lnTo>
                  <a:pt x="4770" y="245"/>
                </a:lnTo>
                <a:lnTo>
                  <a:pt x="4758" y="245"/>
                </a:lnTo>
                <a:lnTo>
                  <a:pt x="4751" y="245"/>
                </a:lnTo>
                <a:lnTo>
                  <a:pt x="4738" y="251"/>
                </a:lnTo>
                <a:lnTo>
                  <a:pt x="4725" y="264"/>
                </a:lnTo>
                <a:lnTo>
                  <a:pt x="4732" y="270"/>
                </a:lnTo>
                <a:lnTo>
                  <a:pt x="4751" y="270"/>
                </a:lnTo>
                <a:lnTo>
                  <a:pt x="4758" y="264"/>
                </a:lnTo>
                <a:lnTo>
                  <a:pt x="4770" y="264"/>
                </a:lnTo>
                <a:lnTo>
                  <a:pt x="4809" y="264"/>
                </a:lnTo>
                <a:lnTo>
                  <a:pt x="4860" y="264"/>
                </a:lnTo>
                <a:lnTo>
                  <a:pt x="4880" y="264"/>
                </a:lnTo>
                <a:lnTo>
                  <a:pt x="4899" y="251"/>
                </a:lnTo>
                <a:lnTo>
                  <a:pt x="5433" y="495"/>
                </a:lnTo>
                <a:lnTo>
                  <a:pt x="4719" y="380"/>
                </a:lnTo>
                <a:lnTo>
                  <a:pt x="4706" y="373"/>
                </a:lnTo>
                <a:lnTo>
                  <a:pt x="4700" y="373"/>
                </a:lnTo>
                <a:lnTo>
                  <a:pt x="4700" y="380"/>
                </a:lnTo>
                <a:lnTo>
                  <a:pt x="4700" y="386"/>
                </a:lnTo>
                <a:lnTo>
                  <a:pt x="4706" y="393"/>
                </a:lnTo>
                <a:lnTo>
                  <a:pt x="4738" y="393"/>
                </a:lnTo>
                <a:lnTo>
                  <a:pt x="4725" y="380"/>
                </a:lnTo>
                <a:lnTo>
                  <a:pt x="4719" y="380"/>
                </a:lnTo>
                <a:lnTo>
                  <a:pt x="5433" y="495"/>
                </a:lnTo>
                <a:lnTo>
                  <a:pt x="5220" y="450"/>
                </a:lnTo>
                <a:lnTo>
                  <a:pt x="5246" y="438"/>
                </a:lnTo>
                <a:lnTo>
                  <a:pt x="5272" y="431"/>
                </a:lnTo>
                <a:lnTo>
                  <a:pt x="5278" y="425"/>
                </a:lnTo>
                <a:lnTo>
                  <a:pt x="5278" y="418"/>
                </a:lnTo>
                <a:lnTo>
                  <a:pt x="5272" y="418"/>
                </a:lnTo>
                <a:lnTo>
                  <a:pt x="5259" y="425"/>
                </a:lnTo>
                <a:lnTo>
                  <a:pt x="5227" y="438"/>
                </a:lnTo>
                <a:lnTo>
                  <a:pt x="5214" y="444"/>
                </a:lnTo>
                <a:lnTo>
                  <a:pt x="5214" y="450"/>
                </a:lnTo>
                <a:lnTo>
                  <a:pt x="5188" y="457"/>
                </a:lnTo>
                <a:lnTo>
                  <a:pt x="5175" y="457"/>
                </a:lnTo>
                <a:lnTo>
                  <a:pt x="5175" y="450"/>
                </a:lnTo>
                <a:lnTo>
                  <a:pt x="5169" y="450"/>
                </a:lnTo>
                <a:lnTo>
                  <a:pt x="5163" y="450"/>
                </a:lnTo>
                <a:lnTo>
                  <a:pt x="5156" y="470"/>
                </a:lnTo>
                <a:lnTo>
                  <a:pt x="5137" y="483"/>
                </a:lnTo>
                <a:lnTo>
                  <a:pt x="5118" y="495"/>
                </a:lnTo>
                <a:lnTo>
                  <a:pt x="5111" y="495"/>
                </a:lnTo>
                <a:lnTo>
                  <a:pt x="5098" y="495"/>
                </a:lnTo>
                <a:lnTo>
                  <a:pt x="5085" y="502"/>
                </a:lnTo>
                <a:lnTo>
                  <a:pt x="5085" y="508"/>
                </a:lnTo>
                <a:lnTo>
                  <a:pt x="5073" y="521"/>
                </a:lnTo>
                <a:lnTo>
                  <a:pt x="5066" y="521"/>
                </a:lnTo>
                <a:lnTo>
                  <a:pt x="5066" y="521"/>
                </a:lnTo>
                <a:lnTo>
                  <a:pt x="5060" y="521"/>
                </a:lnTo>
                <a:lnTo>
                  <a:pt x="5060" y="515"/>
                </a:lnTo>
                <a:lnTo>
                  <a:pt x="5047" y="521"/>
                </a:lnTo>
                <a:lnTo>
                  <a:pt x="5034" y="521"/>
                </a:lnTo>
                <a:lnTo>
                  <a:pt x="5028" y="521"/>
                </a:lnTo>
                <a:lnTo>
                  <a:pt x="5028" y="528"/>
                </a:lnTo>
                <a:lnTo>
                  <a:pt x="5034" y="528"/>
                </a:lnTo>
                <a:lnTo>
                  <a:pt x="5040" y="528"/>
                </a:lnTo>
                <a:lnTo>
                  <a:pt x="5047" y="534"/>
                </a:lnTo>
                <a:lnTo>
                  <a:pt x="5034" y="540"/>
                </a:lnTo>
                <a:lnTo>
                  <a:pt x="5028" y="547"/>
                </a:lnTo>
                <a:lnTo>
                  <a:pt x="5008" y="553"/>
                </a:lnTo>
                <a:lnTo>
                  <a:pt x="5002" y="553"/>
                </a:lnTo>
                <a:lnTo>
                  <a:pt x="4995" y="553"/>
                </a:lnTo>
                <a:lnTo>
                  <a:pt x="4995" y="547"/>
                </a:lnTo>
                <a:lnTo>
                  <a:pt x="5008" y="534"/>
                </a:lnTo>
                <a:lnTo>
                  <a:pt x="4995" y="534"/>
                </a:lnTo>
                <a:lnTo>
                  <a:pt x="4976" y="540"/>
                </a:lnTo>
                <a:lnTo>
                  <a:pt x="4963" y="540"/>
                </a:lnTo>
                <a:lnTo>
                  <a:pt x="4950" y="540"/>
                </a:lnTo>
                <a:lnTo>
                  <a:pt x="4950" y="553"/>
                </a:lnTo>
                <a:lnTo>
                  <a:pt x="4938" y="547"/>
                </a:lnTo>
                <a:lnTo>
                  <a:pt x="4925" y="547"/>
                </a:lnTo>
                <a:lnTo>
                  <a:pt x="4905" y="547"/>
                </a:lnTo>
                <a:lnTo>
                  <a:pt x="4899" y="547"/>
                </a:lnTo>
                <a:lnTo>
                  <a:pt x="4899" y="553"/>
                </a:lnTo>
                <a:lnTo>
                  <a:pt x="4918" y="560"/>
                </a:lnTo>
                <a:lnTo>
                  <a:pt x="4938" y="566"/>
                </a:lnTo>
                <a:lnTo>
                  <a:pt x="4931" y="566"/>
                </a:lnTo>
                <a:lnTo>
                  <a:pt x="4905" y="585"/>
                </a:lnTo>
                <a:lnTo>
                  <a:pt x="4873" y="598"/>
                </a:lnTo>
                <a:lnTo>
                  <a:pt x="4867" y="605"/>
                </a:lnTo>
                <a:lnTo>
                  <a:pt x="4880" y="605"/>
                </a:lnTo>
                <a:lnTo>
                  <a:pt x="4912" y="592"/>
                </a:lnTo>
                <a:lnTo>
                  <a:pt x="4944" y="579"/>
                </a:lnTo>
                <a:lnTo>
                  <a:pt x="4957" y="579"/>
                </a:lnTo>
                <a:lnTo>
                  <a:pt x="4970" y="566"/>
                </a:lnTo>
                <a:lnTo>
                  <a:pt x="4976" y="566"/>
                </a:lnTo>
                <a:lnTo>
                  <a:pt x="4976" y="579"/>
                </a:lnTo>
                <a:lnTo>
                  <a:pt x="4950" y="598"/>
                </a:lnTo>
                <a:lnTo>
                  <a:pt x="4931" y="611"/>
                </a:lnTo>
                <a:lnTo>
                  <a:pt x="4963" y="598"/>
                </a:lnTo>
                <a:lnTo>
                  <a:pt x="4995" y="585"/>
                </a:lnTo>
                <a:lnTo>
                  <a:pt x="5015" y="566"/>
                </a:lnTo>
                <a:lnTo>
                  <a:pt x="5021" y="566"/>
                </a:lnTo>
                <a:lnTo>
                  <a:pt x="5034" y="560"/>
                </a:lnTo>
                <a:lnTo>
                  <a:pt x="5047" y="547"/>
                </a:lnTo>
                <a:lnTo>
                  <a:pt x="5118" y="515"/>
                </a:lnTo>
                <a:lnTo>
                  <a:pt x="5175" y="476"/>
                </a:lnTo>
                <a:lnTo>
                  <a:pt x="5208" y="470"/>
                </a:lnTo>
                <a:lnTo>
                  <a:pt x="5220" y="450"/>
                </a:lnTo>
                <a:lnTo>
                  <a:pt x="5433" y="495"/>
                </a:lnTo>
                <a:lnTo>
                  <a:pt x="4500" y="425"/>
                </a:lnTo>
                <a:lnTo>
                  <a:pt x="4500" y="431"/>
                </a:lnTo>
                <a:lnTo>
                  <a:pt x="4507" y="431"/>
                </a:lnTo>
                <a:lnTo>
                  <a:pt x="4513" y="425"/>
                </a:lnTo>
                <a:lnTo>
                  <a:pt x="4507" y="418"/>
                </a:lnTo>
                <a:lnTo>
                  <a:pt x="4500" y="425"/>
                </a:lnTo>
                <a:lnTo>
                  <a:pt x="5433" y="495"/>
                </a:lnTo>
                <a:lnTo>
                  <a:pt x="5047" y="457"/>
                </a:lnTo>
                <a:lnTo>
                  <a:pt x="5034" y="450"/>
                </a:lnTo>
                <a:lnTo>
                  <a:pt x="5008" y="457"/>
                </a:lnTo>
                <a:lnTo>
                  <a:pt x="5034" y="470"/>
                </a:lnTo>
                <a:lnTo>
                  <a:pt x="5060" y="470"/>
                </a:lnTo>
                <a:lnTo>
                  <a:pt x="5079" y="470"/>
                </a:lnTo>
                <a:lnTo>
                  <a:pt x="5085" y="470"/>
                </a:lnTo>
                <a:lnTo>
                  <a:pt x="5079" y="470"/>
                </a:lnTo>
                <a:lnTo>
                  <a:pt x="5066" y="457"/>
                </a:lnTo>
                <a:lnTo>
                  <a:pt x="5047" y="457"/>
                </a:lnTo>
                <a:lnTo>
                  <a:pt x="5433" y="495"/>
                </a:lnTo>
                <a:lnTo>
                  <a:pt x="4848" y="470"/>
                </a:lnTo>
                <a:lnTo>
                  <a:pt x="4841" y="476"/>
                </a:lnTo>
                <a:lnTo>
                  <a:pt x="4867" y="476"/>
                </a:lnTo>
                <a:lnTo>
                  <a:pt x="4860" y="470"/>
                </a:lnTo>
                <a:lnTo>
                  <a:pt x="4848" y="470"/>
                </a:lnTo>
                <a:lnTo>
                  <a:pt x="5433" y="495"/>
                </a:lnTo>
                <a:lnTo>
                  <a:pt x="3581" y="592"/>
                </a:lnTo>
                <a:lnTo>
                  <a:pt x="3517" y="579"/>
                </a:lnTo>
                <a:lnTo>
                  <a:pt x="3459" y="566"/>
                </a:lnTo>
                <a:lnTo>
                  <a:pt x="3420" y="560"/>
                </a:lnTo>
                <a:lnTo>
                  <a:pt x="3375" y="553"/>
                </a:lnTo>
                <a:lnTo>
                  <a:pt x="3305" y="547"/>
                </a:lnTo>
                <a:lnTo>
                  <a:pt x="3260" y="540"/>
                </a:lnTo>
                <a:lnTo>
                  <a:pt x="3234" y="534"/>
                </a:lnTo>
                <a:lnTo>
                  <a:pt x="3221" y="534"/>
                </a:lnTo>
                <a:lnTo>
                  <a:pt x="3202" y="534"/>
                </a:lnTo>
                <a:lnTo>
                  <a:pt x="3170" y="528"/>
                </a:lnTo>
                <a:lnTo>
                  <a:pt x="3086" y="521"/>
                </a:lnTo>
                <a:lnTo>
                  <a:pt x="3073" y="521"/>
                </a:lnTo>
                <a:lnTo>
                  <a:pt x="3067" y="521"/>
                </a:lnTo>
                <a:lnTo>
                  <a:pt x="3041" y="515"/>
                </a:lnTo>
                <a:lnTo>
                  <a:pt x="2970" y="515"/>
                </a:lnTo>
                <a:lnTo>
                  <a:pt x="2945" y="515"/>
                </a:lnTo>
                <a:lnTo>
                  <a:pt x="2919" y="508"/>
                </a:lnTo>
                <a:lnTo>
                  <a:pt x="2919" y="515"/>
                </a:lnTo>
                <a:lnTo>
                  <a:pt x="2919" y="521"/>
                </a:lnTo>
                <a:lnTo>
                  <a:pt x="2938" y="521"/>
                </a:lnTo>
                <a:lnTo>
                  <a:pt x="2964" y="521"/>
                </a:lnTo>
                <a:lnTo>
                  <a:pt x="2983" y="521"/>
                </a:lnTo>
                <a:lnTo>
                  <a:pt x="2990" y="528"/>
                </a:lnTo>
                <a:lnTo>
                  <a:pt x="2983" y="547"/>
                </a:lnTo>
                <a:lnTo>
                  <a:pt x="2977" y="553"/>
                </a:lnTo>
                <a:lnTo>
                  <a:pt x="3003" y="553"/>
                </a:lnTo>
                <a:lnTo>
                  <a:pt x="3022" y="547"/>
                </a:lnTo>
                <a:lnTo>
                  <a:pt x="3041" y="553"/>
                </a:lnTo>
                <a:lnTo>
                  <a:pt x="3060" y="553"/>
                </a:lnTo>
                <a:lnTo>
                  <a:pt x="3067" y="553"/>
                </a:lnTo>
                <a:lnTo>
                  <a:pt x="3067" y="560"/>
                </a:lnTo>
                <a:lnTo>
                  <a:pt x="3067" y="566"/>
                </a:lnTo>
                <a:lnTo>
                  <a:pt x="3073" y="566"/>
                </a:lnTo>
                <a:lnTo>
                  <a:pt x="3093" y="560"/>
                </a:lnTo>
                <a:lnTo>
                  <a:pt x="3112" y="566"/>
                </a:lnTo>
                <a:lnTo>
                  <a:pt x="3144" y="566"/>
                </a:lnTo>
                <a:lnTo>
                  <a:pt x="3163" y="585"/>
                </a:lnTo>
                <a:lnTo>
                  <a:pt x="3189" y="592"/>
                </a:lnTo>
                <a:lnTo>
                  <a:pt x="3183" y="585"/>
                </a:lnTo>
                <a:lnTo>
                  <a:pt x="3170" y="566"/>
                </a:lnTo>
                <a:lnTo>
                  <a:pt x="3163" y="566"/>
                </a:lnTo>
                <a:lnTo>
                  <a:pt x="3150" y="553"/>
                </a:lnTo>
                <a:lnTo>
                  <a:pt x="3157" y="553"/>
                </a:lnTo>
                <a:lnTo>
                  <a:pt x="3176" y="553"/>
                </a:lnTo>
                <a:lnTo>
                  <a:pt x="3183" y="553"/>
                </a:lnTo>
                <a:lnTo>
                  <a:pt x="3195" y="560"/>
                </a:lnTo>
                <a:lnTo>
                  <a:pt x="3221" y="579"/>
                </a:lnTo>
                <a:lnTo>
                  <a:pt x="3234" y="585"/>
                </a:lnTo>
                <a:lnTo>
                  <a:pt x="3221" y="566"/>
                </a:lnTo>
                <a:lnTo>
                  <a:pt x="3228" y="560"/>
                </a:lnTo>
                <a:lnTo>
                  <a:pt x="3247" y="560"/>
                </a:lnTo>
                <a:lnTo>
                  <a:pt x="3266" y="585"/>
                </a:lnTo>
                <a:lnTo>
                  <a:pt x="3279" y="598"/>
                </a:lnTo>
                <a:lnTo>
                  <a:pt x="3285" y="598"/>
                </a:lnTo>
                <a:lnTo>
                  <a:pt x="3279" y="579"/>
                </a:lnTo>
                <a:lnTo>
                  <a:pt x="3279" y="566"/>
                </a:lnTo>
                <a:lnTo>
                  <a:pt x="3279" y="560"/>
                </a:lnTo>
                <a:lnTo>
                  <a:pt x="3292" y="579"/>
                </a:lnTo>
                <a:lnTo>
                  <a:pt x="3292" y="585"/>
                </a:lnTo>
                <a:lnTo>
                  <a:pt x="3298" y="592"/>
                </a:lnTo>
                <a:lnTo>
                  <a:pt x="3305" y="598"/>
                </a:lnTo>
                <a:lnTo>
                  <a:pt x="3305" y="605"/>
                </a:lnTo>
                <a:lnTo>
                  <a:pt x="3324" y="598"/>
                </a:lnTo>
                <a:lnTo>
                  <a:pt x="3350" y="611"/>
                </a:lnTo>
                <a:lnTo>
                  <a:pt x="3356" y="611"/>
                </a:lnTo>
                <a:lnTo>
                  <a:pt x="3363" y="618"/>
                </a:lnTo>
                <a:lnTo>
                  <a:pt x="3375" y="618"/>
                </a:lnTo>
                <a:lnTo>
                  <a:pt x="3375" y="611"/>
                </a:lnTo>
                <a:lnTo>
                  <a:pt x="3382" y="605"/>
                </a:lnTo>
                <a:lnTo>
                  <a:pt x="3388" y="611"/>
                </a:lnTo>
                <a:lnTo>
                  <a:pt x="3401" y="618"/>
                </a:lnTo>
                <a:lnTo>
                  <a:pt x="3414" y="618"/>
                </a:lnTo>
                <a:lnTo>
                  <a:pt x="3401" y="611"/>
                </a:lnTo>
                <a:lnTo>
                  <a:pt x="3388" y="598"/>
                </a:lnTo>
                <a:lnTo>
                  <a:pt x="3382" y="585"/>
                </a:lnTo>
                <a:lnTo>
                  <a:pt x="3401" y="598"/>
                </a:lnTo>
                <a:lnTo>
                  <a:pt x="3420" y="605"/>
                </a:lnTo>
                <a:lnTo>
                  <a:pt x="3453" y="618"/>
                </a:lnTo>
                <a:lnTo>
                  <a:pt x="3408" y="592"/>
                </a:lnTo>
                <a:lnTo>
                  <a:pt x="3401" y="585"/>
                </a:lnTo>
                <a:lnTo>
                  <a:pt x="3401" y="579"/>
                </a:lnTo>
                <a:lnTo>
                  <a:pt x="3414" y="579"/>
                </a:lnTo>
                <a:lnTo>
                  <a:pt x="3433" y="579"/>
                </a:lnTo>
                <a:lnTo>
                  <a:pt x="3498" y="585"/>
                </a:lnTo>
                <a:lnTo>
                  <a:pt x="3562" y="598"/>
                </a:lnTo>
                <a:lnTo>
                  <a:pt x="3588" y="598"/>
                </a:lnTo>
                <a:lnTo>
                  <a:pt x="3613" y="611"/>
                </a:lnTo>
                <a:lnTo>
                  <a:pt x="3626" y="618"/>
                </a:lnTo>
                <a:lnTo>
                  <a:pt x="3684" y="618"/>
                </a:lnTo>
                <a:lnTo>
                  <a:pt x="3639" y="605"/>
                </a:lnTo>
                <a:lnTo>
                  <a:pt x="3607" y="592"/>
                </a:lnTo>
                <a:lnTo>
                  <a:pt x="3581" y="592"/>
                </a:lnTo>
                <a:lnTo>
                  <a:pt x="5433" y="495"/>
                </a:lnTo>
                <a:lnTo>
                  <a:pt x="3003" y="534"/>
                </a:lnTo>
                <a:lnTo>
                  <a:pt x="3003" y="528"/>
                </a:lnTo>
                <a:lnTo>
                  <a:pt x="3022" y="528"/>
                </a:lnTo>
                <a:lnTo>
                  <a:pt x="3009" y="534"/>
                </a:lnTo>
                <a:lnTo>
                  <a:pt x="3003" y="534"/>
                </a:lnTo>
                <a:lnTo>
                  <a:pt x="5433" y="495"/>
                </a:lnTo>
                <a:lnTo>
                  <a:pt x="3022" y="521"/>
                </a:lnTo>
                <a:lnTo>
                  <a:pt x="3022" y="515"/>
                </a:lnTo>
                <a:lnTo>
                  <a:pt x="3028" y="515"/>
                </a:lnTo>
                <a:lnTo>
                  <a:pt x="3048" y="521"/>
                </a:lnTo>
                <a:lnTo>
                  <a:pt x="3041" y="528"/>
                </a:lnTo>
                <a:lnTo>
                  <a:pt x="3028" y="528"/>
                </a:lnTo>
                <a:lnTo>
                  <a:pt x="3022" y="528"/>
                </a:lnTo>
                <a:lnTo>
                  <a:pt x="3022" y="521"/>
                </a:lnTo>
                <a:lnTo>
                  <a:pt x="5433" y="495"/>
                </a:lnTo>
                <a:lnTo>
                  <a:pt x="3054" y="521"/>
                </a:lnTo>
                <a:lnTo>
                  <a:pt x="3060" y="521"/>
                </a:lnTo>
                <a:lnTo>
                  <a:pt x="3073" y="534"/>
                </a:lnTo>
                <a:lnTo>
                  <a:pt x="3067" y="534"/>
                </a:lnTo>
                <a:lnTo>
                  <a:pt x="3054" y="521"/>
                </a:lnTo>
                <a:lnTo>
                  <a:pt x="5433" y="495"/>
                </a:lnTo>
                <a:lnTo>
                  <a:pt x="3356" y="585"/>
                </a:lnTo>
                <a:lnTo>
                  <a:pt x="3337" y="579"/>
                </a:lnTo>
                <a:lnTo>
                  <a:pt x="3330" y="566"/>
                </a:lnTo>
                <a:lnTo>
                  <a:pt x="3330" y="560"/>
                </a:lnTo>
                <a:lnTo>
                  <a:pt x="3337" y="560"/>
                </a:lnTo>
                <a:lnTo>
                  <a:pt x="3350" y="560"/>
                </a:lnTo>
                <a:lnTo>
                  <a:pt x="3363" y="566"/>
                </a:lnTo>
                <a:lnTo>
                  <a:pt x="3369" y="579"/>
                </a:lnTo>
                <a:lnTo>
                  <a:pt x="3363" y="585"/>
                </a:lnTo>
                <a:lnTo>
                  <a:pt x="3356" y="585"/>
                </a:lnTo>
                <a:lnTo>
                  <a:pt x="5433" y="495"/>
                </a:lnTo>
                <a:lnTo>
                  <a:pt x="4520" y="431"/>
                </a:lnTo>
                <a:lnTo>
                  <a:pt x="4526" y="438"/>
                </a:lnTo>
                <a:lnTo>
                  <a:pt x="4526" y="431"/>
                </a:lnTo>
                <a:lnTo>
                  <a:pt x="4520" y="431"/>
                </a:lnTo>
                <a:lnTo>
                  <a:pt x="5433" y="495"/>
                </a:lnTo>
                <a:lnTo>
                  <a:pt x="4860" y="553"/>
                </a:lnTo>
                <a:lnTo>
                  <a:pt x="4835" y="553"/>
                </a:lnTo>
                <a:lnTo>
                  <a:pt x="4822" y="560"/>
                </a:lnTo>
                <a:lnTo>
                  <a:pt x="4796" y="560"/>
                </a:lnTo>
                <a:lnTo>
                  <a:pt x="4777" y="566"/>
                </a:lnTo>
                <a:lnTo>
                  <a:pt x="4770" y="579"/>
                </a:lnTo>
                <a:lnTo>
                  <a:pt x="4764" y="579"/>
                </a:lnTo>
                <a:lnTo>
                  <a:pt x="4770" y="585"/>
                </a:lnTo>
                <a:lnTo>
                  <a:pt x="4790" y="579"/>
                </a:lnTo>
                <a:lnTo>
                  <a:pt x="4803" y="585"/>
                </a:lnTo>
                <a:lnTo>
                  <a:pt x="4809" y="585"/>
                </a:lnTo>
                <a:lnTo>
                  <a:pt x="4815" y="579"/>
                </a:lnTo>
                <a:lnTo>
                  <a:pt x="4815" y="566"/>
                </a:lnTo>
                <a:lnTo>
                  <a:pt x="4822" y="566"/>
                </a:lnTo>
                <a:lnTo>
                  <a:pt x="4835" y="579"/>
                </a:lnTo>
                <a:lnTo>
                  <a:pt x="4848" y="566"/>
                </a:lnTo>
                <a:lnTo>
                  <a:pt x="4873" y="553"/>
                </a:lnTo>
                <a:lnTo>
                  <a:pt x="4880" y="547"/>
                </a:lnTo>
                <a:lnTo>
                  <a:pt x="4873" y="547"/>
                </a:lnTo>
                <a:lnTo>
                  <a:pt x="4860" y="553"/>
                </a:lnTo>
                <a:lnTo>
                  <a:pt x="5433" y="495"/>
                </a:lnTo>
                <a:lnTo>
                  <a:pt x="5259" y="457"/>
                </a:lnTo>
                <a:lnTo>
                  <a:pt x="5240" y="450"/>
                </a:lnTo>
                <a:lnTo>
                  <a:pt x="5233" y="450"/>
                </a:lnTo>
                <a:lnTo>
                  <a:pt x="5233" y="457"/>
                </a:lnTo>
                <a:lnTo>
                  <a:pt x="5253" y="470"/>
                </a:lnTo>
                <a:lnTo>
                  <a:pt x="5272" y="457"/>
                </a:lnTo>
                <a:lnTo>
                  <a:pt x="5285" y="450"/>
                </a:lnTo>
                <a:lnTo>
                  <a:pt x="5278" y="444"/>
                </a:lnTo>
                <a:lnTo>
                  <a:pt x="5265" y="450"/>
                </a:lnTo>
                <a:lnTo>
                  <a:pt x="5259" y="457"/>
                </a:lnTo>
                <a:lnTo>
                  <a:pt x="5433" y="495"/>
                </a:lnTo>
                <a:lnTo>
                  <a:pt x="4938" y="270"/>
                </a:lnTo>
                <a:lnTo>
                  <a:pt x="4944" y="270"/>
                </a:lnTo>
                <a:lnTo>
                  <a:pt x="4944" y="264"/>
                </a:lnTo>
                <a:lnTo>
                  <a:pt x="4938" y="251"/>
                </a:lnTo>
                <a:lnTo>
                  <a:pt x="4925" y="251"/>
                </a:lnTo>
                <a:lnTo>
                  <a:pt x="4912" y="264"/>
                </a:lnTo>
                <a:lnTo>
                  <a:pt x="4912" y="270"/>
                </a:lnTo>
                <a:lnTo>
                  <a:pt x="4918" y="270"/>
                </a:lnTo>
                <a:lnTo>
                  <a:pt x="4938" y="270"/>
                </a:lnTo>
                <a:lnTo>
                  <a:pt x="5433" y="495"/>
                </a:lnTo>
                <a:lnTo>
                  <a:pt x="3228" y="418"/>
                </a:lnTo>
                <a:lnTo>
                  <a:pt x="3253" y="418"/>
                </a:lnTo>
                <a:lnTo>
                  <a:pt x="3260" y="418"/>
                </a:lnTo>
                <a:lnTo>
                  <a:pt x="3266" y="405"/>
                </a:lnTo>
                <a:lnTo>
                  <a:pt x="3273" y="405"/>
                </a:lnTo>
                <a:lnTo>
                  <a:pt x="3285" y="393"/>
                </a:lnTo>
                <a:lnTo>
                  <a:pt x="3279" y="393"/>
                </a:lnTo>
                <a:lnTo>
                  <a:pt x="3260" y="399"/>
                </a:lnTo>
                <a:lnTo>
                  <a:pt x="3247" y="405"/>
                </a:lnTo>
                <a:lnTo>
                  <a:pt x="3221" y="405"/>
                </a:lnTo>
                <a:lnTo>
                  <a:pt x="3202" y="405"/>
                </a:lnTo>
                <a:lnTo>
                  <a:pt x="3189" y="412"/>
                </a:lnTo>
                <a:lnTo>
                  <a:pt x="3176" y="425"/>
                </a:lnTo>
                <a:lnTo>
                  <a:pt x="3118" y="444"/>
                </a:lnTo>
                <a:lnTo>
                  <a:pt x="3086" y="457"/>
                </a:lnTo>
                <a:lnTo>
                  <a:pt x="3067" y="476"/>
                </a:lnTo>
                <a:lnTo>
                  <a:pt x="3073" y="476"/>
                </a:lnTo>
                <a:lnTo>
                  <a:pt x="3080" y="470"/>
                </a:lnTo>
                <a:lnTo>
                  <a:pt x="3105" y="450"/>
                </a:lnTo>
                <a:lnTo>
                  <a:pt x="3170" y="431"/>
                </a:lnTo>
                <a:lnTo>
                  <a:pt x="3195" y="425"/>
                </a:lnTo>
                <a:lnTo>
                  <a:pt x="3189" y="431"/>
                </a:lnTo>
                <a:lnTo>
                  <a:pt x="3208" y="438"/>
                </a:lnTo>
                <a:lnTo>
                  <a:pt x="3221" y="444"/>
                </a:lnTo>
                <a:lnTo>
                  <a:pt x="3228" y="444"/>
                </a:lnTo>
                <a:lnTo>
                  <a:pt x="3228" y="438"/>
                </a:lnTo>
                <a:lnTo>
                  <a:pt x="3215" y="431"/>
                </a:lnTo>
                <a:lnTo>
                  <a:pt x="3208" y="431"/>
                </a:lnTo>
                <a:lnTo>
                  <a:pt x="3208" y="418"/>
                </a:lnTo>
                <a:lnTo>
                  <a:pt x="3215" y="418"/>
                </a:lnTo>
                <a:lnTo>
                  <a:pt x="3228" y="418"/>
                </a:lnTo>
                <a:lnTo>
                  <a:pt x="5433" y="495"/>
                </a:lnTo>
                <a:lnTo>
                  <a:pt x="2983" y="502"/>
                </a:lnTo>
                <a:lnTo>
                  <a:pt x="2990" y="508"/>
                </a:lnTo>
                <a:lnTo>
                  <a:pt x="2996" y="502"/>
                </a:lnTo>
                <a:lnTo>
                  <a:pt x="2990" y="502"/>
                </a:lnTo>
                <a:lnTo>
                  <a:pt x="2983" y="502"/>
                </a:lnTo>
                <a:lnTo>
                  <a:pt x="5433" y="495"/>
                </a:lnTo>
                <a:lnTo>
                  <a:pt x="3009" y="502"/>
                </a:lnTo>
                <a:lnTo>
                  <a:pt x="3015" y="508"/>
                </a:lnTo>
                <a:lnTo>
                  <a:pt x="3022" y="502"/>
                </a:lnTo>
                <a:lnTo>
                  <a:pt x="3009" y="502"/>
                </a:lnTo>
                <a:lnTo>
                  <a:pt x="3003" y="502"/>
                </a:lnTo>
                <a:lnTo>
                  <a:pt x="3009" y="502"/>
                </a:lnTo>
                <a:lnTo>
                  <a:pt x="5433" y="495"/>
                </a:lnTo>
                <a:lnTo>
                  <a:pt x="3073" y="418"/>
                </a:lnTo>
                <a:lnTo>
                  <a:pt x="3086" y="412"/>
                </a:lnTo>
                <a:lnTo>
                  <a:pt x="3105" y="412"/>
                </a:lnTo>
                <a:lnTo>
                  <a:pt x="3118" y="412"/>
                </a:lnTo>
                <a:lnTo>
                  <a:pt x="3157" y="412"/>
                </a:lnTo>
                <a:lnTo>
                  <a:pt x="3170" y="412"/>
                </a:lnTo>
                <a:lnTo>
                  <a:pt x="3170" y="405"/>
                </a:lnTo>
                <a:lnTo>
                  <a:pt x="3163" y="405"/>
                </a:lnTo>
                <a:lnTo>
                  <a:pt x="3131" y="405"/>
                </a:lnTo>
                <a:lnTo>
                  <a:pt x="3125" y="405"/>
                </a:lnTo>
                <a:lnTo>
                  <a:pt x="3118" y="399"/>
                </a:lnTo>
                <a:lnTo>
                  <a:pt x="3125" y="399"/>
                </a:lnTo>
                <a:lnTo>
                  <a:pt x="3125" y="393"/>
                </a:lnTo>
                <a:lnTo>
                  <a:pt x="3105" y="399"/>
                </a:lnTo>
                <a:lnTo>
                  <a:pt x="3093" y="399"/>
                </a:lnTo>
                <a:lnTo>
                  <a:pt x="3073" y="405"/>
                </a:lnTo>
                <a:lnTo>
                  <a:pt x="3048" y="405"/>
                </a:lnTo>
                <a:lnTo>
                  <a:pt x="3022" y="412"/>
                </a:lnTo>
                <a:lnTo>
                  <a:pt x="3028" y="418"/>
                </a:lnTo>
                <a:lnTo>
                  <a:pt x="3048" y="412"/>
                </a:lnTo>
                <a:lnTo>
                  <a:pt x="3060" y="412"/>
                </a:lnTo>
                <a:lnTo>
                  <a:pt x="3067" y="412"/>
                </a:lnTo>
                <a:lnTo>
                  <a:pt x="3028" y="425"/>
                </a:lnTo>
                <a:lnTo>
                  <a:pt x="2996" y="444"/>
                </a:lnTo>
                <a:lnTo>
                  <a:pt x="2958" y="457"/>
                </a:lnTo>
                <a:lnTo>
                  <a:pt x="2945" y="476"/>
                </a:lnTo>
                <a:lnTo>
                  <a:pt x="2938" y="476"/>
                </a:lnTo>
                <a:lnTo>
                  <a:pt x="2945" y="476"/>
                </a:lnTo>
                <a:lnTo>
                  <a:pt x="2958" y="476"/>
                </a:lnTo>
                <a:lnTo>
                  <a:pt x="2958" y="470"/>
                </a:lnTo>
                <a:lnTo>
                  <a:pt x="2977" y="457"/>
                </a:lnTo>
                <a:lnTo>
                  <a:pt x="3022" y="444"/>
                </a:lnTo>
                <a:lnTo>
                  <a:pt x="3060" y="425"/>
                </a:lnTo>
                <a:lnTo>
                  <a:pt x="3073" y="418"/>
                </a:lnTo>
                <a:lnTo>
                  <a:pt x="5433" y="495"/>
                </a:lnTo>
                <a:lnTo>
                  <a:pt x="3003" y="405"/>
                </a:lnTo>
                <a:lnTo>
                  <a:pt x="2996" y="405"/>
                </a:lnTo>
                <a:lnTo>
                  <a:pt x="2990" y="405"/>
                </a:lnTo>
                <a:lnTo>
                  <a:pt x="2983" y="405"/>
                </a:lnTo>
                <a:lnTo>
                  <a:pt x="2990" y="412"/>
                </a:lnTo>
                <a:lnTo>
                  <a:pt x="2996" y="412"/>
                </a:lnTo>
                <a:lnTo>
                  <a:pt x="3003" y="405"/>
                </a:lnTo>
                <a:lnTo>
                  <a:pt x="5433" y="495"/>
                </a:lnTo>
                <a:lnTo>
                  <a:pt x="4648" y="450"/>
                </a:lnTo>
                <a:lnTo>
                  <a:pt x="4635" y="444"/>
                </a:lnTo>
                <a:lnTo>
                  <a:pt x="4623" y="444"/>
                </a:lnTo>
                <a:lnTo>
                  <a:pt x="4629" y="450"/>
                </a:lnTo>
                <a:lnTo>
                  <a:pt x="4635" y="457"/>
                </a:lnTo>
                <a:lnTo>
                  <a:pt x="4642" y="457"/>
                </a:lnTo>
                <a:lnTo>
                  <a:pt x="4648" y="470"/>
                </a:lnTo>
                <a:lnTo>
                  <a:pt x="4655" y="470"/>
                </a:lnTo>
                <a:lnTo>
                  <a:pt x="4661" y="457"/>
                </a:lnTo>
                <a:lnTo>
                  <a:pt x="4655" y="450"/>
                </a:lnTo>
                <a:lnTo>
                  <a:pt x="4648" y="450"/>
                </a:lnTo>
                <a:lnTo>
                  <a:pt x="5433" y="495"/>
                </a:lnTo>
                <a:lnTo>
                  <a:pt x="4603" y="444"/>
                </a:lnTo>
                <a:lnTo>
                  <a:pt x="4603" y="450"/>
                </a:lnTo>
                <a:lnTo>
                  <a:pt x="4610" y="450"/>
                </a:lnTo>
                <a:lnTo>
                  <a:pt x="4610" y="444"/>
                </a:lnTo>
                <a:lnTo>
                  <a:pt x="4603" y="444"/>
                </a:lnTo>
                <a:lnTo>
                  <a:pt x="5433" y="495"/>
                </a:lnTo>
                <a:lnTo>
                  <a:pt x="4719" y="290"/>
                </a:lnTo>
                <a:lnTo>
                  <a:pt x="4642" y="296"/>
                </a:lnTo>
                <a:lnTo>
                  <a:pt x="4603" y="309"/>
                </a:lnTo>
                <a:lnTo>
                  <a:pt x="4597" y="309"/>
                </a:lnTo>
                <a:lnTo>
                  <a:pt x="4584" y="315"/>
                </a:lnTo>
                <a:lnTo>
                  <a:pt x="4558" y="315"/>
                </a:lnTo>
                <a:lnTo>
                  <a:pt x="4533" y="328"/>
                </a:lnTo>
                <a:lnTo>
                  <a:pt x="4513" y="341"/>
                </a:lnTo>
                <a:lnTo>
                  <a:pt x="4507" y="341"/>
                </a:lnTo>
                <a:lnTo>
                  <a:pt x="4488" y="328"/>
                </a:lnTo>
                <a:lnTo>
                  <a:pt x="4481" y="328"/>
                </a:lnTo>
                <a:lnTo>
                  <a:pt x="4468" y="328"/>
                </a:lnTo>
                <a:lnTo>
                  <a:pt x="4462" y="335"/>
                </a:lnTo>
                <a:lnTo>
                  <a:pt x="4494" y="348"/>
                </a:lnTo>
                <a:lnTo>
                  <a:pt x="4571" y="373"/>
                </a:lnTo>
                <a:lnTo>
                  <a:pt x="4610" y="373"/>
                </a:lnTo>
                <a:lnTo>
                  <a:pt x="4635" y="380"/>
                </a:lnTo>
                <a:lnTo>
                  <a:pt x="4661" y="373"/>
                </a:lnTo>
                <a:lnTo>
                  <a:pt x="4597" y="367"/>
                </a:lnTo>
                <a:lnTo>
                  <a:pt x="4533" y="341"/>
                </a:lnTo>
                <a:lnTo>
                  <a:pt x="4623" y="309"/>
                </a:lnTo>
                <a:lnTo>
                  <a:pt x="4706" y="296"/>
                </a:lnTo>
                <a:lnTo>
                  <a:pt x="4777" y="290"/>
                </a:lnTo>
                <a:lnTo>
                  <a:pt x="4719" y="290"/>
                </a:lnTo>
                <a:lnTo>
                  <a:pt x="5433" y="495"/>
                </a:lnTo>
                <a:lnTo>
                  <a:pt x="4584" y="444"/>
                </a:lnTo>
                <a:lnTo>
                  <a:pt x="4590" y="450"/>
                </a:lnTo>
                <a:lnTo>
                  <a:pt x="4590" y="444"/>
                </a:lnTo>
                <a:lnTo>
                  <a:pt x="4584" y="444"/>
                </a:lnTo>
                <a:lnTo>
                  <a:pt x="5433" y="495"/>
                </a:lnTo>
                <a:lnTo>
                  <a:pt x="2733" y="534"/>
                </a:lnTo>
                <a:lnTo>
                  <a:pt x="2713" y="534"/>
                </a:lnTo>
                <a:lnTo>
                  <a:pt x="2707" y="534"/>
                </a:lnTo>
                <a:lnTo>
                  <a:pt x="2694" y="547"/>
                </a:lnTo>
                <a:lnTo>
                  <a:pt x="2694" y="553"/>
                </a:lnTo>
                <a:lnTo>
                  <a:pt x="2700" y="547"/>
                </a:lnTo>
                <a:lnTo>
                  <a:pt x="2707" y="540"/>
                </a:lnTo>
                <a:lnTo>
                  <a:pt x="2713" y="540"/>
                </a:lnTo>
                <a:lnTo>
                  <a:pt x="2726" y="534"/>
                </a:lnTo>
                <a:lnTo>
                  <a:pt x="2733" y="534"/>
                </a:lnTo>
                <a:lnTo>
                  <a:pt x="5433" y="495"/>
                </a:lnTo>
                <a:lnTo>
                  <a:pt x="3877" y="238"/>
                </a:lnTo>
                <a:lnTo>
                  <a:pt x="3877" y="232"/>
                </a:lnTo>
                <a:lnTo>
                  <a:pt x="3870" y="232"/>
                </a:lnTo>
                <a:lnTo>
                  <a:pt x="3877" y="238"/>
                </a:lnTo>
                <a:lnTo>
                  <a:pt x="5433" y="495"/>
                </a:lnTo>
                <a:lnTo>
                  <a:pt x="1055" y="103"/>
                </a:lnTo>
                <a:lnTo>
                  <a:pt x="1048" y="116"/>
                </a:lnTo>
                <a:lnTo>
                  <a:pt x="1048" y="123"/>
                </a:lnTo>
                <a:lnTo>
                  <a:pt x="1048" y="129"/>
                </a:lnTo>
                <a:lnTo>
                  <a:pt x="1055" y="116"/>
                </a:lnTo>
                <a:lnTo>
                  <a:pt x="1055" y="103"/>
                </a:lnTo>
                <a:lnTo>
                  <a:pt x="5433" y="495"/>
                </a:lnTo>
                <a:lnTo>
                  <a:pt x="1415" y="502"/>
                </a:lnTo>
                <a:lnTo>
                  <a:pt x="1434" y="508"/>
                </a:lnTo>
                <a:lnTo>
                  <a:pt x="1440" y="502"/>
                </a:lnTo>
                <a:lnTo>
                  <a:pt x="1428" y="495"/>
                </a:lnTo>
                <a:lnTo>
                  <a:pt x="1408" y="489"/>
                </a:lnTo>
                <a:lnTo>
                  <a:pt x="1395" y="489"/>
                </a:lnTo>
                <a:lnTo>
                  <a:pt x="1402" y="495"/>
                </a:lnTo>
                <a:lnTo>
                  <a:pt x="1415" y="502"/>
                </a:lnTo>
                <a:lnTo>
                  <a:pt x="5433" y="495"/>
                </a:lnTo>
                <a:lnTo>
                  <a:pt x="1023" y="116"/>
                </a:lnTo>
                <a:lnTo>
                  <a:pt x="1035" y="123"/>
                </a:lnTo>
                <a:lnTo>
                  <a:pt x="1042" y="123"/>
                </a:lnTo>
                <a:lnTo>
                  <a:pt x="1042" y="116"/>
                </a:lnTo>
                <a:lnTo>
                  <a:pt x="1035" y="110"/>
                </a:lnTo>
                <a:lnTo>
                  <a:pt x="1023" y="110"/>
                </a:lnTo>
                <a:lnTo>
                  <a:pt x="1023" y="116"/>
                </a:lnTo>
                <a:lnTo>
                  <a:pt x="5433" y="495"/>
                </a:lnTo>
                <a:lnTo>
                  <a:pt x="1440" y="33"/>
                </a:lnTo>
                <a:lnTo>
                  <a:pt x="1428" y="26"/>
                </a:lnTo>
                <a:lnTo>
                  <a:pt x="1415" y="20"/>
                </a:lnTo>
                <a:lnTo>
                  <a:pt x="1415" y="26"/>
                </a:lnTo>
                <a:lnTo>
                  <a:pt x="1428" y="39"/>
                </a:lnTo>
                <a:lnTo>
                  <a:pt x="1440" y="33"/>
                </a:lnTo>
                <a:lnTo>
                  <a:pt x="5433" y="495"/>
                </a:lnTo>
                <a:lnTo>
                  <a:pt x="785" y="65"/>
                </a:lnTo>
                <a:lnTo>
                  <a:pt x="785" y="71"/>
                </a:lnTo>
                <a:lnTo>
                  <a:pt x="798" y="65"/>
                </a:lnTo>
                <a:lnTo>
                  <a:pt x="791" y="65"/>
                </a:lnTo>
                <a:lnTo>
                  <a:pt x="785" y="65"/>
                </a:lnTo>
                <a:lnTo>
                  <a:pt x="5433" y="495"/>
                </a:lnTo>
                <a:lnTo>
                  <a:pt x="823" y="71"/>
                </a:lnTo>
                <a:lnTo>
                  <a:pt x="817" y="71"/>
                </a:lnTo>
                <a:lnTo>
                  <a:pt x="830" y="78"/>
                </a:lnTo>
                <a:lnTo>
                  <a:pt x="830" y="71"/>
                </a:lnTo>
                <a:lnTo>
                  <a:pt x="823" y="71"/>
                </a:lnTo>
                <a:lnTo>
                  <a:pt x="5433" y="495"/>
                </a:lnTo>
                <a:lnTo>
                  <a:pt x="1537" y="412"/>
                </a:lnTo>
                <a:lnTo>
                  <a:pt x="1537" y="405"/>
                </a:lnTo>
                <a:lnTo>
                  <a:pt x="1530" y="399"/>
                </a:lnTo>
                <a:lnTo>
                  <a:pt x="1524" y="399"/>
                </a:lnTo>
                <a:lnTo>
                  <a:pt x="1524" y="405"/>
                </a:lnTo>
                <a:lnTo>
                  <a:pt x="1530" y="412"/>
                </a:lnTo>
                <a:lnTo>
                  <a:pt x="1537" y="412"/>
                </a:lnTo>
                <a:lnTo>
                  <a:pt x="5433" y="495"/>
                </a:lnTo>
                <a:lnTo>
                  <a:pt x="1511" y="65"/>
                </a:lnTo>
                <a:lnTo>
                  <a:pt x="1505" y="65"/>
                </a:lnTo>
                <a:lnTo>
                  <a:pt x="1498" y="65"/>
                </a:lnTo>
                <a:lnTo>
                  <a:pt x="1505" y="65"/>
                </a:lnTo>
                <a:lnTo>
                  <a:pt x="1511" y="65"/>
                </a:lnTo>
                <a:lnTo>
                  <a:pt x="5433" y="495"/>
                </a:lnTo>
                <a:lnTo>
                  <a:pt x="1087" y="123"/>
                </a:lnTo>
                <a:lnTo>
                  <a:pt x="1093" y="123"/>
                </a:lnTo>
                <a:lnTo>
                  <a:pt x="1100" y="116"/>
                </a:lnTo>
                <a:lnTo>
                  <a:pt x="1087" y="116"/>
                </a:lnTo>
                <a:lnTo>
                  <a:pt x="1087" y="123"/>
                </a:lnTo>
                <a:lnTo>
                  <a:pt x="5433" y="495"/>
                </a:lnTo>
                <a:lnTo>
                  <a:pt x="1350" y="303"/>
                </a:lnTo>
                <a:lnTo>
                  <a:pt x="1286" y="290"/>
                </a:lnTo>
                <a:lnTo>
                  <a:pt x="1260" y="290"/>
                </a:lnTo>
                <a:lnTo>
                  <a:pt x="1241" y="290"/>
                </a:lnTo>
                <a:lnTo>
                  <a:pt x="1228" y="283"/>
                </a:lnTo>
                <a:lnTo>
                  <a:pt x="1222" y="283"/>
                </a:lnTo>
                <a:lnTo>
                  <a:pt x="1209" y="290"/>
                </a:lnTo>
                <a:lnTo>
                  <a:pt x="1183" y="290"/>
                </a:lnTo>
                <a:lnTo>
                  <a:pt x="1183" y="296"/>
                </a:lnTo>
                <a:lnTo>
                  <a:pt x="1203" y="296"/>
                </a:lnTo>
                <a:lnTo>
                  <a:pt x="1312" y="309"/>
                </a:lnTo>
                <a:lnTo>
                  <a:pt x="1363" y="309"/>
                </a:lnTo>
                <a:lnTo>
                  <a:pt x="1395" y="309"/>
                </a:lnTo>
                <a:lnTo>
                  <a:pt x="1395" y="309"/>
                </a:lnTo>
                <a:lnTo>
                  <a:pt x="1370" y="309"/>
                </a:lnTo>
                <a:lnTo>
                  <a:pt x="1350" y="303"/>
                </a:lnTo>
                <a:lnTo>
                  <a:pt x="5433" y="495"/>
                </a:lnTo>
                <a:lnTo>
                  <a:pt x="939" y="97"/>
                </a:lnTo>
                <a:lnTo>
                  <a:pt x="945" y="97"/>
                </a:lnTo>
                <a:lnTo>
                  <a:pt x="933" y="90"/>
                </a:lnTo>
                <a:lnTo>
                  <a:pt x="926" y="90"/>
                </a:lnTo>
                <a:lnTo>
                  <a:pt x="939" y="97"/>
                </a:lnTo>
                <a:lnTo>
                  <a:pt x="5433" y="495"/>
                </a:lnTo>
                <a:lnTo>
                  <a:pt x="3774" y="187"/>
                </a:lnTo>
                <a:lnTo>
                  <a:pt x="3780" y="187"/>
                </a:lnTo>
                <a:lnTo>
                  <a:pt x="3774" y="180"/>
                </a:lnTo>
                <a:lnTo>
                  <a:pt x="3774" y="187"/>
                </a:lnTo>
                <a:lnTo>
                  <a:pt x="5433" y="495"/>
                </a:lnTo>
                <a:lnTo>
                  <a:pt x="393" y="502"/>
                </a:lnTo>
                <a:lnTo>
                  <a:pt x="386" y="483"/>
                </a:lnTo>
                <a:lnTo>
                  <a:pt x="380" y="483"/>
                </a:lnTo>
                <a:lnTo>
                  <a:pt x="386" y="495"/>
                </a:lnTo>
                <a:lnTo>
                  <a:pt x="393" y="502"/>
                </a:lnTo>
                <a:lnTo>
                  <a:pt x="5433" y="495"/>
                </a:lnTo>
                <a:lnTo>
                  <a:pt x="605" y="547"/>
                </a:lnTo>
                <a:lnTo>
                  <a:pt x="598" y="547"/>
                </a:lnTo>
                <a:lnTo>
                  <a:pt x="598" y="553"/>
                </a:lnTo>
                <a:lnTo>
                  <a:pt x="605" y="547"/>
                </a:lnTo>
                <a:lnTo>
                  <a:pt x="5433" y="495"/>
                </a:lnTo>
                <a:lnTo>
                  <a:pt x="515" y="521"/>
                </a:lnTo>
                <a:lnTo>
                  <a:pt x="515" y="528"/>
                </a:lnTo>
                <a:lnTo>
                  <a:pt x="515" y="534"/>
                </a:lnTo>
                <a:lnTo>
                  <a:pt x="528" y="528"/>
                </a:lnTo>
                <a:lnTo>
                  <a:pt x="521" y="528"/>
                </a:lnTo>
                <a:lnTo>
                  <a:pt x="521" y="521"/>
                </a:lnTo>
                <a:lnTo>
                  <a:pt x="515" y="521"/>
                </a:lnTo>
                <a:lnTo>
                  <a:pt x="5433" y="495"/>
                </a:lnTo>
                <a:lnTo>
                  <a:pt x="450" y="303"/>
                </a:lnTo>
                <a:lnTo>
                  <a:pt x="418" y="296"/>
                </a:lnTo>
                <a:lnTo>
                  <a:pt x="393" y="296"/>
                </a:lnTo>
                <a:lnTo>
                  <a:pt x="373" y="296"/>
                </a:lnTo>
                <a:lnTo>
                  <a:pt x="335" y="290"/>
                </a:lnTo>
                <a:lnTo>
                  <a:pt x="322" y="290"/>
                </a:lnTo>
                <a:lnTo>
                  <a:pt x="309" y="290"/>
                </a:lnTo>
                <a:lnTo>
                  <a:pt x="290" y="283"/>
                </a:lnTo>
                <a:lnTo>
                  <a:pt x="270" y="290"/>
                </a:lnTo>
                <a:lnTo>
                  <a:pt x="283" y="296"/>
                </a:lnTo>
                <a:lnTo>
                  <a:pt x="309" y="296"/>
                </a:lnTo>
                <a:lnTo>
                  <a:pt x="309" y="303"/>
                </a:lnTo>
                <a:lnTo>
                  <a:pt x="309" y="309"/>
                </a:lnTo>
                <a:lnTo>
                  <a:pt x="328" y="315"/>
                </a:lnTo>
                <a:lnTo>
                  <a:pt x="360" y="315"/>
                </a:lnTo>
                <a:lnTo>
                  <a:pt x="386" y="315"/>
                </a:lnTo>
                <a:lnTo>
                  <a:pt x="405" y="315"/>
                </a:lnTo>
                <a:lnTo>
                  <a:pt x="405" y="309"/>
                </a:lnTo>
                <a:lnTo>
                  <a:pt x="386" y="309"/>
                </a:lnTo>
                <a:lnTo>
                  <a:pt x="373" y="309"/>
                </a:lnTo>
                <a:lnTo>
                  <a:pt x="367" y="309"/>
                </a:lnTo>
                <a:lnTo>
                  <a:pt x="348" y="309"/>
                </a:lnTo>
                <a:lnTo>
                  <a:pt x="335" y="309"/>
                </a:lnTo>
                <a:lnTo>
                  <a:pt x="328" y="309"/>
                </a:lnTo>
                <a:lnTo>
                  <a:pt x="322" y="303"/>
                </a:lnTo>
                <a:lnTo>
                  <a:pt x="341" y="303"/>
                </a:lnTo>
                <a:lnTo>
                  <a:pt x="373" y="303"/>
                </a:lnTo>
                <a:lnTo>
                  <a:pt x="412" y="309"/>
                </a:lnTo>
                <a:lnTo>
                  <a:pt x="431" y="309"/>
                </a:lnTo>
                <a:lnTo>
                  <a:pt x="450" y="309"/>
                </a:lnTo>
                <a:lnTo>
                  <a:pt x="463" y="309"/>
                </a:lnTo>
                <a:lnTo>
                  <a:pt x="450" y="303"/>
                </a:lnTo>
                <a:lnTo>
                  <a:pt x="5433" y="495"/>
                </a:lnTo>
                <a:lnTo>
                  <a:pt x="528" y="290"/>
                </a:lnTo>
                <a:lnTo>
                  <a:pt x="553" y="290"/>
                </a:lnTo>
                <a:lnTo>
                  <a:pt x="598" y="290"/>
                </a:lnTo>
                <a:lnTo>
                  <a:pt x="598" y="283"/>
                </a:lnTo>
                <a:lnTo>
                  <a:pt x="605" y="283"/>
                </a:lnTo>
                <a:lnTo>
                  <a:pt x="624" y="283"/>
                </a:lnTo>
                <a:lnTo>
                  <a:pt x="637" y="283"/>
                </a:lnTo>
                <a:lnTo>
                  <a:pt x="630" y="277"/>
                </a:lnTo>
                <a:lnTo>
                  <a:pt x="618" y="277"/>
                </a:lnTo>
                <a:lnTo>
                  <a:pt x="605" y="277"/>
                </a:lnTo>
                <a:lnTo>
                  <a:pt x="592" y="283"/>
                </a:lnTo>
                <a:lnTo>
                  <a:pt x="579" y="283"/>
                </a:lnTo>
                <a:lnTo>
                  <a:pt x="540" y="283"/>
                </a:lnTo>
                <a:lnTo>
                  <a:pt x="515" y="290"/>
                </a:lnTo>
                <a:lnTo>
                  <a:pt x="508" y="290"/>
                </a:lnTo>
                <a:lnTo>
                  <a:pt x="476" y="296"/>
                </a:lnTo>
                <a:lnTo>
                  <a:pt x="515" y="296"/>
                </a:lnTo>
                <a:lnTo>
                  <a:pt x="521" y="296"/>
                </a:lnTo>
                <a:lnTo>
                  <a:pt x="528" y="290"/>
                </a:lnTo>
                <a:lnTo>
                  <a:pt x="5433" y="495"/>
                </a:lnTo>
                <a:lnTo>
                  <a:pt x="926" y="354"/>
                </a:lnTo>
                <a:lnTo>
                  <a:pt x="900" y="341"/>
                </a:lnTo>
                <a:lnTo>
                  <a:pt x="875" y="328"/>
                </a:lnTo>
                <a:lnTo>
                  <a:pt x="843" y="328"/>
                </a:lnTo>
                <a:lnTo>
                  <a:pt x="836" y="328"/>
                </a:lnTo>
                <a:lnTo>
                  <a:pt x="843" y="335"/>
                </a:lnTo>
                <a:lnTo>
                  <a:pt x="862" y="341"/>
                </a:lnTo>
                <a:lnTo>
                  <a:pt x="894" y="367"/>
                </a:lnTo>
                <a:lnTo>
                  <a:pt x="926" y="380"/>
                </a:lnTo>
                <a:lnTo>
                  <a:pt x="965" y="393"/>
                </a:lnTo>
                <a:lnTo>
                  <a:pt x="1138" y="457"/>
                </a:lnTo>
                <a:lnTo>
                  <a:pt x="1203" y="489"/>
                </a:lnTo>
                <a:lnTo>
                  <a:pt x="1235" y="502"/>
                </a:lnTo>
                <a:lnTo>
                  <a:pt x="1241" y="502"/>
                </a:lnTo>
                <a:lnTo>
                  <a:pt x="1068" y="425"/>
                </a:lnTo>
                <a:lnTo>
                  <a:pt x="926" y="354"/>
                </a:lnTo>
                <a:lnTo>
                  <a:pt x="5433" y="495"/>
                </a:lnTo>
                <a:lnTo>
                  <a:pt x="418" y="322"/>
                </a:lnTo>
                <a:lnTo>
                  <a:pt x="412" y="328"/>
                </a:lnTo>
                <a:lnTo>
                  <a:pt x="431" y="322"/>
                </a:lnTo>
                <a:lnTo>
                  <a:pt x="438" y="315"/>
                </a:lnTo>
                <a:lnTo>
                  <a:pt x="425" y="315"/>
                </a:lnTo>
                <a:lnTo>
                  <a:pt x="418" y="322"/>
                </a:lnTo>
                <a:lnTo>
                  <a:pt x="5433" y="495"/>
                </a:lnTo>
                <a:lnTo>
                  <a:pt x="1318" y="508"/>
                </a:lnTo>
                <a:lnTo>
                  <a:pt x="1331" y="495"/>
                </a:lnTo>
                <a:lnTo>
                  <a:pt x="1344" y="489"/>
                </a:lnTo>
                <a:lnTo>
                  <a:pt x="1363" y="489"/>
                </a:lnTo>
                <a:lnTo>
                  <a:pt x="1389" y="495"/>
                </a:lnTo>
                <a:lnTo>
                  <a:pt x="1389" y="489"/>
                </a:lnTo>
                <a:lnTo>
                  <a:pt x="1357" y="476"/>
                </a:lnTo>
                <a:lnTo>
                  <a:pt x="1331" y="470"/>
                </a:lnTo>
                <a:lnTo>
                  <a:pt x="1260" y="444"/>
                </a:lnTo>
                <a:lnTo>
                  <a:pt x="1235" y="444"/>
                </a:lnTo>
                <a:lnTo>
                  <a:pt x="1215" y="438"/>
                </a:lnTo>
                <a:lnTo>
                  <a:pt x="1209" y="431"/>
                </a:lnTo>
                <a:lnTo>
                  <a:pt x="1203" y="438"/>
                </a:lnTo>
                <a:lnTo>
                  <a:pt x="1196" y="444"/>
                </a:lnTo>
                <a:lnTo>
                  <a:pt x="1203" y="444"/>
                </a:lnTo>
                <a:lnTo>
                  <a:pt x="1222" y="450"/>
                </a:lnTo>
                <a:lnTo>
                  <a:pt x="1235" y="450"/>
                </a:lnTo>
                <a:lnTo>
                  <a:pt x="1248" y="450"/>
                </a:lnTo>
                <a:lnTo>
                  <a:pt x="1286" y="470"/>
                </a:lnTo>
                <a:lnTo>
                  <a:pt x="1312" y="476"/>
                </a:lnTo>
                <a:lnTo>
                  <a:pt x="1338" y="476"/>
                </a:lnTo>
                <a:lnTo>
                  <a:pt x="1331" y="489"/>
                </a:lnTo>
                <a:lnTo>
                  <a:pt x="1318" y="502"/>
                </a:lnTo>
                <a:lnTo>
                  <a:pt x="1318" y="508"/>
                </a:lnTo>
                <a:lnTo>
                  <a:pt x="5433" y="495"/>
                </a:lnTo>
                <a:lnTo>
                  <a:pt x="450" y="328"/>
                </a:lnTo>
                <a:lnTo>
                  <a:pt x="470" y="328"/>
                </a:lnTo>
                <a:lnTo>
                  <a:pt x="476" y="328"/>
                </a:lnTo>
                <a:lnTo>
                  <a:pt x="476" y="322"/>
                </a:lnTo>
                <a:lnTo>
                  <a:pt x="470" y="322"/>
                </a:lnTo>
                <a:lnTo>
                  <a:pt x="450" y="322"/>
                </a:lnTo>
                <a:lnTo>
                  <a:pt x="450" y="328"/>
                </a:lnTo>
                <a:lnTo>
                  <a:pt x="444" y="328"/>
                </a:lnTo>
                <a:lnTo>
                  <a:pt x="450" y="328"/>
                </a:lnTo>
                <a:lnTo>
                  <a:pt x="5433" y="495"/>
                </a:lnTo>
                <a:lnTo>
                  <a:pt x="566" y="193"/>
                </a:lnTo>
                <a:lnTo>
                  <a:pt x="547" y="193"/>
                </a:lnTo>
                <a:lnTo>
                  <a:pt x="547" y="200"/>
                </a:lnTo>
                <a:lnTo>
                  <a:pt x="547" y="206"/>
                </a:lnTo>
                <a:lnTo>
                  <a:pt x="553" y="206"/>
                </a:lnTo>
                <a:lnTo>
                  <a:pt x="566" y="193"/>
                </a:lnTo>
                <a:lnTo>
                  <a:pt x="5433" y="495"/>
                </a:lnTo>
                <a:lnTo>
                  <a:pt x="277" y="58"/>
                </a:lnTo>
                <a:lnTo>
                  <a:pt x="270" y="52"/>
                </a:lnTo>
                <a:lnTo>
                  <a:pt x="264" y="52"/>
                </a:lnTo>
                <a:lnTo>
                  <a:pt x="264" y="58"/>
                </a:lnTo>
                <a:lnTo>
                  <a:pt x="277" y="58"/>
                </a:lnTo>
                <a:lnTo>
                  <a:pt x="5433" y="495"/>
                </a:lnTo>
                <a:lnTo>
                  <a:pt x="290" y="450"/>
                </a:lnTo>
                <a:lnTo>
                  <a:pt x="258" y="450"/>
                </a:lnTo>
                <a:lnTo>
                  <a:pt x="245" y="450"/>
                </a:lnTo>
                <a:lnTo>
                  <a:pt x="245" y="457"/>
                </a:lnTo>
                <a:lnTo>
                  <a:pt x="277" y="457"/>
                </a:lnTo>
                <a:lnTo>
                  <a:pt x="290" y="457"/>
                </a:lnTo>
                <a:lnTo>
                  <a:pt x="309" y="450"/>
                </a:lnTo>
                <a:lnTo>
                  <a:pt x="303" y="450"/>
                </a:lnTo>
                <a:lnTo>
                  <a:pt x="290" y="450"/>
                </a:lnTo>
                <a:lnTo>
                  <a:pt x="5433" y="495"/>
                </a:lnTo>
                <a:lnTo>
                  <a:pt x="193" y="213"/>
                </a:lnTo>
                <a:lnTo>
                  <a:pt x="193" y="219"/>
                </a:lnTo>
                <a:lnTo>
                  <a:pt x="206" y="219"/>
                </a:lnTo>
                <a:lnTo>
                  <a:pt x="200" y="213"/>
                </a:lnTo>
                <a:lnTo>
                  <a:pt x="193" y="213"/>
                </a:lnTo>
                <a:lnTo>
                  <a:pt x="5433" y="495"/>
                </a:lnTo>
                <a:lnTo>
                  <a:pt x="225" y="450"/>
                </a:lnTo>
                <a:lnTo>
                  <a:pt x="219" y="457"/>
                </a:lnTo>
                <a:lnTo>
                  <a:pt x="225" y="470"/>
                </a:lnTo>
                <a:lnTo>
                  <a:pt x="238" y="470"/>
                </a:lnTo>
                <a:lnTo>
                  <a:pt x="238" y="457"/>
                </a:lnTo>
                <a:lnTo>
                  <a:pt x="238" y="450"/>
                </a:lnTo>
                <a:lnTo>
                  <a:pt x="225" y="450"/>
                </a:lnTo>
                <a:lnTo>
                  <a:pt x="5433" y="495"/>
                </a:lnTo>
                <a:lnTo>
                  <a:pt x="161" y="225"/>
                </a:lnTo>
                <a:lnTo>
                  <a:pt x="174" y="225"/>
                </a:lnTo>
                <a:lnTo>
                  <a:pt x="168" y="219"/>
                </a:lnTo>
                <a:lnTo>
                  <a:pt x="155" y="225"/>
                </a:lnTo>
                <a:lnTo>
                  <a:pt x="161" y="225"/>
                </a:lnTo>
                <a:lnTo>
                  <a:pt x="5433" y="495"/>
                </a:lnTo>
                <a:lnTo>
                  <a:pt x="78" y="290"/>
                </a:lnTo>
                <a:lnTo>
                  <a:pt x="84" y="296"/>
                </a:lnTo>
                <a:lnTo>
                  <a:pt x="103" y="303"/>
                </a:lnTo>
                <a:lnTo>
                  <a:pt x="129" y="315"/>
                </a:lnTo>
                <a:lnTo>
                  <a:pt x="103" y="309"/>
                </a:lnTo>
                <a:lnTo>
                  <a:pt x="84" y="309"/>
                </a:lnTo>
                <a:lnTo>
                  <a:pt x="71" y="315"/>
                </a:lnTo>
                <a:lnTo>
                  <a:pt x="97" y="322"/>
                </a:lnTo>
                <a:lnTo>
                  <a:pt x="129" y="322"/>
                </a:lnTo>
                <a:lnTo>
                  <a:pt x="161" y="335"/>
                </a:lnTo>
                <a:lnTo>
                  <a:pt x="187" y="348"/>
                </a:lnTo>
                <a:lnTo>
                  <a:pt x="200" y="354"/>
                </a:lnTo>
                <a:lnTo>
                  <a:pt x="219" y="354"/>
                </a:lnTo>
                <a:lnTo>
                  <a:pt x="232" y="367"/>
                </a:lnTo>
                <a:lnTo>
                  <a:pt x="225" y="380"/>
                </a:lnTo>
                <a:lnTo>
                  <a:pt x="238" y="386"/>
                </a:lnTo>
                <a:lnTo>
                  <a:pt x="258" y="380"/>
                </a:lnTo>
                <a:lnTo>
                  <a:pt x="277" y="386"/>
                </a:lnTo>
                <a:lnTo>
                  <a:pt x="290" y="399"/>
                </a:lnTo>
                <a:lnTo>
                  <a:pt x="290" y="393"/>
                </a:lnTo>
                <a:lnTo>
                  <a:pt x="277" y="373"/>
                </a:lnTo>
                <a:lnTo>
                  <a:pt x="270" y="367"/>
                </a:lnTo>
                <a:lnTo>
                  <a:pt x="258" y="354"/>
                </a:lnTo>
                <a:lnTo>
                  <a:pt x="277" y="354"/>
                </a:lnTo>
                <a:lnTo>
                  <a:pt x="322" y="373"/>
                </a:lnTo>
                <a:lnTo>
                  <a:pt x="348" y="367"/>
                </a:lnTo>
                <a:lnTo>
                  <a:pt x="373" y="367"/>
                </a:lnTo>
                <a:lnTo>
                  <a:pt x="405" y="367"/>
                </a:lnTo>
                <a:lnTo>
                  <a:pt x="412" y="367"/>
                </a:lnTo>
                <a:lnTo>
                  <a:pt x="393" y="354"/>
                </a:lnTo>
                <a:lnTo>
                  <a:pt x="367" y="348"/>
                </a:lnTo>
                <a:lnTo>
                  <a:pt x="335" y="348"/>
                </a:lnTo>
                <a:lnTo>
                  <a:pt x="322" y="348"/>
                </a:lnTo>
                <a:lnTo>
                  <a:pt x="315" y="341"/>
                </a:lnTo>
                <a:lnTo>
                  <a:pt x="296" y="341"/>
                </a:lnTo>
                <a:lnTo>
                  <a:pt x="264" y="328"/>
                </a:lnTo>
                <a:lnTo>
                  <a:pt x="219" y="322"/>
                </a:lnTo>
                <a:lnTo>
                  <a:pt x="187" y="315"/>
                </a:lnTo>
                <a:lnTo>
                  <a:pt x="174" y="315"/>
                </a:lnTo>
                <a:lnTo>
                  <a:pt x="168" y="309"/>
                </a:lnTo>
                <a:lnTo>
                  <a:pt x="123" y="303"/>
                </a:lnTo>
                <a:lnTo>
                  <a:pt x="97" y="290"/>
                </a:lnTo>
                <a:lnTo>
                  <a:pt x="84" y="283"/>
                </a:lnTo>
                <a:lnTo>
                  <a:pt x="78" y="283"/>
                </a:lnTo>
                <a:lnTo>
                  <a:pt x="78" y="290"/>
                </a:lnTo>
                <a:lnTo>
                  <a:pt x="5433" y="495"/>
                </a:lnTo>
                <a:lnTo>
                  <a:pt x="309" y="508"/>
                </a:lnTo>
                <a:lnTo>
                  <a:pt x="303" y="508"/>
                </a:lnTo>
                <a:lnTo>
                  <a:pt x="296" y="515"/>
                </a:lnTo>
                <a:lnTo>
                  <a:pt x="303" y="515"/>
                </a:lnTo>
                <a:lnTo>
                  <a:pt x="309" y="508"/>
                </a:lnTo>
                <a:lnTo>
                  <a:pt x="5433" y="495"/>
                </a:lnTo>
                <a:lnTo>
                  <a:pt x="1338" y="20"/>
                </a:lnTo>
                <a:lnTo>
                  <a:pt x="1350" y="20"/>
                </a:lnTo>
                <a:lnTo>
                  <a:pt x="1338" y="7"/>
                </a:lnTo>
                <a:lnTo>
                  <a:pt x="1331" y="7"/>
                </a:lnTo>
                <a:lnTo>
                  <a:pt x="1325" y="13"/>
                </a:lnTo>
                <a:lnTo>
                  <a:pt x="1325" y="20"/>
                </a:lnTo>
                <a:lnTo>
                  <a:pt x="1338" y="20"/>
                </a:lnTo>
                <a:lnTo>
                  <a:pt x="5433" y="495"/>
                </a:lnTo>
                <a:lnTo>
                  <a:pt x="187" y="521"/>
                </a:lnTo>
                <a:lnTo>
                  <a:pt x="180" y="521"/>
                </a:lnTo>
                <a:lnTo>
                  <a:pt x="174" y="521"/>
                </a:lnTo>
                <a:lnTo>
                  <a:pt x="180" y="521"/>
                </a:lnTo>
                <a:lnTo>
                  <a:pt x="187" y="521"/>
                </a:lnTo>
                <a:lnTo>
                  <a:pt x="5433" y="495"/>
                </a:lnTo>
                <a:lnTo>
                  <a:pt x="39" y="206"/>
                </a:lnTo>
                <a:lnTo>
                  <a:pt x="13" y="187"/>
                </a:lnTo>
                <a:lnTo>
                  <a:pt x="0" y="180"/>
                </a:lnTo>
                <a:lnTo>
                  <a:pt x="0" y="193"/>
                </a:lnTo>
                <a:lnTo>
                  <a:pt x="26" y="213"/>
                </a:lnTo>
                <a:lnTo>
                  <a:pt x="65" y="219"/>
                </a:lnTo>
                <a:lnTo>
                  <a:pt x="97" y="225"/>
                </a:lnTo>
                <a:lnTo>
                  <a:pt x="39" y="206"/>
                </a:lnTo>
                <a:lnTo>
                  <a:pt x="5433" y="495"/>
                </a:lnTo>
                <a:lnTo>
                  <a:pt x="778" y="592"/>
                </a:lnTo>
                <a:lnTo>
                  <a:pt x="753" y="585"/>
                </a:lnTo>
                <a:lnTo>
                  <a:pt x="733" y="566"/>
                </a:lnTo>
                <a:lnTo>
                  <a:pt x="708" y="560"/>
                </a:lnTo>
                <a:lnTo>
                  <a:pt x="682" y="560"/>
                </a:lnTo>
                <a:lnTo>
                  <a:pt x="669" y="560"/>
                </a:lnTo>
                <a:lnTo>
                  <a:pt x="650" y="560"/>
                </a:lnTo>
                <a:lnTo>
                  <a:pt x="643" y="553"/>
                </a:lnTo>
                <a:lnTo>
                  <a:pt x="643" y="560"/>
                </a:lnTo>
                <a:lnTo>
                  <a:pt x="650" y="579"/>
                </a:lnTo>
                <a:lnTo>
                  <a:pt x="650" y="585"/>
                </a:lnTo>
                <a:lnTo>
                  <a:pt x="643" y="585"/>
                </a:lnTo>
                <a:lnTo>
                  <a:pt x="630" y="579"/>
                </a:lnTo>
                <a:lnTo>
                  <a:pt x="624" y="579"/>
                </a:lnTo>
                <a:lnTo>
                  <a:pt x="624" y="566"/>
                </a:lnTo>
                <a:lnTo>
                  <a:pt x="624" y="560"/>
                </a:lnTo>
                <a:lnTo>
                  <a:pt x="618" y="553"/>
                </a:lnTo>
                <a:lnTo>
                  <a:pt x="611" y="547"/>
                </a:lnTo>
                <a:lnTo>
                  <a:pt x="605" y="553"/>
                </a:lnTo>
                <a:lnTo>
                  <a:pt x="611" y="560"/>
                </a:lnTo>
                <a:lnTo>
                  <a:pt x="605" y="560"/>
                </a:lnTo>
                <a:lnTo>
                  <a:pt x="598" y="560"/>
                </a:lnTo>
                <a:lnTo>
                  <a:pt x="592" y="553"/>
                </a:lnTo>
                <a:lnTo>
                  <a:pt x="573" y="553"/>
                </a:lnTo>
                <a:lnTo>
                  <a:pt x="547" y="547"/>
                </a:lnTo>
                <a:lnTo>
                  <a:pt x="553" y="540"/>
                </a:lnTo>
                <a:lnTo>
                  <a:pt x="540" y="540"/>
                </a:lnTo>
                <a:lnTo>
                  <a:pt x="534" y="547"/>
                </a:lnTo>
                <a:lnTo>
                  <a:pt x="521" y="553"/>
                </a:lnTo>
                <a:lnTo>
                  <a:pt x="521" y="540"/>
                </a:lnTo>
                <a:lnTo>
                  <a:pt x="515" y="540"/>
                </a:lnTo>
                <a:lnTo>
                  <a:pt x="495" y="540"/>
                </a:lnTo>
                <a:lnTo>
                  <a:pt x="476" y="540"/>
                </a:lnTo>
                <a:lnTo>
                  <a:pt x="438" y="540"/>
                </a:lnTo>
                <a:lnTo>
                  <a:pt x="438" y="534"/>
                </a:lnTo>
                <a:lnTo>
                  <a:pt x="425" y="528"/>
                </a:lnTo>
                <a:lnTo>
                  <a:pt x="418" y="521"/>
                </a:lnTo>
                <a:lnTo>
                  <a:pt x="418" y="521"/>
                </a:lnTo>
                <a:lnTo>
                  <a:pt x="405" y="515"/>
                </a:lnTo>
                <a:lnTo>
                  <a:pt x="405" y="521"/>
                </a:lnTo>
                <a:lnTo>
                  <a:pt x="418" y="528"/>
                </a:lnTo>
                <a:lnTo>
                  <a:pt x="431" y="540"/>
                </a:lnTo>
                <a:lnTo>
                  <a:pt x="425" y="547"/>
                </a:lnTo>
                <a:lnTo>
                  <a:pt x="418" y="547"/>
                </a:lnTo>
                <a:lnTo>
                  <a:pt x="405" y="547"/>
                </a:lnTo>
                <a:lnTo>
                  <a:pt x="386" y="547"/>
                </a:lnTo>
                <a:lnTo>
                  <a:pt x="360" y="553"/>
                </a:lnTo>
                <a:lnTo>
                  <a:pt x="341" y="553"/>
                </a:lnTo>
                <a:lnTo>
                  <a:pt x="328" y="553"/>
                </a:lnTo>
                <a:lnTo>
                  <a:pt x="315" y="553"/>
                </a:lnTo>
                <a:lnTo>
                  <a:pt x="303" y="540"/>
                </a:lnTo>
                <a:lnTo>
                  <a:pt x="303" y="528"/>
                </a:lnTo>
                <a:lnTo>
                  <a:pt x="303" y="521"/>
                </a:lnTo>
                <a:lnTo>
                  <a:pt x="296" y="521"/>
                </a:lnTo>
                <a:lnTo>
                  <a:pt x="283" y="521"/>
                </a:lnTo>
                <a:lnTo>
                  <a:pt x="283" y="521"/>
                </a:lnTo>
                <a:lnTo>
                  <a:pt x="277" y="515"/>
                </a:lnTo>
                <a:lnTo>
                  <a:pt x="264" y="515"/>
                </a:lnTo>
                <a:lnTo>
                  <a:pt x="264" y="502"/>
                </a:lnTo>
                <a:lnTo>
                  <a:pt x="238" y="502"/>
                </a:lnTo>
                <a:lnTo>
                  <a:pt x="225" y="495"/>
                </a:lnTo>
                <a:lnTo>
                  <a:pt x="200" y="476"/>
                </a:lnTo>
                <a:lnTo>
                  <a:pt x="180" y="457"/>
                </a:lnTo>
                <a:lnTo>
                  <a:pt x="168" y="450"/>
                </a:lnTo>
                <a:lnTo>
                  <a:pt x="161" y="438"/>
                </a:lnTo>
                <a:lnTo>
                  <a:pt x="116" y="418"/>
                </a:lnTo>
                <a:lnTo>
                  <a:pt x="71" y="393"/>
                </a:lnTo>
                <a:lnTo>
                  <a:pt x="33" y="373"/>
                </a:lnTo>
                <a:lnTo>
                  <a:pt x="13" y="367"/>
                </a:lnTo>
                <a:lnTo>
                  <a:pt x="0" y="367"/>
                </a:lnTo>
                <a:lnTo>
                  <a:pt x="0" y="373"/>
                </a:lnTo>
                <a:lnTo>
                  <a:pt x="13" y="380"/>
                </a:lnTo>
                <a:lnTo>
                  <a:pt x="33" y="386"/>
                </a:lnTo>
                <a:lnTo>
                  <a:pt x="65" y="399"/>
                </a:lnTo>
                <a:lnTo>
                  <a:pt x="110" y="425"/>
                </a:lnTo>
                <a:lnTo>
                  <a:pt x="142" y="444"/>
                </a:lnTo>
                <a:lnTo>
                  <a:pt x="161" y="457"/>
                </a:lnTo>
                <a:lnTo>
                  <a:pt x="174" y="470"/>
                </a:lnTo>
                <a:lnTo>
                  <a:pt x="180" y="483"/>
                </a:lnTo>
                <a:lnTo>
                  <a:pt x="180" y="489"/>
                </a:lnTo>
                <a:lnTo>
                  <a:pt x="174" y="483"/>
                </a:lnTo>
                <a:lnTo>
                  <a:pt x="142" y="457"/>
                </a:lnTo>
                <a:lnTo>
                  <a:pt x="135" y="450"/>
                </a:lnTo>
                <a:lnTo>
                  <a:pt x="123" y="444"/>
                </a:lnTo>
                <a:lnTo>
                  <a:pt x="110" y="438"/>
                </a:lnTo>
                <a:lnTo>
                  <a:pt x="97" y="431"/>
                </a:lnTo>
                <a:lnTo>
                  <a:pt x="97" y="425"/>
                </a:lnTo>
                <a:lnTo>
                  <a:pt x="97" y="431"/>
                </a:lnTo>
                <a:lnTo>
                  <a:pt x="97" y="444"/>
                </a:lnTo>
                <a:lnTo>
                  <a:pt x="110" y="457"/>
                </a:lnTo>
                <a:lnTo>
                  <a:pt x="123" y="476"/>
                </a:lnTo>
                <a:lnTo>
                  <a:pt x="129" y="476"/>
                </a:lnTo>
                <a:lnTo>
                  <a:pt x="155" y="489"/>
                </a:lnTo>
                <a:lnTo>
                  <a:pt x="168" y="489"/>
                </a:lnTo>
                <a:lnTo>
                  <a:pt x="174" y="495"/>
                </a:lnTo>
                <a:lnTo>
                  <a:pt x="180" y="502"/>
                </a:lnTo>
                <a:lnTo>
                  <a:pt x="187" y="502"/>
                </a:lnTo>
                <a:lnTo>
                  <a:pt x="193" y="508"/>
                </a:lnTo>
                <a:lnTo>
                  <a:pt x="193" y="515"/>
                </a:lnTo>
                <a:lnTo>
                  <a:pt x="187" y="521"/>
                </a:lnTo>
                <a:lnTo>
                  <a:pt x="213" y="521"/>
                </a:lnTo>
                <a:lnTo>
                  <a:pt x="219" y="521"/>
                </a:lnTo>
                <a:lnTo>
                  <a:pt x="219" y="521"/>
                </a:lnTo>
                <a:lnTo>
                  <a:pt x="213" y="528"/>
                </a:lnTo>
                <a:lnTo>
                  <a:pt x="193" y="528"/>
                </a:lnTo>
                <a:lnTo>
                  <a:pt x="174" y="528"/>
                </a:lnTo>
                <a:lnTo>
                  <a:pt x="168" y="521"/>
                </a:lnTo>
                <a:lnTo>
                  <a:pt x="161" y="515"/>
                </a:lnTo>
                <a:lnTo>
                  <a:pt x="142" y="515"/>
                </a:lnTo>
                <a:lnTo>
                  <a:pt x="123" y="521"/>
                </a:lnTo>
                <a:lnTo>
                  <a:pt x="110" y="515"/>
                </a:lnTo>
                <a:lnTo>
                  <a:pt x="103" y="508"/>
                </a:lnTo>
                <a:lnTo>
                  <a:pt x="97" y="508"/>
                </a:lnTo>
                <a:lnTo>
                  <a:pt x="84" y="515"/>
                </a:lnTo>
                <a:lnTo>
                  <a:pt x="71" y="508"/>
                </a:lnTo>
                <a:lnTo>
                  <a:pt x="58" y="508"/>
                </a:lnTo>
                <a:lnTo>
                  <a:pt x="26" y="489"/>
                </a:lnTo>
                <a:lnTo>
                  <a:pt x="0" y="476"/>
                </a:lnTo>
                <a:lnTo>
                  <a:pt x="0" y="489"/>
                </a:lnTo>
                <a:lnTo>
                  <a:pt x="7" y="489"/>
                </a:lnTo>
                <a:lnTo>
                  <a:pt x="20" y="495"/>
                </a:lnTo>
                <a:lnTo>
                  <a:pt x="26" y="502"/>
                </a:lnTo>
                <a:lnTo>
                  <a:pt x="7" y="502"/>
                </a:lnTo>
                <a:lnTo>
                  <a:pt x="0" y="502"/>
                </a:lnTo>
                <a:lnTo>
                  <a:pt x="0" y="515"/>
                </a:lnTo>
                <a:lnTo>
                  <a:pt x="20" y="515"/>
                </a:lnTo>
                <a:lnTo>
                  <a:pt x="26" y="515"/>
                </a:lnTo>
                <a:lnTo>
                  <a:pt x="65" y="521"/>
                </a:lnTo>
                <a:lnTo>
                  <a:pt x="90" y="521"/>
                </a:lnTo>
                <a:lnTo>
                  <a:pt x="84" y="521"/>
                </a:lnTo>
                <a:lnTo>
                  <a:pt x="78" y="528"/>
                </a:lnTo>
                <a:lnTo>
                  <a:pt x="52" y="528"/>
                </a:lnTo>
                <a:lnTo>
                  <a:pt x="26" y="534"/>
                </a:lnTo>
                <a:lnTo>
                  <a:pt x="13" y="540"/>
                </a:lnTo>
                <a:lnTo>
                  <a:pt x="0" y="547"/>
                </a:lnTo>
                <a:lnTo>
                  <a:pt x="0" y="553"/>
                </a:lnTo>
                <a:lnTo>
                  <a:pt x="20" y="547"/>
                </a:lnTo>
                <a:lnTo>
                  <a:pt x="52" y="540"/>
                </a:lnTo>
                <a:lnTo>
                  <a:pt x="84" y="540"/>
                </a:lnTo>
                <a:lnTo>
                  <a:pt x="110" y="540"/>
                </a:lnTo>
                <a:lnTo>
                  <a:pt x="135" y="540"/>
                </a:lnTo>
                <a:lnTo>
                  <a:pt x="161" y="534"/>
                </a:lnTo>
                <a:lnTo>
                  <a:pt x="225" y="534"/>
                </a:lnTo>
                <a:lnTo>
                  <a:pt x="245" y="534"/>
                </a:lnTo>
                <a:lnTo>
                  <a:pt x="258" y="534"/>
                </a:lnTo>
                <a:lnTo>
                  <a:pt x="258" y="540"/>
                </a:lnTo>
                <a:lnTo>
                  <a:pt x="258" y="560"/>
                </a:lnTo>
                <a:lnTo>
                  <a:pt x="258" y="566"/>
                </a:lnTo>
                <a:lnTo>
                  <a:pt x="245" y="566"/>
                </a:lnTo>
                <a:lnTo>
                  <a:pt x="225" y="566"/>
                </a:lnTo>
                <a:lnTo>
                  <a:pt x="225" y="579"/>
                </a:lnTo>
                <a:lnTo>
                  <a:pt x="232" y="585"/>
                </a:lnTo>
                <a:lnTo>
                  <a:pt x="245" y="585"/>
                </a:lnTo>
                <a:lnTo>
                  <a:pt x="277" y="579"/>
                </a:lnTo>
                <a:lnTo>
                  <a:pt x="303" y="579"/>
                </a:lnTo>
                <a:lnTo>
                  <a:pt x="328" y="585"/>
                </a:lnTo>
                <a:lnTo>
                  <a:pt x="322" y="592"/>
                </a:lnTo>
                <a:lnTo>
                  <a:pt x="328" y="598"/>
                </a:lnTo>
                <a:lnTo>
                  <a:pt x="341" y="618"/>
                </a:lnTo>
                <a:lnTo>
                  <a:pt x="412" y="618"/>
                </a:lnTo>
                <a:lnTo>
                  <a:pt x="360" y="585"/>
                </a:lnTo>
                <a:lnTo>
                  <a:pt x="418" y="579"/>
                </a:lnTo>
                <a:lnTo>
                  <a:pt x="438" y="579"/>
                </a:lnTo>
                <a:lnTo>
                  <a:pt x="463" y="579"/>
                </a:lnTo>
                <a:lnTo>
                  <a:pt x="476" y="592"/>
                </a:lnTo>
                <a:lnTo>
                  <a:pt x="489" y="592"/>
                </a:lnTo>
                <a:lnTo>
                  <a:pt x="495" y="592"/>
                </a:lnTo>
                <a:lnTo>
                  <a:pt x="515" y="598"/>
                </a:lnTo>
                <a:lnTo>
                  <a:pt x="553" y="618"/>
                </a:lnTo>
                <a:lnTo>
                  <a:pt x="585" y="618"/>
                </a:lnTo>
                <a:lnTo>
                  <a:pt x="534" y="598"/>
                </a:lnTo>
                <a:lnTo>
                  <a:pt x="528" y="592"/>
                </a:lnTo>
                <a:lnTo>
                  <a:pt x="515" y="585"/>
                </a:lnTo>
                <a:lnTo>
                  <a:pt x="528" y="585"/>
                </a:lnTo>
                <a:lnTo>
                  <a:pt x="540" y="585"/>
                </a:lnTo>
                <a:lnTo>
                  <a:pt x="566" y="585"/>
                </a:lnTo>
                <a:lnTo>
                  <a:pt x="573" y="585"/>
                </a:lnTo>
                <a:lnTo>
                  <a:pt x="585" y="585"/>
                </a:lnTo>
                <a:lnTo>
                  <a:pt x="611" y="592"/>
                </a:lnTo>
                <a:lnTo>
                  <a:pt x="618" y="598"/>
                </a:lnTo>
                <a:lnTo>
                  <a:pt x="630" y="598"/>
                </a:lnTo>
                <a:lnTo>
                  <a:pt x="650" y="605"/>
                </a:lnTo>
                <a:lnTo>
                  <a:pt x="675" y="605"/>
                </a:lnTo>
                <a:lnTo>
                  <a:pt x="688" y="611"/>
                </a:lnTo>
                <a:lnTo>
                  <a:pt x="695" y="618"/>
                </a:lnTo>
                <a:lnTo>
                  <a:pt x="708" y="611"/>
                </a:lnTo>
                <a:lnTo>
                  <a:pt x="714" y="611"/>
                </a:lnTo>
                <a:lnTo>
                  <a:pt x="714" y="618"/>
                </a:lnTo>
                <a:lnTo>
                  <a:pt x="772" y="618"/>
                </a:lnTo>
                <a:lnTo>
                  <a:pt x="708" y="598"/>
                </a:lnTo>
                <a:lnTo>
                  <a:pt x="682" y="585"/>
                </a:lnTo>
                <a:lnTo>
                  <a:pt x="675" y="585"/>
                </a:lnTo>
                <a:lnTo>
                  <a:pt x="675" y="579"/>
                </a:lnTo>
                <a:lnTo>
                  <a:pt x="682" y="579"/>
                </a:lnTo>
                <a:lnTo>
                  <a:pt x="714" y="585"/>
                </a:lnTo>
                <a:lnTo>
                  <a:pt x="740" y="592"/>
                </a:lnTo>
                <a:lnTo>
                  <a:pt x="772" y="605"/>
                </a:lnTo>
                <a:lnTo>
                  <a:pt x="798" y="611"/>
                </a:lnTo>
                <a:lnTo>
                  <a:pt x="804" y="618"/>
                </a:lnTo>
                <a:lnTo>
                  <a:pt x="810" y="618"/>
                </a:lnTo>
                <a:lnTo>
                  <a:pt x="849" y="618"/>
                </a:lnTo>
                <a:lnTo>
                  <a:pt x="810" y="605"/>
                </a:lnTo>
                <a:lnTo>
                  <a:pt x="791" y="592"/>
                </a:lnTo>
                <a:lnTo>
                  <a:pt x="778" y="592"/>
                </a:lnTo>
                <a:lnTo>
                  <a:pt x="5433" y="495"/>
                </a:lnTo>
                <a:lnTo>
                  <a:pt x="110" y="521"/>
                </a:lnTo>
                <a:lnTo>
                  <a:pt x="116" y="521"/>
                </a:lnTo>
                <a:lnTo>
                  <a:pt x="155" y="521"/>
                </a:lnTo>
                <a:lnTo>
                  <a:pt x="161" y="528"/>
                </a:lnTo>
                <a:lnTo>
                  <a:pt x="142" y="528"/>
                </a:lnTo>
                <a:lnTo>
                  <a:pt x="123" y="528"/>
                </a:lnTo>
                <a:lnTo>
                  <a:pt x="110" y="521"/>
                </a:lnTo>
                <a:lnTo>
                  <a:pt x="5433" y="495"/>
                </a:lnTo>
                <a:lnTo>
                  <a:pt x="283" y="560"/>
                </a:lnTo>
                <a:lnTo>
                  <a:pt x="277" y="560"/>
                </a:lnTo>
                <a:lnTo>
                  <a:pt x="270" y="553"/>
                </a:lnTo>
                <a:lnTo>
                  <a:pt x="270" y="540"/>
                </a:lnTo>
                <a:lnTo>
                  <a:pt x="277" y="540"/>
                </a:lnTo>
                <a:lnTo>
                  <a:pt x="283" y="547"/>
                </a:lnTo>
                <a:lnTo>
                  <a:pt x="290" y="553"/>
                </a:lnTo>
                <a:lnTo>
                  <a:pt x="283" y="560"/>
                </a:lnTo>
                <a:lnTo>
                  <a:pt x="5433" y="495"/>
                </a:lnTo>
                <a:lnTo>
                  <a:pt x="206" y="373"/>
                </a:lnTo>
                <a:lnTo>
                  <a:pt x="193" y="373"/>
                </a:lnTo>
                <a:lnTo>
                  <a:pt x="187" y="380"/>
                </a:lnTo>
                <a:lnTo>
                  <a:pt x="193" y="386"/>
                </a:lnTo>
                <a:lnTo>
                  <a:pt x="200" y="386"/>
                </a:lnTo>
                <a:lnTo>
                  <a:pt x="206" y="380"/>
                </a:lnTo>
                <a:lnTo>
                  <a:pt x="219" y="373"/>
                </a:lnTo>
                <a:lnTo>
                  <a:pt x="206" y="373"/>
                </a:lnTo>
                <a:lnTo>
                  <a:pt x="5433" y="495"/>
                </a:lnTo>
                <a:lnTo>
                  <a:pt x="33" y="412"/>
                </a:lnTo>
                <a:lnTo>
                  <a:pt x="52" y="418"/>
                </a:lnTo>
                <a:lnTo>
                  <a:pt x="65" y="425"/>
                </a:lnTo>
                <a:lnTo>
                  <a:pt x="84" y="431"/>
                </a:lnTo>
                <a:lnTo>
                  <a:pt x="78" y="425"/>
                </a:lnTo>
                <a:lnTo>
                  <a:pt x="65" y="418"/>
                </a:lnTo>
                <a:lnTo>
                  <a:pt x="39" y="405"/>
                </a:lnTo>
                <a:lnTo>
                  <a:pt x="13" y="393"/>
                </a:lnTo>
                <a:lnTo>
                  <a:pt x="26" y="399"/>
                </a:lnTo>
                <a:lnTo>
                  <a:pt x="33" y="412"/>
                </a:lnTo>
                <a:lnTo>
                  <a:pt x="5433" y="495"/>
                </a:lnTo>
                <a:lnTo>
                  <a:pt x="515" y="71"/>
                </a:lnTo>
                <a:lnTo>
                  <a:pt x="508" y="78"/>
                </a:lnTo>
                <a:lnTo>
                  <a:pt x="515" y="84"/>
                </a:lnTo>
                <a:lnTo>
                  <a:pt x="521" y="78"/>
                </a:lnTo>
                <a:lnTo>
                  <a:pt x="528" y="78"/>
                </a:lnTo>
                <a:lnTo>
                  <a:pt x="521" y="71"/>
                </a:lnTo>
                <a:lnTo>
                  <a:pt x="515" y="71"/>
                </a:lnTo>
                <a:lnTo>
                  <a:pt x="5433" y="495"/>
                </a:lnTo>
                <a:lnTo>
                  <a:pt x="219" y="225"/>
                </a:lnTo>
                <a:lnTo>
                  <a:pt x="219" y="232"/>
                </a:lnTo>
                <a:lnTo>
                  <a:pt x="225" y="232"/>
                </a:lnTo>
                <a:lnTo>
                  <a:pt x="225" y="225"/>
                </a:lnTo>
                <a:lnTo>
                  <a:pt x="219" y="225"/>
                </a:lnTo>
                <a:lnTo>
                  <a:pt x="5433" y="495"/>
                </a:lnTo>
                <a:lnTo>
                  <a:pt x="1273" y="129"/>
                </a:lnTo>
                <a:lnTo>
                  <a:pt x="1286" y="129"/>
                </a:lnTo>
                <a:lnTo>
                  <a:pt x="1293" y="123"/>
                </a:lnTo>
                <a:lnTo>
                  <a:pt x="1286" y="116"/>
                </a:lnTo>
                <a:lnTo>
                  <a:pt x="1273" y="116"/>
                </a:lnTo>
                <a:lnTo>
                  <a:pt x="1254" y="116"/>
                </a:lnTo>
                <a:lnTo>
                  <a:pt x="1273" y="129"/>
                </a:lnTo>
                <a:lnTo>
                  <a:pt x="5433" y="495"/>
                </a:lnTo>
                <a:lnTo>
                  <a:pt x="470" y="84"/>
                </a:lnTo>
                <a:lnTo>
                  <a:pt x="476" y="84"/>
                </a:lnTo>
                <a:lnTo>
                  <a:pt x="483" y="84"/>
                </a:lnTo>
                <a:lnTo>
                  <a:pt x="476" y="78"/>
                </a:lnTo>
                <a:lnTo>
                  <a:pt x="470" y="78"/>
                </a:lnTo>
                <a:lnTo>
                  <a:pt x="450" y="78"/>
                </a:lnTo>
                <a:lnTo>
                  <a:pt x="470" y="84"/>
                </a:lnTo>
                <a:lnTo>
                  <a:pt x="5433" y="495"/>
                </a:lnTo>
                <a:lnTo>
                  <a:pt x="1357" y="161"/>
                </a:lnTo>
                <a:lnTo>
                  <a:pt x="1408" y="174"/>
                </a:lnTo>
                <a:lnTo>
                  <a:pt x="1492" y="193"/>
                </a:lnTo>
                <a:lnTo>
                  <a:pt x="1537" y="213"/>
                </a:lnTo>
                <a:lnTo>
                  <a:pt x="1582" y="219"/>
                </a:lnTo>
                <a:lnTo>
                  <a:pt x="1582" y="213"/>
                </a:lnTo>
                <a:lnTo>
                  <a:pt x="1575" y="213"/>
                </a:lnTo>
                <a:lnTo>
                  <a:pt x="1543" y="206"/>
                </a:lnTo>
                <a:lnTo>
                  <a:pt x="1473" y="187"/>
                </a:lnTo>
                <a:lnTo>
                  <a:pt x="1428" y="168"/>
                </a:lnTo>
                <a:lnTo>
                  <a:pt x="1376" y="142"/>
                </a:lnTo>
                <a:lnTo>
                  <a:pt x="1344" y="135"/>
                </a:lnTo>
                <a:lnTo>
                  <a:pt x="1325" y="129"/>
                </a:lnTo>
                <a:lnTo>
                  <a:pt x="1338" y="142"/>
                </a:lnTo>
                <a:lnTo>
                  <a:pt x="1357" y="161"/>
                </a:lnTo>
                <a:lnTo>
                  <a:pt x="5433" y="495"/>
                </a:lnTo>
                <a:lnTo>
                  <a:pt x="881" y="20"/>
                </a:lnTo>
                <a:lnTo>
                  <a:pt x="978" y="52"/>
                </a:lnTo>
                <a:lnTo>
                  <a:pt x="1068" y="78"/>
                </a:lnTo>
                <a:lnTo>
                  <a:pt x="1158" y="110"/>
                </a:lnTo>
                <a:lnTo>
                  <a:pt x="1138" y="110"/>
                </a:lnTo>
                <a:lnTo>
                  <a:pt x="1113" y="116"/>
                </a:lnTo>
                <a:lnTo>
                  <a:pt x="1119" y="123"/>
                </a:lnTo>
                <a:lnTo>
                  <a:pt x="1145" y="123"/>
                </a:lnTo>
                <a:lnTo>
                  <a:pt x="1196" y="116"/>
                </a:lnTo>
                <a:lnTo>
                  <a:pt x="1228" y="135"/>
                </a:lnTo>
                <a:lnTo>
                  <a:pt x="1299" y="168"/>
                </a:lnTo>
                <a:lnTo>
                  <a:pt x="1421" y="225"/>
                </a:lnTo>
                <a:lnTo>
                  <a:pt x="1511" y="264"/>
                </a:lnTo>
                <a:lnTo>
                  <a:pt x="1524" y="277"/>
                </a:lnTo>
                <a:lnTo>
                  <a:pt x="1447" y="225"/>
                </a:lnTo>
                <a:lnTo>
                  <a:pt x="1254" y="135"/>
                </a:lnTo>
                <a:lnTo>
                  <a:pt x="1215" y="123"/>
                </a:lnTo>
                <a:lnTo>
                  <a:pt x="1228" y="116"/>
                </a:lnTo>
                <a:lnTo>
                  <a:pt x="1235" y="116"/>
                </a:lnTo>
                <a:lnTo>
                  <a:pt x="1183" y="110"/>
                </a:lnTo>
                <a:lnTo>
                  <a:pt x="1132" y="90"/>
                </a:lnTo>
                <a:lnTo>
                  <a:pt x="1016" y="39"/>
                </a:lnTo>
                <a:lnTo>
                  <a:pt x="907" y="13"/>
                </a:lnTo>
                <a:lnTo>
                  <a:pt x="810" y="0"/>
                </a:lnTo>
                <a:lnTo>
                  <a:pt x="669" y="7"/>
                </a:lnTo>
                <a:lnTo>
                  <a:pt x="547" y="13"/>
                </a:lnTo>
                <a:lnTo>
                  <a:pt x="489" y="33"/>
                </a:lnTo>
                <a:lnTo>
                  <a:pt x="682" y="13"/>
                </a:lnTo>
                <a:lnTo>
                  <a:pt x="778" y="7"/>
                </a:lnTo>
                <a:lnTo>
                  <a:pt x="881" y="20"/>
                </a:lnTo>
                <a:lnTo>
                  <a:pt x="5433" y="495"/>
                </a:lnTo>
                <a:lnTo>
                  <a:pt x="225" y="71"/>
                </a:lnTo>
                <a:lnTo>
                  <a:pt x="219" y="65"/>
                </a:lnTo>
                <a:lnTo>
                  <a:pt x="213" y="65"/>
                </a:lnTo>
                <a:lnTo>
                  <a:pt x="206" y="71"/>
                </a:lnTo>
                <a:lnTo>
                  <a:pt x="213" y="71"/>
                </a:lnTo>
                <a:lnTo>
                  <a:pt x="225" y="71"/>
                </a:lnTo>
                <a:lnTo>
                  <a:pt x="5433" y="495"/>
                </a:lnTo>
                <a:lnTo>
                  <a:pt x="534" y="97"/>
                </a:lnTo>
                <a:lnTo>
                  <a:pt x="618" y="84"/>
                </a:lnTo>
                <a:lnTo>
                  <a:pt x="656" y="71"/>
                </a:lnTo>
                <a:lnTo>
                  <a:pt x="592" y="84"/>
                </a:lnTo>
                <a:lnTo>
                  <a:pt x="412" y="97"/>
                </a:lnTo>
                <a:lnTo>
                  <a:pt x="283" y="110"/>
                </a:lnTo>
                <a:lnTo>
                  <a:pt x="206" y="129"/>
                </a:lnTo>
                <a:lnTo>
                  <a:pt x="155" y="155"/>
                </a:lnTo>
                <a:lnTo>
                  <a:pt x="193" y="135"/>
                </a:lnTo>
                <a:lnTo>
                  <a:pt x="238" y="129"/>
                </a:lnTo>
                <a:lnTo>
                  <a:pt x="303" y="116"/>
                </a:lnTo>
                <a:lnTo>
                  <a:pt x="534" y="97"/>
                </a:lnTo>
                <a:lnTo>
                  <a:pt x="5433" y="495"/>
                </a:lnTo>
                <a:lnTo>
                  <a:pt x="1929" y="592"/>
                </a:lnTo>
                <a:lnTo>
                  <a:pt x="1955" y="585"/>
                </a:lnTo>
                <a:lnTo>
                  <a:pt x="2013" y="560"/>
                </a:lnTo>
                <a:lnTo>
                  <a:pt x="2019" y="560"/>
                </a:lnTo>
                <a:lnTo>
                  <a:pt x="2025" y="553"/>
                </a:lnTo>
                <a:lnTo>
                  <a:pt x="1987" y="553"/>
                </a:lnTo>
                <a:lnTo>
                  <a:pt x="1923" y="579"/>
                </a:lnTo>
                <a:lnTo>
                  <a:pt x="1890" y="592"/>
                </a:lnTo>
                <a:lnTo>
                  <a:pt x="1871" y="598"/>
                </a:lnTo>
                <a:lnTo>
                  <a:pt x="1833" y="585"/>
                </a:lnTo>
                <a:lnTo>
                  <a:pt x="1807" y="585"/>
                </a:lnTo>
                <a:lnTo>
                  <a:pt x="1788" y="579"/>
                </a:lnTo>
                <a:lnTo>
                  <a:pt x="1781" y="566"/>
                </a:lnTo>
                <a:lnTo>
                  <a:pt x="1800" y="560"/>
                </a:lnTo>
                <a:lnTo>
                  <a:pt x="1820" y="553"/>
                </a:lnTo>
                <a:lnTo>
                  <a:pt x="1878" y="528"/>
                </a:lnTo>
                <a:lnTo>
                  <a:pt x="1916" y="528"/>
                </a:lnTo>
                <a:lnTo>
                  <a:pt x="1884" y="521"/>
                </a:lnTo>
                <a:lnTo>
                  <a:pt x="1871" y="515"/>
                </a:lnTo>
                <a:lnTo>
                  <a:pt x="1858" y="521"/>
                </a:lnTo>
                <a:lnTo>
                  <a:pt x="1813" y="534"/>
                </a:lnTo>
                <a:lnTo>
                  <a:pt x="1781" y="547"/>
                </a:lnTo>
                <a:lnTo>
                  <a:pt x="1762" y="560"/>
                </a:lnTo>
                <a:lnTo>
                  <a:pt x="1736" y="547"/>
                </a:lnTo>
                <a:lnTo>
                  <a:pt x="1678" y="521"/>
                </a:lnTo>
                <a:lnTo>
                  <a:pt x="1640" y="515"/>
                </a:lnTo>
                <a:lnTo>
                  <a:pt x="1633" y="521"/>
                </a:lnTo>
                <a:lnTo>
                  <a:pt x="1614" y="515"/>
                </a:lnTo>
                <a:lnTo>
                  <a:pt x="1575" y="502"/>
                </a:lnTo>
                <a:lnTo>
                  <a:pt x="1550" y="489"/>
                </a:lnTo>
                <a:lnTo>
                  <a:pt x="1537" y="489"/>
                </a:lnTo>
                <a:lnTo>
                  <a:pt x="1530" y="483"/>
                </a:lnTo>
                <a:lnTo>
                  <a:pt x="1550" y="457"/>
                </a:lnTo>
                <a:lnTo>
                  <a:pt x="1563" y="438"/>
                </a:lnTo>
                <a:lnTo>
                  <a:pt x="1569" y="431"/>
                </a:lnTo>
                <a:lnTo>
                  <a:pt x="1582" y="431"/>
                </a:lnTo>
                <a:lnTo>
                  <a:pt x="1595" y="438"/>
                </a:lnTo>
                <a:lnTo>
                  <a:pt x="1601" y="438"/>
                </a:lnTo>
                <a:lnTo>
                  <a:pt x="1627" y="450"/>
                </a:lnTo>
                <a:lnTo>
                  <a:pt x="1646" y="457"/>
                </a:lnTo>
                <a:lnTo>
                  <a:pt x="1672" y="476"/>
                </a:lnTo>
                <a:lnTo>
                  <a:pt x="1730" y="502"/>
                </a:lnTo>
                <a:lnTo>
                  <a:pt x="1710" y="483"/>
                </a:lnTo>
                <a:lnTo>
                  <a:pt x="1678" y="470"/>
                </a:lnTo>
                <a:lnTo>
                  <a:pt x="1646" y="444"/>
                </a:lnTo>
                <a:lnTo>
                  <a:pt x="1608" y="431"/>
                </a:lnTo>
                <a:lnTo>
                  <a:pt x="1595" y="418"/>
                </a:lnTo>
                <a:lnTo>
                  <a:pt x="1614" y="412"/>
                </a:lnTo>
                <a:lnTo>
                  <a:pt x="1627" y="393"/>
                </a:lnTo>
                <a:lnTo>
                  <a:pt x="1653" y="405"/>
                </a:lnTo>
                <a:lnTo>
                  <a:pt x="1698" y="418"/>
                </a:lnTo>
                <a:lnTo>
                  <a:pt x="1717" y="431"/>
                </a:lnTo>
                <a:lnTo>
                  <a:pt x="1723" y="431"/>
                </a:lnTo>
                <a:lnTo>
                  <a:pt x="1736" y="425"/>
                </a:lnTo>
                <a:lnTo>
                  <a:pt x="1775" y="450"/>
                </a:lnTo>
                <a:lnTo>
                  <a:pt x="1813" y="476"/>
                </a:lnTo>
                <a:lnTo>
                  <a:pt x="1852" y="489"/>
                </a:lnTo>
                <a:lnTo>
                  <a:pt x="1871" y="502"/>
                </a:lnTo>
                <a:lnTo>
                  <a:pt x="1903" y="508"/>
                </a:lnTo>
                <a:lnTo>
                  <a:pt x="1923" y="515"/>
                </a:lnTo>
                <a:lnTo>
                  <a:pt x="1948" y="521"/>
                </a:lnTo>
                <a:lnTo>
                  <a:pt x="1974" y="521"/>
                </a:lnTo>
                <a:lnTo>
                  <a:pt x="1935" y="515"/>
                </a:lnTo>
                <a:lnTo>
                  <a:pt x="1910" y="502"/>
                </a:lnTo>
                <a:lnTo>
                  <a:pt x="1871" y="489"/>
                </a:lnTo>
                <a:lnTo>
                  <a:pt x="1858" y="483"/>
                </a:lnTo>
                <a:lnTo>
                  <a:pt x="1852" y="483"/>
                </a:lnTo>
                <a:lnTo>
                  <a:pt x="1845" y="483"/>
                </a:lnTo>
                <a:lnTo>
                  <a:pt x="1826" y="476"/>
                </a:lnTo>
                <a:lnTo>
                  <a:pt x="1800" y="450"/>
                </a:lnTo>
                <a:lnTo>
                  <a:pt x="1768" y="431"/>
                </a:lnTo>
                <a:lnTo>
                  <a:pt x="1749" y="425"/>
                </a:lnTo>
                <a:lnTo>
                  <a:pt x="1723" y="418"/>
                </a:lnTo>
                <a:lnTo>
                  <a:pt x="1665" y="399"/>
                </a:lnTo>
                <a:lnTo>
                  <a:pt x="1659" y="393"/>
                </a:lnTo>
                <a:lnTo>
                  <a:pt x="1653" y="393"/>
                </a:lnTo>
                <a:lnTo>
                  <a:pt x="1653" y="386"/>
                </a:lnTo>
                <a:lnTo>
                  <a:pt x="1665" y="380"/>
                </a:lnTo>
                <a:lnTo>
                  <a:pt x="1678" y="354"/>
                </a:lnTo>
                <a:lnTo>
                  <a:pt x="1672" y="354"/>
                </a:lnTo>
                <a:lnTo>
                  <a:pt x="1665" y="354"/>
                </a:lnTo>
                <a:lnTo>
                  <a:pt x="1653" y="367"/>
                </a:lnTo>
                <a:lnTo>
                  <a:pt x="1633" y="348"/>
                </a:lnTo>
                <a:lnTo>
                  <a:pt x="1608" y="335"/>
                </a:lnTo>
                <a:lnTo>
                  <a:pt x="1582" y="328"/>
                </a:lnTo>
                <a:lnTo>
                  <a:pt x="1563" y="328"/>
                </a:lnTo>
                <a:lnTo>
                  <a:pt x="1537" y="341"/>
                </a:lnTo>
                <a:lnTo>
                  <a:pt x="1524" y="335"/>
                </a:lnTo>
                <a:lnTo>
                  <a:pt x="1473" y="328"/>
                </a:lnTo>
                <a:lnTo>
                  <a:pt x="1460" y="322"/>
                </a:lnTo>
                <a:lnTo>
                  <a:pt x="1447" y="315"/>
                </a:lnTo>
                <a:lnTo>
                  <a:pt x="1421" y="309"/>
                </a:lnTo>
                <a:lnTo>
                  <a:pt x="1408" y="309"/>
                </a:lnTo>
                <a:lnTo>
                  <a:pt x="1408" y="315"/>
                </a:lnTo>
                <a:lnTo>
                  <a:pt x="1421" y="322"/>
                </a:lnTo>
                <a:lnTo>
                  <a:pt x="1428" y="328"/>
                </a:lnTo>
                <a:lnTo>
                  <a:pt x="1492" y="341"/>
                </a:lnTo>
                <a:lnTo>
                  <a:pt x="1524" y="354"/>
                </a:lnTo>
                <a:lnTo>
                  <a:pt x="1505" y="380"/>
                </a:lnTo>
                <a:lnTo>
                  <a:pt x="1492" y="405"/>
                </a:lnTo>
                <a:lnTo>
                  <a:pt x="1511" y="393"/>
                </a:lnTo>
                <a:lnTo>
                  <a:pt x="1530" y="373"/>
                </a:lnTo>
                <a:lnTo>
                  <a:pt x="1537" y="367"/>
                </a:lnTo>
                <a:lnTo>
                  <a:pt x="1550" y="367"/>
                </a:lnTo>
                <a:lnTo>
                  <a:pt x="1563" y="380"/>
                </a:lnTo>
                <a:lnTo>
                  <a:pt x="1595" y="386"/>
                </a:lnTo>
                <a:lnTo>
                  <a:pt x="1608" y="393"/>
                </a:lnTo>
                <a:lnTo>
                  <a:pt x="1614" y="399"/>
                </a:lnTo>
                <a:lnTo>
                  <a:pt x="1601" y="399"/>
                </a:lnTo>
                <a:lnTo>
                  <a:pt x="1575" y="405"/>
                </a:lnTo>
                <a:lnTo>
                  <a:pt x="1569" y="418"/>
                </a:lnTo>
                <a:lnTo>
                  <a:pt x="1563" y="418"/>
                </a:lnTo>
                <a:lnTo>
                  <a:pt x="1550" y="412"/>
                </a:lnTo>
                <a:lnTo>
                  <a:pt x="1543" y="412"/>
                </a:lnTo>
                <a:lnTo>
                  <a:pt x="1543" y="418"/>
                </a:lnTo>
                <a:lnTo>
                  <a:pt x="1550" y="425"/>
                </a:lnTo>
                <a:lnTo>
                  <a:pt x="1556" y="425"/>
                </a:lnTo>
                <a:lnTo>
                  <a:pt x="1530" y="444"/>
                </a:lnTo>
                <a:lnTo>
                  <a:pt x="1492" y="476"/>
                </a:lnTo>
                <a:lnTo>
                  <a:pt x="1440" y="450"/>
                </a:lnTo>
                <a:lnTo>
                  <a:pt x="1440" y="444"/>
                </a:lnTo>
                <a:lnTo>
                  <a:pt x="1447" y="431"/>
                </a:lnTo>
                <a:lnTo>
                  <a:pt x="1460" y="425"/>
                </a:lnTo>
                <a:lnTo>
                  <a:pt x="1466" y="412"/>
                </a:lnTo>
                <a:lnTo>
                  <a:pt x="1466" y="405"/>
                </a:lnTo>
                <a:lnTo>
                  <a:pt x="1453" y="412"/>
                </a:lnTo>
                <a:lnTo>
                  <a:pt x="1453" y="393"/>
                </a:lnTo>
                <a:lnTo>
                  <a:pt x="1434" y="405"/>
                </a:lnTo>
                <a:lnTo>
                  <a:pt x="1421" y="418"/>
                </a:lnTo>
                <a:lnTo>
                  <a:pt x="1415" y="425"/>
                </a:lnTo>
                <a:lnTo>
                  <a:pt x="1363" y="425"/>
                </a:lnTo>
                <a:lnTo>
                  <a:pt x="1344" y="412"/>
                </a:lnTo>
                <a:lnTo>
                  <a:pt x="1305" y="393"/>
                </a:lnTo>
                <a:lnTo>
                  <a:pt x="1267" y="380"/>
                </a:lnTo>
                <a:lnTo>
                  <a:pt x="1248" y="367"/>
                </a:lnTo>
                <a:lnTo>
                  <a:pt x="1235" y="367"/>
                </a:lnTo>
                <a:lnTo>
                  <a:pt x="1222" y="354"/>
                </a:lnTo>
                <a:lnTo>
                  <a:pt x="1164" y="335"/>
                </a:lnTo>
                <a:lnTo>
                  <a:pt x="1145" y="328"/>
                </a:lnTo>
                <a:lnTo>
                  <a:pt x="1119" y="315"/>
                </a:lnTo>
                <a:lnTo>
                  <a:pt x="1068" y="303"/>
                </a:lnTo>
                <a:lnTo>
                  <a:pt x="952" y="264"/>
                </a:lnTo>
                <a:lnTo>
                  <a:pt x="900" y="238"/>
                </a:lnTo>
                <a:lnTo>
                  <a:pt x="823" y="213"/>
                </a:lnTo>
                <a:lnTo>
                  <a:pt x="753" y="200"/>
                </a:lnTo>
                <a:lnTo>
                  <a:pt x="695" y="193"/>
                </a:lnTo>
                <a:lnTo>
                  <a:pt x="611" y="187"/>
                </a:lnTo>
                <a:lnTo>
                  <a:pt x="585" y="180"/>
                </a:lnTo>
                <a:lnTo>
                  <a:pt x="579" y="180"/>
                </a:lnTo>
                <a:lnTo>
                  <a:pt x="573" y="187"/>
                </a:lnTo>
                <a:lnTo>
                  <a:pt x="579" y="206"/>
                </a:lnTo>
                <a:lnTo>
                  <a:pt x="579" y="213"/>
                </a:lnTo>
                <a:lnTo>
                  <a:pt x="585" y="213"/>
                </a:lnTo>
                <a:lnTo>
                  <a:pt x="598" y="200"/>
                </a:lnTo>
                <a:lnTo>
                  <a:pt x="605" y="200"/>
                </a:lnTo>
                <a:lnTo>
                  <a:pt x="611" y="200"/>
                </a:lnTo>
                <a:lnTo>
                  <a:pt x="624" y="206"/>
                </a:lnTo>
                <a:lnTo>
                  <a:pt x="688" y="213"/>
                </a:lnTo>
                <a:lnTo>
                  <a:pt x="720" y="225"/>
                </a:lnTo>
                <a:lnTo>
                  <a:pt x="746" y="232"/>
                </a:lnTo>
                <a:lnTo>
                  <a:pt x="804" y="238"/>
                </a:lnTo>
                <a:lnTo>
                  <a:pt x="836" y="251"/>
                </a:lnTo>
                <a:lnTo>
                  <a:pt x="888" y="264"/>
                </a:lnTo>
                <a:lnTo>
                  <a:pt x="952" y="283"/>
                </a:lnTo>
                <a:lnTo>
                  <a:pt x="990" y="296"/>
                </a:lnTo>
                <a:lnTo>
                  <a:pt x="1087" y="322"/>
                </a:lnTo>
                <a:lnTo>
                  <a:pt x="1029" y="322"/>
                </a:lnTo>
                <a:lnTo>
                  <a:pt x="990" y="322"/>
                </a:lnTo>
                <a:lnTo>
                  <a:pt x="952" y="322"/>
                </a:lnTo>
                <a:lnTo>
                  <a:pt x="926" y="328"/>
                </a:lnTo>
                <a:lnTo>
                  <a:pt x="933" y="335"/>
                </a:lnTo>
                <a:lnTo>
                  <a:pt x="939" y="335"/>
                </a:lnTo>
                <a:lnTo>
                  <a:pt x="965" y="328"/>
                </a:lnTo>
                <a:lnTo>
                  <a:pt x="1023" y="328"/>
                </a:lnTo>
                <a:lnTo>
                  <a:pt x="1061" y="328"/>
                </a:lnTo>
                <a:lnTo>
                  <a:pt x="1100" y="328"/>
                </a:lnTo>
                <a:lnTo>
                  <a:pt x="1119" y="335"/>
                </a:lnTo>
                <a:lnTo>
                  <a:pt x="1132" y="335"/>
                </a:lnTo>
                <a:lnTo>
                  <a:pt x="1138" y="341"/>
                </a:lnTo>
                <a:lnTo>
                  <a:pt x="1164" y="367"/>
                </a:lnTo>
                <a:lnTo>
                  <a:pt x="1190" y="373"/>
                </a:lnTo>
                <a:lnTo>
                  <a:pt x="1215" y="373"/>
                </a:lnTo>
                <a:lnTo>
                  <a:pt x="1248" y="386"/>
                </a:lnTo>
                <a:lnTo>
                  <a:pt x="1260" y="393"/>
                </a:lnTo>
                <a:lnTo>
                  <a:pt x="1235" y="393"/>
                </a:lnTo>
                <a:lnTo>
                  <a:pt x="1196" y="380"/>
                </a:lnTo>
                <a:lnTo>
                  <a:pt x="1183" y="386"/>
                </a:lnTo>
                <a:lnTo>
                  <a:pt x="1183" y="393"/>
                </a:lnTo>
                <a:lnTo>
                  <a:pt x="1190" y="393"/>
                </a:lnTo>
                <a:lnTo>
                  <a:pt x="1209" y="399"/>
                </a:lnTo>
                <a:lnTo>
                  <a:pt x="1254" y="405"/>
                </a:lnTo>
                <a:lnTo>
                  <a:pt x="1267" y="412"/>
                </a:lnTo>
                <a:lnTo>
                  <a:pt x="1286" y="412"/>
                </a:lnTo>
                <a:lnTo>
                  <a:pt x="1293" y="412"/>
                </a:lnTo>
                <a:lnTo>
                  <a:pt x="1299" y="418"/>
                </a:lnTo>
                <a:lnTo>
                  <a:pt x="1318" y="425"/>
                </a:lnTo>
                <a:lnTo>
                  <a:pt x="1325" y="425"/>
                </a:lnTo>
                <a:lnTo>
                  <a:pt x="1344" y="431"/>
                </a:lnTo>
                <a:lnTo>
                  <a:pt x="1376" y="438"/>
                </a:lnTo>
                <a:lnTo>
                  <a:pt x="1389" y="444"/>
                </a:lnTo>
                <a:lnTo>
                  <a:pt x="1402" y="457"/>
                </a:lnTo>
                <a:lnTo>
                  <a:pt x="1428" y="470"/>
                </a:lnTo>
                <a:lnTo>
                  <a:pt x="1473" y="495"/>
                </a:lnTo>
                <a:lnTo>
                  <a:pt x="1466" y="502"/>
                </a:lnTo>
                <a:lnTo>
                  <a:pt x="1453" y="515"/>
                </a:lnTo>
                <a:lnTo>
                  <a:pt x="1447" y="521"/>
                </a:lnTo>
                <a:lnTo>
                  <a:pt x="1395" y="553"/>
                </a:lnTo>
                <a:lnTo>
                  <a:pt x="1370" y="547"/>
                </a:lnTo>
                <a:lnTo>
                  <a:pt x="1344" y="547"/>
                </a:lnTo>
                <a:lnTo>
                  <a:pt x="1318" y="547"/>
                </a:lnTo>
                <a:lnTo>
                  <a:pt x="1305" y="540"/>
                </a:lnTo>
                <a:lnTo>
                  <a:pt x="1305" y="534"/>
                </a:lnTo>
                <a:lnTo>
                  <a:pt x="1293" y="534"/>
                </a:lnTo>
                <a:lnTo>
                  <a:pt x="1267" y="528"/>
                </a:lnTo>
                <a:lnTo>
                  <a:pt x="1248" y="521"/>
                </a:lnTo>
                <a:lnTo>
                  <a:pt x="1003" y="425"/>
                </a:lnTo>
                <a:lnTo>
                  <a:pt x="881" y="380"/>
                </a:lnTo>
                <a:lnTo>
                  <a:pt x="843" y="367"/>
                </a:lnTo>
                <a:lnTo>
                  <a:pt x="804" y="348"/>
                </a:lnTo>
                <a:lnTo>
                  <a:pt x="759" y="335"/>
                </a:lnTo>
                <a:lnTo>
                  <a:pt x="733" y="328"/>
                </a:lnTo>
                <a:lnTo>
                  <a:pt x="708" y="322"/>
                </a:lnTo>
                <a:lnTo>
                  <a:pt x="675" y="322"/>
                </a:lnTo>
                <a:lnTo>
                  <a:pt x="605" y="322"/>
                </a:lnTo>
                <a:lnTo>
                  <a:pt x="592" y="322"/>
                </a:lnTo>
                <a:lnTo>
                  <a:pt x="592" y="309"/>
                </a:lnTo>
                <a:lnTo>
                  <a:pt x="566" y="309"/>
                </a:lnTo>
                <a:lnTo>
                  <a:pt x="547" y="309"/>
                </a:lnTo>
                <a:lnTo>
                  <a:pt x="540" y="315"/>
                </a:lnTo>
                <a:lnTo>
                  <a:pt x="540" y="322"/>
                </a:lnTo>
                <a:lnTo>
                  <a:pt x="534" y="322"/>
                </a:lnTo>
                <a:lnTo>
                  <a:pt x="521" y="322"/>
                </a:lnTo>
                <a:lnTo>
                  <a:pt x="515" y="315"/>
                </a:lnTo>
                <a:lnTo>
                  <a:pt x="502" y="315"/>
                </a:lnTo>
                <a:lnTo>
                  <a:pt x="495" y="322"/>
                </a:lnTo>
                <a:lnTo>
                  <a:pt x="483" y="328"/>
                </a:lnTo>
                <a:lnTo>
                  <a:pt x="483" y="335"/>
                </a:lnTo>
                <a:lnTo>
                  <a:pt x="489" y="328"/>
                </a:lnTo>
                <a:lnTo>
                  <a:pt x="495" y="341"/>
                </a:lnTo>
                <a:lnTo>
                  <a:pt x="508" y="348"/>
                </a:lnTo>
                <a:lnTo>
                  <a:pt x="547" y="348"/>
                </a:lnTo>
                <a:lnTo>
                  <a:pt x="566" y="354"/>
                </a:lnTo>
                <a:lnTo>
                  <a:pt x="592" y="367"/>
                </a:lnTo>
                <a:lnTo>
                  <a:pt x="605" y="367"/>
                </a:lnTo>
                <a:lnTo>
                  <a:pt x="618" y="354"/>
                </a:lnTo>
                <a:lnTo>
                  <a:pt x="624" y="367"/>
                </a:lnTo>
                <a:lnTo>
                  <a:pt x="630" y="373"/>
                </a:lnTo>
                <a:lnTo>
                  <a:pt x="637" y="386"/>
                </a:lnTo>
                <a:lnTo>
                  <a:pt x="656" y="386"/>
                </a:lnTo>
                <a:lnTo>
                  <a:pt x="714" y="405"/>
                </a:lnTo>
                <a:lnTo>
                  <a:pt x="733" y="418"/>
                </a:lnTo>
                <a:lnTo>
                  <a:pt x="701" y="418"/>
                </a:lnTo>
                <a:lnTo>
                  <a:pt x="637" y="418"/>
                </a:lnTo>
                <a:lnTo>
                  <a:pt x="598" y="412"/>
                </a:lnTo>
                <a:lnTo>
                  <a:pt x="585" y="412"/>
                </a:lnTo>
                <a:lnTo>
                  <a:pt x="566" y="418"/>
                </a:lnTo>
                <a:lnTo>
                  <a:pt x="540" y="425"/>
                </a:lnTo>
                <a:lnTo>
                  <a:pt x="534" y="425"/>
                </a:lnTo>
                <a:lnTo>
                  <a:pt x="521" y="418"/>
                </a:lnTo>
                <a:lnTo>
                  <a:pt x="515" y="412"/>
                </a:lnTo>
                <a:lnTo>
                  <a:pt x="508" y="412"/>
                </a:lnTo>
                <a:lnTo>
                  <a:pt x="495" y="418"/>
                </a:lnTo>
                <a:lnTo>
                  <a:pt x="489" y="418"/>
                </a:lnTo>
                <a:lnTo>
                  <a:pt x="463" y="418"/>
                </a:lnTo>
                <a:lnTo>
                  <a:pt x="438" y="418"/>
                </a:lnTo>
                <a:lnTo>
                  <a:pt x="418" y="425"/>
                </a:lnTo>
                <a:lnTo>
                  <a:pt x="380" y="438"/>
                </a:lnTo>
                <a:lnTo>
                  <a:pt x="367" y="444"/>
                </a:lnTo>
                <a:lnTo>
                  <a:pt x="348" y="450"/>
                </a:lnTo>
                <a:lnTo>
                  <a:pt x="335" y="450"/>
                </a:lnTo>
                <a:lnTo>
                  <a:pt x="322" y="457"/>
                </a:lnTo>
                <a:lnTo>
                  <a:pt x="322" y="470"/>
                </a:lnTo>
                <a:lnTo>
                  <a:pt x="328" y="470"/>
                </a:lnTo>
                <a:lnTo>
                  <a:pt x="348" y="457"/>
                </a:lnTo>
                <a:lnTo>
                  <a:pt x="360" y="457"/>
                </a:lnTo>
                <a:lnTo>
                  <a:pt x="367" y="470"/>
                </a:lnTo>
                <a:lnTo>
                  <a:pt x="373" y="470"/>
                </a:lnTo>
                <a:lnTo>
                  <a:pt x="380" y="457"/>
                </a:lnTo>
                <a:lnTo>
                  <a:pt x="405" y="457"/>
                </a:lnTo>
                <a:lnTo>
                  <a:pt x="405" y="450"/>
                </a:lnTo>
                <a:lnTo>
                  <a:pt x="386" y="457"/>
                </a:lnTo>
                <a:lnTo>
                  <a:pt x="386" y="450"/>
                </a:lnTo>
                <a:lnTo>
                  <a:pt x="399" y="444"/>
                </a:lnTo>
                <a:lnTo>
                  <a:pt x="431" y="438"/>
                </a:lnTo>
                <a:lnTo>
                  <a:pt x="495" y="438"/>
                </a:lnTo>
                <a:lnTo>
                  <a:pt x="540" y="438"/>
                </a:lnTo>
                <a:lnTo>
                  <a:pt x="585" y="450"/>
                </a:lnTo>
                <a:lnTo>
                  <a:pt x="611" y="470"/>
                </a:lnTo>
                <a:lnTo>
                  <a:pt x="592" y="470"/>
                </a:lnTo>
                <a:lnTo>
                  <a:pt x="573" y="457"/>
                </a:lnTo>
                <a:lnTo>
                  <a:pt x="547" y="457"/>
                </a:lnTo>
                <a:lnTo>
                  <a:pt x="528" y="457"/>
                </a:lnTo>
                <a:lnTo>
                  <a:pt x="515" y="450"/>
                </a:lnTo>
                <a:lnTo>
                  <a:pt x="476" y="457"/>
                </a:lnTo>
                <a:lnTo>
                  <a:pt x="438" y="457"/>
                </a:lnTo>
                <a:lnTo>
                  <a:pt x="483" y="457"/>
                </a:lnTo>
                <a:lnTo>
                  <a:pt x="502" y="470"/>
                </a:lnTo>
                <a:lnTo>
                  <a:pt x="534" y="470"/>
                </a:lnTo>
                <a:lnTo>
                  <a:pt x="553" y="470"/>
                </a:lnTo>
                <a:lnTo>
                  <a:pt x="573" y="476"/>
                </a:lnTo>
                <a:lnTo>
                  <a:pt x="598" y="483"/>
                </a:lnTo>
                <a:lnTo>
                  <a:pt x="643" y="489"/>
                </a:lnTo>
                <a:lnTo>
                  <a:pt x="669" y="495"/>
                </a:lnTo>
                <a:lnTo>
                  <a:pt x="701" y="508"/>
                </a:lnTo>
                <a:lnTo>
                  <a:pt x="746" y="528"/>
                </a:lnTo>
                <a:lnTo>
                  <a:pt x="791" y="540"/>
                </a:lnTo>
                <a:lnTo>
                  <a:pt x="843" y="560"/>
                </a:lnTo>
                <a:lnTo>
                  <a:pt x="888" y="566"/>
                </a:lnTo>
                <a:lnTo>
                  <a:pt x="907" y="579"/>
                </a:lnTo>
                <a:lnTo>
                  <a:pt x="939" y="592"/>
                </a:lnTo>
                <a:lnTo>
                  <a:pt x="965" y="605"/>
                </a:lnTo>
                <a:lnTo>
                  <a:pt x="1003" y="605"/>
                </a:lnTo>
                <a:lnTo>
                  <a:pt x="1042" y="611"/>
                </a:lnTo>
                <a:lnTo>
                  <a:pt x="1080" y="618"/>
                </a:lnTo>
                <a:lnTo>
                  <a:pt x="1119" y="618"/>
                </a:lnTo>
                <a:lnTo>
                  <a:pt x="1113" y="605"/>
                </a:lnTo>
                <a:lnTo>
                  <a:pt x="1068" y="598"/>
                </a:lnTo>
                <a:lnTo>
                  <a:pt x="1023" y="598"/>
                </a:lnTo>
                <a:lnTo>
                  <a:pt x="978" y="592"/>
                </a:lnTo>
                <a:lnTo>
                  <a:pt x="952" y="585"/>
                </a:lnTo>
                <a:lnTo>
                  <a:pt x="926" y="566"/>
                </a:lnTo>
                <a:lnTo>
                  <a:pt x="900" y="560"/>
                </a:lnTo>
                <a:lnTo>
                  <a:pt x="875" y="560"/>
                </a:lnTo>
                <a:lnTo>
                  <a:pt x="798" y="534"/>
                </a:lnTo>
                <a:lnTo>
                  <a:pt x="753" y="521"/>
                </a:lnTo>
                <a:lnTo>
                  <a:pt x="830" y="540"/>
                </a:lnTo>
                <a:lnTo>
                  <a:pt x="759" y="515"/>
                </a:lnTo>
                <a:lnTo>
                  <a:pt x="759" y="508"/>
                </a:lnTo>
                <a:lnTo>
                  <a:pt x="772" y="515"/>
                </a:lnTo>
                <a:lnTo>
                  <a:pt x="791" y="521"/>
                </a:lnTo>
                <a:lnTo>
                  <a:pt x="823" y="521"/>
                </a:lnTo>
                <a:lnTo>
                  <a:pt x="823" y="521"/>
                </a:lnTo>
                <a:lnTo>
                  <a:pt x="823" y="515"/>
                </a:lnTo>
                <a:lnTo>
                  <a:pt x="875" y="521"/>
                </a:lnTo>
                <a:lnTo>
                  <a:pt x="913" y="528"/>
                </a:lnTo>
                <a:lnTo>
                  <a:pt x="945" y="534"/>
                </a:lnTo>
                <a:lnTo>
                  <a:pt x="997" y="534"/>
                </a:lnTo>
                <a:lnTo>
                  <a:pt x="1035" y="540"/>
                </a:lnTo>
                <a:lnTo>
                  <a:pt x="1100" y="560"/>
                </a:lnTo>
                <a:lnTo>
                  <a:pt x="1132" y="560"/>
                </a:lnTo>
                <a:lnTo>
                  <a:pt x="1132" y="566"/>
                </a:lnTo>
                <a:lnTo>
                  <a:pt x="1119" y="579"/>
                </a:lnTo>
                <a:lnTo>
                  <a:pt x="1113" y="585"/>
                </a:lnTo>
                <a:lnTo>
                  <a:pt x="1119" y="592"/>
                </a:lnTo>
                <a:lnTo>
                  <a:pt x="1138" y="585"/>
                </a:lnTo>
                <a:lnTo>
                  <a:pt x="1151" y="579"/>
                </a:lnTo>
                <a:lnTo>
                  <a:pt x="1170" y="566"/>
                </a:lnTo>
                <a:lnTo>
                  <a:pt x="1196" y="560"/>
                </a:lnTo>
                <a:lnTo>
                  <a:pt x="1209" y="553"/>
                </a:lnTo>
                <a:lnTo>
                  <a:pt x="1215" y="553"/>
                </a:lnTo>
                <a:lnTo>
                  <a:pt x="1222" y="560"/>
                </a:lnTo>
                <a:lnTo>
                  <a:pt x="1228" y="566"/>
                </a:lnTo>
                <a:lnTo>
                  <a:pt x="1235" y="560"/>
                </a:lnTo>
                <a:lnTo>
                  <a:pt x="1254" y="553"/>
                </a:lnTo>
                <a:lnTo>
                  <a:pt x="1260" y="553"/>
                </a:lnTo>
                <a:lnTo>
                  <a:pt x="1260" y="560"/>
                </a:lnTo>
                <a:lnTo>
                  <a:pt x="1248" y="566"/>
                </a:lnTo>
                <a:lnTo>
                  <a:pt x="1248" y="579"/>
                </a:lnTo>
                <a:lnTo>
                  <a:pt x="1260" y="579"/>
                </a:lnTo>
                <a:lnTo>
                  <a:pt x="1273" y="579"/>
                </a:lnTo>
                <a:lnTo>
                  <a:pt x="1293" y="592"/>
                </a:lnTo>
                <a:lnTo>
                  <a:pt x="1344" y="605"/>
                </a:lnTo>
                <a:lnTo>
                  <a:pt x="1331" y="618"/>
                </a:lnTo>
                <a:lnTo>
                  <a:pt x="1363" y="618"/>
                </a:lnTo>
                <a:lnTo>
                  <a:pt x="1363" y="611"/>
                </a:lnTo>
                <a:lnTo>
                  <a:pt x="1395" y="618"/>
                </a:lnTo>
                <a:lnTo>
                  <a:pt x="1421" y="618"/>
                </a:lnTo>
                <a:lnTo>
                  <a:pt x="1376" y="605"/>
                </a:lnTo>
                <a:lnTo>
                  <a:pt x="1395" y="598"/>
                </a:lnTo>
                <a:lnTo>
                  <a:pt x="1415" y="605"/>
                </a:lnTo>
                <a:lnTo>
                  <a:pt x="1440" y="605"/>
                </a:lnTo>
                <a:lnTo>
                  <a:pt x="1428" y="598"/>
                </a:lnTo>
                <a:lnTo>
                  <a:pt x="1408" y="592"/>
                </a:lnTo>
                <a:lnTo>
                  <a:pt x="1408" y="585"/>
                </a:lnTo>
                <a:lnTo>
                  <a:pt x="1408" y="579"/>
                </a:lnTo>
                <a:lnTo>
                  <a:pt x="1421" y="560"/>
                </a:lnTo>
                <a:lnTo>
                  <a:pt x="1434" y="560"/>
                </a:lnTo>
                <a:lnTo>
                  <a:pt x="1460" y="566"/>
                </a:lnTo>
                <a:lnTo>
                  <a:pt x="1473" y="566"/>
                </a:lnTo>
                <a:lnTo>
                  <a:pt x="1492" y="560"/>
                </a:lnTo>
                <a:lnTo>
                  <a:pt x="1518" y="560"/>
                </a:lnTo>
                <a:lnTo>
                  <a:pt x="1550" y="566"/>
                </a:lnTo>
                <a:lnTo>
                  <a:pt x="1608" y="566"/>
                </a:lnTo>
                <a:lnTo>
                  <a:pt x="1633" y="579"/>
                </a:lnTo>
                <a:lnTo>
                  <a:pt x="1665" y="579"/>
                </a:lnTo>
                <a:lnTo>
                  <a:pt x="1704" y="579"/>
                </a:lnTo>
                <a:lnTo>
                  <a:pt x="1710" y="585"/>
                </a:lnTo>
                <a:lnTo>
                  <a:pt x="1704" y="592"/>
                </a:lnTo>
                <a:lnTo>
                  <a:pt x="1698" y="598"/>
                </a:lnTo>
                <a:lnTo>
                  <a:pt x="1665" y="618"/>
                </a:lnTo>
                <a:lnTo>
                  <a:pt x="1685" y="618"/>
                </a:lnTo>
                <a:lnTo>
                  <a:pt x="1698" y="611"/>
                </a:lnTo>
                <a:lnTo>
                  <a:pt x="1717" y="598"/>
                </a:lnTo>
                <a:lnTo>
                  <a:pt x="1730" y="585"/>
                </a:lnTo>
                <a:lnTo>
                  <a:pt x="1743" y="592"/>
                </a:lnTo>
                <a:lnTo>
                  <a:pt x="1768" y="598"/>
                </a:lnTo>
                <a:lnTo>
                  <a:pt x="1775" y="598"/>
                </a:lnTo>
                <a:lnTo>
                  <a:pt x="1775" y="592"/>
                </a:lnTo>
                <a:lnTo>
                  <a:pt x="1781" y="592"/>
                </a:lnTo>
                <a:lnTo>
                  <a:pt x="1800" y="598"/>
                </a:lnTo>
                <a:lnTo>
                  <a:pt x="1813" y="598"/>
                </a:lnTo>
                <a:lnTo>
                  <a:pt x="1820" y="598"/>
                </a:lnTo>
                <a:lnTo>
                  <a:pt x="1865" y="611"/>
                </a:lnTo>
                <a:lnTo>
                  <a:pt x="1878" y="611"/>
                </a:lnTo>
                <a:lnTo>
                  <a:pt x="1884" y="618"/>
                </a:lnTo>
                <a:lnTo>
                  <a:pt x="1948" y="618"/>
                </a:lnTo>
                <a:lnTo>
                  <a:pt x="1942" y="611"/>
                </a:lnTo>
                <a:lnTo>
                  <a:pt x="1942" y="598"/>
                </a:lnTo>
                <a:lnTo>
                  <a:pt x="1910" y="598"/>
                </a:lnTo>
                <a:lnTo>
                  <a:pt x="1929" y="592"/>
                </a:lnTo>
                <a:lnTo>
                  <a:pt x="5433" y="495"/>
                </a:lnTo>
                <a:lnTo>
                  <a:pt x="1556" y="348"/>
                </a:lnTo>
                <a:lnTo>
                  <a:pt x="1556" y="341"/>
                </a:lnTo>
                <a:lnTo>
                  <a:pt x="1575" y="341"/>
                </a:lnTo>
                <a:lnTo>
                  <a:pt x="1620" y="354"/>
                </a:lnTo>
                <a:lnTo>
                  <a:pt x="1646" y="380"/>
                </a:lnTo>
                <a:lnTo>
                  <a:pt x="1633" y="380"/>
                </a:lnTo>
                <a:lnTo>
                  <a:pt x="1556" y="348"/>
                </a:lnTo>
                <a:lnTo>
                  <a:pt x="5433" y="495"/>
                </a:lnTo>
                <a:lnTo>
                  <a:pt x="714" y="450"/>
                </a:lnTo>
                <a:lnTo>
                  <a:pt x="733" y="457"/>
                </a:lnTo>
                <a:lnTo>
                  <a:pt x="727" y="470"/>
                </a:lnTo>
                <a:lnTo>
                  <a:pt x="714" y="470"/>
                </a:lnTo>
                <a:lnTo>
                  <a:pt x="708" y="450"/>
                </a:lnTo>
                <a:lnTo>
                  <a:pt x="708" y="444"/>
                </a:lnTo>
                <a:lnTo>
                  <a:pt x="714" y="450"/>
                </a:lnTo>
                <a:lnTo>
                  <a:pt x="5433" y="495"/>
                </a:lnTo>
                <a:lnTo>
                  <a:pt x="746" y="489"/>
                </a:lnTo>
                <a:lnTo>
                  <a:pt x="708" y="483"/>
                </a:lnTo>
                <a:lnTo>
                  <a:pt x="682" y="476"/>
                </a:lnTo>
                <a:lnTo>
                  <a:pt x="656" y="476"/>
                </a:lnTo>
                <a:lnTo>
                  <a:pt x="650" y="470"/>
                </a:lnTo>
                <a:lnTo>
                  <a:pt x="650" y="457"/>
                </a:lnTo>
                <a:lnTo>
                  <a:pt x="643" y="450"/>
                </a:lnTo>
                <a:lnTo>
                  <a:pt x="630" y="444"/>
                </a:lnTo>
                <a:lnTo>
                  <a:pt x="624" y="438"/>
                </a:lnTo>
                <a:lnTo>
                  <a:pt x="637" y="438"/>
                </a:lnTo>
                <a:lnTo>
                  <a:pt x="643" y="438"/>
                </a:lnTo>
                <a:lnTo>
                  <a:pt x="656" y="444"/>
                </a:lnTo>
                <a:lnTo>
                  <a:pt x="688" y="450"/>
                </a:lnTo>
                <a:lnTo>
                  <a:pt x="720" y="476"/>
                </a:lnTo>
                <a:lnTo>
                  <a:pt x="746" y="489"/>
                </a:lnTo>
                <a:lnTo>
                  <a:pt x="5433" y="495"/>
                </a:lnTo>
                <a:lnTo>
                  <a:pt x="907" y="521"/>
                </a:lnTo>
                <a:lnTo>
                  <a:pt x="855" y="508"/>
                </a:lnTo>
                <a:lnTo>
                  <a:pt x="843" y="508"/>
                </a:lnTo>
                <a:lnTo>
                  <a:pt x="823" y="502"/>
                </a:lnTo>
                <a:lnTo>
                  <a:pt x="804" y="502"/>
                </a:lnTo>
                <a:lnTo>
                  <a:pt x="791" y="489"/>
                </a:lnTo>
                <a:lnTo>
                  <a:pt x="759" y="483"/>
                </a:lnTo>
                <a:lnTo>
                  <a:pt x="746" y="476"/>
                </a:lnTo>
                <a:lnTo>
                  <a:pt x="740" y="470"/>
                </a:lnTo>
                <a:lnTo>
                  <a:pt x="746" y="470"/>
                </a:lnTo>
                <a:lnTo>
                  <a:pt x="772" y="457"/>
                </a:lnTo>
                <a:lnTo>
                  <a:pt x="785" y="457"/>
                </a:lnTo>
                <a:lnTo>
                  <a:pt x="798" y="470"/>
                </a:lnTo>
                <a:lnTo>
                  <a:pt x="810" y="476"/>
                </a:lnTo>
                <a:lnTo>
                  <a:pt x="836" y="476"/>
                </a:lnTo>
                <a:lnTo>
                  <a:pt x="855" y="476"/>
                </a:lnTo>
                <a:lnTo>
                  <a:pt x="862" y="483"/>
                </a:lnTo>
                <a:lnTo>
                  <a:pt x="888" y="495"/>
                </a:lnTo>
                <a:lnTo>
                  <a:pt x="907" y="502"/>
                </a:lnTo>
                <a:lnTo>
                  <a:pt x="920" y="508"/>
                </a:lnTo>
                <a:lnTo>
                  <a:pt x="913" y="515"/>
                </a:lnTo>
                <a:lnTo>
                  <a:pt x="907" y="521"/>
                </a:lnTo>
                <a:lnTo>
                  <a:pt x="5433" y="495"/>
                </a:lnTo>
                <a:lnTo>
                  <a:pt x="1241" y="547"/>
                </a:lnTo>
                <a:lnTo>
                  <a:pt x="1222" y="540"/>
                </a:lnTo>
                <a:lnTo>
                  <a:pt x="1209" y="540"/>
                </a:lnTo>
                <a:lnTo>
                  <a:pt x="1203" y="534"/>
                </a:lnTo>
                <a:lnTo>
                  <a:pt x="1196" y="534"/>
                </a:lnTo>
                <a:lnTo>
                  <a:pt x="1196" y="540"/>
                </a:lnTo>
                <a:lnTo>
                  <a:pt x="1170" y="540"/>
                </a:lnTo>
                <a:lnTo>
                  <a:pt x="1170" y="534"/>
                </a:lnTo>
                <a:lnTo>
                  <a:pt x="1170" y="521"/>
                </a:lnTo>
                <a:lnTo>
                  <a:pt x="1170" y="521"/>
                </a:lnTo>
                <a:lnTo>
                  <a:pt x="1164" y="521"/>
                </a:lnTo>
                <a:lnTo>
                  <a:pt x="1145" y="515"/>
                </a:lnTo>
                <a:lnTo>
                  <a:pt x="1100" y="508"/>
                </a:lnTo>
                <a:lnTo>
                  <a:pt x="1068" y="508"/>
                </a:lnTo>
                <a:lnTo>
                  <a:pt x="1042" y="508"/>
                </a:lnTo>
                <a:lnTo>
                  <a:pt x="1003" y="502"/>
                </a:lnTo>
                <a:lnTo>
                  <a:pt x="965" y="489"/>
                </a:lnTo>
                <a:lnTo>
                  <a:pt x="952" y="483"/>
                </a:lnTo>
                <a:lnTo>
                  <a:pt x="939" y="476"/>
                </a:lnTo>
                <a:lnTo>
                  <a:pt x="907" y="457"/>
                </a:lnTo>
                <a:lnTo>
                  <a:pt x="881" y="450"/>
                </a:lnTo>
                <a:lnTo>
                  <a:pt x="843" y="438"/>
                </a:lnTo>
                <a:lnTo>
                  <a:pt x="798" y="425"/>
                </a:lnTo>
                <a:lnTo>
                  <a:pt x="778" y="418"/>
                </a:lnTo>
                <a:lnTo>
                  <a:pt x="720" y="393"/>
                </a:lnTo>
                <a:lnTo>
                  <a:pt x="688" y="373"/>
                </a:lnTo>
                <a:lnTo>
                  <a:pt x="669" y="354"/>
                </a:lnTo>
                <a:lnTo>
                  <a:pt x="669" y="348"/>
                </a:lnTo>
                <a:lnTo>
                  <a:pt x="669" y="341"/>
                </a:lnTo>
                <a:lnTo>
                  <a:pt x="675" y="341"/>
                </a:lnTo>
                <a:lnTo>
                  <a:pt x="682" y="354"/>
                </a:lnTo>
                <a:lnTo>
                  <a:pt x="688" y="354"/>
                </a:lnTo>
                <a:lnTo>
                  <a:pt x="695" y="354"/>
                </a:lnTo>
                <a:lnTo>
                  <a:pt x="701" y="348"/>
                </a:lnTo>
                <a:lnTo>
                  <a:pt x="733" y="354"/>
                </a:lnTo>
                <a:lnTo>
                  <a:pt x="817" y="380"/>
                </a:lnTo>
                <a:lnTo>
                  <a:pt x="855" y="386"/>
                </a:lnTo>
                <a:lnTo>
                  <a:pt x="907" y="399"/>
                </a:lnTo>
                <a:lnTo>
                  <a:pt x="939" y="412"/>
                </a:lnTo>
                <a:lnTo>
                  <a:pt x="952" y="418"/>
                </a:lnTo>
                <a:lnTo>
                  <a:pt x="990" y="438"/>
                </a:lnTo>
                <a:lnTo>
                  <a:pt x="1132" y="495"/>
                </a:lnTo>
                <a:lnTo>
                  <a:pt x="1248" y="534"/>
                </a:lnTo>
                <a:lnTo>
                  <a:pt x="1248" y="540"/>
                </a:lnTo>
                <a:lnTo>
                  <a:pt x="1241" y="547"/>
                </a:lnTo>
                <a:lnTo>
                  <a:pt x="5433" y="495"/>
                </a:lnTo>
                <a:lnTo>
                  <a:pt x="1350" y="598"/>
                </a:lnTo>
                <a:lnTo>
                  <a:pt x="1312" y="585"/>
                </a:lnTo>
                <a:lnTo>
                  <a:pt x="1299" y="579"/>
                </a:lnTo>
                <a:lnTo>
                  <a:pt x="1273" y="560"/>
                </a:lnTo>
                <a:lnTo>
                  <a:pt x="1273" y="553"/>
                </a:lnTo>
                <a:lnTo>
                  <a:pt x="1286" y="553"/>
                </a:lnTo>
                <a:lnTo>
                  <a:pt x="1305" y="560"/>
                </a:lnTo>
                <a:lnTo>
                  <a:pt x="1318" y="560"/>
                </a:lnTo>
                <a:lnTo>
                  <a:pt x="1331" y="566"/>
                </a:lnTo>
                <a:lnTo>
                  <a:pt x="1357" y="585"/>
                </a:lnTo>
                <a:lnTo>
                  <a:pt x="1350" y="598"/>
                </a:lnTo>
                <a:lnTo>
                  <a:pt x="5433" y="495"/>
                </a:lnTo>
                <a:lnTo>
                  <a:pt x="1370" y="566"/>
                </a:lnTo>
                <a:lnTo>
                  <a:pt x="1357" y="566"/>
                </a:lnTo>
                <a:lnTo>
                  <a:pt x="1357" y="560"/>
                </a:lnTo>
                <a:lnTo>
                  <a:pt x="1363" y="560"/>
                </a:lnTo>
                <a:lnTo>
                  <a:pt x="1376" y="560"/>
                </a:lnTo>
                <a:lnTo>
                  <a:pt x="1370" y="566"/>
                </a:lnTo>
                <a:lnTo>
                  <a:pt x="5433" y="495"/>
                </a:lnTo>
                <a:lnTo>
                  <a:pt x="1659" y="560"/>
                </a:lnTo>
                <a:lnTo>
                  <a:pt x="1633" y="560"/>
                </a:lnTo>
                <a:lnTo>
                  <a:pt x="1601" y="553"/>
                </a:lnTo>
                <a:lnTo>
                  <a:pt x="1569" y="553"/>
                </a:lnTo>
                <a:lnTo>
                  <a:pt x="1543" y="553"/>
                </a:lnTo>
                <a:lnTo>
                  <a:pt x="1518" y="547"/>
                </a:lnTo>
                <a:lnTo>
                  <a:pt x="1492" y="553"/>
                </a:lnTo>
                <a:lnTo>
                  <a:pt x="1453" y="553"/>
                </a:lnTo>
                <a:lnTo>
                  <a:pt x="1434" y="547"/>
                </a:lnTo>
                <a:lnTo>
                  <a:pt x="1440" y="540"/>
                </a:lnTo>
                <a:lnTo>
                  <a:pt x="1453" y="521"/>
                </a:lnTo>
                <a:lnTo>
                  <a:pt x="1460" y="521"/>
                </a:lnTo>
                <a:lnTo>
                  <a:pt x="1466" y="521"/>
                </a:lnTo>
                <a:lnTo>
                  <a:pt x="1492" y="521"/>
                </a:lnTo>
                <a:lnTo>
                  <a:pt x="1479" y="515"/>
                </a:lnTo>
                <a:lnTo>
                  <a:pt x="1473" y="508"/>
                </a:lnTo>
                <a:lnTo>
                  <a:pt x="1479" y="502"/>
                </a:lnTo>
                <a:lnTo>
                  <a:pt x="1498" y="495"/>
                </a:lnTo>
                <a:lnTo>
                  <a:pt x="1511" y="495"/>
                </a:lnTo>
                <a:lnTo>
                  <a:pt x="1543" y="508"/>
                </a:lnTo>
                <a:lnTo>
                  <a:pt x="1582" y="521"/>
                </a:lnTo>
                <a:lnTo>
                  <a:pt x="1633" y="534"/>
                </a:lnTo>
                <a:lnTo>
                  <a:pt x="1678" y="560"/>
                </a:lnTo>
                <a:lnTo>
                  <a:pt x="1659" y="560"/>
                </a:lnTo>
                <a:lnTo>
                  <a:pt x="5433" y="495"/>
                </a:lnTo>
                <a:lnTo>
                  <a:pt x="444" y="84"/>
                </a:lnTo>
                <a:lnTo>
                  <a:pt x="444" y="78"/>
                </a:lnTo>
                <a:lnTo>
                  <a:pt x="438" y="84"/>
                </a:lnTo>
                <a:lnTo>
                  <a:pt x="431" y="90"/>
                </a:lnTo>
                <a:lnTo>
                  <a:pt x="438" y="90"/>
                </a:lnTo>
                <a:lnTo>
                  <a:pt x="444" y="84"/>
                </a:lnTo>
                <a:lnTo>
                  <a:pt x="5433" y="495"/>
                </a:lnTo>
                <a:lnTo>
                  <a:pt x="296" y="39"/>
                </a:lnTo>
                <a:lnTo>
                  <a:pt x="315" y="39"/>
                </a:lnTo>
                <a:lnTo>
                  <a:pt x="322" y="39"/>
                </a:lnTo>
                <a:lnTo>
                  <a:pt x="328" y="39"/>
                </a:lnTo>
                <a:lnTo>
                  <a:pt x="322" y="39"/>
                </a:lnTo>
                <a:lnTo>
                  <a:pt x="309" y="39"/>
                </a:lnTo>
                <a:lnTo>
                  <a:pt x="296" y="39"/>
                </a:lnTo>
                <a:lnTo>
                  <a:pt x="290" y="39"/>
                </a:lnTo>
                <a:lnTo>
                  <a:pt x="296" y="39"/>
                </a:lnTo>
                <a:lnTo>
                  <a:pt x="5433" y="495"/>
                </a:lnTo>
                <a:lnTo>
                  <a:pt x="380" y="380"/>
                </a:lnTo>
                <a:lnTo>
                  <a:pt x="386" y="386"/>
                </a:lnTo>
                <a:lnTo>
                  <a:pt x="399" y="380"/>
                </a:lnTo>
                <a:lnTo>
                  <a:pt x="386" y="380"/>
                </a:lnTo>
                <a:lnTo>
                  <a:pt x="380" y="380"/>
                </a:lnTo>
                <a:lnTo>
                  <a:pt x="5433" y="495"/>
                </a:lnTo>
                <a:lnTo>
                  <a:pt x="2527" y="328"/>
                </a:lnTo>
                <a:lnTo>
                  <a:pt x="2559" y="315"/>
                </a:lnTo>
                <a:lnTo>
                  <a:pt x="2572" y="315"/>
                </a:lnTo>
                <a:lnTo>
                  <a:pt x="2578" y="315"/>
                </a:lnTo>
                <a:lnTo>
                  <a:pt x="2585" y="309"/>
                </a:lnTo>
                <a:lnTo>
                  <a:pt x="2598" y="309"/>
                </a:lnTo>
                <a:lnTo>
                  <a:pt x="2610" y="309"/>
                </a:lnTo>
                <a:lnTo>
                  <a:pt x="2610" y="303"/>
                </a:lnTo>
                <a:lnTo>
                  <a:pt x="2604" y="303"/>
                </a:lnTo>
                <a:lnTo>
                  <a:pt x="2559" y="309"/>
                </a:lnTo>
                <a:lnTo>
                  <a:pt x="2546" y="309"/>
                </a:lnTo>
                <a:lnTo>
                  <a:pt x="2527" y="315"/>
                </a:lnTo>
                <a:lnTo>
                  <a:pt x="2482" y="328"/>
                </a:lnTo>
                <a:lnTo>
                  <a:pt x="2418" y="341"/>
                </a:lnTo>
                <a:lnTo>
                  <a:pt x="2385" y="341"/>
                </a:lnTo>
                <a:lnTo>
                  <a:pt x="2360" y="341"/>
                </a:lnTo>
                <a:lnTo>
                  <a:pt x="2347" y="354"/>
                </a:lnTo>
                <a:lnTo>
                  <a:pt x="2328" y="354"/>
                </a:lnTo>
                <a:lnTo>
                  <a:pt x="2295" y="367"/>
                </a:lnTo>
                <a:lnTo>
                  <a:pt x="2283" y="367"/>
                </a:lnTo>
                <a:lnTo>
                  <a:pt x="2276" y="367"/>
                </a:lnTo>
                <a:lnTo>
                  <a:pt x="2270" y="373"/>
                </a:lnTo>
                <a:lnTo>
                  <a:pt x="2270" y="380"/>
                </a:lnTo>
                <a:lnTo>
                  <a:pt x="2283" y="380"/>
                </a:lnTo>
                <a:lnTo>
                  <a:pt x="2295" y="380"/>
                </a:lnTo>
                <a:lnTo>
                  <a:pt x="2302" y="380"/>
                </a:lnTo>
                <a:lnTo>
                  <a:pt x="2321" y="373"/>
                </a:lnTo>
                <a:lnTo>
                  <a:pt x="2340" y="373"/>
                </a:lnTo>
                <a:lnTo>
                  <a:pt x="2366" y="354"/>
                </a:lnTo>
                <a:lnTo>
                  <a:pt x="2373" y="354"/>
                </a:lnTo>
                <a:lnTo>
                  <a:pt x="2379" y="354"/>
                </a:lnTo>
                <a:lnTo>
                  <a:pt x="2424" y="354"/>
                </a:lnTo>
                <a:lnTo>
                  <a:pt x="2437" y="348"/>
                </a:lnTo>
                <a:lnTo>
                  <a:pt x="2450" y="341"/>
                </a:lnTo>
                <a:lnTo>
                  <a:pt x="2475" y="335"/>
                </a:lnTo>
                <a:lnTo>
                  <a:pt x="2527" y="328"/>
                </a:lnTo>
                <a:lnTo>
                  <a:pt x="5433" y="495"/>
                </a:lnTo>
                <a:lnTo>
                  <a:pt x="2302" y="341"/>
                </a:lnTo>
                <a:lnTo>
                  <a:pt x="2295" y="335"/>
                </a:lnTo>
                <a:lnTo>
                  <a:pt x="2283" y="328"/>
                </a:lnTo>
                <a:lnTo>
                  <a:pt x="2289" y="335"/>
                </a:lnTo>
                <a:lnTo>
                  <a:pt x="2302" y="341"/>
                </a:lnTo>
                <a:lnTo>
                  <a:pt x="5433" y="495"/>
                </a:lnTo>
                <a:lnTo>
                  <a:pt x="2347" y="335"/>
                </a:lnTo>
                <a:lnTo>
                  <a:pt x="2328" y="335"/>
                </a:lnTo>
                <a:lnTo>
                  <a:pt x="2328" y="341"/>
                </a:lnTo>
                <a:lnTo>
                  <a:pt x="2340" y="341"/>
                </a:lnTo>
                <a:lnTo>
                  <a:pt x="2347" y="335"/>
                </a:lnTo>
                <a:lnTo>
                  <a:pt x="5433" y="495"/>
                </a:lnTo>
                <a:lnTo>
                  <a:pt x="3099" y="303"/>
                </a:lnTo>
                <a:lnTo>
                  <a:pt x="3118" y="309"/>
                </a:lnTo>
                <a:lnTo>
                  <a:pt x="3144" y="315"/>
                </a:lnTo>
                <a:lnTo>
                  <a:pt x="3183" y="335"/>
                </a:lnTo>
                <a:lnTo>
                  <a:pt x="3189" y="335"/>
                </a:lnTo>
                <a:lnTo>
                  <a:pt x="3195" y="341"/>
                </a:lnTo>
                <a:lnTo>
                  <a:pt x="3202" y="348"/>
                </a:lnTo>
                <a:lnTo>
                  <a:pt x="3163" y="380"/>
                </a:lnTo>
                <a:lnTo>
                  <a:pt x="3150" y="380"/>
                </a:lnTo>
                <a:lnTo>
                  <a:pt x="3144" y="386"/>
                </a:lnTo>
                <a:lnTo>
                  <a:pt x="3150" y="393"/>
                </a:lnTo>
                <a:lnTo>
                  <a:pt x="3144" y="393"/>
                </a:lnTo>
                <a:lnTo>
                  <a:pt x="3150" y="393"/>
                </a:lnTo>
                <a:lnTo>
                  <a:pt x="3189" y="380"/>
                </a:lnTo>
                <a:lnTo>
                  <a:pt x="3195" y="373"/>
                </a:lnTo>
                <a:lnTo>
                  <a:pt x="3208" y="367"/>
                </a:lnTo>
                <a:lnTo>
                  <a:pt x="3215" y="367"/>
                </a:lnTo>
                <a:lnTo>
                  <a:pt x="3234" y="373"/>
                </a:lnTo>
                <a:lnTo>
                  <a:pt x="3247" y="380"/>
                </a:lnTo>
                <a:lnTo>
                  <a:pt x="3253" y="380"/>
                </a:lnTo>
                <a:lnTo>
                  <a:pt x="3253" y="373"/>
                </a:lnTo>
                <a:lnTo>
                  <a:pt x="3247" y="367"/>
                </a:lnTo>
                <a:lnTo>
                  <a:pt x="3247" y="341"/>
                </a:lnTo>
                <a:lnTo>
                  <a:pt x="3234" y="341"/>
                </a:lnTo>
                <a:lnTo>
                  <a:pt x="3228" y="348"/>
                </a:lnTo>
                <a:lnTo>
                  <a:pt x="3228" y="341"/>
                </a:lnTo>
                <a:lnTo>
                  <a:pt x="3215" y="341"/>
                </a:lnTo>
                <a:lnTo>
                  <a:pt x="3202" y="328"/>
                </a:lnTo>
                <a:lnTo>
                  <a:pt x="3189" y="322"/>
                </a:lnTo>
                <a:lnTo>
                  <a:pt x="3183" y="322"/>
                </a:lnTo>
                <a:lnTo>
                  <a:pt x="3183" y="315"/>
                </a:lnTo>
                <a:lnTo>
                  <a:pt x="3163" y="309"/>
                </a:lnTo>
                <a:lnTo>
                  <a:pt x="3131" y="309"/>
                </a:lnTo>
                <a:lnTo>
                  <a:pt x="3118" y="303"/>
                </a:lnTo>
                <a:lnTo>
                  <a:pt x="3105" y="296"/>
                </a:lnTo>
                <a:lnTo>
                  <a:pt x="3099" y="303"/>
                </a:lnTo>
                <a:lnTo>
                  <a:pt x="5433" y="495"/>
                </a:lnTo>
                <a:lnTo>
                  <a:pt x="2520" y="399"/>
                </a:lnTo>
                <a:lnTo>
                  <a:pt x="2565" y="393"/>
                </a:lnTo>
                <a:lnTo>
                  <a:pt x="2604" y="386"/>
                </a:lnTo>
                <a:lnTo>
                  <a:pt x="2643" y="380"/>
                </a:lnTo>
                <a:lnTo>
                  <a:pt x="2662" y="373"/>
                </a:lnTo>
                <a:lnTo>
                  <a:pt x="2681" y="367"/>
                </a:lnTo>
                <a:lnTo>
                  <a:pt x="2694" y="354"/>
                </a:lnTo>
                <a:lnTo>
                  <a:pt x="2726" y="354"/>
                </a:lnTo>
                <a:lnTo>
                  <a:pt x="2758" y="348"/>
                </a:lnTo>
                <a:lnTo>
                  <a:pt x="2784" y="341"/>
                </a:lnTo>
                <a:lnTo>
                  <a:pt x="2790" y="341"/>
                </a:lnTo>
                <a:lnTo>
                  <a:pt x="2784" y="335"/>
                </a:lnTo>
                <a:lnTo>
                  <a:pt x="2707" y="348"/>
                </a:lnTo>
                <a:lnTo>
                  <a:pt x="2662" y="367"/>
                </a:lnTo>
                <a:lnTo>
                  <a:pt x="2630" y="373"/>
                </a:lnTo>
                <a:lnTo>
                  <a:pt x="2578" y="380"/>
                </a:lnTo>
                <a:lnTo>
                  <a:pt x="2546" y="386"/>
                </a:lnTo>
                <a:lnTo>
                  <a:pt x="2495" y="399"/>
                </a:lnTo>
                <a:lnTo>
                  <a:pt x="2520" y="399"/>
                </a:lnTo>
                <a:lnTo>
                  <a:pt x="5433" y="495"/>
                </a:lnTo>
                <a:lnTo>
                  <a:pt x="3015" y="386"/>
                </a:lnTo>
                <a:lnTo>
                  <a:pt x="3067" y="399"/>
                </a:lnTo>
                <a:lnTo>
                  <a:pt x="3067" y="393"/>
                </a:lnTo>
                <a:lnTo>
                  <a:pt x="3041" y="386"/>
                </a:lnTo>
                <a:lnTo>
                  <a:pt x="2990" y="367"/>
                </a:lnTo>
                <a:lnTo>
                  <a:pt x="2964" y="354"/>
                </a:lnTo>
                <a:lnTo>
                  <a:pt x="2951" y="354"/>
                </a:lnTo>
                <a:lnTo>
                  <a:pt x="2951" y="348"/>
                </a:lnTo>
                <a:lnTo>
                  <a:pt x="2970" y="328"/>
                </a:lnTo>
                <a:lnTo>
                  <a:pt x="3003" y="315"/>
                </a:lnTo>
                <a:lnTo>
                  <a:pt x="3060" y="303"/>
                </a:lnTo>
                <a:lnTo>
                  <a:pt x="3080" y="303"/>
                </a:lnTo>
                <a:lnTo>
                  <a:pt x="3080" y="296"/>
                </a:lnTo>
                <a:lnTo>
                  <a:pt x="3080" y="290"/>
                </a:lnTo>
                <a:lnTo>
                  <a:pt x="3086" y="290"/>
                </a:lnTo>
                <a:lnTo>
                  <a:pt x="3099" y="283"/>
                </a:lnTo>
                <a:lnTo>
                  <a:pt x="3086" y="283"/>
                </a:lnTo>
                <a:lnTo>
                  <a:pt x="3067" y="290"/>
                </a:lnTo>
                <a:lnTo>
                  <a:pt x="3028" y="303"/>
                </a:lnTo>
                <a:lnTo>
                  <a:pt x="2951" y="322"/>
                </a:lnTo>
                <a:lnTo>
                  <a:pt x="2906" y="341"/>
                </a:lnTo>
                <a:lnTo>
                  <a:pt x="2835" y="380"/>
                </a:lnTo>
                <a:lnTo>
                  <a:pt x="2758" y="412"/>
                </a:lnTo>
                <a:lnTo>
                  <a:pt x="2655" y="438"/>
                </a:lnTo>
                <a:lnTo>
                  <a:pt x="2565" y="450"/>
                </a:lnTo>
                <a:lnTo>
                  <a:pt x="2553" y="450"/>
                </a:lnTo>
                <a:lnTo>
                  <a:pt x="2527" y="457"/>
                </a:lnTo>
                <a:lnTo>
                  <a:pt x="2508" y="470"/>
                </a:lnTo>
                <a:lnTo>
                  <a:pt x="2495" y="470"/>
                </a:lnTo>
                <a:lnTo>
                  <a:pt x="2469" y="450"/>
                </a:lnTo>
                <a:lnTo>
                  <a:pt x="2463" y="450"/>
                </a:lnTo>
                <a:lnTo>
                  <a:pt x="2469" y="457"/>
                </a:lnTo>
                <a:lnTo>
                  <a:pt x="2469" y="470"/>
                </a:lnTo>
                <a:lnTo>
                  <a:pt x="2463" y="470"/>
                </a:lnTo>
                <a:lnTo>
                  <a:pt x="2418" y="470"/>
                </a:lnTo>
                <a:lnTo>
                  <a:pt x="2373" y="457"/>
                </a:lnTo>
                <a:lnTo>
                  <a:pt x="2321" y="457"/>
                </a:lnTo>
                <a:lnTo>
                  <a:pt x="2283" y="444"/>
                </a:lnTo>
                <a:lnTo>
                  <a:pt x="2218" y="431"/>
                </a:lnTo>
                <a:lnTo>
                  <a:pt x="2135" y="412"/>
                </a:lnTo>
                <a:lnTo>
                  <a:pt x="2141" y="418"/>
                </a:lnTo>
                <a:lnTo>
                  <a:pt x="2167" y="431"/>
                </a:lnTo>
                <a:lnTo>
                  <a:pt x="2199" y="438"/>
                </a:lnTo>
                <a:lnTo>
                  <a:pt x="2212" y="431"/>
                </a:lnTo>
                <a:lnTo>
                  <a:pt x="2231" y="438"/>
                </a:lnTo>
                <a:lnTo>
                  <a:pt x="2238" y="438"/>
                </a:lnTo>
                <a:lnTo>
                  <a:pt x="2238" y="444"/>
                </a:lnTo>
                <a:lnTo>
                  <a:pt x="2238" y="450"/>
                </a:lnTo>
                <a:lnTo>
                  <a:pt x="2231" y="450"/>
                </a:lnTo>
                <a:lnTo>
                  <a:pt x="2212" y="444"/>
                </a:lnTo>
                <a:lnTo>
                  <a:pt x="2180" y="438"/>
                </a:lnTo>
                <a:lnTo>
                  <a:pt x="2141" y="431"/>
                </a:lnTo>
                <a:lnTo>
                  <a:pt x="2180" y="450"/>
                </a:lnTo>
                <a:lnTo>
                  <a:pt x="2096" y="457"/>
                </a:lnTo>
                <a:lnTo>
                  <a:pt x="2058" y="457"/>
                </a:lnTo>
                <a:lnTo>
                  <a:pt x="2019" y="450"/>
                </a:lnTo>
                <a:lnTo>
                  <a:pt x="2013" y="450"/>
                </a:lnTo>
                <a:lnTo>
                  <a:pt x="1993" y="450"/>
                </a:lnTo>
                <a:lnTo>
                  <a:pt x="1968" y="450"/>
                </a:lnTo>
                <a:lnTo>
                  <a:pt x="1942" y="438"/>
                </a:lnTo>
                <a:lnTo>
                  <a:pt x="1923" y="438"/>
                </a:lnTo>
                <a:lnTo>
                  <a:pt x="1903" y="431"/>
                </a:lnTo>
                <a:lnTo>
                  <a:pt x="1878" y="418"/>
                </a:lnTo>
                <a:lnTo>
                  <a:pt x="1865" y="418"/>
                </a:lnTo>
                <a:lnTo>
                  <a:pt x="1865" y="425"/>
                </a:lnTo>
                <a:lnTo>
                  <a:pt x="1865" y="438"/>
                </a:lnTo>
                <a:lnTo>
                  <a:pt x="1884" y="450"/>
                </a:lnTo>
                <a:lnTo>
                  <a:pt x="1916" y="457"/>
                </a:lnTo>
                <a:lnTo>
                  <a:pt x="1961" y="470"/>
                </a:lnTo>
                <a:lnTo>
                  <a:pt x="1993" y="470"/>
                </a:lnTo>
                <a:lnTo>
                  <a:pt x="2006" y="470"/>
                </a:lnTo>
                <a:lnTo>
                  <a:pt x="2032" y="476"/>
                </a:lnTo>
                <a:lnTo>
                  <a:pt x="2058" y="476"/>
                </a:lnTo>
                <a:lnTo>
                  <a:pt x="2083" y="483"/>
                </a:lnTo>
                <a:lnTo>
                  <a:pt x="2109" y="476"/>
                </a:lnTo>
                <a:lnTo>
                  <a:pt x="2135" y="476"/>
                </a:lnTo>
                <a:lnTo>
                  <a:pt x="2180" y="470"/>
                </a:lnTo>
                <a:lnTo>
                  <a:pt x="2225" y="470"/>
                </a:lnTo>
                <a:lnTo>
                  <a:pt x="2238" y="476"/>
                </a:lnTo>
                <a:lnTo>
                  <a:pt x="2257" y="483"/>
                </a:lnTo>
                <a:lnTo>
                  <a:pt x="2283" y="489"/>
                </a:lnTo>
                <a:lnTo>
                  <a:pt x="2315" y="495"/>
                </a:lnTo>
                <a:lnTo>
                  <a:pt x="2321" y="489"/>
                </a:lnTo>
                <a:lnTo>
                  <a:pt x="2334" y="495"/>
                </a:lnTo>
                <a:lnTo>
                  <a:pt x="2360" y="508"/>
                </a:lnTo>
                <a:lnTo>
                  <a:pt x="2360" y="489"/>
                </a:lnTo>
                <a:lnTo>
                  <a:pt x="2366" y="489"/>
                </a:lnTo>
                <a:lnTo>
                  <a:pt x="2385" y="489"/>
                </a:lnTo>
                <a:lnTo>
                  <a:pt x="2405" y="495"/>
                </a:lnTo>
                <a:lnTo>
                  <a:pt x="2405" y="489"/>
                </a:lnTo>
                <a:lnTo>
                  <a:pt x="2424" y="489"/>
                </a:lnTo>
                <a:lnTo>
                  <a:pt x="2437" y="489"/>
                </a:lnTo>
                <a:lnTo>
                  <a:pt x="2450" y="495"/>
                </a:lnTo>
                <a:lnTo>
                  <a:pt x="2469" y="502"/>
                </a:lnTo>
                <a:lnTo>
                  <a:pt x="2456" y="489"/>
                </a:lnTo>
                <a:lnTo>
                  <a:pt x="2482" y="483"/>
                </a:lnTo>
                <a:lnTo>
                  <a:pt x="2488" y="489"/>
                </a:lnTo>
                <a:lnTo>
                  <a:pt x="2520" y="495"/>
                </a:lnTo>
                <a:lnTo>
                  <a:pt x="2546" y="508"/>
                </a:lnTo>
                <a:lnTo>
                  <a:pt x="2565" y="515"/>
                </a:lnTo>
                <a:lnTo>
                  <a:pt x="2578" y="521"/>
                </a:lnTo>
                <a:lnTo>
                  <a:pt x="2598" y="528"/>
                </a:lnTo>
                <a:lnTo>
                  <a:pt x="2623" y="534"/>
                </a:lnTo>
                <a:lnTo>
                  <a:pt x="2630" y="540"/>
                </a:lnTo>
                <a:lnTo>
                  <a:pt x="2636" y="540"/>
                </a:lnTo>
                <a:lnTo>
                  <a:pt x="2623" y="521"/>
                </a:lnTo>
                <a:lnTo>
                  <a:pt x="2604" y="515"/>
                </a:lnTo>
                <a:lnTo>
                  <a:pt x="2578" y="502"/>
                </a:lnTo>
                <a:lnTo>
                  <a:pt x="2546" y="483"/>
                </a:lnTo>
                <a:lnTo>
                  <a:pt x="2630" y="457"/>
                </a:lnTo>
                <a:lnTo>
                  <a:pt x="2675" y="450"/>
                </a:lnTo>
                <a:lnTo>
                  <a:pt x="2700" y="450"/>
                </a:lnTo>
                <a:lnTo>
                  <a:pt x="2733" y="431"/>
                </a:lnTo>
                <a:lnTo>
                  <a:pt x="2745" y="431"/>
                </a:lnTo>
                <a:lnTo>
                  <a:pt x="2771" y="438"/>
                </a:lnTo>
                <a:lnTo>
                  <a:pt x="2816" y="444"/>
                </a:lnTo>
                <a:lnTo>
                  <a:pt x="2784" y="431"/>
                </a:lnTo>
                <a:lnTo>
                  <a:pt x="2771" y="425"/>
                </a:lnTo>
                <a:lnTo>
                  <a:pt x="2765" y="425"/>
                </a:lnTo>
                <a:lnTo>
                  <a:pt x="2771" y="418"/>
                </a:lnTo>
                <a:lnTo>
                  <a:pt x="2887" y="373"/>
                </a:lnTo>
                <a:lnTo>
                  <a:pt x="2919" y="367"/>
                </a:lnTo>
                <a:lnTo>
                  <a:pt x="2964" y="373"/>
                </a:lnTo>
                <a:lnTo>
                  <a:pt x="3015" y="386"/>
                </a:lnTo>
                <a:lnTo>
                  <a:pt x="5433" y="495"/>
                </a:lnTo>
                <a:lnTo>
                  <a:pt x="2283" y="457"/>
                </a:lnTo>
                <a:lnTo>
                  <a:pt x="2270" y="457"/>
                </a:lnTo>
                <a:lnTo>
                  <a:pt x="2270" y="450"/>
                </a:lnTo>
                <a:lnTo>
                  <a:pt x="2283" y="450"/>
                </a:lnTo>
                <a:lnTo>
                  <a:pt x="2289" y="450"/>
                </a:lnTo>
                <a:lnTo>
                  <a:pt x="2315" y="457"/>
                </a:lnTo>
                <a:lnTo>
                  <a:pt x="2315" y="470"/>
                </a:lnTo>
                <a:lnTo>
                  <a:pt x="2302" y="470"/>
                </a:lnTo>
                <a:lnTo>
                  <a:pt x="2283" y="457"/>
                </a:lnTo>
                <a:lnTo>
                  <a:pt x="5433" y="495"/>
                </a:lnTo>
                <a:lnTo>
                  <a:pt x="3067" y="187"/>
                </a:lnTo>
                <a:lnTo>
                  <a:pt x="3080" y="180"/>
                </a:lnTo>
                <a:lnTo>
                  <a:pt x="3086" y="180"/>
                </a:lnTo>
                <a:lnTo>
                  <a:pt x="3086" y="174"/>
                </a:lnTo>
                <a:lnTo>
                  <a:pt x="3067" y="174"/>
                </a:lnTo>
                <a:lnTo>
                  <a:pt x="3060" y="174"/>
                </a:lnTo>
                <a:lnTo>
                  <a:pt x="3060" y="180"/>
                </a:lnTo>
                <a:lnTo>
                  <a:pt x="3060" y="187"/>
                </a:lnTo>
                <a:lnTo>
                  <a:pt x="3067" y="187"/>
                </a:lnTo>
                <a:lnTo>
                  <a:pt x="5433" y="495"/>
                </a:lnTo>
                <a:lnTo>
                  <a:pt x="2495" y="367"/>
                </a:lnTo>
                <a:lnTo>
                  <a:pt x="2501" y="367"/>
                </a:lnTo>
                <a:lnTo>
                  <a:pt x="2508" y="348"/>
                </a:lnTo>
                <a:lnTo>
                  <a:pt x="2501" y="348"/>
                </a:lnTo>
                <a:lnTo>
                  <a:pt x="2495" y="367"/>
                </a:lnTo>
                <a:lnTo>
                  <a:pt x="5433" y="495"/>
                </a:lnTo>
                <a:lnTo>
                  <a:pt x="2469" y="367"/>
                </a:lnTo>
                <a:lnTo>
                  <a:pt x="2469" y="354"/>
                </a:lnTo>
                <a:lnTo>
                  <a:pt x="2450" y="348"/>
                </a:lnTo>
                <a:lnTo>
                  <a:pt x="2456" y="354"/>
                </a:lnTo>
                <a:lnTo>
                  <a:pt x="2469" y="367"/>
                </a:lnTo>
                <a:lnTo>
                  <a:pt x="5433" y="495"/>
                </a:lnTo>
                <a:lnTo>
                  <a:pt x="2565" y="367"/>
                </a:lnTo>
                <a:lnTo>
                  <a:pt x="2572" y="373"/>
                </a:lnTo>
                <a:lnTo>
                  <a:pt x="2578" y="373"/>
                </a:lnTo>
                <a:lnTo>
                  <a:pt x="2578" y="367"/>
                </a:lnTo>
                <a:lnTo>
                  <a:pt x="2565" y="367"/>
                </a:lnTo>
                <a:lnTo>
                  <a:pt x="5433" y="495"/>
                </a:lnTo>
                <a:lnTo>
                  <a:pt x="2598" y="367"/>
                </a:lnTo>
                <a:lnTo>
                  <a:pt x="2610" y="367"/>
                </a:lnTo>
                <a:lnTo>
                  <a:pt x="2610" y="354"/>
                </a:lnTo>
                <a:lnTo>
                  <a:pt x="2598" y="354"/>
                </a:lnTo>
                <a:lnTo>
                  <a:pt x="2598" y="367"/>
                </a:lnTo>
                <a:lnTo>
                  <a:pt x="5433" y="495"/>
                </a:lnTo>
                <a:lnTo>
                  <a:pt x="2373" y="425"/>
                </a:lnTo>
                <a:lnTo>
                  <a:pt x="2379" y="431"/>
                </a:lnTo>
                <a:lnTo>
                  <a:pt x="2392" y="431"/>
                </a:lnTo>
                <a:lnTo>
                  <a:pt x="2373" y="425"/>
                </a:lnTo>
                <a:lnTo>
                  <a:pt x="5433" y="495"/>
                </a:lnTo>
                <a:lnTo>
                  <a:pt x="3581" y="238"/>
                </a:lnTo>
                <a:lnTo>
                  <a:pt x="3607" y="245"/>
                </a:lnTo>
                <a:lnTo>
                  <a:pt x="3639" y="251"/>
                </a:lnTo>
                <a:lnTo>
                  <a:pt x="3658" y="251"/>
                </a:lnTo>
                <a:lnTo>
                  <a:pt x="3665" y="251"/>
                </a:lnTo>
                <a:lnTo>
                  <a:pt x="3658" y="245"/>
                </a:lnTo>
                <a:lnTo>
                  <a:pt x="3626" y="238"/>
                </a:lnTo>
                <a:lnTo>
                  <a:pt x="3594" y="238"/>
                </a:lnTo>
                <a:lnTo>
                  <a:pt x="3581" y="232"/>
                </a:lnTo>
                <a:lnTo>
                  <a:pt x="3568" y="232"/>
                </a:lnTo>
                <a:lnTo>
                  <a:pt x="3568" y="238"/>
                </a:lnTo>
                <a:lnTo>
                  <a:pt x="3581" y="238"/>
                </a:lnTo>
                <a:lnTo>
                  <a:pt x="5433" y="495"/>
                </a:lnTo>
                <a:lnTo>
                  <a:pt x="3523" y="232"/>
                </a:lnTo>
                <a:lnTo>
                  <a:pt x="3536" y="238"/>
                </a:lnTo>
                <a:lnTo>
                  <a:pt x="3543" y="238"/>
                </a:lnTo>
                <a:lnTo>
                  <a:pt x="3562" y="238"/>
                </a:lnTo>
                <a:lnTo>
                  <a:pt x="3562" y="232"/>
                </a:lnTo>
                <a:lnTo>
                  <a:pt x="3555" y="232"/>
                </a:lnTo>
                <a:lnTo>
                  <a:pt x="3543" y="225"/>
                </a:lnTo>
                <a:lnTo>
                  <a:pt x="3517" y="225"/>
                </a:lnTo>
                <a:lnTo>
                  <a:pt x="3517" y="232"/>
                </a:lnTo>
                <a:lnTo>
                  <a:pt x="3523" y="232"/>
                </a:lnTo>
                <a:lnTo>
                  <a:pt x="5433" y="495"/>
                </a:lnTo>
                <a:lnTo>
                  <a:pt x="3491" y="225"/>
                </a:lnTo>
                <a:lnTo>
                  <a:pt x="3491" y="219"/>
                </a:lnTo>
                <a:lnTo>
                  <a:pt x="3485" y="219"/>
                </a:lnTo>
                <a:lnTo>
                  <a:pt x="3465" y="225"/>
                </a:lnTo>
                <a:lnTo>
                  <a:pt x="3440" y="219"/>
                </a:lnTo>
                <a:lnTo>
                  <a:pt x="3427" y="219"/>
                </a:lnTo>
                <a:lnTo>
                  <a:pt x="3420" y="219"/>
                </a:lnTo>
                <a:lnTo>
                  <a:pt x="3440" y="225"/>
                </a:lnTo>
                <a:lnTo>
                  <a:pt x="3472" y="232"/>
                </a:lnTo>
                <a:lnTo>
                  <a:pt x="3491" y="232"/>
                </a:lnTo>
                <a:lnTo>
                  <a:pt x="3491" y="225"/>
                </a:lnTo>
                <a:lnTo>
                  <a:pt x="5433" y="495"/>
                </a:lnTo>
                <a:lnTo>
                  <a:pt x="3787" y="213"/>
                </a:lnTo>
                <a:lnTo>
                  <a:pt x="3761" y="206"/>
                </a:lnTo>
                <a:lnTo>
                  <a:pt x="3735" y="206"/>
                </a:lnTo>
                <a:lnTo>
                  <a:pt x="3768" y="213"/>
                </a:lnTo>
                <a:lnTo>
                  <a:pt x="3787" y="213"/>
                </a:lnTo>
                <a:lnTo>
                  <a:pt x="5433" y="495"/>
                </a:lnTo>
                <a:lnTo>
                  <a:pt x="3735" y="264"/>
                </a:lnTo>
                <a:lnTo>
                  <a:pt x="3723" y="251"/>
                </a:lnTo>
                <a:lnTo>
                  <a:pt x="3716" y="251"/>
                </a:lnTo>
                <a:lnTo>
                  <a:pt x="3716" y="264"/>
                </a:lnTo>
                <a:lnTo>
                  <a:pt x="3723" y="270"/>
                </a:lnTo>
                <a:lnTo>
                  <a:pt x="3729" y="270"/>
                </a:lnTo>
                <a:lnTo>
                  <a:pt x="3735" y="270"/>
                </a:lnTo>
                <a:lnTo>
                  <a:pt x="3735" y="264"/>
                </a:lnTo>
                <a:lnTo>
                  <a:pt x="5433" y="495"/>
                </a:lnTo>
                <a:lnTo>
                  <a:pt x="3273" y="348"/>
                </a:lnTo>
                <a:lnTo>
                  <a:pt x="3292" y="341"/>
                </a:lnTo>
                <a:lnTo>
                  <a:pt x="3298" y="335"/>
                </a:lnTo>
                <a:lnTo>
                  <a:pt x="3318" y="328"/>
                </a:lnTo>
                <a:lnTo>
                  <a:pt x="3305" y="322"/>
                </a:lnTo>
                <a:lnTo>
                  <a:pt x="3292" y="328"/>
                </a:lnTo>
                <a:lnTo>
                  <a:pt x="3285" y="335"/>
                </a:lnTo>
                <a:lnTo>
                  <a:pt x="3260" y="335"/>
                </a:lnTo>
                <a:lnTo>
                  <a:pt x="3253" y="341"/>
                </a:lnTo>
                <a:lnTo>
                  <a:pt x="3253" y="348"/>
                </a:lnTo>
                <a:lnTo>
                  <a:pt x="3273" y="348"/>
                </a:lnTo>
                <a:lnTo>
                  <a:pt x="5433" y="495"/>
                </a:lnTo>
                <a:lnTo>
                  <a:pt x="3292" y="238"/>
                </a:lnTo>
                <a:lnTo>
                  <a:pt x="3292" y="245"/>
                </a:lnTo>
                <a:lnTo>
                  <a:pt x="3305" y="245"/>
                </a:lnTo>
                <a:lnTo>
                  <a:pt x="3305" y="232"/>
                </a:lnTo>
                <a:lnTo>
                  <a:pt x="3298" y="232"/>
                </a:lnTo>
                <a:lnTo>
                  <a:pt x="3292" y="238"/>
                </a:lnTo>
                <a:lnTo>
                  <a:pt x="5433" y="495"/>
                </a:lnTo>
                <a:lnTo>
                  <a:pt x="3125" y="225"/>
                </a:lnTo>
                <a:lnTo>
                  <a:pt x="3163" y="219"/>
                </a:lnTo>
                <a:lnTo>
                  <a:pt x="3195" y="219"/>
                </a:lnTo>
                <a:lnTo>
                  <a:pt x="3215" y="219"/>
                </a:lnTo>
                <a:lnTo>
                  <a:pt x="3215" y="232"/>
                </a:lnTo>
                <a:lnTo>
                  <a:pt x="3221" y="232"/>
                </a:lnTo>
                <a:lnTo>
                  <a:pt x="3234" y="225"/>
                </a:lnTo>
                <a:lnTo>
                  <a:pt x="3247" y="213"/>
                </a:lnTo>
                <a:lnTo>
                  <a:pt x="3247" y="206"/>
                </a:lnTo>
                <a:lnTo>
                  <a:pt x="3234" y="206"/>
                </a:lnTo>
                <a:lnTo>
                  <a:pt x="3189" y="206"/>
                </a:lnTo>
                <a:lnTo>
                  <a:pt x="3163" y="206"/>
                </a:lnTo>
                <a:lnTo>
                  <a:pt x="3144" y="213"/>
                </a:lnTo>
                <a:lnTo>
                  <a:pt x="3125" y="213"/>
                </a:lnTo>
                <a:lnTo>
                  <a:pt x="3112" y="219"/>
                </a:lnTo>
                <a:lnTo>
                  <a:pt x="3105" y="219"/>
                </a:lnTo>
                <a:lnTo>
                  <a:pt x="3112" y="225"/>
                </a:lnTo>
                <a:lnTo>
                  <a:pt x="3125" y="225"/>
                </a:lnTo>
                <a:lnTo>
                  <a:pt x="5433" y="495"/>
                </a:lnTo>
                <a:lnTo>
                  <a:pt x="3388" y="309"/>
                </a:lnTo>
                <a:lnTo>
                  <a:pt x="3363" y="315"/>
                </a:lnTo>
                <a:lnTo>
                  <a:pt x="3337" y="322"/>
                </a:lnTo>
                <a:lnTo>
                  <a:pt x="3330" y="328"/>
                </a:lnTo>
                <a:lnTo>
                  <a:pt x="3337" y="335"/>
                </a:lnTo>
                <a:lnTo>
                  <a:pt x="3350" y="328"/>
                </a:lnTo>
                <a:lnTo>
                  <a:pt x="3356" y="328"/>
                </a:lnTo>
                <a:lnTo>
                  <a:pt x="3375" y="328"/>
                </a:lnTo>
                <a:lnTo>
                  <a:pt x="3382" y="322"/>
                </a:lnTo>
                <a:lnTo>
                  <a:pt x="3408" y="322"/>
                </a:lnTo>
                <a:lnTo>
                  <a:pt x="3395" y="328"/>
                </a:lnTo>
                <a:lnTo>
                  <a:pt x="3382" y="335"/>
                </a:lnTo>
                <a:lnTo>
                  <a:pt x="3375" y="341"/>
                </a:lnTo>
                <a:lnTo>
                  <a:pt x="3363" y="348"/>
                </a:lnTo>
                <a:lnTo>
                  <a:pt x="3356" y="354"/>
                </a:lnTo>
                <a:lnTo>
                  <a:pt x="3363" y="354"/>
                </a:lnTo>
                <a:lnTo>
                  <a:pt x="3375" y="348"/>
                </a:lnTo>
                <a:lnTo>
                  <a:pt x="3395" y="341"/>
                </a:lnTo>
                <a:lnTo>
                  <a:pt x="3408" y="335"/>
                </a:lnTo>
                <a:lnTo>
                  <a:pt x="3433" y="328"/>
                </a:lnTo>
                <a:lnTo>
                  <a:pt x="3459" y="328"/>
                </a:lnTo>
                <a:lnTo>
                  <a:pt x="3472" y="322"/>
                </a:lnTo>
                <a:lnTo>
                  <a:pt x="3498" y="322"/>
                </a:lnTo>
                <a:lnTo>
                  <a:pt x="3510" y="315"/>
                </a:lnTo>
                <a:lnTo>
                  <a:pt x="3536" y="315"/>
                </a:lnTo>
                <a:lnTo>
                  <a:pt x="3562" y="309"/>
                </a:lnTo>
                <a:lnTo>
                  <a:pt x="3607" y="309"/>
                </a:lnTo>
                <a:lnTo>
                  <a:pt x="3626" y="309"/>
                </a:lnTo>
                <a:lnTo>
                  <a:pt x="3639" y="315"/>
                </a:lnTo>
                <a:lnTo>
                  <a:pt x="3665" y="309"/>
                </a:lnTo>
                <a:lnTo>
                  <a:pt x="3735" y="315"/>
                </a:lnTo>
                <a:lnTo>
                  <a:pt x="3761" y="315"/>
                </a:lnTo>
                <a:lnTo>
                  <a:pt x="3774" y="322"/>
                </a:lnTo>
                <a:lnTo>
                  <a:pt x="3774" y="315"/>
                </a:lnTo>
                <a:lnTo>
                  <a:pt x="3774" y="309"/>
                </a:lnTo>
                <a:lnTo>
                  <a:pt x="3735" y="309"/>
                </a:lnTo>
                <a:lnTo>
                  <a:pt x="3716" y="309"/>
                </a:lnTo>
                <a:lnTo>
                  <a:pt x="3703" y="309"/>
                </a:lnTo>
                <a:lnTo>
                  <a:pt x="3645" y="309"/>
                </a:lnTo>
                <a:lnTo>
                  <a:pt x="3633" y="303"/>
                </a:lnTo>
                <a:lnTo>
                  <a:pt x="3613" y="303"/>
                </a:lnTo>
                <a:lnTo>
                  <a:pt x="3600" y="303"/>
                </a:lnTo>
                <a:lnTo>
                  <a:pt x="3588" y="303"/>
                </a:lnTo>
                <a:lnTo>
                  <a:pt x="3594" y="303"/>
                </a:lnTo>
                <a:lnTo>
                  <a:pt x="3568" y="309"/>
                </a:lnTo>
                <a:lnTo>
                  <a:pt x="3555" y="303"/>
                </a:lnTo>
                <a:lnTo>
                  <a:pt x="3530" y="303"/>
                </a:lnTo>
                <a:lnTo>
                  <a:pt x="3530" y="309"/>
                </a:lnTo>
                <a:lnTo>
                  <a:pt x="3510" y="309"/>
                </a:lnTo>
                <a:lnTo>
                  <a:pt x="3465" y="309"/>
                </a:lnTo>
                <a:lnTo>
                  <a:pt x="3433" y="309"/>
                </a:lnTo>
                <a:lnTo>
                  <a:pt x="3408" y="309"/>
                </a:lnTo>
                <a:lnTo>
                  <a:pt x="3388" y="309"/>
                </a:lnTo>
                <a:lnTo>
                  <a:pt x="5433" y="495"/>
                </a:lnTo>
                <a:lnTo>
                  <a:pt x="3337" y="213"/>
                </a:lnTo>
                <a:lnTo>
                  <a:pt x="3356" y="219"/>
                </a:lnTo>
                <a:lnTo>
                  <a:pt x="3382" y="219"/>
                </a:lnTo>
                <a:lnTo>
                  <a:pt x="3388" y="219"/>
                </a:lnTo>
                <a:lnTo>
                  <a:pt x="3395" y="213"/>
                </a:lnTo>
                <a:lnTo>
                  <a:pt x="3388" y="213"/>
                </a:lnTo>
                <a:lnTo>
                  <a:pt x="3375" y="206"/>
                </a:lnTo>
                <a:lnTo>
                  <a:pt x="3356" y="206"/>
                </a:lnTo>
                <a:lnTo>
                  <a:pt x="3337" y="206"/>
                </a:lnTo>
                <a:lnTo>
                  <a:pt x="3324" y="206"/>
                </a:lnTo>
                <a:lnTo>
                  <a:pt x="3324" y="213"/>
                </a:lnTo>
                <a:lnTo>
                  <a:pt x="3337" y="213"/>
                </a:lnTo>
                <a:lnTo>
                  <a:pt x="5433" y="495"/>
                </a:lnTo>
                <a:lnTo>
                  <a:pt x="3285" y="219"/>
                </a:lnTo>
                <a:lnTo>
                  <a:pt x="3318" y="213"/>
                </a:lnTo>
                <a:lnTo>
                  <a:pt x="3324" y="213"/>
                </a:lnTo>
                <a:lnTo>
                  <a:pt x="3318" y="206"/>
                </a:lnTo>
                <a:lnTo>
                  <a:pt x="3305" y="206"/>
                </a:lnTo>
                <a:lnTo>
                  <a:pt x="3285" y="206"/>
                </a:lnTo>
                <a:lnTo>
                  <a:pt x="3273" y="206"/>
                </a:lnTo>
                <a:lnTo>
                  <a:pt x="3266" y="213"/>
                </a:lnTo>
                <a:lnTo>
                  <a:pt x="3273" y="219"/>
                </a:lnTo>
                <a:lnTo>
                  <a:pt x="3285" y="219"/>
                </a:lnTo>
                <a:lnTo>
                  <a:pt x="5433" y="495"/>
                </a:lnTo>
                <a:lnTo>
                  <a:pt x="2900" y="264"/>
                </a:lnTo>
                <a:lnTo>
                  <a:pt x="2906" y="251"/>
                </a:lnTo>
                <a:lnTo>
                  <a:pt x="2919" y="251"/>
                </a:lnTo>
                <a:lnTo>
                  <a:pt x="2925" y="264"/>
                </a:lnTo>
                <a:lnTo>
                  <a:pt x="2938" y="264"/>
                </a:lnTo>
                <a:lnTo>
                  <a:pt x="2945" y="264"/>
                </a:lnTo>
                <a:lnTo>
                  <a:pt x="2938" y="251"/>
                </a:lnTo>
                <a:lnTo>
                  <a:pt x="2925" y="245"/>
                </a:lnTo>
                <a:lnTo>
                  <a:pt x="2938" y="238"/>
                </a:lnTo>
                <a:lnTo>
                  <a:pt x="2951" y="238"/>
                </a:lnTo>
                <a:lnTo>
                  <a:pt x="2958" y="238"/>
                </a:lnTo>
                <a:lnTo>
                  <a:pt x="2951" y="232"/>
                </a:lnTo>
                <a:lnTo>
                  <a:pt x="2925" y="232"/>
                </a:lnTo>
                <a:lnTo>
                  <a:pt x="2906" y="245"/>
                </a:lnTo>
                <a:lnTo>
                  <a:pt x="2887" y="251"/>
                </a:lnTo>
                <a:lnTo>
                  <a:pt x="2880" y="264"/>
                </a:lnTo>
                <a:lnTo>
                  <a:pt x="2887" y="270"/>
                </a:lnTo>
                <a:lnTo>
                  <a:pt x="2893" y="270"/>
                </a:lnTo>
                <a:lnTo>
                  <a:pt x="2900" y="264"/>
                </a:lnTo>
                <a:lnTo>
                  <a:pt x="5433" y="495"/>
                </a:lnTo>
                <a:lnTo>
                  <a:pt x="1723" y="270"/>
                </a:lnTo>
                <a:lnTo>
                  <a:pt x="1723" y="264"/>
                </a:lnTo>
                <a:lnTo>
                  <a:pt x="1717" y="264"/>
                </a:lnTo>
                <a:lnTo>
                  <a:pt x="1710" y="264"/>
                </a:lnTo>
                <a:lnTo>
                  <a:pt x="1704" y="270"/>
                </a:lnTo>
                <a:lnTo>
                  <a:pt x="1717" y="277"/>
                </a:lnTo>
                <a:lnTo>
                  <a:pt x="1723" y="277"/>
                </a:lnTo>
                <a:lnTo>
                  <a:pt x="1723" y="270"/>
                </a:lnTo>
                <a:lnTo>
                  <a:pt x="5433" y="495"/>
                </a:lnTo>
                <a:lnTo>
                  <a:pt x="1762" y="341"/>
                </a:lnTo>
                <a:lnTo>
                  <a:pt x="1768" y="341"/>
                </a:lnTo>
                <a:lnTo>
                  <a:pt x="1775" y="348"/>
                </a:lnTo>
                <a:lnTo>
                  <a:pt x="1788" y="348"/>
                </a:lnTo>
                <a:lnTo>
                  <a:pt x="1800" y="341"/>
                </a:lnTo>
                <a:lnTo>
                  <a:pt x="1781" y="341"/>
                </a:lnTo>
                <a:lnTo>
                  <a:pt x="1775" y="335"/>
                </a:lnTo>
                <a:lnTo>
                  <a:pt x="1768" y="328"/>
                </a:lnTo>
                <a:lnTo>
                  <a:pt x="1781" y="315"/>
                </a:lnTo>
                <a:lnTo>
                  <a:pt x="1788" y="315"/>
                </a:lnTo>
                <a:lnTo>
                  <a:pt x="1800" y="315"/>
                </a:lnTo>
                <a:lnTo>
                  <a:pt x="1813" y="315"/>
                </a:lnTo>
                <a:lnTo>
                  <a:pt x="1820" y="328"/>
                </a:lnTo>
                <a:lnTo>
                  <a:pt x="1820" y="335"/>
                </a:lnTo>
                <a:lnTo>
                  <a:pt x="1826" y="328"/>
                </a:lnTo>
                <a:lnTo>
                  <a:pt x="1826" y="315"/>
                </a:lnTo>
                <a:lnTo>
                  <a:pt x="1820" y="309"/>
                </a:lnTo>
                <a:lnTo>
                  <a:pt x="1807" y="309"/>
                </a:lnTo>
                <a:lnTo>
                  <a:pt x="1800" y="303"/>
                </a:lnTo>
                <a:lnTo>
                  <a:pt x="1781" y="296"/>
                </a:lnTo>
                <a:lnTo>
                  <a:pt x="1775" y="296"/>
                </a:lnTo>
                <a:lnTo>
                  <a:pt x="1775" y="303"/>
                </a:lnTo>
                <a:lnTo>
                  <a:pt x="1755" y="315"/>
                </a:lnTo>
                <a:lnTo>
                  <a:pt x="1743" y="322"/>
                </a:lnTo>
                <a:lnTo>
                  <a:pt x="1730" y="328"/>
                </a:lnTo>
                <a:lnTo>
                  <a:pt x="1730" y="335"/>
                </a:lnTo>
                <a:lnTo>
                  <a:pt x="1749" y="335"/>
                </a:lnTo>
                <a:lnTo>
                  <a:pt x="1755" y="335"/>
                </a:lnTo>
                <a:lnTo>
                  <a:pt x="1762" y="341"/>
                </a:lnTo>
                <a:lnTo>
                  <a:pt x="5433" y="495"/>
                </a:lnTo>
                <a:lnTo>
                  <a:pt x="1839" y="303"/>
                </a:lnTo>
                <a:lnTo>
                  <a:pt x="1839" y="296"/>
                </a:lnTo>
                <a:lnTo>
                  <a:pt x="1833" y="309"/>
                </a:lnTo>
                <a:lnTo>
                  <a:pt x="1833" y="309"/>
                </a:lnTo>
                <a:lnTo>
                  <a:pt x="1839" y="309"/>
                </a:lnTo>
                <a:lnTo>
                  <a:pt x="1839" y="303"/>
                </a:lnTo>
                <a:lnTo>
                  <a:pt x="5433" y="495"/>
                </a:lnTo>
                <a:lnTo>
                  <a:pt x="1755" y="296"/>
                </a:lnTo>
                <a:lnTo>
                  <a:pt x="1762" y="296"/>
                </a:lnTo>
                <a:lnTo>
                  <a:pt x="1755" y="290"/>
                </a:lnTo>
                <a:lnTo>
                  <a:pt x="1743" y="277"/>
                </a:lnTo>
                <a:lnTo>
                  <a:pt x="1736" y="277"/>
                </a:lnTo>
                <a:lnTo>
                  <a:pt x="1736" y="283"/>
                </a:lnTo>
                <a:lnTo>
                  <a:pt x="1743" y="290"/>
                </a:lnTo>
                <a:lnTo>
                  <a:pt x="1755" y="296"/>
                </a:lnTo>
                <a:lnTo>
                  <a:pt x="5433" y="495"/>
                </a:lnTo>
                <a:lnTo>
                  <a:pt x="1717" y="309"/>
                </a:lnTo>
                <a:lnTo>
                  <a:pt x="1717" y="315"/>
                </a:lnTo>
                <a:lnTo>
                  <a:pt x="1723" y="322"/>
                </a:lnTo>
                <a:lnTo>
                  <a:pt x="1723" y="315"/>
                </a:lnTo>
                <a:lnTo>
                  <a:pt x="1723" y="309"/>
                </a:lnTo>
                <a:lnTo>
                  <a:pt x="1723" y="309"/>
                </a:lnTo>
                <a:lnTo>
                  <a:pt x="1717" y="309"/>
                </a:lnTo>
                <a:lnTo>
                  <a:pt x="5433" y="495"/>
                </a:lnTo>
                <a:lnTo>
                  <a:pt x="1833" y="431"/>
                </a:lnTo>
                <a:lnTo>
                  <a:pt x="1833" y="438"/>
                </a:lnTo>
                <a:lnTo>
                  <a:pt x="1839" y="444"/>
                </a:lnTo>
                <a:lnTo>
                  <a:pt x="1852" y="450"/>
                </a:lnTo>
                <a:lnTo>
                  <a:pt x="1858" y="444"/>
                </a:lnTo>
                <a:lnTo>
                  <a:pt x="1852" y="438"/>
                </a:lnTo>
                <a:lnTo>
                  <a:pt x="1839" y="431"/>
                </a:lnTo>
                <a:lnTo>
                  <a:pt x="1833" y="431"/>
                </a:lnTo>
                <a:lnTo>
                  <a:pt x="5433" y="495"/>
                </a:lnTo>
                <a:lnTo>
                  <a:pt x="1601" y="225"/>
                </a:lnTo>
                <a:lnTo>
                  <a:pt x="1608" y="238"/>
                </a:lnTo>
                <a:lnTo>
                  <a:pt x="1620" y="238"/>
                </a:lnTo>
                <a:lnTo>
                  <a:pt x="1608" y="219"/>
                </a:lnTo>
                <a:lnTo>
                  <a:pt x="1601" y="219"/>
                </a:lnTo>
                <a:lnTo>
                  <a:pt x="1601" y="225"/>
                </a:lnTo>
                <a:lnTo>
                  <a:pt x="5433" y="495"/>
                </a:lnTo>
                <a:lnTo>
                  <a:pt x="1698" y="373"/>
                </a:lnTo>
                <a:lnTo>
                  <a:pt x="1704" y="373"/>
                </a:lnTo>
                <a:lnTo>
                  <a:pt x="1710" y="354"/>
                </a:lnTo>
                <a:lnTo>
                  <a:pt x="1710" y="341"/>
                </a:lnTo>
                <a:lnTo>
                  <a:pt x="1710" y="335"/>
                </a:lnTo>
                <a:lnTo>
                  <a:pt x="1704" y="341"/>
                </a:lnTo>
                <a:lnTo>
                  <a:pt x="1685" y="367"/>
                </a:lnTo>
                <a:lnTo>
                  <a:pt x="1685" y="373"/>
                </a:lnTo>
                <a:lnTo>
                  <a:pt x="1698" y="373"/>
                </a:lnTo>
                <a:lnTo>
                  <a:pt x="5433" y="495"/>
                </a:lnTo>
                <a:lnTo>
                  <a:pt x="1672" y="264"/>
                </a:lnTo>
                <a:lnTo>
                  <a:pt x="1672" y="251"/>
                </a:lnTo>
                <a:lnTo>
                  <a:pt x="1665" y="245"/>
                </a:lnTo>
                <a:lnTo>
                  <a:pt x="1653" y="238"/>
                </a:lnTo>
                <a:lnTo>
                  <a:pt x="1646" y="238"/>
                </a:lnTo>
                <a:lnTo>
                  <a:pt x="1646" y="245"/>
                </a:lnTo>
                <a:lnTo>
                  <a:pt x="1659" y="264"/>
                </a:lnTo>
                <a:lnTo>
                  <a:pt x="1665" y="264"/>
                </a:lnTo>
                <a:lnTo>
                  <a:pt x="1672" y="264"/>
                </a:lnTo>
                <a:lnTo>
                  <a:pt x="5433" y="495"/>
                </a:lnTo>
                <a:lnTo>
                  <a:pt x="3009" y="213"/>
                </a:lnTo>
                <a:lnTo>
                  <a:pt x="3022" y="213"/>
                </a:lnTo>
                <a:lnTo>
                  <a:pt x="3022" y="206"/>
                </a:lnTo>
                <a:lnTo>
                  <a:pt x="3048" y="200"/>
                </a:lnTo>
                <a:lnTo>
                  <a:pt x="3048" y="193"/>
                </a:lnTo>
                <a:lnTo>
                  <a:pt x="3041" y="193"/>
                </a:lnTo>
                <a:lnTo>
                  <a:pt x="3015" y="193"/>
                </a:lnTo>
                <a:lnTo>
                  <a:pt x="3009" y="193"/>
                </a:lnTo>
                <a:lnTo>
                  <a:pt x="3009" y="200"/>
                </a:lnTo>
                <a:lnTo>
                  <a:pt x="3003" y="213"/>
                </a:lnTo>
                <a:lnTo>
                  <a:pt x="3009" y="213"/>
                </a:lnTo>
                <a:lnTo>
                  <a:pt x="5433" y="495"/>
                </a:lnTo>
                <a:lnTo>
                  <a:pt x="2855" y="283"/>
                </a:lnTo>
                <a:lnTo>
                  <a:pt x="2835" y="290"/>
                </a:lnTo>
                <a:lnTo>
                  <a:pt x="2835" y="296"/>
                </a:lnTo>
                <a:lnTo>
                  <a:pt x="2848" y="290"/>
                </a:lnTo>
                <a:lnTo>
                  <a:pt x="2868" y="283"/>
                </a:lnTo>
                <a:lnTo>
                  <a:pt x="2874" y="277"/>
                </a:lnTo>
                <a:lnTo>
                  <a:pt x="2868" y="270"/>
                </a:lnTo>
                <a:lnTo>
                  <a:pt x="2855" y="283"/>
                </a:lnTo>
                <a:lnTo>
                  <a:pt x="5433" y="495"/>
                </a:lnTo>
                <a:lnTo>
                  <a:pt x="1820" y="348"/>
                </a:lnTo>
                <a:lnTo>
                  <a:pt x="1813" y="341"/>
                </a:lnTo>
                <a:lnTo>
                  <a:pt x="1807" y="341"/>
                </a:lnTo>
                <a:lnTo>
                  <a:pt x="1813" y="354"/>
                </a:lnTo>
                <a:lnTo>
                  <a:pt x="1826" y="367"/>
                </a:lnTo>
                <a:lnTo>
                  <a:pt x="1826" y="354"/>
                </a:lnTo>
                <a:lnTo>
                  <a:pt x="1833" y="367"/>
                </a:lnTo>
                <a:lnTo>
                  <a:pt x="1845" y="373"/>
                </a:lnTo>
                <a:lnTo>
                  <a:pt x="1858" y="373"/>
                </a:lnTo>
                <a:lnTo>
                  <a:pt x="1865" y="380"/>
                </a:lnTo>
                <a:lnTo>
                  <a:pt x="1865" y="373"/>
                </a:lnTo>
                <a:lnTo>
                  <a:pt x="1858" y="367"/>
                </a:lnTo>
                <a:lnTo>
                  <a:pt x="1845" y="354"/>
                </a:lnTo>
                <a:lnTo>
                  <a:pt x="1826" y="354"/>
                </a:lnTo>
                <a:lnTo>
                  <a:pt x="1820" y="348"/>
                </a:lnTo>
                <a:lnTo>
                  <a:pt x="5433" y="495"/>
                </a:lnTo>
                <a:lnTo>
                  <a:pt x="2829" y="335"/>
                </a:lnTo>
                <a:lnTo>
                  <a:pt x="2848" y="335"/>
                </a:lnTo>
                <a:lnTo>
                  <a:pt x="2861" y="335"/>
                </a:lnTo>
                <a:lnTo>
                  <a:pt x="2880" y="341"/>
                </a:lnTo>
                <a:lnTo>
                  <a:pt x="2880" y="341"/>
                </a:lnTo>
                <a:lnTo>
                  <a:pt x="2868" y="328"/>
                </a:lnTo>
                <a:lnTo>
                  <a:pt x="2855" y="322"/>
                </a:lnTo>
                <a:lnTo>
                  <a:pt x="2835" y="328"/>
                </a:lnTo>
                <a:lnTo>
                  <a:pt x="2816" y="328"/>
                </a:lnTo>
                <a:lnTo>
                  <a:pt x="2829" y="335"/>
                </a:lnTo>
                <a:lnTo>
                  <a:pt x="5433" y="495"/>
                </a:lnTo>
                <a:lnTo>
                  <a:pt x="3009" y="232"/>
                </a:lnTo>
                <a:lnTo>
                  <a:pt x="3067" y="225"/>
                </a:lnTo>
                <a:lnTo>
                  <a:pt x="3093" y="225"/>
                </a:lnTo>
                <a:lnTo>
                  <a:pt x="3093" y="219"/>
                </a:lnTo>
                <a:lnTo>
                  <a:pt x="3060" y="219"/>
                </a:lnTo>
                <a:lnTo>
                  <a:pt x="3041" y="219"/>
                </a:lnTo>
                <a:lnTo>
                  <a:pt x="3003" y="225"/>
                </a:lnTo>
                <a:lnTo>
                  <a:pt x="2977" y="232"/>
                </a:lnTo>
                <a:lnTo>
                  <a:pt x="2970" y="232"/>
                </a:lnTo>
                <a:lnTo>
                  <a:pt x="3009" y="232"/>
                </a:lnTo>
                <a:lnTo>
                  <a:pt x="5433" y="495"/>
                </a:lnTo>
                <a:lnTo>
                  <a:pt x="2848" y="270"/>
                </a:lnTo>
                <a:lnTo>
                  <a:pt x="2868" y="264"/>
                </a:lnTo>
                <a:lnTo>
                  <a:pt x="2868" y="251"/>
                </a:lnTo>
                <a:lnTo>
                  <a:pt x="2861" y="251"/>
                </a:lnTo>
                <a:lnTo>
                  <a:pt x="2848" y="251"/>
                </a:lnTo>
                <a:lnTo>
                  <a:pt x="2835" y="251"/>
                </a:lnTo>
                <a:lnTo>
                  <a:pt x="2835" y="270"/>
                </a:lnTo>
                <a:lnTo>
                  <a:pt x="2842" y="270"/>
                </a:lnTo>
                <a:lnTo>
                  <a:pt x="2848" y="270"/>
                </a:lnTo>
                <a:lnTo>
                  <a:pt x="5433" y="495"/>
                </a:lnTo>
                <a:lnTo>
                  <a:pt x="1878" y="373"/>
                </a:lnTo>
                <a:lnTo>
                  <a:pt x="1903" y="386"/>
                </a:lnTo>
                <a:lnTo>
                  <a:pt x="1929" y="393"/>
                </a:lnTo>
                <a:lnTo>
                  <a:pt x="1980" y="393"/>
                </a:lnTo>
                <a:lnTo>
                  <a:pt x="1993" y="393"/>
                </a:lnTo>
                <a:lnTo>
                  <a:pt x="2019" y="393"/>
                </a:lnTo>
                <a:lnTo>
                  <a:pt x="2070" y="399"/>
                </a:lnTo>
                <a:lnTo>
                  <a:pt x="2128" y="399"/>
                </a:lnTo>
                <a:lnTo>
                  <a:pt x="2212" y="393"/>
                </a:lnTo>
                <a:lnTo>
                  <a:pt x="2244" y="386"/>
                </a:lnTo>
                <a:lnTo>
                  <a:pt x="2263" y="380"/>
                </a:lnTo>
                <a:lnTo>
                  <a:pt x="2225" y="380"/>
                </a:lnTo>
                <a:lnTo>
                  <a:pt x="2186" y="386"/>
                </a:lnTo>
                <a:lnTo>
                  <a:pt x="2148" y="386"/>
                </a:lnTo>
                <a:lnTo>
                  <a:pt x="2141" y="386"/>
                </a:lnTo>
                <a:lnTo>
                  <a:pt x="2135" y="386"/>
                </a:lnTo>
                <a:lnTo>
                  <a:pt x="2109" y="386"/>
                </a:lnTo>
                <a:lnTo>
                  <a:pt x="2051" y="386"/>
                </a:lnTo>
                <a:lnTo>
                  <a:pt x="2025" y="380"/>
                </a:lnTo>
                <a:lnTo>
                  <a:pt x="2006" y="373"/>
                </a:lnTo>
                <a:lnTo>
                  <a:pt x="1974" y="348"/>
                </a:lnTo>
                <a:lnTo>
                  <a:pt x="1968" y="341"/>
                </a:lnTo>
                <a:lnTo>
                  <a:pt x="1961" y="341"/>
                </a:lnTo>
                <a:lnTo>
                  <a:pt x="1968" y="354"/>
                </a:lnTo>
                <a:lnTo>
                  <a:pt x="1974" y="367"/>
                </a:lnTo>
                <a:lnTo>
                  <a:pt x="1980" y="367"/>
                </a:lnTo>
                <a:lnTo>
                  <a:pt x="1980" y="373"/>
                </a:lnTo>
                <a:lnTo>
                  <a:pt x="1980" y="380"/>
                </a:lnTo>
                <a:lnTo>
                  <a:pt x="1961" y="380"/>
                </a:lnTo>
                <a:lnTo>
                  <a:pt x="1955" y="380"/>
                </a:lnTo>
                <a:lnTo>
                  <a:pt x="1935" y="380"/>
                </a:lnTo>
                <a:lnTo>
                  <a:pt x="1923" y="380"/>
                </a:lnTo>
                <a:lnTo>
                  <a:pt x="1910" y="380"/>
                </a:lnTo>
                <a:lnTo>
                  <a:pt x="1884" y="367"/>
                </a:lnTo>
                <a:lnTo>
                  <a:pt x="1878" y="373"/>
                </a:lnTo>
                <a:lnTo>
                  <a:pt x="5433" y="495"/>
                </a:lnTo>
                <a:lnTo>
                  <a:pt x="1871" y="341"/>
                </a:lnTo>
                <a:lnTo>
                  <a:pt x="1890" y="354"/>
                </a:lnTo>
                <a:lnTo>
                  <a:pt x="1903" y="354"/>
                </a:lnTo>
                <a:lnTo>
                  <a:pt x="1903" y="348"/>
                </a:lnTo>
                <a:lnTo>
                  <a:pt x="1884" y="341"/>
                </a:lnTo>
                <a:lnTo>
                  <a:pt x="1878" y="335"/>
                </a:lnTo>
                <a:lnTo>
                  <a:pt x="1871" y="328"/>
                </a:lnTo>
                <a:lnTo>
                  <a:pt x="1865" y="328"/>
                </a:lnTo>
                <a:lnTo>
                  <a:pt x="1865" y="335"/>
                </a:lnTo>
                <a:lnTo>
                  <a:pt x="1871" y="341"/>
                </a:lnTo>
                <a:lnTo>
                  <a:pt x="5433" y="495"/>
                </a:lnTo>
                <a:lnTo>
                  <a:pt x="2784" y="277"/>
                </a:lnTo>
                <a:lnTo>
                  <a:pt x="2784" y="270"/>
                </a:lnTo>
                <a:lnTo>
                  <a:pt x="2778" y="270"/>
                </a:lnTo>
                <a:lnTo>
                  <a:pt x="2765" y="283"/>
                </a:lnTo>
                <a:lnTo>
                  <a:pt x="2771" y="283"/>
                </a:lnTo>
                <a:lnTo>
                  <a:pt x="2784" y="277"/>
                </a:lnTo>
                <a:lnTo>
                  <a:pt x="5433" y="495"/>
                </a:lnTo>
                <a:lnTo>
                  <a:pt x="2816" y="270"/>
                </a:lnTo>
                <a:lnTo>
                  <a:pt x="2816" y="264"/>
                </a:lnTo>
                <a:lnTo>
                  <a:pt x="2797" y="270"/>
                </a:lnTo>
                <a:lnTo>
                  <a:pt x="2803" y="277"/>
                </a:lnTo>
                <a:lnTo>
                  <a:pt x="2816" y="270"/>
                </a:lnTo>
                <a:lnTo>
                  <a:pt x="5433" y="495"/>
                </a:lnTo>
                <a:lnTo>
                  <a:pt x="2289" y="168"/>
                </a:lnTo>
                <a:lnTo>
                  <a:pt x="2328" y="168"/>
                </a:lnTo>
                <a:lnTo>
                  <a:pt x="2366" y="180"/>
                </a:lnTo>
                <a:lnTo>
                  <a:pt x="2405" y="187"/>
                </a:lnTo>
                <a:lnTo>
                  <a:pt x="2437" y="200"/>
                </a:lnTo>
                <a:lnTo>
                  <a:pt x="2450" y="206"/>
                </a:lnTo>
                <a:lnTo>
                  <a:pt x="2469" y="206"/>
                </a:lnTo>
                <a:lnTo>
                  <a:pt x="2482" y="219"/>
                </a:lnTo>
                <a:lnTo>
                  <a:pt x="2501" y="219"/>
                </a:lnTo>
                <a:lnTo>
                  <a:pt x="2527" y="225"/>
                </a:lnTo>
                <a:lnTo>
                  <a:pt x="2553" y="238"/>
                </a:lnTo>
                <a:lnTo>
                  <a:pt x="2565" y="245"/>
                </a:lnTo>
                <a:lnTo>
                  <a:pt x="2585" y="264"/>
                </a:lnTo>
                <a:lnTo>
                  <a:pt x="2610" y="270"/>
                </a:lnTo>
                <a:lnTo>
                  <a:pt x="2675" y="283"/>
                </a:lnTo>
                <a:lnTo>
                  <a:pt x="2681" y="290"/>
                </a:lnTo>
                <a:lnTo>
                  <a:pt x="2675" y="296"/>
                </a:lnTo>
                <a:lnTo>
                  <a:pt x="2630" y="303"/>
                </a:lnTo>
                <a:lnTo>
                  <a:pt x="2668" y="303"/>
                </a:lnTo>
                <a:lnTo>
                  <a:pt x="2694" y="303"/>
                </a:lnTo>
                <a:lnTo>
                  <a:pt x="2713" y="303"/>
                </a:lnTo>
                <a:lnTo>
                  <a:pt x="2733" y="303"/>
                </a:lnTo>
                <a:lnTo>
                  <a:pt x="2739" y="309"/>
                </a:lnTo>
                <a:lnTo>
                  <a:pt x="2778" y="315"/>
                </a:lnTo>
                <a:lnTo>
                  <a:pt x="2797" y="315"/>
                </a:lnTo>
                <a:lnTo>
                  <a:pt x="2810" y="309"/>
                </a:lnTo>
                <a:lnTo>
                  <a:pt x="2803" y="309"/>
                </a:lnTo>
                <a:lnTo>
                  <a:pt x="2784" y="309"/>
                </a:lnTo>
                <a:lnTo>
                  <a:pt x="2758" y="296"/>
                </a:lnTo>
                <a:lnTo>
                  <a:pt x="2745" y="290"/>
                </a:lnTo>
                <a:lnTo>
                  <a:pt x="2739" y="290"/>
                </a:lnTo>
                <a:lnTo>
                  <a:pt x="2707" y="290"/>
                </a:lnTo>
                <a:lnTo>
                  <a:pt x="2688" y="277"/>
                </a:lnTo>
                <a:lnTo>
                  <a:pt x="2655" y="270"/>
                </a:lnTo>
                <a:lnTo>
                  <a:pt x="2623" y="251"/>
                </a:lnTo>
                <a:lnTo>
                  <a:pt x="2578" y="238"/>
                </a:lnTo>
                <a:lnTo>
                  <a:pt x="2520" y="213"/>
                </a:lnTo>
                <a:lnTo>
                  <a:pt x="2437" y="187"/>
                </a:lnTo>
                <a:lnTo>
                  <a:pt x="2321" y="161"/>
                </a:lnTo>
                <a:lnTo>
                  <a:pt x="2270" y="155"/>
                </a:lnTo>
                <a:lnTo>
                  <a:pt x="2250" y="155"/>
                </a:lnTo>
                <a:lnTo>
                  <a:pt x="2250" y="161"/>
                </a:lnTo>
                <a:lnTo>
                  <a:pt x="2263" y="161"/>
                </a:lnTo>
                <a:lnTo>
                  <a:pt x="2289" y="168"/>
                </a:lnTo>
                <a:lnTo>
                  <a:pt x="5433" y="495"/>
                </a:lnTo>
                <a:close/>
              </a:path>
            </a:pathLst>
          </a:cu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38100" algn="tl" rotWithShape="0">
              <a:schemeClr val="bg1">
                <a:alpha val="60000"/>
              </a:schemeClr>
            </a:outerShdw>
          </a:effectLst>
        </p:spPr>
        <p:txBody>
          <a:bodyPr vert="horz" wrap="square" lIns="99569" tIns="49785" rIns="99569" bIns="49785" anchor="t" compatLnSpc="1"/>
          <a:lstStyle/>
          <a:p>
            <a:endParaRPr kumimoji="0" lang="ja-JP" altLang="en-US" dirty="0"/>
          </a:p>
        </p:txBody>
      </p:sp>
      <p:grpSp>
        <p:nvGrpSpPr>
          <p:cNvPr id="7" name="グループ化 6"/>
          <p:cNvGrpSpPr/>
          <p:nvPr/>
        </p:nvGrpSpPr>
        <p:grpSpPr>
          <a:xfrm>
            <a:off x="-4046" y="0"/>
            <a:ext cx="10697447" cy="7561263"/>
            <a:chOff x="-3461" y="0"/>
            <a:chExt cx="9147461" cy="6858000"/>
          </a:xfrm>
        </p:grpSpPr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-3461" y="587486"/>
              <a:ext cx="3890704" cy="1840390"/>
            </a:xfrm>
            <a:custGeom>
              <a:avLst/>
              <a:gdLst/>
              <a:ahLst/>
              <a:cxnLst>
                <a:cxn ang="0">
                  <a:pos x="641" y="55"/>
                </a:cxn>
                <a:cxn ang="0">
                  <a:pos x="664" y="50"/>
                </a:cxn>
                <a:cxn ang="0">
                  <a:pos x="660" y="46"/>
                </a:cxn>
                <a:cxn ang="0">
                  <a:pos x="495" y="54"/>
                </a:cxn>
                <a:cxn ang="0">
                  <a:pos x="378" y="42"/>
                </a:cxn>
                <a:cxn ang="0">
                  <a:pos x="365" y="29"/>
                </a:cxn>
                <a:cxn ang="0">
                  <a:pos x="357" y="17"/>
                </a:cxn>
                <a:cxn ang="0">
                  <a:pos x="328" y="6"/>
                </a:cxn>
                <a:cxn ang="0">
                  <a:pos x="307" y="0"/>
                </a:cxn>
                <a:cxn ang="0">
                  <a:pos x="298" y="11"/>
                </a:cxn>
                <a:cxn ang="0">
                  <a:pos x="278" y="27"/>
                </a:cxn>
                <a:cxn ang="0">
                  <a:pos x="278" y="44"/>
                </a:cxn>
                <a:cxn ang="0">
                  <a:pos x="271" y="59"/>
                </a:cxn>
                <a:cxn ang="0">
                  <a:pos x="280" y="71"/>
                </a:cxn>
                <a:cxn ang="0">
                  <a:pos x="282" y="96"/>
                </a:cxn>
                <a:cxn ang="0">
                  <a:pos x="271" y="111"/>
                </a:cxn>
                <a:cxn ang="0">
                  <a:pos x="236" y="125"/>
                </a:cxn>
                <a:cxn ang="0">
                  <a:pos x="221" y="134"/>
                </a:cxn>
                <a:cxn ang="0">
                  <a:pos x="202" y="144"/>
                </a:cxn>
                <a:cxn ang="0">
                  <a:pos x="142" y="169"/>
                </a:cxn>
                <a:cxn ang="0">
                  <a:pos x="119" y="186"/>
                </a:cxn>
                <a:cxn ang="0">
                  <a:pos x="69" y="211"/>
                </a:cxn>
                <a:cxn ang="0">
                  <a:pos x="31" y="230"/>
                </a:cxn>
                <a:cxn ang="0">
                  <a:pos x="4" y="297"/>
                </a:cxn>
                <a:cxn ang="0">
                  <a:pos x="10" y="269"/>
                </a:cxn>
                <a:cxn ang="0">
                  <a:pos x="50" y="242"/>
                </a:cxn>
                <a:cxn ang="0">
                  <a:pos x="96" y="224"/>
                </a:cxn>
                <a:cxn ang="0">
                  <a:pos x="169" y="190"/>
                </a:cxn>
                <a:cxn ang="0">
                  <a:pos x="209" y="171"/>
                </a:cxn>
                <a:cxn ang="0">
                  <a:pos x="244" y="163"/>
                </a:cxn>
                <a:cxn ang="0">
                  <a:pos x="292" y="153"/>
                </a:cxn>
                <a:cxn ang="0">
                  <a:pos x="313" y="157"/>
                </a:cxn>
                <a:cxn ang="0">
                  <a:pos x="349" y="159"/>
                </a:cxn>
                <a:cxn ang="0">
                  <a:pos x="397" y="130"/>
                </a:cxn>
                <a:cxn ang="0">
                  <a:pos x="440" y="113"/>
                </a:cxn>
                <a:cxn ang="0">
                  <a:pos x="478" y="119"/>
                </a:cxn>
                <a:cxn ang="0">
                  <a:pos x="522" y="111"/>
                </a:cxn>
                <a:cxn ang="0">
                  <a:pos x="587" y="102"/>
                </a:cxn>
                <a:cxn ang="0">
                  <a:pos x="682" y="65"/>
                </a:cxn>
                <a:cxn ang="0">
                  <a:pos x="655" y="65"/>
                </a:cxn>
                <a:cxn ang="0">
                  <a:pos x="676" y="57"/>
                </a:cxn>
                <a:cxn ang="0">
                  <a:pos x="649" y="65"/>
                </a:cxn>
                <a:cxn ang="0">
                  <a:pos x="643" y="63"/>
                </a:cxn>
                <a:cxn ang="0">
                  <a:pos x="685" y="52"/>
                </a:cxn>
                <a:cxn ang="0">
                  <a:pos x="682" y="50"/>
                </a:cxn>
                <a:cxn ang="0">
                  <a:pos x="79" y="219"/>
                </a:cxn>
                <a:cxn ang="0">
                  <a:pos x="84" y="207"/>
                </a:cxn>
                <a:cxn ang="0">
                  <a:pos x="173" y="167"/>
                </a:cxn>
                <a:cxn ang="0">
                  <a:pos x="161" y="182"/>
                </a:cxn>
                <a:cxn ang="0">
                  <a:pos x="148" y="186"/>
                </a:cxn>
                <a:cxn ang="0">
                  <a:pos x="129" y="194"/>
                </a:cxn>
                <a:cxn ang="0">
                  <a:pos x="106" y="205"/>
                </a:cxn>
                <a:cxn ang="0">
                  <a:pos x="130" y="186"/>
                </a:cxn>
                <a:cxn ang="0">
                  <a:pos x="152" y="178"/>
                </a:cxn>
                <a:cxn ang="0">
                  <a:pos x="173" y="167"/>
                </a:cxn>
              </a:cxnLst>
              <a:rect l="0" t="0" r="0" b="0"/>
              <a:pathLst>
                <a:path w="691" h="307">
                  <a:moveTo>
                    <a:pt x="682" y="50"/>
                  </a:moveTo>
                  <a:lnTo>
                    <a:pt x="674" y="54"/>
                  </a:lnTo>
                  <a:lnTo>
                    <a:pt x="662" y="55"/>
                  </a:lnTo>
                  <a:lnTo>
                    <a:pt x="639" y="59"/>
                  </a:lnTo>
                  <a:lnTo>
                    <a:pt x="641" y="55"/>
                  </a:lnTo>
                  <a:lnTo>
                    <a:pt x="647" y="52"/>
                  </a:lnTo>
                  <a:lnTo>
                    <a:pt x="653" y="52"/>
                  </a:lnTo>
                  <a:lnTo>
                    <a:pt x="657" y="50"/>
                  </a:lnTo>
                  <a:lnTo>
                    <a:pt x="660" y="50"/>
                  </a:lnTo>
                  <a:lnTo>
                    <a:pt x="664" y="50"/>
                  </a:lnTo>
                  <a:lnTo>
                    <a:pt x="668" y="46"/>
                  </a:lnTo>
                  <a:lnTo>
                    <a:pt x="670" y="44"/>
                  </a:lnTo>
                  <a:lnTo>
                    <a:pt x="670" y="42"/>
                  </a:lnTo>
                  <a:lnTo>
                    <a:pt x="666" y="44"/>
                  </a:lnTo>
                  <a:lnTo>
                    <a:pt x="660" y="46"/>
                  </a:lnTo>
                  <a:lnTo>
                    <a:pt x="649" y="48"/>
                  </a:lnTo>
                  <a:lnTo>
                    <a:pt x="622" y="52"/>
                  </a:lnTo>
                  <a:lnTo>
                    <a:pt x="561" y="54"/>
                  </a:lnTo>
                  <a:lnTo>
                    <a:pt x="541" y="54"/>
                  </a:lnTo>
                  <a:lnTo>
                    <a:pt x="495" y="54"/>
                  </a:lnTo>
                  <a:lnTo>
                    <a:pt x="463" y="52"/>
                  </a:lnTo>
                  <a:lnTo>
                    <a:pt x="442" y="48"/>
                  </a:lnTo>
                  <a:lnTo>
                    <a:pt x="418" y="48"/>
                  </a:lnTo>
                  <a:lnTo>
                    <a:pt x="401" y="44"/>
                  </a:lnTo>
                  <a:lnTo>
                    <a:pt x="378" y="42"/>
                  </a:lnTo>
                  <a:lnTo>
                    <a:pt x="376" y="40"/>
                  </a:lnTo>
                  <a:lnTo>
                    <a:pt x="376" y="38"/>
                  </a:lnTo>
                  <a:lnTo>
                    <a:pt x="374" y="36"/>
                  </a:lnTo>
                  <a:lnTo>
                    <a:pt x="370" y="32"/>
                  </a:lnTo>
                  <a:lnTo>
                    <a:pt x="365" y="29"/>
                  </a:lnTo>
                  <a:lnTo>
                    <a:pt x="361" y="27"/>
                  </a:lnTo>
                  <a:lnTo>
                    <a:pt x="357" y="25"/>
                  </a:lnTo>
                  <a:lnTo>
                    <a:pt x="355" y="21"/>
                  </a:lnTo>
                  <a:lnTo>
                    <a:pt x="355" y="19"/>
                  </a:lnTo>
                  <a:lnTo>
                    <a:pt x="357" y="17"/>
                  </a:lnTo>
                  <a:lnTo>
                    <a:pt x="355" y="13"/>
                  </a:lnTo>
                  <a:lnTo>
                    <a:pt x="349" y="13"/>
                  </a:lnTo>
                  <a:lnTo>
                    <a:pt x="346" y="17"/>
                  </a:lnTo>
                  <a:lnTo>
                    <a:pt x="336" y="9"/>
                  </a:lnTo>
                  <a:lnTo>
                    <a:pt x="328" y="6"/>
                  </a:lnTo>
                  <a:lnTo>
                    <a:pt x="326" y="4"/>
                  </a:lnTo>
                  <a:lnTo>
                    <a:pt x="322" y="6"/>
                  </a:lnTo>
                  <a:lnTo>
                    <a:pt x="317" y="4"/>
                  </a:lnTo>
                  <a:lnTo>
                    <a:pt x="311" y="4"/>
                  </a:lnTo>
                  <a:lnTo>
                    <a:pt x="307" y="0"/>
                  </a:lnTo>
                  <a:lnTo>
                    <a:pt x="303" y="2"/>
                  </a:lnTo>
                  <a:lnTo>
                    <a:pt x="299" y="4"/>
                  </a:lnTo>
                  <a:lnTo>
                    <a:pt x="299" y="8"/>
                  </a:lnTo>
                  <a:lnTo>
                    <a:pt x="298" y="9"/>
                  </a:lnTo>
                  <a:lnTo>
                    <a:pt x="298" y="11"/>
                  </a:lnTo>
                  <a:lnTo>
                    <a:pt x="292" y="13"/>
                  </a:lnTo>
                  <a:lnTo>
                    <a:pt x="288" y="19"/>
                  </a:lnTo>
                  <a:lnTo>
                    <a:pt x="284" y="23"/>
                  </a:lnTo>
                  <a:lnTo>
                    <a:pt x="278" y="25"/>
                  </a:lnTo>
                  <a:lnTo>
                    <a:pt x="278" y="27"/>
                  </a:lnTo>
                  <a:lnTo>
                    <a:pt x="282" y="29"/>
                  </a:lnTo>
                  <a:lnTo>
                    <a:pt x="282" y="32"/>
                  </a:lnTo>
                  <a:lnTo>
                    <a:pt x="284" y="36"/>
                  </a:lnTo>
                  <a:lnTo>
                    <a:pt x="282" y="38"/>
                  </a:lnTo>
                  <a:lnTo>
                    <a:pt x="278" y="44"/>
                  </a:lnTo>
                  <a:lnTo>
                    <a:pt x="278" y="48"/>
                  </a:lnTo>
                  <a:lnTo>
                    <a:pt x="280" y="52"/>
                  </a:lnTo>
                  <a:lnTo>
                    <a:pt x="278" y="55"/>
                  </a:lnTo>
                  <a:lnTo>
                    <a:pt x="276" y="55"/>
                  </a:lnTo>
                  <a:lnTo>
                    <a:pt x="271" y="59"/>
                  </a:lnTo>
                  <a:lnTo>
                    <a:pt x="271" y="61"/>
                  </a:lnTo>
                  <a:lnTo>
                    <a:pt x="271" y="63"/>
                  </a:lnTo>
                  <a:lnTo>
                    <a:pt x="274" y="65"/>
                  </a:lnTo>
                  <a:lnTo>
                    <a:pt x="276" y="67"/>
                  </a:lnTo>
                  <a:lnTo>
                    <a:pt x="280" y="71"/>
                  </a:lnTo>
                  <a:lnTo>
                    <a:pt x="282" y="77"/>
                  </a:lnTo>
                  <a:lnTo>
                    <a:pt x="280" y="86"/>
                  </a:lnTo>
                  <a:lnTo>
                    <a:pt x="284" y="90"/>
                  </a:lnTo>
                  <a:lnTo>
                    <a:pt x="286" y="92"/>
                  </a:lnTo>
                  <a:lnTo>
                    <a:pt x="282" y="96"/>
                  </a:lnTo>
                  <a:lnTo>
                    <a:pt x="276" y="100"/>
                  </a:lnTo>
                  <a:lnTo>
                    <a:pt x="274" y="103"/>
                  </a:lnTo>
                  <a:lnTo>
                    <a:pt x="278" y="107"/>
                  </a:lnTo>
                  <a:lnTo>
                    <a:pt x="274" y="111"/>
                  </a:lnTo>
                  <a:lnTo>
                    <a:pt x="271" y="111"/>
                  </a:lnTo>
                  <a:lnTo>
                    <a:pt x="267" y="115"/>
                  </a:lnTo>
                  <a:lnTo>
                    <a:pt x="263" y="115"/>
                  </a:lnTo>
                  <a:lnTo>
                    <a:pt x="255" y="121"/>
                  </a:lnTo>
                  <a:lnTo>
                    <a:pt x="246" y="125"/>
                  </a:lnTo>
                  <a:lnTo>
                    <a:pt x="236" y="125"/>
                  </a:lnTo>
                  <a:lnTo>
                    <a:pt x="232" y="127"/>
                  </a:lnTo>
                  <a:lnTo>
                    <a:pt x="228" y="128"/>
                  </a:lnTo>
                  <a:lnTo>
                    <a:pt x="225" y="130"/>
                  </a:lnTo>
                  <a:lnTo>
                    <a:pt x="223" y="130"/>
                  </a:lnTo>
                  <a:lnTo>
                    <a:pt x="221" y="134"/>
                  </a:lnTo>
                  <a:lnTo>
                    <a:pt x="219" y="132"/>
                  </a:lnTo>
                  <a:lnTo>
                    <a:pt x="215" y="134"/>
                  </a:lnTo>
                  <a:lnTo>
                    <a:pt x="211" y="138"/>
                  </a:lnTo>
                  <a:lnTo>
                    <a:pt x="203" y="142"/>
                  </a:lnTo>
                  <a:lnTo>
                    <a:pt x="202" y="144"/>
                  </a:lnTo>
                  <a:lnTo>
                    <a:pt x="188" y="146"/>
                  </a:lnTo>
                  <a:lnTo>
                    <a:pt x="184" y="148"/>
                  </a:lnTo>
                  <a:lnTo>
                    <a:pt x="173" y="151"/>
                  </a:lnTo>
                  <a:lnTo>
                    <a:pt x="152" y="159"/>
                  </a:lnTo>
                  <a:lnTo>
                    <a:pt x="142" y="169"/>
                  </a:lnTo>
                  <a:lnTo>
                    <a:pt x="138" y="171"/>
                  </a:lnTo>
                  <a:lnTo>
                    <a:pt x="136" y="175"/>
                  </a:lnTo>
                  <a:lnTo>
                    <a:pt x="130" y="180"/>
                  </a:lnTo>
                  <a:lnTo>
                    <a:pt x="127" y="182"/>
                  </a:lnTo>
                  <a:lnTo>
                    <a:pt x="119" y="186"/>
                  </a:lnTo>
                  <a:lnTo>
                    <a:pt x="106" y="196"/>
                  </a:lnTo>
                  <a:lnTo>
                    <a:pt x="90" y="201"/>
                  </a:lnTo>
                  <a:lnTo>
                    <a:pt x="84" y="203"/>
                  </a:lnTo>
                  <a:lnTo>
                    <a:pt x="79" y="203"/>
                  </a:lnTo>
                  <a:lnTo>
                    <a:pt x="69" y="211"/>
                  </a:lnTo>
                  <a:lnTo>
                    <a:pt x="61" y="219"/>
                  </a:lnTo>
                  <a:lnTo>
                    <a:pt x="59" y="221"/>
                  </a:lnTo>
                  <a:lnTo>
                    <a:pt x="54" y="223"/>
                  </a:lnTo>
                  <a:lnTo>
                    <a:pt x="46" y="224"/>
                  </a:lnTo>
                  <a:lnTo>
                    <a:pt x="31" y="230"/>
                  </a:lnTo>
                  <a:lnTo>
                    <a:pt x="17" y="232"/>
                  </a:lnTo>
                  <a:lnTo>
                    <a:pt x="8" y="234"/>
                  </a:lnTo>
                  <a:lnTo>
                    <a:pt x="0" y="238"/>
                  </a:lnTo>
                  <a:lnTo>
                    <a:pt x="0" y="307"/>
                  </a:lnTo>
                  <a:lnTo>
                    <a:pt x="4" y="297"/>
                  </a:lnTo>
                  <a:lnTo>
                    <a:pt x="4" y="284"/>
                  </a:lnTo>
                  <a:lnTo>
                    <a:pt x="6" y="278"/>
                  </a:lnTo>
                  <a:lnTo>
                    <a:pt x="8" y="274"/>
                  </a:lnTo>
                  <a:lnTo>
                    <a:pt x="10" y="271"/>
                  </a:lnTo>
                  <a:lnTo>
                    <a:pt x="10" y="269"/>
                  </a:lnTo>
                  <a:lnTo>
                    <a:pt x="13" y="263"/>
                  </a:lnTo>
                  <a:lnTo>
                    <a:pt x="17" y="259"/>
                  </a:lnTo>
                  <a:lnTo>
                    <a:pt x="31" y="249"/>
                  </a:lnTo>
                  <a:lnTo>
                    <a:pt x="40" y="246"/>
                  </a:lnTo>
                  <a:lnTo>
                    <a:pt x="50" y="242"/>
                  </a:lnTo>
                  <a:lnTo>
                    <a:pt x="56" y="240"/>
                  </a:lnTo>
                  <a:lnTo>
                    <a:pt x="61" y="236"/>
                  </a:lnTo>
                  <a:lnTo>
                    <a:pt x="69" y="234"/>
                  </a:lnTo>
                  <a:lnTo>
                    <a:pt x="77" y="230"/>
                  </a:lnTo>
                  <a:lnTo>
                    <a:pt x="96" y="224"/>
                  </a:lnTo>
                  <a:lnTo>
                    <a:pt x="104" y="221"/>
                  </a:lnTo>
                  <a:lnTo>
                    <a:pt x="109" y="219"/>
                  </a:lnTo>
                  <a:lnTo>
                    <a:pt x="117" y="217"/>
                  </a:lnTo>
                  <a:lnTo>
                    <a:pt x="154" y="198"/>
                  </a:lnTo>
                  <a:lnTo>
                    <a:pt x="169" y="190"/>
                  </a:lnTo>
                  <a:lnTo>
                    <a:pt x="182" y="182"/>
                  </a:lnTo>
                  <a:lnTo>
                    <a:pt x="188" y="180"/>
                  </a:lnTo>
                  <a:lnTo>
                    <a:pt x="198" y="176"/>
                  </a:lnTo>
                  <a:lnTo>
                    <a:pt x="205" y="171"/>
                  </a:lnTo>
                  <a:lnTo>
                    <a:pt x="209" y="171"/>
                  </a:lnTo>
                  <a:lnTo>
                    <a:pt x="213" y="167"/>
                  </a:lnTo>
                  <a:lnTo>
                    <a:pt x="217" y="167"/>
                  </a:lnTo>
                  <a:lnTo>
                    <a:pt x="223" y="165"/>
                  </a:lnTo>
                  <a:lnTo>
                    <a:pt x="230" y="165"/>
                  </a:lnTo>
                  <a:lnTo>
                    <a:pt x="244" y="163"/>
                  </a:lnTo>
                  <a:lnTo>
                    <a:pt x="253" y="161"/>
                  </a:lnTo>
                  <a:lnTo>
                    <a:pt x="263" y="161"/>
                  </a:lnTo>
                  <a:lnTo>
                    <a:pt x="267" y="161"/>
                  </a:lnTo>
                  <a:lnTo>
                    <a:pt x="271" y="159"/>
                  </a:lnTo>
                  <a:lnTo>
                    <a:pt x="292" y="153"/>
                  </a:lnTo>
                  <a:lnTo>
                    <a:pt x="301" y="150"/>
                  </a:lnTo>
                  <a:lnTo>
                    <a:pt x="305" y="151"/>
                  </a:lnTo>
                  <a:lnTo>
                    <a:pt x="309" y="151"/>
                  </a:lnTo>
                  <a:lnTo>
                    <a:pt x="309" y="153"/>
                  </a:lnTo>
                  <a:lnTo>
                    <a:pt x="313" y="157"/>
                  </a:lnTo>
                  <a:lnTo>
                    <a:pt x="321" y="157"/>
                  </a:lnTo>
                  <a:lnTo>
                    <a:pt x="332" y="155"/>
                  </a:lnTo>
                  <a:lnTo>
                    <a:pt x="338" y="157"/>
                  </a:lnTo>
                  <a:lnTo>
                    <a:pt x="344" y="157"/>
                  </a:lnTo>
                  <a:lnTo>
                    <a:pt x="349" y="159"/>
                  </a:lnTo>
                  <a:lnTo>
                    <a:pt x="353" y="155"/>
                  </a:lnTo>
                  <a:lnTo>
                    <a:pt x="369" y="150"/>
                  </a:lnTo>
                  <a:lnTo>
                    <a:pt x="378" y="146"/>
                  </a:lnTo>
                  <a:lnTo>
                    <a:pt x="384" y="140"/>
                  </a:lnTo>
                  <a:lnTo>
                    <a:pt x="397" y="130"/>
                  </a:lnTo>
                  <a:lnTo>
                    <a:pt x="411" y="125"/>
                  </a:lnTo>
                  <a:lnTo>
                    <a:pt x="415" y="121"/>
                  </a:lnTo>
                  <a:lnTo>
                    <a:pt x="418" y="117"/>
                  </a:lnTo>
                  <a:lnTo>
                    <a:pt x="430" y="115"/>
                  </a:lnTo>
                  <a:lnTo>
                    <a:pt x="440" y="113"/>
                  </a:lnTo>
                  <a:lnTo>
                    <a:pt x="447" y="115"/>
                  </a:lnTo>
                  <a:lnTo>
                    <a:pt x="455" y="119"/>
                  </a:lnTo>
                  <a:lnTo>
                    <a:pt x="470" y="121"/>
                  </a:lnTo>
                  <a:lnTo>
                    <a:pt x="474" y="121"/>
                  </a:lnTo>
                  <a:lnTo>
                    <a:pt x="478" y="119"/>
                  </a:lnTo>
                  <a:lnTo>
                    <a:pt x="484" y="113"/>
                  </a:lnTo>
                  <a:lnTo>
                    <a:pt x="493" y="113"/>
                  </a:lnTo>
                  <a:lnTo>
                    <a:pt x="509" y="113"/>
                  </a:lnTo>
                  <a:lnTo>
                    <a:pt x="516" y="113"/>
                  </a:lnTo>
                  <a:lnTo>
                    <a:pt x="522" y="111"/>
                  </a:lnTo>
                  <a:lnTo>
                    <a:pt x="526" y="105"/>
                  </a:lnTo>
                  <a:lnTo>
                    <a:pt x="541" y="103"/>
                  </a:lnTo>
                  <a:lnTo>
                    <a:pt x="561" y="102"/>
                  </a:lnTo>
                  <a:lnTo>
                    <a:pt x="574" y="102"/>
                  </a:lnTo>
                  <a:lnTo>
                    <a:pt x="587" y="102"/>
                  </a:lnTo>
                  <a:lnTo>
                    <a:pt x="599" y="98"/>
                  </a:lnTo>
                  <a:lnTo>
                    <a:pt x="626" y="88"/>
                  </a:lnTo>
                  <a:lnTo>
                    <a:pt x="655" y="75"/>
                  </a:lnTo>
                  <a:lnTo>
                    <a:pt x="678" y="69"/>
                  </a:lnTo>
                  <a:lnTo>
                    <a:pt x="682" y="65"/>
                  </a:lnTo>
                  <a:lnTo>
                    <a:pt x="683" y="65"/>
                  </a:lnTo>
                  <a:lnTo>
                    <a:pt x="682" y="65"/>
                  </a:lnTo>
                  <a:lnTo>
                    <a:pt x="655" y="69"/>
                  </a:lnTo>
                  <a:lnTo>
                    <a:pt x="653" y="67"/>
                  </a:lnTo>
                  <a:lnTo>
                    <a:pt x="655" y="65"/>
                  </a:lnTo>
                  <a:lnTo>
                    <a:pt x="658" y="65"/>
                  </a:lnTo>
                  <a:lnTo>
                    <a:pt x="660" y="65"/>
                  </a:lnTo>
                  <a:lnTo>
                    <a:pt x="668" y="65"/>
                  </a:lnTo>
                  <a:lnTo>
                    <a:pt x="672" y="63"/>
                  </a:lnTo>
                  <a:lnTo>
                    <a:pt x="676" y="57"/>
                  </a:lnTo>
                  <a:lnTo>
                    <a:pt x="674" y="57"/>
                  </a:lnTo>
                  <a:lnTo>
                    <a:pt x="666" y="61"/>
                  </a:lnTo>
                  <a:lnTo>
                    <a:pt x="662" y="63"/>
                  </a:lnTo>
                  <a:lnTo>
                    <a:pt x="658" y="63"/>
                  </a:lnTo>
                  <a:lnTo>
                    <a:pt x="649" y="65"/>
                  </a:lnTo>
                  <a:lnTo>
                    <a:pt x="639" y="67"/>
                  </a:lnTo>
                  <a:lnTo>
                    <a:pt x="628" y="69"/>
                  </a:lnTo>
                  <a:lnTo>
                    <a:pt x="628" y="67"/>
                  </a:lnTo>
                  <a:lnTo>
                    <a:pt x="630" y="67"/>
                  </a:lnTo>
                  <a:lnTo>
                    <a:pt x="643" y="63"/>
                  </a:lnTo>
                  <a:lnTo>
                    <a:pt x="647" y="61"/>
                  </a:lnTo>
                  <a:lnTo>
                    <a:pt x="657" y="59"/>
                  </a:lnTo>
                  <a:lnTo>
                    <a:pt x="672" y="55"/>
                  </a:lnTo>
                  <a:lnTo>
                    <a:pt x="680" y="54"/>
                  </a:lnTo>
                  <a:lnTo>
                    <a:pt x="685" y="52"/>
                  </a:lnTo>
                  <a:lnTo>
                    <a:pt x="689" y="48"/>
                  </a:lnTo>
                  <a:lnTo>
                    <a:pt x="691" y="44"/>
                  </a:lnTo>
                  <a:lnTo>
                    <a:pt x="687" y="46"/>
                  </a:lnTo>
                  <a:lnTo>
                    <a:pt x="683" y="50"/>
                  </a:lnTo>
                  <a:lnTo>
                    <a:pt x="682" y="50"/>
                  </a:lnTo>
                  <a:lnTo>
                    <a:pt x="90" y="207"/>
                  </a:lnTo>
                  <a:lnTo>
                    <a:pt x="90" y="209"/>
                  </a:lnTo>
                  <a:lnTo>
                    <a:pt x="88" y="211"/>
                  </a:lnTo>
                  <a:lnTo>
                    <a:pt x="82" y="217"/>
                  </a:lnTo>
                  <a:lnTo>
                    <a:pt x="79" y="219"/>
                  </a:lnTo>
                  <a:lnTo>
                    <a:pt x="75" y="221"/>
                  </a:lnTo>
                  <a:lnTo>
                    <a:pt x="65" y="223"/>
                  </a:lnTo>
                  <a:lnTo>
                    <a:pt x="59" y="223"/>
                  </a:lnTo>
                  <a:lnTo>
                    <a:pt x="77" y="213"/>
                  </a:lnTo>
                  <a:lnTo>
                    <a:pt x="84" y="207"/>
                  </a:lnTo>
                  <a:lnTo>
                    <a:pt x="88" y="205"/>
                  </a:lnTo>
                  <a:lnTo>
                    <a:pt x="90" y="205"/>
                  </a:lnTo>
                  <a:lnTo>
                    <a:pt x="90" y="207"/>
                  </a:lnTo>
                  <a:lnTo>
                    <a:pt x="682" y="50"/>
                  </a:lnTo>
                  <a:lnTo>
                    <a:pt x="173" y="167"/>
                  </a:lnTo>
                  <a:lnTo>
                    <a:pt x="169" y="171"/>
                  </a:lnTo>
                  <a:lnTo>
                    <a:pt x="165" y="173"/>
                  </a:lnTo>
                  <a:lnTo>
                    <a:pt x="163" y="178"/>
                  </a:lnTo>
                  <a:lnTo>
                    <a:pt x="161" y="180"/>
                  </a:lnTo>
                  <a:lnTo>
                    <a:pt x="161" y="182"/>
                  </a:lnTo>
                  <a:lnTo>
                    <a:pt x="157" y="180"/>
                  </a:lnTo>
                  <a:lnTo>
                    <a:pt x="155" y="180"/>
                  </a:lnTo>
                  <a:lnTo>
                    <a:pt x="154" y="182"/>
                  </a:lnTo>
                  <a:lnTo>
                    <a:pt x="152" y="184"/>
                  </a:lnTo>
                  <a:lnTo>
                    <a:pt x="148" y="186"/>
                  </a:lnTo>
                  <a:lnTo>
                    <a:pt x="142" y="190"/>
                  </a:lnTo>
                  <a:lnTo>
                    <a:pt x="138" y="192"/>
                  </a:lnTo>
                  <a:lnTo>
                    <a:pt x="134" y="194"/>
                  </a:lnTo>
                  <a:lnTo>
                    <a:pt x="130" y="194"/>
                  </a:lnTo>
                  <a:lnTo>
                    <a:pt x="129" y="194"/>
                  </a:lnTo>
                  <a:lnTo>
                    <a:pt x="125" y="198"/>
                  </a:lnTo>
                  <a:lnTo>
                    <a:pt x="121" y="199"/>
                  </a:lnTo>
                  <a:lnTo>
                    <a:pt x="113" y="203"/>
                  </a:lnTo>
                  <a:lnTo>
                    <a:pt x="107" y="205"/>
                  </a:lnTo>
                  <a:lnTo>
                    <a:pt x="106" y="205"/>
                  </a:lnTo>
                  <a:lnTo>
                    <a:pt x="106" y="203"/>
                  </a:lnTo>
                  <a:lnTo>
                    <a:pt x="113" y="196"/>
                  </a:lnTo>
                  <a:lnTo>
                    <a:pt x="119" y="192"/>
                  </a:lnTo>
                  <a:lnTo>
                    <a:pt x="125" y="190"/>
                  </a:lnTo>
                  <a:lnTo>
                    <a:pt x="130" y="186"/>
                  </a:lnTo>
                  <a:lnTo>
                    <a:pt x="132" y="186"/>
                  </a:lnTo>
                  <a:lnTo>
                    <a:pt x="132" y="188"/>
                  </a:lnTo>
                  <a:lnTo>
                    <a:pt x="132" y="190"/>
                  </a:lnTo>
                  <a:lnTo>
                    <a:pt x="136" y="186"/>
                  </a:lnTo>
                  <a:lnTo>
                    <a:pt x="152" y="178"/>
                  </a:lnTo>
                  <a:lnTo>
                    <a:pt x="157" y="173"/>
                  </a:lnTo>
                  <a:lnTo>
                    <a:pt x="159" y="173"/>
                  </a:lnTo>
                  <a:lnTo>
                    <a:pt x="165" y="171"/>
                  </a:lnTo>
                  <a:lnTo>
                    <a:pt x="171" y="169"/>
                  </a:lnTo>
                  <a:lnTo>
                    <a:pt x="173" y="167"/>
                  </a:lnTo>
                  <a:lnTo>
                    <a:pt x="682" y="50"/>
                  </a:lnTo>
                  <a:close/>
                </a:path>
              </a:pathLst>
            </a:custGeom>
            <a:gradFill>
              <a:gsLst>
                <a:gs pos="25000">
                  <a:schemeClr val="bg1">
                    <a:alpha val="25000"/>
                  </a:schemeClr>
                </a:gs>
                <a:gs pos="55000">
                  <a:schemeClr val="bg1">
                    <a:alpha val="5000"/>
                  </a:schemeClr>
                </a:gs>
              </a:gsLst>
              <a:lin ang="30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 dirty="0"/>
            </a:p>
          </p:txBody>
        </p:sp>
        <p:sp>
          <p:nvSpPr>
            <p:cNvPr id="9" name="フリーフォーム 8"/>
            <p:cNvSpPr>
              <a:spLocks/>
            </p:cNvSpPr>
            <p:nvPr/>
          </p:nvSpPr>
          <p:spPr bwMode="auto">
            <a:xfrm>
              <a:off x="3875982" y="0"/>
              <a:ext cx="1903123" cy="977145"/>
            </a:xfrm>
            <a:custGeom>
              <a:avLst/>
              <a:gdLst/>
              <a:ahLst/>
              <a:cxnLst>
                <a:cxn ang="0">
                  <a:pos x="177" y="38"/>
                </a:cxn>
                <a:cxn ang="0">
                  <a:pos x="146" y="54"/>
                </a:cxn>
                <a:cxn ang="0">
                  <a:pos x="27" y="117"/>
                </a:cxn>
                <a:cxn ang="0">
                  <a:pos x="58" y="104"/>
                </a:cxn>
                <a:cxn ang="0">
                  <a:pos x="87" y="88"/>
                </a:cxn>
                <a:cxn ang="0">
                  <a:pos x="87" y="92"/>
                </a:cxn>
                <a:cxn ang="0">
                  <a:pos x="42" y="121"/>
                </a:cxn>
                <a:cxn ang="0">
                  <a:pos x="17" y="134"/>
                </a:cxn>
                <a:cxn ang="0">
                  <a:pos x="6" y="144"/>
                </a:cxn>
                <a:cxn ang="0">
                  <a:pos x="21" y="136"/>
                </a:cxn>
                <a:cxn ang="0">
                  <a:pos x="42" y="130"/>
                </a:cxn>
                <a:cxn ang="0">
                  <a:pos x="50" y="123"/>
                </a:cxn>
                <a:cxn ang="0">
                  <a:pos x="65" y="117"/>
                </a:cxn>
                <a:cxn ang="0">
                  <a:pos x="85" y="106"/>
                </a:cxn>
                <a:cxn ang="0">
                  <a:pos x="96" y="100"/>
                </a:cxn>
                <a:cxn ang="0">
                  <a:pos x="125" y="86"/>
                </a:cxn>
                <a:cxn ang="0">
                  <a:pos x="142" y="81"/>
                </a:cxn>
                <a:cxn ang="0">
                  <a:pos x="192" y="52"/>
                </a:cxn>
                <a:cxn ang="0">
                  <a:pos x="244" y="27"/>
                </a:cxn>
                <a:cxn ang="0">
                  <a:pos x="246" y="33"/>
                </a:cxn>
                <a:cxn ang="0">
                  <a:pos x="208" y="50"/>
                </a:cxn>
                <a:cxn ang="0">
                  <a:pos x="167" y="69"/>
                </a:cxn>
                <a:cxn ang="0">
                  <a:pos x="146" y="84"/>
                </a:cxn>
                <a:cxn ang="0">
                  <a:pos x="135" y="88"/>
                </a:cxn>
                <a:cxn ang="0">
                  <a:pos x="125" y="96"/>
                </a:cxn>
                <a:cxn ang="0">
                  <a:pos x="131" y="84"/>
                </a:cxn>
                <a:cxn ang="0">
                  <a:pos x="113" y="100"/>
                </a:cxn>
                <a:cxn ang="0">
                  <a:pos x="108" y="98"/>
                </a:cxn>
                <a:cxn ang="0">
                  <a:pos x="104" y="104"/>
                </a:cxn>
                <a:cxn ang="0">
                  <a:pos x="96" y="117"/>
                </a:cxn>
                <a:cxn ang="0">
                  <a:pos x="69" y="132"/>
                </a:cxn>
                <a:cxn ang="0">
                  <a:pos x="42" y="146"/>
                </a:cxn>
                <a:cxn ang="0">
                  <a:pos x="0" y="163"/>
                </a:cxn>
                <a:cxn ang="0">
                  <a:pos x="67" y="140"/>
                </a:cxn>
                <a:cxn ang="0">
                  <a:pos x="98" y="127"/>
                </a:cxn>
                <a:cxn ang="0">
                  <a:pos x="160" y="88"/>
                </a:cxn>
                <a:cxn ang="0">
                  <a:pos x="208" y="65"/>
                </a:cxn>
                <a:cxn ang="0">
                  <a:pos x="259" y="40"/>
                </a:cxn>
                <a:cxn ang="0">
                  <a:pos x="271" y="33"/>
                </a:cxn>
                <a:cxn ang="0">
                  <a:pos x="282" y="29"/>
                </a:cxn>
                <a:cxn ang="0">
                  <a:pos x="302" y="21"/>
                </a:cxn>
                <a:cxn ang="0">
                  <a:pos x="317" y="11"/>
                </a:cxn>
                <a:cxn ang="0">
                  <a:pos x="329" y="6"/>
                </a:cxn>
                <a:cxn ang="0">
                  <a:pos x="108" y="82"/>
                </a:cxn>
                <a:cxn ang="0">
                  <a:pos x="104" y="82"/>
                </a:cxn>
                <a:cxn ang="0">
                  <a:pos x="110" y="81"/>
                </a:cxn>
                <a:cxn ang="0">
                  <a:pos x="133" y="71"/>
                </a:cxn>
                <a:cxn ang="0">
                  <a:pos x="115" y="79"/>
                </a:cxn>
                <a:cxn ang="0">
                  <a:pos x="125" y="71"/>
                </a:cxn>
                <a:cxn ang="0">
                  <a:pos x="261" y="0"/>
                </a:cxn>
                <a:cxn ang="0">
                  <a:pos x="261" y="23"/>
                </a:cxn>
                <a:cxn ang="0">
                  <a:pos x="269" y="15"/>
                </a:cxn>
                <a:cxn ang="0">
                  <a:pos x="261" y="0"/>
                </a:cxn>
              </a:cxnLst>
              <a:rect l="0" t="0" r="0" b="0"/>
              <a:pathLst>
                <a:path w="338" h="163">
                  <a:moveTo>
                    <a:pt x="261" y="0"/>
                  </a:moveTo>
                  <a:lnTo>
                    <a:pt x="186" y="31"/>
                  </a:lnTo>
                  <a:lnTo>
                    <a:pt x="179" y="36"/>
                  </a:lnTo>
                  <a:lnTo>
                    <a:pt x="177" y="38"/>
                  </a:lnTo>
                  <a:lnTo>
                    <a:pt x="177" y="36"/>
                  </a:lnTo>
                  <a:lnTo>
                    <a:pt x="175" y="36"/>
                  </a:lnTo>
                  <a:lnTo>
                    <a:pt x="173" y="36"/>
                  </a:lnTo>
                  <a:lnTo>
                    <a:pt x="146" y="54"/>
                  </a:lnTo>
                  <a:lnTo>
                    <a:pt x="102" y="77"/>
                  </a:lnTo>
                  <a:lnTo>
                    <a:pt x="69" y="94"/>
                  </a:lnTo>
                  <a:lnTo>
                    <a:pt x="42" y="107"/>
                  </a:lnTo>
                  <a:lnTo>
                    <a:pt x="27" y="117"/>
                  </a:lnTo>
                  <a:lnTo>
                    <a:pt x="31" y="117"/>
                  </a:lnTo>
                  <a:lnTo>
                    <a:pt x="41" y="117"/>
                  </a:lnTo>
                  <a:lnTo>
                    <a:pt x="50" y="109"/>
                  </a:lnTo>
                  <a:lnTo>
                    <a:pt x="58" y="104"/>
                  </a:lnTo>
                  <a:lnTo>
                    <a:pt x="73" y="96"/>
                  </a:lnTo>
                  <a:lnTo>
                    <a:pt x="81" y="92"/>
                  </a:lnTo>
                  <a:lnTo>
                    <a:pt x="83" y="90"/>
                  </a:lnTo>
                  <a:lnTo>
                    <a:pt x="87" y="88"/>
                  </a:lnTo>
                  <a:lnTo>
                    <a:pt x="89" y="88"/>
                  </a:lnTo>
                  <a:lnTo>
                    <a:pt x="92" y="86"/>
                  </a:lnTo>
                  <a:lnTo>
                    <a:pt x="90" y="90"/>
                  </a:lnTo>
                  <a:lnTo>
                    <a:pt x="87" y="92"/>
                  </a:lnTo>
                  <a:lnTo>
                    <a:pt x="81" y="96"/>
                  </a:lnTo>
                  <a:lnTo>
                    <a:pt x="71" y="102"/>
                  </a:lnTo>
                  <a:lnTo>
                    <a:pt x="60" y="107"/>
                  </a:lnTo>
                  <a:lnTo>
                    <a:pt x="42" y="121"/>
                  </a:lnTo>
                  <a:lnTo>
                    <a:pt x="39" y="125"/>
                  </a:lnTo>
                  <a:lnTo>
                    <a:pt x="35" y="127"/>
                  </a:lnTo>
                  <a:lnTo>
                    <a:pt x="25" y="129"/>
                  </a:lnTo>
                  <a:lnTo>
                    <a:pt x="17" y="134"/>
                  </a:lnTo>
                  <a:lnTo>
                    <a:pt x="14" y="134"/>
                  </a:lnTo>
                  <a:lnTo>
                    <a:pt x="10" y="136"/>
                  </a:lnTo>
                  <a:lnTo>
                    <a:pt x="6" y="142"/>
                  </a:lnTo>
                  <a:lnTo>
                    <a:pt x="6" y="144"/>
                  </a:lnTo>
                  <a:lnTo>
                    <a:pt x="10" y="140"/>
                  </a:lnTo>
                  <a:lnTo>
                    <a:pt x="14" y="138"/>
                  </a:lnTo>
                  <a:lnTo>
                    <a:pt x="17" y="138"/>
                  </a:lnTo>
                  <a:lnTo>
                    <a:pt x="21" y="136"/>
                  </a:lnTo>
                  <a:lnTo>
                    <a:pt x="25" y="134"/>
                  </a:lnTo>
                  <a:lnTo>
                    <a:pt x="29" y="132"/>
                  </a:lnTo>
                  <a:lnTo>
                    <a:pt x="39" y="130"/>
                  </a:lnTo>
                  <a:lnTo>
                    <a:pt x="42" y="130"/>
                  </a:lnTo>
                  <a:lnTo>
                    <a:pt x="46" y="130"/>
                  </a:lnTo>
                  <a:lnTo>
                    <a:pt x="48" y="129"/>
                  </a:lnTo>
                  <a:lnTo>
                    <a:pt x="50" y="125"/>
                  </a:lnTo>
                  <a:lnTo>
                    <a:pt x="50" y="123"/>
                  </a:lnTo>
                  <a:lnTo>
                    <a:pt x="54" y="123"/>
                  </a:lnTo>
                  <a:lnTo>
                    <a:pt x="60" y="121"/>
                  </a:lnTo>
                  <a:lnTo>
                    <a:pt x="62" y="119"/>
                  </a:lnTo>
                  <a:lnTo>
                    <a:pt x="65" y="117"/>
                  </a:lnTo>
                  <a:lnTo>
                    <a:pt x="75" y="111"/>
                  </a:lnTo>
                  <a:lnTo>
                    <a:pt x="77" y="107"/>
                  </a:lnTo>
                  <a:lnTo>
                    <a:pt x="79" y="107"/>
                  </a:lnTo>
                  <a:lnTo>
                    <a:pt x="85" y="106"/>
                  </a:lnTo>
                  <a:lnTo>
                    <a:pt x="89" y="104"/>
                  </a:lnTo>
                  <a:lnTo>
                    <a:pt x="90" y="102"/>
                  </a:lnTo>
                  <a:lnTo>
                    <a:pt x="92" y="100"/>
                  </a:lnTo>
                  <a:lnTo>
                    <a:pt x="96" y="100"/>
                  </a:lnTo>
                  <a:lnTo>
                    <a:pt x="100" y="98"/>
                  </a:lnTo>
                  <a:lnTo>
                    <a:pt x="104" y="94"/>
                  </a:lnTo>
                  <a:lnTo>
                    <a:pt x="108" y="92"/>
                  </a:lnTo>
                  <a:lnTo>
                    <a:pt x="125" y="86"/>
                  </a:lnTo>
                  <a:lnTo>
                    <a:pt x="131" y="81"/>
                  </a:lnTo>
                  <a:lnTo>
                    <a:pt x="135" y="79"/>
                  </a:lnTo>
                  <a:lnTo>
                    <a:pt x="137" y="79"/>
                  </a:lnTo>
                  <a:lnTo>
                    <a:pt x="142" y="81"/>
                  </a:lnTo>
                  <a:lnTo>
                    <a:pt x="148" y="75"/>
                  </a:lnTo>
                  <a:lnTo>
                    <a:pt x="169" y="63"/>
                  </a:lnTo>
                  <a:lnTo>
                    <a:pt x="183" y="58"/>
                  </a:lnTo>
                  <a:lnTo>
                    <a:pt x="192" y="52"/>
                  </a:lnTo>
                  <a:lnTo>
                    <a:pt x="221" y="38"/>
                  </a:lnTo>
                  <a:lnTo>
                    <a:pt x="231" y="34"/>
                  </a:lnTo>
                  <a:lnTo>
                    <a:pt x="240" y="31"/>
                  </a:lnTo>
                  <a:lnTo>
                    <a:pt x="244" y="27"/>
                  </a:lnTo>
                  <a:lnTo>
                    <a:pt x="246" y="27"/>
                  </a:lnTo>
                  <a:lnTo>
                    <a:pt x="248" y="27"/>
                  </a:lnTo>
                  <a:lnTo>
                    <a:pt x="248" y="31"/>
                  </a:lnTo>
                  <a:lnTo>
                    <a:pt x="246" y="33"/>
                  </a:lnTo>
                  <a:lnTo>
                    <a:pt x="236" y="34"/>
                  </a:lnTo>
                  <a:lnTo>
                    <a:pt x="229" y="40"/>
                  </a:lnTo>
                  <a:lnTo>
                    <a:pt x="217" y="44"/>
                  </a:lnTo>
                  <a:lnTo>
                    <a:pt x="208" y="50"/>
                  </a:lnTo>
                  <a:lnTo>
                    <a:pt x="192" y="56"/>
                  </a:lnTo>
                  <a:lnTo>
                    <a:pt x="183" y="61"/>
                  </a:lnTo>
                  <a:lnTo>
                    <a:pt x="175" y="65"/>
                  </a:lnTo>
                  <a:lnTo>
                    <a:pt x="167" y="69"/>
                  </a:lnTo>
                  <a:lnTo>
                    <a:pt x="154" y="77"/>
                  </a:lnTo>
                  <a:lnTo>
                    <a:pt x="148" y="79"/>
                  </a:lnTo>
                  <a:lnTo>
                    <a:pt x="146" y="82"/>
                  </a:lnTo>
                  <a:lnTo>
                    <a:pt x="146" y="84"/>
                  </a:lnTo>
                  <a:lnTo>
                    <a:pt x="140" y="88"/>
                  </a:lnTo>
                  <a:lnTo>
                    <a:pt x="138" y="86"/>
                  </a:lnTo>
                  <a:lnTo>
                    <a:pt x="133" y="92"/>
                  </a:lnTo>
                  <a:lnTo>
                    <a:pt x="135" y="88"/>
                  </a:lnTo>
                  <a:lnTo>
                    <a:pt x="135" y="86"/>
                  </a:lnTo>
                  <a:lnTo>
                    <a:pt x="133" y="86"/>
                  </a:lnTo>
                  <a:lnTo>
                    <a:pt x="125" y="94"/>
                  </a:lnTo>
                  <a:lnTo>
                    <a:pt x="125" y="96"/>
                  </a:lnTo>
                  <a:lnTo>
                    <a:pt x="121" y="96"/>
                  </a:lnTo>
                  <a:lnTo>
                    <a:pt x="125" y="94"/>
                  </a:lnTo>
                  <a:lnTo>
                    <a:pt x="125" y="88"/>
                  </a:lnTo>
                  <a:lnTo>
                    <a:pt x="131" y="84"/>
                  </a:lnTo>
                  <a:lnTo>
                    <a:pt x="129" y="84"/>
                  </a:lnTo>
                  <a:lnTo>
                    <a:pt x="125" y="86"/>
                  </a:lnTo>
                  <a:lnTo>
                    <a:pt x="121" y="92"/>
                  </a:lnTo>
                  <a:lnTo>
                    <a:pt x="113" y="100"/>
                  </a:lnTo>
                  <a:lnTo>
                    <a:pt x="110" y="104"/>
                  </a:lnTo>
                  <a:lnTo>
                    <a:pt x="115" y="94"/>
                  </a:lnTo>
                  <a:lnTo>
                    <a:pt x="113" y="94"/>
                  </a:lnTo>
                  <a:lnTo>
                    <a:pt x="108" y="98"/>
                  </a:lnTo>
                  <a:lnTo>
                    <a:pt x="104" y="102"/>
                  </a:lnTo>
                  <a:lnTo>
                    <a:pt x="102" y="106"/>
                  </a:lnTo>
                  <a:lnTo>
                    <a:pt x="104" y="106"/>
                  </a:lnTo>
                  <a:lnTo>
                    <a:pt x="104" y="104"/>
                  </a:lnTo>
                  <a:lnTo>
                    <a:pt x="106" y="104"/>
                  </a:lnTo>
                  <a:lnTo>
                    <a:pt x="106" y="107"/>
                  </a:lnTo>
                  <a:lnTo>
                    <a:pt x="102" y="109"/>
                  </a:lnTo>
                  <a:lnTo>
                    <a:pt x="96" y="117"/>
                  </a:lnTo>
                  <a:lnTo>
                    <a:pt x="87" y="123"/>
                  </a:lnTo>
                  <a:lnTo>
                    <a:pt x="81" y="125"/>
                  </a:lnTo>
                  <a:lnTo>
                    <a:pt x="75" y="129"/>
                  </a:lnTo>
                  <a:lnTo>
                    <a:pt x="69" y="132"/>
                  </a:lnTo>
                  <a:lnTo>
                    <a:pt x="62" y="134"/>
                  </a:lnTo>
                  <a:lnTo>
                    <a:pt x="56" y="136"/>
                  </a:lnTo>
                  <a:lnTo>
                    <a:pt x="52" y="140"/>
                  </a:lnTo>
                  <a:lnTo>
                    <a:pt x="42" y="146"/>
                  </a:lnTo>
                  <a:lnTo>
                    <a:pt x="31" y="150"/>
                  </a:lnTo>
                  <a:lnTo>
                    <a:pt x="10" y="159"/>
                  </a:lnTo>
                  <a:lnTo>
                    <a:pt x="4" y="161"/>
                  </a:lnTo>
                  <a:lnTo>
                    <a:pt x="0" y="163"/>
                  </a:lnTo>
                  <a:lnTo>
                    <a:pt x="41" y="152"/>
                  </a:lnTo>
                  <a:lnTo>
                    <a:pt x="50" y="146"/>
                  </a:lnTo>
                  <a:lnTo>
                    <a:pt x="58" y="142"/>
                  </a:lnTo>
                  <a:lnTo>
                    <a:pt x="67" y="140"/>
                  </a:lnTo>
                  <a:lnTo>
                    <a:pt x="75" y="136"/>
                  </a:lnTo>
                  <a:lnTo>
                    <a:pt x="85" y="130"/>
                  </a:lnTo>
                  <a:lnTo>
                    <a:pt x="92" y="129"/>
                  </a:lnTo>
                  <a:lnTo>
                    <a:pt x="98" y="127"/>
                  </a:lnTo>
                  <a:lnTo>
                    <a:pt x="102" y="123"/>
                  </a:lnTo>
                  <a:lnTo>
                    <a:pt x="104" y="121"/>
                  </a:lnTo>
                  <a:lnTo>
                    <a:pt x="137" y="102"/>
                  </a:lnTo>
                  <a:lnTo>
                    <a:pt x="160" y="88"/>
                  </a:lnTo>
                  <a:lnTo>
                    <a:pt x="183" y="79"/>
                  </a:lnTo>
                  <a:lnTo>
                    <a:pt x="192" y="75"/>
                  </a:lnTo>
                  <a:lnTo>
                    <a:pt x="198" y="71"/>
                  </a:lnTo>
                  <a:lnTo>
                    <a:pt x="208" y="65"/>
                  </a:lnTo>
                  <a:lnTo>
                    <a:pt x="215" y="59"/>
                  </a:lnTo>
                  <a:lnTo>
                    <a:pt x="231" y="56"/>
                  </a:lnTo>
                  <a:lnTo>
                    <a:pt x="254" y="44"/>
                  </a:lnTo>
                  <a:lnTo>
                    <a:pt x="259" y="40"/>
                  </a:lnTo>
                  <a:lnTo>
                    <a:pt x="263" y="38"/>
                  </a:lnTo>
                  <a:lnTo>
                    <a:pt x="269" y="38"/>
                  </a:lnTo>
                  <a:lnTo>
                    <a:pt x="271" y="36"/>
                  </a:lnTo>
                  <a:lnTo>
                    <a:pt x="271" y="33"/>
                  </a:lnTo>
                  <a:lnTo>
                    <a:pt x="275" y="31"/>
                  </a:lnTo>
                  <a:lnTo>
                    <a:pt x="279" y="33"/>
                  </a:lnTo>
                  <a:lnTo>
                    <a:pt x="281" y="31"/>
                  </a:lnTo>
                  <a:lnTo>
                    <a:pt x="282" y="29"/>
                  </a:lnTo>
                  <a:lnTo>
                    <a:pt x="284" y="27"/>
                  </a:lnTo>
                  <a:lnTo>
                    <a:pt x="288" y="25"/>
                  </a:lnTo>
                  <a:lnTo>
                    <a:pt x="296" y="23"/>
                  </a:lnTo>
                  <a:lnTo>
                    <a:pt x="302" y="21"/>
                  </a:lnTo>
                  <a:lnTo>
                    <a:pt x="307" y="17"/>
                  </a:lnTo>
                  <a:lnTo>
                    <a:pt x="311" y="15"/>
                  </a:lnTo>
                  <a:lnTo>
                    <a:pt x="313" y="15"/>
                  </a:lnTo>
                  <a:lnTo>
                    <a:pt x="317" y="11"/>
                  </a:lnTo>
                  <a:lnTo>
                    <a:pt x="319" y="10"/>
                  </a:lnTo>
                  <a:lnTo>
                    <a:pt x="321" y="10"/>
                  </a:lnTo>
                  <a:lnTo>
                    <a:pt x="325" y="8"/>
                  </a:lnTo>
                  <a:lnTo>
                    <a:pt x="329" y="6"/>
                  </a:lnTo>
                  <a:lnTo>
                    <a:pt x="334" y="4"/>
                  </a:lnTo>
                  <a:lnTo>
                    <a:pt x="338" y="0"/>
                  </a:lnTo>
                  <a:lnTo>
                    <a:pt x="261" y="0"/>
                  </a:lnTo>
                  <a:lnTo>
                    <a:pt x="108" y="82"/>
                  </a:lnTo>
                  <a:lnTo>
                    <a:pt x="106" y="86"/>
                  </a:lnTo>
                  <a:lnTo>
                    <a:pt x="102" y="88"/>
                  </a:lnTo>
                  <a:lnTo>
                    <a:pt x="100" y="86"/>
                  </a:lnTo>
                  <a:lnTo>
                    <a:pt x="104" y="82"/>
                  </a:lnTo>
                  <a:lnTo>
                    <a:pt x="108" y="81"/>
                  </a:lnTo>
                  <a:lnTo>
                    <a:pt x="110" y="77"/>
                  </a:lnTo>
                  <a:lnTo>
                    <a:pt x="112" y="77"/>
                  </a:lnTo>
                  <a:lnTo>
                    <a:pt x="110" y="81"/>
                  </a:lnTo>
                  <a:lnTo>
                    <a:pt x="108" y="82"/>
                  </a:lnTo>
                  <a:lnTo>
                    <a:pt x="261" y="0"/>
                  </a:lnTo>
                  <a:lnTo>
                    <a:pt x="137" y="65"/>
                  </a:lnTo>
                  <a:lnTo>
                    <a:pt x="133" y="71"/>
                  </a:lnTo>
                  <a:lnTo>
                    <a:pt x="129" y="75"/>
                  </a:lnTo>
                  <a:lnTo>
                    <a:pt x="125" y="77"/>
                  </a:lnTo>
                  <a:lnTo>
                    <a:pt x="117" y="81"/>
                  </a:lnTo>
                  <a:lnTo>
                    <a:pt x="115" y="79"/>
                  </a:lnTo>
                  <a:lnTo>
                    <a:pt x="119" y="77"/>
                  </a:lnTo>
                  <a:lnTo>
                    <a:pt x="121" y="75"/>
                  </a:lnTo>
                  <a:lnTo>
                    <a:pt x="125" y="71"/>
                  </a:lnTo>
                  <a:lnTo>
                    <a:pt x="125" y="71"/>
                  </a:lnTo>
                  <a:lnTo>
                    <a:pt x="131" y="69"/>
                  </a:lnTo>
                  <a:lnTo>
                    <a:pt x="135" y="65"/>
                  </a:lnTo>
                  <a:lnTo>
                    <a:pt x="137" y="65"/>
                  </a:lnTo>
                  <a:lnTo>
                    <a:pt x="261" y="0"/>
                  </a:lnTo>
                  <a:lnTo>
                    <a:pt x="273" y="17"/>
                  </a:lnTo>
                  <a:lnTo>
                    <a:pt x="271" y="19"/>
                  </a:lnTo>
                  <a:lnTo>
                    <a:pt x="267" y="21"/>
                  </a:lnTo>
                  <a:lnTo>
                    <a:pt x="261" y="23"/>
                  </a:lnTo>
                  <a:lnTo>
                    <a:pt x="259" y="23"/>
                  </a:lnTo>
                  <a:lnTo>
                    <a:pt x="261" y="19"/>
                  </a:lnTo>
                  <a:lnTo>
                    <a:pt x="265" y="15"/>
                  </a:lnTo>
                  <a:lnTo>
                    <a:pt x="269" y="15"/>
                  </a:lnTo>
                  <a:lnTo>
                    <a:pt x="273" y="13"/>
                  </a:lnTo>
                  <a:lnTo>
                    <a:pt x="275" y="13"/>
                  </a:lnTo>
                  <a:lnTo>
                    <a:pt x="273" y="17"/>
                  </a:lnTo>
                  <a:lnTo>
                    <a:pt x="261" y="0"/>
                  </a:lnTo>
                  <a:close/>
                </a:path>
              </a:pathLst>
            </a:custGeom>
            <a:gradFill>
              <a:gsLst>
                <a:gs pos="25000">
                  <a:schemeClr val="bg1">
                    <a:alpha val="25000"/>
                  </a:schemeClr>
                </a:gs>
                <a:gs pos="55000">
                  <a:schemeClr val="bg1">
                    <a:alpha val="5000"/>
                  </a:schemeClr>
                </a:gs>
              </a:gsLst>
              <a:lin ang="27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 dirty="0"/>
            </a:p>
          </p:txBody>
        </p:sp>
        <p:sp>
          <p:nvSpPr>
            <p:cNvPr id="10" name="フリーフォーム 9"/>
            <p:cNvSpPr>
              <a:spLocks/>
            </p:cNvSpPr>
            <p:nvPr/>
          </p:nvSpPr>
          <p:spPr bwMode="auto">
            <a:xfrm>
              <a:off x="45044" y="1900337"/>
              <a:ext cx="8935670" cy="2769577"/>
            </a:xfrm>
            <a:custGeom>
              <a:avLst/>
              <a:gdLst/>
              <a:ahLst/>
              <a:cxnLst>
                <a:cxn ang="0">
                  <a:pos x="750" y="194"/>
                </a:cxn>
                <a:cxn ang="0">
                  <a:pos x="762" y="180"/>
                </a:cxn>
                <a:cxn ang="0">
                  <a:pos x="662" y="199"/>
                </a:cxn>
                <a:cxn ang="0">
                  <a:pos x="674" y="203"/>
                </a:cxn>
                <a:cxn ang="0">
                  <a:pos x="698" y="188"/>
                </a:cxn>
                <a:cxn ang="0">
                  <a:pos x="543" y="230"/>
                </a:cxn>
                <a:cxn ang="0">
                  <a:pos x="762" y="180"/>
                </a:cxn>
                <a:cxn ang="0">
                  <a:pos x="639" y="265"/>
                </a:cxn>
                <a:cxn ang="0">
                  <a:pos x="591" y="219"/>
                </a:cxn>
                <a:cxn ang="0">
                  <a:pos x="602" y="215"/>
                </a:cxn>
                <a:cxn ang="0">
                  <a:pos x="503" y="234"/>
                </a:cxn>
                <a:cxn ang="0">
                  <a:pos x="489" y="242"/>
                </a:cxn>
                <a:cxn ang="0">
                  <a:pos x="445" y="249"/>
                </a:cxn>
                <a:cxn ang="0">
                  <a:pos x="426" y="251"/>
                </a:cxn>
                <a:cxn ang="0">
                  <a:pos x="762" y="180"/>
                </a:cxn>
                <a:cxn ang="0">
                  <a:pos x="343" y="334"/>
                </a:cxn>
                <a:cxn ang="0">
                  <a:pos x="370" y="263"/>
                </a:cxn>
                <a:cxn ang="0">
                  <a:pos x="261" y="291"/>
                </a:cxn>
                <a:cxn ang="0">
                  <a:pos x="272" y="286"/>
                </a:cxn>
                <a:cxn ang="0">
                  <a:pos x="247" y="303"/>
                </a:cxn>
                <a:cxn ang="0">
                  <a:pos x="197" y="318"/>
                </a:cxn>
                <a:cxn ang="0">
                  <a:pos x="205" y="324"/>
                </a:cxn>
                <a:cxn ang="0">
                  <a:pos x="124" y="349"/>
                </a:cxn>
                <a:cxn ang="0">
                  <a:pos x="146" y="343"/>
                </a:cxn>
                <a:cxn ang="0">
                  <a:pos x="88" y="363"/>
                </a:cxn>
                <a:cxn ang="0">
                  <a:pos x="105" y="359"/>
                </a:cxn>
                <a:cxn ang="0">
                  <a:pos x="69" y="370"/>
                </a:cxn>
                <a:cxn ang="0">
                  <a:pos x="80" y="368"/>
                </a:cxn>
                <a:cxn ang="0">
                  <a:pos x="50" y="376"/>
                </a:cxn>
                <a:cxn ang="0">
                  <a:pos x="3" y="389"/>
                </a:cxn>
                <a:cxn ang="0">
                  <a:pos x="2" y="458"/>
                </a:cxn>
                <a:cxn ang="0">
                  <a:pos x="806" y="416"/>
                </a:cxn>
                <a:cxn ang="0">
                  <a:pos x="879" y="230"/>
                </a:cxn>
                <a:cxn ang="0">
                  <a:pos x="890" y="211"/>
                </a:cxn>
                <a:cxn ang="0">
                  <a:pos x="902" y="184"/>
                </a:cxn>
                <a:cxn ang="0">
                  <a:pos x="927" y="147"/>
                </a:cxn>
                <a:cxn ang="0">
                  <a:pos x="992" y="69"/>
                </a:cxn>
                <a:cxn ang="0">
                  <a:pos x="1011" y="57"/>
                </a:cxn>
                <a:cxn ang="0">
                  <a:pos x="1077" y="5"/>
                </a:cxn>
                <a:cxn ang="0">
                  <a:pos x="762" y="180"/>
                </a:cxn>
                <a:cxn ang="0">
                  <a:pos x="977" y="147"/>
                </a:cxn>
                <a:cxn ang="0">
                  <a:pos x="1140" y="136"/>
                </a:cxn>
                <a:cxn ang="0">
                  <a:pos x="762" y="180"/>
                </a:cxn>
                <a:cxn ang="0">
                  <a:pos x="1244" y="103"/>
                </a:cxn>
                <a:cxn ang="0">
                  <a:pos x="1274" y="98"/>
                </a:cxn>
                <a:cxn ang="0">
                  <a:pos x="1294" y="94"/>
                </a:cxn>
                <a:cxn ang="0">
                  <a:pos x="1309" y="103"/>
                </a:cxn>
                <a:cxn ang="0">
                  <a:pos x="1347" y="90"/>
                </a:cxn>
                <a:cxn ang="0">
                  <a:pos x="762" y="180"/>
                </a:cxn>
                <a:cxn ang="0">
                  <a:pos x="1374" y="90"/>
                </a:cxn>
                <a:cxn ang="0">
                  <a:pos x="1409" y="84"/>
                </a:cxn>
                <a:cxn ang="0">
                  <a:pos x="1440" y="84"/>
                </a:cxn>
                <a:cxn ang="0">
                  <a:pos x="1480" y="80"/>
                </a:cxn>
                <a:cxn ang="0">
                  <a:pos x="1480" y="80"/>
                </a:cxn>
                <a:cxn ang="0">
                  <a:pos x="1511" y="78"/>
                </a:cxn>
                <a:cxn ang="0">
                  <a:pos x="1572" y="78"/>
                </a:cxn>
              </a:cxnLst>
              <a:rect l="0" t="0" r="0" b="0"/>
              <a:pathLst>
                <a:path w="1587" h="462">
                  <a:moveTo>
                    <a:pt x="762" y="180"/>
                  </a:moveTo>
                  <a:lnTo>
                    <a:pt x="758" y="178"/>
                  </a:lnTo>
                  <a:lnTo>
                    <a:pt x="752" y="178"/>
                  </a:lnTo>
                  <a:lnTo>
                    <a:pt x="745" y="182"/>
                  </a:lnTo>
                  <a:lnTo>
                    <a:pt x="743" y="184"/>
                  </a:lnTo>
                  <a:lnTo>
                    <a:pt x="743" y="186"/>
                  </a:lnTo>
                  <a:lnTo>
                    <a:pt x="745" y="192"/>
                  </a:lnTo>
                  <a:lnTo>
                    <a:pt x="750" y="194"/>
                  </a:lnTo>
                  <a:lnTo>
                    <a:pt x="760" y="195"/>
                  </a:lnTo>
                  <a:lnTo>
                    <a:pt x="766" y="192"/>
                  </a:lnTo>
                  <a:lnTo>
                    <a:pt x="768" y="190"/>
                  </a:lnTo>
                  <a:lnTo>
                    <a:pt x="770" y="186"/>
                  </a:lnTo>
                  <a:lnTo>
                    <a:pt x="768" y="184"/>
                  </a:lnTo>
                  <a:lnTo>
                    <a:pt x="768" y="182"/>
                  </a:lnTo>
                  <a:lnTo>
                    <a:pt x="764" y="180"/>
                  </a:lnTo>
                  <a:lnTo>
                    <a:pt x="762" y="180"/>
                  </a:lnTo>
                  <a:lnTo>
                    <a:pt x="691" y="190"/>
                  </a:lnTo>
                  <a:lnTo>
                    <a:pt x="679" y="194"/>
                  </a:lnTo>
                  <a:lnTo>
                    <a:pt x="675" y="192"/>
                  </a:lnTo>
                  <a:lnTo>
                    <a:pt x="674" y="194"/>
                  </a:lnTo>
                  <a:lnTo>
                    <a:pt x="672" y="194"/>
                  </a:lnTo>
                  <a:lnTo>
                    <a:pt x="666" y="199"/>
                  </a:lnTo>
                  <a:lnTo>
                    <a:pt x="664" y="199"/>
                  </a:lnTo>
                  <a:lnTo>
                    <a:pt x="662" y="199"/>
                  </a:lnTo>
                  <a:lnTo>
                    <a:pt x="658" y="201"/>
                  </a:lnTo>
                  <a:lnTo>
                    <a:pt x="658" y="205"/>
                  </a:lnTo>
                  <a:lnTo>
                    <a:pt x="662" y="205"/>
                  </a:lnTo>
                  <a:lnTo>
                    <a:pt x="664" y="205"/>
                  </a:lnTo>
                  <a:lnTo>
                    <a:pt x="668" y="203"/>
                  </a:lnTo>
                  <a:lnTo>
                    <a:pt x="670" y="201"/>
                  </a:lnTo>
                  <a:lnTo>
                    <a:pt x="672" y="203"/>
                  </a:lnTo>
                  <a:lnTo>
                    <a:pt x="674" y="203"/>
                  </a:lnTo>
                  <a:lnTo>
                    <a:pt x="675" y="203"/>
                  </a:lnTo>
                  <a:lnTo>
                    <a:pt x="683" y="199"/>
                  </a:lnTo>
                  <a:lnTo>
                    <a:pt x="685" y="201"/>
                  </a:lnTo>
                  <a:lnTo>
                    <a:pt x="693" y="201"/>
                  </a:lnTo>
                  <a:lnTo>
                    <a:pt x="700" y="197"/>
                  </a:lnTo>
                  <a:lnTo>
                    <a:pt x="704" y="194"/>
                  </a:lnTo>
                  <a:lnTo>
                    <a:pt x="702" y="190"/>
                  </a:lnTo>
                  <a:lnTo>
                    <a:pt x="698" y="188"/>
                  </a:lnTo>
                  <a:lnTo>
                    <a:pt x="691" y="190"/>
                  </a:lnTo>
                  <a:lnTo>
                    <a:pt x="762" y="180"/>
                  </a:lnTo>
                  <a:lnTo>
                    <a:pt x="553" y="222"/>
                  </a:lnTo>
                  <a:lnTo>
                    <a:pt x="541" y="222"/>
                  </a:lnTo>
                  <a:lnTo>
                    <a:pt x="537" y="224"/>
                  </a:lnTo>
                  <a:lnTo>
                    <a:pt x="537" y="228"/>
                  </a:lnTo>
                  <a:lnTo>
                    <a:pt x="539" y="230"/>
                  </a:lnTo>
                  <a:lnTo>
                    <a:pt x="543" y="230"/>
                  </a:lnTo>
                  <a:lnTo>
                    <a:pt x="547" y="230"/>
                  </a:lnTo>
                  <a:lnTo>
                    <a:pt x="551" y="228"/>
                  </a:lnTo>
                  <a:lnTo>
                    <a:pt x="556" y="226"/>
                  </a:lnTo>
                  <a:lnTo>
                    <a:pt x="558" y="226"/>
                  </a:lnTo>
                  <a:lnTo>
                    <a:pt x="558" y="224"/>
                  </a:lnTo>
                  <a:lnTo>
                    <a:pt x="556" y="222"/>
                  </a:lnTo>
                  <a:lnTo>
                    <a:pt x="553" y="222"/>
                  </a:lnTo>
                  <a:lnTo>
                    <a:pt x="762" y="180"/>
                  </a:lnTo>
                  <a:lnTo>
                    <a:pt x="639" y="265"/>
                  </a:lnTo>
                  <a:lnTo>
                    <a:pt x="641" y="265"/>
                  </a:lnTo>
                  <a:lnTo>
                    <a:pt x="645" y="265"/>
                  </a:lnTo>
                  <a:lnTo>
                    <a:pt x="649" y="261"/>
                  </a:lnTo>
                  <a:lnTo>
                    <a:pt x="647" y="259"/>
                  </a:lnTo>
                  <a:lnTo>
                    <a:pt x="645" y="259"/>
                  </a:lnTo>
                  <a:lnTo>
                    <a:pt x="641" y="261"/>
                  </a:lnTo>
                  <a:lnTo>
                    <a:pt x="639" y="265"/>
                  </a:lnTo>
                  <a:lnTo>
                    <a:pt x="762" y="180"/>
                  </a:lnTo>
                  <a:lnTo>
                    <a:pt x="593" y="213"/>
                  </a:lnTo>
                  <a:lnTo>
                    <a:pt x="591" y="213"/>
                  </a:lnTo>
                  <a:lnTo>
                    <a:pt x="585" y="213"/>
                  </a:lnTo>
                  <a:lnTo>
                    <a:pt x="581" y="215"/>
                  </a:lnTo>
                  <a:lnTo>
                    <a:pt x="581" y="219"/>
                  </a:lnTo>
                  <a:lnTo>
                    <a:pt x="583" y="220"/>
                  </a:lnTo>
                  <a:lnTo>
                    <a:pt x="591" y="219"/>
                  </a:lnTo>
                  <a:lnTo>
                    <a:pt x="593" y="217"/>
                  </a:lnTo>
                  <a:lnTo>
                    <a:pt x="593" y="215"/>
                  </a:lnTo>
                  <a:lnTo>
                    <a:pt x="593" y="213"/>
                  </a:lnTo>
                  <a:lnTo>
                    <a:pt x="762" y="180"/>
                  </a:lnTo>
                  <a:lnTo>
                    <a:pt x="597" y="215"/>
                  </a:lnTo>
                  <a:lnTo>
                    <a:pt x="595" y="217"/>
                  </a:lnTo>
                  <a:lnTo>
                    <a:pt x="599" y="217"/>
                  </a:lnTo>
                  <a:lnTo>
                    <a:pt x="602" y="215"/>
                  </a:lnTo>
                  <a:lnTo>
                    <a:pt x="602" y="213"/>
                  </a:lnTo>
                  <a:lnTo>
                    <a:pt x="601" y="211"/>
                  </a:lnTo>
                  <a:lnTo>
                    <a:pt x="599" y="211"/>
                  </a:lnTo>
                  <a:lnTo>
                    <a:pt x="597" y="215"/>
                  </a:lnTo>
                  <a:lnTo>
                    <a:pt x="762" y="180"/>
                  </a:lnTo>
                  <a:lnTo>
                    <a:pt x="512" y="234"/>
                  </a:lnTo>
                  <a:lnTo>
                    <a:pt x="505" y="232"/>
                  </a:lnTo>
                  <a:lnTo>
                    <a:pt x="503" y="234"/>
                  </a:lnTo>
                  <a:lnTo>
                    <a:pt x="503" y="236"/>
                  </a:lnTo>
                  <a:lnTo>
                    <a:pt x="510" y="236"/>
                  </a:lnTo>
                  <a:lnTo>
                    <a:pt x="512" y="234"/>
                  </a:lnTo>
                  <a:lnTo>
                    <a:pt x="762" y="180"/>
                  </a:lnTo>
                  <a:lnTo>
                    <a:pt x="501" y="240"/>
                  </a:lnTo>
                  <a:lnTo>
                    <a:pt x="489" y="238"/>
                  </a:lnTo>
                  <a:lnTo>
                    <a:pt x="487" y="240"/>
                  </a:lnTo>
                  <a:lnTo>
                    <a:pt x="489" y="242"/>
                  </a:lnTo>
                  <a:lnTo>
                    <a:pt x="491" y="242"/>
                  </a:lnTo>
                  <a:lnTo>
                    <a:pt x="497" y="242"/>
                  </a:lnTo>
                  <a:lnTo>
                    <a:pt x="499" y="242"/>
                  </a:lnTo>
                  <a:lnTo>
                    <a:pt x="501" y="240"/>
                  </a:lnTo>
                  <a:lnTo>
                    <a:pt x="762" y="180"/>
                  </a:lnTo>
                  <a:lnTo>
                    <a:pt x="439" y="245"/>
                  </a:lnTo>
                  <a:lnTo>
                    <a:pt x="439" y="247"/>
                  </a:lnTo>
                  <a:lnTo>
                    <a:pt x="445" y="249"/>
                  </a:lnTo>
                  <a:lnTo>
                    <a:pt x="449" y="247"/>
                  </a:lnTo>
                  <a:lnTo>
                    <a:pt x="453" y="245"/>
                  </a:lnTo>
                  <a:lnTo>
                    <a:pt x="451" y="243"/>
                  </a:lnTo>
                  <a:lnTo>
                    <a:pt x="447" y="242"/>
                  </a:lnTo>
                  <a:lnTo>
                    <a:pt x="443" y="243"/>
                  </a:lnTo>
                  <a:lnTo>
                    <a:pt x="439" y="245"/>
                  </a:lnTo>
                  <a:lnTo>
                    <a:pt x="762" y="180"/>
                  </a:lnTo>
                  <a:lnTo>
                    <a:pt x="426" y="251"/>
                  </a:lnTo>
                  <a:lnTo>
                    <a:pt x="426" y="253"/>
                  </a:lnTo>
                  <a:lnTo>
                    <a:pt x="430" y="253"/>
                  </a:lnTo>
                  <a:lnTo>
                    <a:pt x="434" y="253"/>
                  </a:lnTo>
                  <a:lnTo>
                    <a:pt x="432" y="249"/>
                  </a:lnTo>
                  <a:lnTo>
                    <a:pt x="430" y="247"/>
                  </a:lnTo>
                  <a:lnTo>
                    <a:pt x="426" y="247"/>
                  </a:lnTo>
                  <a:lnTo>
                    <a:pt x="426" y="251"/>
                  </a:lnTo>
                  <a:lnTo>
                    <a:pt x="762" y="180"/>
                  </a:lnTo>
                  <a:lnTo>
                    <a:pt x="338" y="334"/>
                  </a:lnTo>
                  <a:lnTo>
                    <a:pt x="336" y="336"/>
                  </a:lnTo>
                  <a:lnTo>
                    <a:pt x="336" y="338"/>
                  </a:lnTo>
                  <a:lnTo>
                    <a:pt x="338" y="339"/>
                  </a:lnTo>
                  <a:lnTo>
                    <a:pt x="343" y="339"/>
                  </a:lnTo>
                  <a:lnTo>
                    <a:pt x="343" y="338"/>
                  </a:lnTo>
                  <a:lnTo>
                    <a:pt x="343" y="336"/>
                  </a:lnTo>
                  <a:lnTo>
                    <a:pt x="343" y="334"/>
                  </a:lnTo>
                  <a:lnTo>
                    <a:pt x="338" y="334"/>
                  </a:lnTo>
                  <a:lnTo>
                    <a:pt x="762" y="180"/>
                  </a:lnTo>
                  <a:lnTo>
                    <a:pt x="364" y="265"/>
                  </a:lnTo>
                  <a:lnTo>
                    <a:pt x="364" y="267"/>
                  </a:lnTo>
                  <a:lnTo>
                    <a:pt x="366" y="267"/>
                  </a:lnTo>
                  <a:lnTo>
                    <a:pt x="368" y="267"/>
                  </a:lnTo>
                  <a:lnTo>
                    <a:pt x="370" y="265"/>
                  </a:lnTo>
                  <a:lnTo>
                    <a:pt x="370" y="263"/>
                  </a:lnTo>
                  <a:lnTo>
                    <a:pt x="368" y="261"/>
                  </a:lnTo>
                  <a:lnTo>
                    <a:pt x="364" y="265"/>
                  </a:lnTo>
                  <a:lnTo>
                    <a:pt x="762" y="180"/>
                  </a:lnTo>
                  <a:lnTo>
                    <a:pt x="272" y="286"/>
                  </a:lnTo>
                  <a:lnTo>
                    <a:pt x="268" y="286"/>
                  </a:lnTo>
                  <a:lnTo>
                    <a:pt x="263" y="288"/>
                  </a:lnTo>
                  <a:lnTo>
                    <a:pt x="261" y="290"/>
                  </a:lnTo>
                  <a:lnTo>
                    <a:pt x="261" y="291"/>
                  </a:lnTo>
                  <a:lnTo>
                    <a:pt x="261" y="295"/>
                  </a:lnTo>
                  <a:lnTo>
                    <a:pt x="263" y="293"/>
                  </a:lnTo>
                  <a:lnTo>
                    <a:pt x="268" y="293"/>
                  </a:lnTo>
                  <a:lnTo>
                    <a:pt x="272" y="293"/>
                  </a:lnTo>
                  <a:lnTo>
                    <a:pt x="276" y="291"/>
                  </a:lnTo>
                  <a:lnTo>
                    <a:pt x="276" y="290"/>
                  </a:lnTo>
                  <a:lnTo>
                    <a:pt x="276" y="288"/>
                  </a:lnTo>
                  <a:lnTo>
                    <a:pt x="272" y="286"/>
                  </a:lnTo>
                  <a:lnTo>
                    <a:pt x="762" y="180"/>
                  </a:lnTo>
                  <a:lnTo>
                    <a:pt x="253" y="297"/>
                  </a:lnTo>
                  <a:lnTo>
                    <a:pt x="247" y="299"/>
                  </a:lnTo>
                  <a:lnTo>
                    <a:pt x="242" y="299"/>
                  </a:lnTo>
                  <a:lnTo>
                    <a:pt x="240" y="301"/>
                  </a:lnTo>
                  <a:lnTo>
                    <a:pt x="238" y="303"/>
                  </a:lnTo>
                  <a:lnTo>
                    <a:pt x="242" y="303"/>
                  </a:lnTo>
                  <a:lnTo>
                    <a:pt x="247" y="303"/>
                  </a:lnTo>
                  <a:lnTo>
                    <a:pt x="251" y="305"/>
                  </a:lnTo>
                  <a:lnTo>
                    <a:pt x="255" y="303"/>
                  </a:lnTo>
                  <a:lnTo>
                    <a:pt x="259" y="297"/>
                  </a:lnTo>
                  <a:lnTo>
                    <a:pt x="257" y="295"/>
                  </a:lnTo>
                  <a:lnTo>
                    <a:pt x="253" y="297"/>
                  </a:lnTo>
                  <a:lnTo>
                    <a:pt x="762" y="180"/>
                  </a:lnTo>
                  <a:lnTo>
                    <a:pt x="201" y="320"/>
                  </a:lnTo>
                  <a:lnTo>
                    <a:pt x="197" y="318"/>
                  </a:lnTo>
                  <a:lnTo>
                    <a:pt x="195" y="320"/>
                  </a:lnTo>
                  <a:lnTo>
                    <a:pt x="188" y="324"/>
                  </a:lnTo>
                  <a:lnTo>
                    <a:pt x="188" y="326"/>
                  </a:lnTo>
                  <a:lnTo>
                    <a:pt x="192" y="326"/>
                  </a:lnTo>
                  <a:lnTo>
                    <a:pt x="195" y="326"/>
                  </a:lnTo>
                  <a:lnTo>
                    <a:pt x="199" y="324"/>
                  </a:lnTo>
                  <a:lnTo>
                    <a:pt x="203" y="324"/>
                  </a:lnTo>
                  <a:lnTo>
                    <a:pt x="205" y="324"/>
                  </a:lnTo>
                  <a:lnTo>
                    <a:pt x="205" y="320"/>
                  </a:lnTo>
                  <a:lnTo>
                    <a:pt x="201" y="320"/>
                  </a:lnTo>
                  <a:lnTo>
                    <a:pt x="762" y="180"/>
                  </a:lnTo>
                  <a:lnTo>
                    <a:pt x="136" y="341"/>
                  </a:lnTo>
                  <a:lnTo>
                    <a:pt x="128" y="345"/>
                  </a:lnTo>
                  <a:lnTo>
                    <a:pt x="122" y="347"/>
                  </a:lnTo>
                  <a:lnTo>
                    <a:pt x="122" y="349"/>
                  </a:lnTo>
                  <a:lnTo>
                    <a:pt x="124" y="349"/>
                  </a:lnTo>
                  <a:lnTo>
                    <a:pt x="128" y="351"/>
                  </a:lnTo>
                  <a:lnTo>
                    <a:pt x="132" y="349"/>
                  </a:lnTo>
                  <a:lnTo>
                    <a:pt x="136" y="349"/>
                  </a:lnTo>
                  <a:lnTo>
                    <a:pt x="140" y="349"/>
                  </a:lnTo>
                  <a:lnTo>
                    <a:pt x="144" y="349"/>
                  </a:lnTo>
                  <a:lnTo>
                    <a:pt x="146" y="347"/>
                  </a:lnTo>
                  <a:lnTo>
                    <a:pt x="146" y="345"/>
                  </a:lnTo>
                  <a:lnTo>
                    <a:pt x="146" y="343"/>
                  </a:lnTo>
                  <a:lnTo>
                    <a:pt x="144" y="341"/>
                  </a:lnTo>
                  <a:lnTo>
                    <a:pt x="136" y="341"/>
                  </a:lnTo>
                  <a:lnTo>
                    <a:pt x="762" y="180"/>
                  </a:lnTo>
                  <a:lnTo>
                    <a:pt x="105" y="357"/>
                  </a:lnTo>
                  <a:lnTo>
                    <a:pt x="101" y="359"/>
                  </a:lnTo>
                  <a:lnTo>
                    <a:pt x="98" y="359"/>
                  </a:lnTo>
                  <a:lnTo>
                    <a:pt x="92" y="361"/>
                  </a:lnTo>
                  <a:lnTo>
                    <a:pt x="88" y="363"/>
                  </a:lnTo>
                  <a:lnTo>
                    <a:pt x="86" y="364"/>
                  </a:lnTo>
                  <a:lnTo>
                    <a:pt x="88" y="364"/>
                  </a:lnTo>
                  <a:lnTo>
                    <a:pt x="90" y="366"/>
                  </a:lnTo>
                  <a:lnTo>
                    <a:pt x="94" y="364"/>
                  </a:lnTo>
                  <a:lnTo>
                    <a:pt x="98" y="363"/>
                  </a:lnTo>
                  <a:lnTo>
                    <a:pt x="98" y="361"/>
                  </a:lnTo>
                  <a:lnTo>
                    <a:pt x="101" y="361"/>
                  </a:lnTo>
                  <a:lnTo>
                    <a:pt x="105" y="359"/>
                  </a:lnTo>
                  <a:lnTo>
                    <a:pt x="111" y="355"/>
                  </a:lnTo>
                  <a:lnTo>
                    <a:pt x="113" y="351"/>
                  </a:lnTo>
                  <a:lnTo>
                    <a:pt x="109" y="355"/>
                  </a:lnTo>
                  <a:lnTo>
                    <a:pt x="105" y="357"/>
                  </a:lnTo>
                  <a:lnTo>
                    <a:pt x="762" y="180"/>
                  </a:lnTo>
                  <a:lnTo>
                    <a:pt x="76" y="368"/>
                  </a:lnTo>
                  <a:lnTo>
                    <a:pt x="73" y="370"/>
                  </a:lnTo>
                  <a:lnTo>
                    <a:pt x="69" y="370"/>
                  </a:lnTo>
                  <a:lnTo>
                    <a:pt x="63" y="372"/>
                  </a:lnTo>
                  <a:lnTo>
                    <a:pt x="61" y="372"/>
                  </a:lnTo>
                  <a:lnTo>
                    <a:pt x="61" y="374"/>
                  </a:lnTo>
                  <a:lnTo>
                    <a:pt x="65" y="376"/>
                  </a:lnTo>
                  <a:lnTo>
                    <a:pt x="69" y="376"/>
                  </a:lnTo>
                  <a:lnTo>
                    <a:pt x="76" y="374"/>
                  </a:lnTo>
                  <a:lnTo>
                    <a:pt x="80" y="372"/>
                  </a:lnTo>
                  <a:lnTo>
                    <a:pt x="80" y="368"/>
                  </a:lnTo>
                  <a:lnTo>
                    <a:pt x="76" y="368"/>
                  </a:lnTo>
                  <a:lnTo>
                    <a:pt x="762" y="180"/>
                  </a:lnTo>
                  <a:lnTo>
                    <a:pt x="50" y="376"/>
                  </a:lnTo>
                  <a:lnTo>
                    <a:pt x="53" y="378"/>
                  </a:lnTo>
                  <a:lnTo>
                    <a:pt x="53" y="374"/>
                  </a:lnTo>
                  <a:lnTo>
                    <a:pt x="51" y="374"/>
                  </a:lnTo>
                  <a:lnTo>
                    <a:pt x="50" y="374"/>
                  </a:lnTo>
                  <a:lnTo>
                    <a:pt x="50" y="376"/>
                  </a:lnTo>
                  <a:lnTo>
                    <a:pt x="762" y="180"/>
                  </a:lnTo>
                  <a:lnTo>
                    <a:pt x="3" y="389"/>
                  </a:lnTo>
                  <a:lnTo>
                    <a:pt x="5" y="393"/>
                  </a:lnTo>
                  <a:lnTo>
                    <a:pt x="7" y="391"/>
                  </a:lnTo>
                  <a:lnTo>
                    <a:pt x="9" y="389"/>
                  </a:lnTo>
                  <a:lnTo>
                    <a:pt x="7" y="389"/>
                  </a:lnTo>
                  <a:lnTo>
                    <a:pt x="5" y="387"/>
                  </a:lnTo>
                  <a:lnTo>
                    <a:pt x="3" y="389"/>
                  </a:lnTo>
                  <a:lnTo>
                    <a:pt x="762" y="180"/>
                  </a:lnTo>
                  <a:lnTo>
                    <a:pt x="2" y="458"/>
                  </a:lnTo>
                  <a:lnTo>
                    <a:pt x="0" y="460"/>
                  </a:lnTo>
                  <a:lnTo>
                    <a:pt x="0" y="462"/>
                  </a:lnTo>
                  <a:lnTo>
                    <a:pt x="2" y="462"/>
                  </a:lnTo>
                  <a:lnTo>
                    <a:pt x="3" y="460"/>
                  </a:lnTo>
                  <a:lnTo>
                    <a:pt x="3" y="457"/>
                  </a:lnTo>
                  <a:lnTo>
                    <a:pt x="2" y="458"/>
                  </a:lnTo>
                  <a:lnTo>
                    <a:pt x="762" y="180"/>
                  </a:lnTo>
                  <a:lnTo>
                    <a:pt x="800" y="418"/>
                  </a:lnTo>
                  <a:lnTo>
                    <a:pt x="802" y="420"/>
                  </a:lnTo>
                  <a:lnTo>
                    <a:pt x="802" y="424"/>
                  </a:lnTo>
                  <a:lnTo>
                    <a:pt x="806" y="424"/>
                  </a:lnTo>
                  <a:lnTo>
                    <a:pt x="806" y="422"/>
                  </a:lnTo>
                  <a:lnTo>
                    <a:pt x="806" y="418"/>
                  </a:lnTo>
                  <a:lnTo>
                    <a:pt x="806" y="416"/>
                  </a:lnTo>
                  <a:lnTo>
                    <a:pt x="802" y="416"/>
                  </a:lnTo>
                  <a:lnTo>
                    <a:pt x="800" y="418"/>
                  </a:lnTo>
                  <a:lnTo>
                    <a:pt x="762" y="180"/>
                  </a:lnTo>
                  <a:lnTo>
                    <a:pt x="871" y="232"/>
                  </a:lnTo>
                  <a:lnTo>
                    <a:pt x="871" y="234"/>
                  </a:lnTo>
                  <a:lnTo>
                    <a:pt x="873" y="236"/>
                  </a:lnTo>
                  <a:lnTo>
                    <a:pt x="877" y="232"/>
                  </a:lnTo>
                  <a:lnTo>
                    <a:pt x="879" y="230"/>
                  </a:lnTo>
                  <a:lnTo>
                    <a:pt x="877" y="228"/>
                  </a:lnTo>
                  <a:lnTo>
                    <a:pt x="875" y="228"/>
                  </a:lnTo>
                  <a:lnTo>
                    <a:pt x="871" y="232"/>
                  </a:lnTo>
                  <a:lnTo>
                    <a:pt x="762" y="180"/>
                  </a:lnTo>
                  <a:lnTo>
                    <a:pt x="889" y="215"/>
                  </a:lnTo>
                  <a:lnTo>
                    <a:pt x="890" y="213"/>
                  </a:lnTo>
                  <a:lnTo>
                    <a:pt x="892" y="211"/>
                  </a:lnTo>
                  <a:lnTo>
                    <a:pt x="890" y="211"/>
                  </a:lnTo>
                  <a:lnTo>
                    <a:pt x="889" y="215"/>
                  </a:lnTo>
                  <a:lnTo>
                    <a:pt x="762" y="180"/>
                  </a:lnTo>
                  <a:lnTo>
                    <a:pt x="898" y="186"/>
                  </a:lnTo>
                  <a:lnTo>
                    <a:pt x="898" y="188"/>
                  </a:lnTo>
                  <a:lnTo>
                    <a:pt x="900" y="188"/>
                  </a:lnTo>
                  <a:lnTo>
                    <a:pt x="904" y="186"/>
                  </a:lnTo>
                  <a:lnTo>
                    <a:pt x="904" y="184"/>
                  </a:lnTo>
                  <a:lnTo>
                    <a:pt x="902" y="184"/>
                  </a:lnTo>
                  <a:lnTo>
                    <a:pt x="900" y="184"/>
                  </a:lnTo>
                  <a:lnTo>
                    <a:pt x="898" y="186"/>
                  </a:lnTo>
                  <a:lnTo>
                    <a:pt x="762" y="180"/>
                  </a:lnTo>
                  <a:lnTo>
                    <a:pt x="921" y="151"/>
                  </a:lnTo>
                  <a:lnTo>
                    <a:pt x="923" y="151"/>
                  </a:lnTo>
                  <a:lnTo>
                    <a:pt x="925" y="151"/>
                  </a:lnTo>
                  <a:lnTo>
                    <a:pt x="927" y="149"/>
                  </a:lnTo>
                  <a:lnTo>
                    <a:pt x="927" y="147"/>
                  </a:lnTo>
                  <a:lnTo>
                    <a:pt x="927" y="146"/>
                  </a:lnTo>
                  <a:lnTo>
                    <a:pt x="925" y="146"/>
                  </a:lnTo>
                  <a:lnTo>
                    <a:pt x="921" y="151"/>
                  </a:lnTo>
                  <a:lnTo>
                    <a:pt x="762" y="180"/>
                  </a:lnTo>
                  <a:lnTo>
                    <a:pt x="986" y="73"/>
                  </a:lnTo>
                  <a:lnTo>
                    <a:pt x="988" y="75"/>
                  </a:lnTo>
                  <a:lnTo>
                    <a:pt x="990" y="73"/>
                  </a:lnTo>
                  <a:lnTo>
                    <a:pt x="992" y="69"/>
                  </a:lnTo>
                  <a:lnTo>
                    <a:pt x="994" y="67"/>
                  </a:lnTo>
                  <a:lnTo>
                    <a:pt x="992" y="65"/>
                  </a:lnTo>
                  <a:lnTo>
                    <a:pt x="990" y="65"/>
                  </a:lnTo>
                  <a:lnTo>
                    <a:pt x="988" y="69"/>
                  </a:lnTo>
                  <a:lnTo>
                    <a:pt x="986" y="73"/>
                  </a:lnTo>
                  <a:lnTo>
                    <a:pt x="762" y="180"/>
                  </a:lnTo>
                  <a:lnTo>
                    <a:pt x="1008" y="57"/>
                  </a:lnTo>
                  <a:lnTo>
                    <a:pt x="1011" y="57"/>
                  </a:lnTo>
                  <a:lnTo>
                    <a:pt x="1017" y="52"/>
                  </a:lnTo>
                  <a:lnTo>
                    <a:pt x="1021" y="46"/>
                  </a:lnTo>
                  <a:lnTo>
                    <a:pt x="1019" y="46"/>
                  </a:lnTo>
                  <a:lnTo>
                    <a:pt x="1015" y="50"/>
                  </a:lnTo>
                  <a:lnTo>
                    <a:pt x="1008" y="57"/>
                  </a:lnTo>
                  <a:lnTo>
                    <a:pt x="762" y="180"/>
                  </a:lnTo>
                  <a:lnTo>
                    <a:pt x="1077" y="4"/>
                  </a:lnTo>
                  <a:lnTo>
                    <a:pt x="1077" y="5"/>
                  </a:lnTo>
                  <a:lnTo>
                    <a:pt x="1081" y="5"/>
                  </a:lnTo>
                  <a:lnTo>
                    <a:pt x="1082" y="4"/>
                  </a:lnTo>
                  <a:lnTo>
                    <a:pt x="1084" y="0"/>
                  </a:lnTo>
                  <a:lnTo>
                    <a:pt x="1082" y="0"/>
                  </a:lnTo>
                  <a:lnTo>
                    <a:pt x="1081" y="0"/>
                  </a:lnTo>
                  <a:lnTo>
                    <a:pt x="1079" y="2"/>
                  </a:lnTo>
                  <a:lnTo>
                    <a:pt x="1077" y="4"/>
                  </a:lnTo>
                  <a:lnTo>
                    <a:pt x="762" y="180"/>
                  </a:lnTo>
                  <a:lnTo>
                    <a:pt x="977" y="153"/>
                  </a:lnTo>
                  <a:lnTo>
                    <a:pt x="977" y="155"/>
                  </a:lnTo>
                  <a:lnTo>
                    <a:pt x="979" y="155"/>
                  </a:lnTo>
                  <a:lnTo>
                    <a:pt x="981" y="153"/>
                  </a:lnTo>
                  <a:lnTo>
                    <a:pt x="981" y="151"/>
                  </a:lnTo>
                  <a:lnTo>
                    <a:pt x="979" y="147"/>
                  </a:lnTo>
                  <a:lnTo>
                    <a:pt x="977" y="146"/>
                  </a:lnTo>
                  <a:lnTo>
                    <a:pt x="977" y="147"/>
                  </a:lnTo>
                  <a:lnTo>
                    <a:pt x="977" y="153"/>
                  </a:lnTo>
                  <a:lnTo>
                    <a:pt x="762" y="180"/>
                  </a:lnTo>
                  <a:lnTo>
                    <a:pt x="1140" y="136"/>
                  </a:lnTo>
                  <a:lnTo>
                    <a:pt x="1142" y="138"/>
                  </a:lnTo>
                  <a:lnTo>
                    <a:pt x="1142" y="136"/>
                  </a:lnTo>
                  <a:lnTo>
                    <a:pt x="1146" y="132"/>
                  </a:lnTo>
                  <a:lnTo>
                    <a:pt x="1144" y="130"/>
                  </a:lnTo>
                  <a:lnTo>
                    <a:pt x="1140" y="136"/>
                  </a:lnTo>
                  <a:lnTo>
                    <a:pt x="762" y="180"/>
                  </a:lnTo>
                  <a:lnTo>
                    <a:pt x="1180" y="132"/>
                  </a:lnTo>
                  <a:lnTo>
                    <a:pt x="1180" y="134"/>
                  </a:lnTo>
                  <a:lnTo>
                    <a:pt x="1182" y="134"/>
                  </a:lnTo>
                  <a:lnTo>
                    <a:pt x="1184" y="130"/>
                  </a:lnTo>
                  <a:lnTo>
                    <a:pt x="1184" y="128"/>
                  </a:lnTo>
                  <a:lnTo>
                    <a:pt x="1180" y="132"/>
                  </a:lnTo>
                  <a:lnTo>
                    <a:pt x="762" y="180"/>
                  </a:lnTo>
                  <a:lnTo>
                    <a:pt x="1244" y="103"/>
                  </a:lnTo>
                  <a:lnTo>
                    <a:pt x="1246" y="105"/>
                  </a:lnTo>
                  <a:lnTo>
                    <a:pt x="1248" y="105"/>
                  </a:lnTo>
                  <a:lnTo>
                    <a:pt x="1250" y="103"/>
                  </a:lnTo>
                  <a:lnTo>
                    <a:pt x="1251" y="101"/>
                  </a:lnTo>
                  <a:lnTo>
                    <a:pt x="1250" y="100"/>
                  </a:lnTo>
                  <a:lnTo>
                    <a:pt x="1248" y="100"/>
                  </a:lnTo>
                  <a:lnTo>
                    <a:pt x="1244" y="103"/>
                  </a:lnTo>
                  <a:lnTo>
                    <a:pt x="762" y="180"/>
                  </a:lnTo>
                  <a:lnTo>
                    <a:pt x="1271" y="100"/>
                  </a:lnTo>
                  <a:lnTo>
                    <a:pt x="1271" y="101"/>
                  </a:lnTo>
                  <a:lnTo>
                    <a:pt x="1274" y="101"/>
                  </a:lnTo>
                  <a:lnTo>
                    <a:pt x="1276" y="100"/>
                  </a:lnTo>
                  <a:lnTo>
                    <a:pt x="1278" y="98"/>
                  </a:lnTo>
                  <a:lnTo>
                    <a:pt x="1276" y="98"/>
                  </a:lnTo>
                  <a:lnTo>
                    <a:pt x="1274" y="98"/>
                  </a:lnTo>
                  <a:lnTo>
                    <a:pt x="1271" y="98"/>
                  </a:lnTo>
                  <a:lnTo>
                    <a:pt x="1271" y="100"/>
                  </a:lnTo>
                  <a:lnTo>
                    <a:pt x="762" y="180"/>
                  </a:lnTo>
                  <a:lnTo>
                    <a:pt x="1286" y="96"/>
                  </a:lnTo>
                  <a:lnTo>
                    <a:pt x="1286" y="98"/>
                  </a:lnTo>
                  <a:lnTo>
                    <a:pt x="1290" y="98"/>
                  </a:lnTo>
                  <a:lnTo>
                    <a:pt x="1292" y="96"/>
                  </a:lnTo>
                  <a:lnTo>
                    <a:pt x="1294" y="94"/>
                  </a:lnTo>
                  <a:lnTo>
                    <a:pt x="1294" y="92"/>
                  </a:lnTo>
                  <a:lnTo>
                    <a:pt x="1292" y="92"/>
                  </a:lnTo>
                  <a:lnTo>
                    <a:pt x="1286" y="96"/>
                  </a:lnTo>
                  <a:lnTo>
                    <a:pt x="762" y="180"/>
                  </a:lnTo>
                  <a:lnTo>
                    <a:pt x="1303" y="105"/>
                  </a:lnTo>
                  <a:lnTo>
                    <a:pt x="1305" y="105"/>
                  </a:lnTo>
                  <a:lnTo>
                    <a:pt x="1307" y="105"/>
                  </a:lnTo>
                  <a:lnTo>
                    <a:pt x="1309" y="103"/>
                  </a:lnTo>
                  <a:lnTo>
                    <a:pt x="1311" y="100"/>
                  </a:lnTo>
                  <a:lnTo>
                    <a:pt x="1309" y="100"/>
                  </a:lnTo>
                  <a:lnTo>
                    <a:pt x="1307" y="100"/>
                  </a:lnTo>
                  <a:lnTo>
                    <a:pt x="1305" y="101"/>
                  </a:lnTo>
                  <a:lnTo>
                    <a:pt x="1303" y="105"/>
                  </a:lnTo>
                  <a:lnTo>
                    <a:pt x="762" y="180"/>
                  </a:lnTo>
                  <a:lnTo>
                    <a:pt x="1346" y="88"/>
                  </a:lnTo>
                  <a:lnTo>
                    <a:pt x="1347" y="90"/>
                  </a:lnTo>
                  <a:lnTo>
                    <a:pt x="1347" y="90"/>
                  </a:lnTo>
                  <a:lnTo>
                    <a:pt x="1351" y="90"/>
                  </a:lnTo>
                  <a:lnTo>
                    <a:pt x="1353" y="88"/>
                  </a:lnTo>
                  <a:lnTo>
                    <a:pt x="1351" y="86"/>
                  </a:lnTo>
                  <a:lnTo>
                    <a:pt x="1349" y="84"/>
                  </a:lnTo>
                  <a:lnTo>
                    <a:pt x="1347" y="86"/>
                  </a:lnTo>
                  <a:lnTo>
                    <a:pt x="1346" y="88"/>
                  </a:lnTo>
                  <a:lnTo>
                    <a:pt x="762" y="180"/>
                  </a:lnTo>
                  <a:lnTo>
                    <a:pt x="1374" y="90"/>
                  </a:lnTo>
                  <a:lnTo>
                    <a:pt x="1370" y="92"/>
                  </a:lnTo>
                  <a:lnTo>
                    <a:pt x="1365" y="96"/>
                  </a:lnTo>
                  <a:lnTo>
                    <a:pt x="1367" y="98"/>
                  </a:lnTo>
                  <a:lnTo>
                    <a:pt x="1372" y="98"/>
                  </a:lnTo>
                  <a:lnTo>
                    <a:pt x="1374" y="94"/>
                  </a:lnTo>
                  <a:lnTo>
                    <a:pt x="1376" y="92"/>
                  </a:lnTo>
                  <a:lnTo>
                    <a:pt x="1374" y="90"/>
                  </a:lnTo>
                  <a:lnTo>
                    <a:pt x="762" y="180"/>
                  </a:lnTo>
                  <a:lnTo>
                    <a:pt x="1407" y="86"/>
                  </a:lnTo>
                  <a:lnTo>
                    <a:pt x="1407" y="88"/>
                  </a:lnTo>
                  <a:lnTo>
                    <a:pt x="1409" y="88"/>
                  </a:lnTo>
                  <a:lnTo>
                    <a:pt x="1415" y="86"/>
                  </a:lnTo>
                  <a:lnTo>
                    <a:pt x="1413" y="84"/>
                  </a:lnTo>
                  <a:lnTo>
                    <a:pt x="1411" y="84"/>
                  </a:lnTo>
                  <a:lnTo>
                    <a:pt x="1409" y="84"/>
                  </a:lnTo>
                  <a:lnTo>
                    <a:pt x="1407" y="86"/>
                  </a:lnTo>
                  <a:lnTo>
                    <a:pt x="762" y="180"/>
                  </a:lnTo>
                  <a:lnTo>
                    <a:pt x="1459" y="78"/>
                  </a:lnTo>
                  <a:lnTo>
                    <a:pt x="1455" y="80"/>
                  </a:lnTo>
                  <a:lnTo>
                    <a:pt x="1451" y="78"/>
                  </a:lnTo>
                  <a:lnTo>
                    <a:pt x="1445" y="80"/>
                  </a:lnTo>
                  <a:lnTo>
                    <a:pt x="1442" y="84"/>
                  </a:lnTo>
                  <a:lnTo>
                    <a:pt x="1440" y="84"/>
                  </a:lnTo>
                  <a:lnTo>
                    <a:pt x="1442" y="86"/>
                  </a:lnTo>
                  <a:lnTo>
                    <a:pt x="1449" y="88"/>
                  </a:lnTo>
                  <a:lnTo>
                    <a:pt x="1455" y="86"/>
                  </a:lnTo>
                  <a:lnTo>
                    <a:pt x="1459" y="84"/>
                  </a:lnTo>
                  <a:lnTo>
                    <a:pt x="1461" y="80"/>
                  </a:lnTo>
                  <a:lnTo>
                    <a:pt x="1459" y="78"/>
                  </a:lnTo>
                  <a:lnTo>
                    <a:pt x="762" y="180"/>
                  </a:lnTo>
                  <a:lnTo>
                    <a:pt x="1480" y="80"/>
                  </a:lnTo>
                  <a:lnTo>
                    <a:pt x="1470" y="84"/>
                  </a:lnTo>
                  <a:lnTo>
                    <a:pt x="1468" y="84"/>
                  </a:lnTo>
                  <a:lnTo>
                    <a:pt x="1470" y="84"/>
                  </a:lnTo>
                  <a:lnTo>
                    <a:pt x="1476" y="86"/>
                  </a:lnTo>
                  <a:lnTo>
                    <a:pt x="1480" y="86"/>
                  </a:lnTo>
                  <a:lnTo>
                    <a:pt x="1482" y="82"/>
                  </a:lnTo>
                  <a:lnTo>
                    <a:pt x="1482" y="80"/>
                  </a:lnTo>
                  <a:lnTo>
                    <a:pt x="1480" y="80"/>
                  </a:lnTo>
                  <a:lnTo>
                    <a:pt x="762" y="180"/>
                  </a:lnTo>
                  <a:lnTo>
                    <a:pt x="1503" y="76"/>
                  </a:lnTo>
                  <a:lnTo>
                    <a:pt x="1497" y="76"/>
                  </a:lnTo>
                  <a:lnTo>
                    <a:pt x="1493" y="80"/>
                  </a:lnTo>
                  <a:lnTo>
                    <a:pt x="1495" y="82"/>
                  </a:lnTo>
                  <a:lnTo>
                    <a:pt x="1499" y="82"/>
                  </a:lnTo>
                  <a:lnTo>
                    <a:pt x="1509" y="80"/>
                  </a:lnTo>
                  <a:lnTo>
                    <a:pt x="1511" y="78"/>
                  </a:lnTo>
                  <a:lnTo>
                    <a:pt x="1513" y="75"/>
                  </a:lnTo>
                  <a:lnTo>
                    <a:pt x="1511" y="75"/>
                  </a:lnTo>
                  <a:lnTo>
                    <a:pt x="1509" y="75"/>
                  </a:lnTo>
                  <a:lnTo>
                    <a:pt x="1503" y="76"/>
                  </a:lnTo>
                  <a:lnTo>
                    <a:pt x="762" y="180"/>
                  </a:lnTo>
                  <a:lnTo>
                    <a:pt x="1584" y="75"/>
                  </a:lnTo>
                  <a:lnTo>
                    <a:pt x="1578" y="75"/>
                  </a:lnTo>
                  <a:lnTo>
                    <a:pt x="1572" y="78"/>
                  </a:lnTo>
                  <a:lnTo>
                    <a:pt x="1574" y="80"/>
                  </a:lnTo>
                  <a:lnTo>
                    <a:pt x="1576" y="80"/>
                  </a:lnTo>
                  <a:lnTo>
                    <a:pt x="1584" y="78"/>
                  </a:lnTo>
                  <a:lnTo>
                    <a:pt x="1587" y="76"/>
                  </a:lnTo>
                  <a:lnTo>
                    <a:pt x="1584" y="75"/>
                  </a:lnTo>
                  <a:lnTo>
                    <a:pt x="762" y="18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 dirty="0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5067488" y="347696"/>
              <a:ext cx="4076512" cy="6510304"/>
            </a:xfrm>
            <a:custGeom>
              <a:avLst/>
              <a:gdLst/>
              <a:ahLst/>
              <a:cxnLst>
                <a:cxn ang="0">
                  <a:pos x="621" y="794"/>
                </a:cxn>
                <a:cxn ang="0">
                  <a:pos x="703" y="299"/>
                </a:cxn>
                <a:cxn ang="0">
                  <a:pos x="569" y="435"/>
                </a:cxn>
                <a:cxn ang="0">
                  <a:pos x="292" y="276"/>
                </a:cxn>
                <a:cxn ang="0">
                  <a:pos x="419" y="23"/>
                </a:cxn>
                <a:cxn ang="0">
                  <a:pos x="384" y="80"/>
                </a:cxn>
                <a:cxn ang="0">
                  <a:pos x="724" y="541"/>
                </a:cxn>
                <a:cxn ang="0">
                  <a:pos x="613" y="652"/>
                </a:cxn>
                <a:cxn ang="0">
                  <a:pos x="551" y="710"/>
                </a:cxn>
                <a:cxn ang="0">
                  <a:pos x="676" y="558"/>
                </a:cxn>
                <a:cxn ang="0">
                  <a:pos x="651" y="537"/>
                </a:cxn>
                <a:cxn ang="0">
                  <a:pos x="599" y="574"/>
                </a:cxn>
                <a:cxn ang="0">
                  <a:pos x="646" y="527"/>
                </a:cxn>
                <a:cxn ang="0">
                  <a:pos x="709" y="441"/>
                </a:cxn>
                <a:cxn ang="0">
                  <a:pos x="569" y="593"/>
                </a:cxn>
                <a:cxn ang="0">
                  <a:pos x="682" y="447"/>
                </a:cxn>
                <a:cxn ang="0">
                  <a:pos x="688" y="395"/>
                </a:cxn>
                <a:cxn ang="0">
                  <a:pos x="542" y="545"/>
                </a:cxn>
                <a:cxn ang="0">
                  <a:pos x="450" y="646"/>
                </a:cxn>
                <a:cxn ang="0">
                  <a:pos x="480" y="600"/>
                </a:cxn>
                <a:cxn ang="0">
                  <a:pos x="580" y="479"/>
                </a:cxn>
                <a:cxn ang="0">
                  <a:pos x="649" y="410"/>
                </a:cxn>
                <a:cxn ang="0">
                  <a:pos x="590" y="460"/>
                </a:cxn>
                <a:cxn ang="0">
                  <a:pos x="544" y="504"/>
                </a:cxn>
                <a:cxn ang="0">
                  <a:pos x="628" y="405"/>
                </a:cxn>
                <a:cxn ang="0">
                  <a:pos x="692" y="335"/>
                </a:cxn>
                <a:cxn ang="0">
                  <a:pos x="663" y="353"/>
                </a:cxn>
                <a:cxn ang="0">
                  <a:pos x="425" y="608"/>
                </a:cxn>
                <a:cxn ang="0">
                  <a:pos x="286" y="758"/>
                </a:cxn>
                <a:cxn ang="0">
                  <a:pos x="192" y="865"/>
                </a:cxn>
                <a:cxn ang="0">
                  <a:pos x="48" y="931"/>
                </a:cxn>
                <a:cxn ang="0">
                  <a:pos x="62" y="842"/>
                </a:cxn>
                <a:cxn ang="0">
                  <a:pos x="56" y="810"/>
                </a:cxn>
                <a:cxn ang="0">
                  <a:pos x="35" y="863"/>
                </a:cxn>
                <a:cxn ang="0">
                  <a:pos x="469" y="1057"/>
                </a:cxn>
                <a:cxn ang="0">
                  <a:pos x="592" y="902"/>
                </a:cxn>
                <a:cxn ang="0">
                  <a:pos x="663" y="817"/>
                </a:cxn>
                <a:cxn ang="0">
                  <a:pos x="676" y="767"/>
                </a:cxn>
                <a:cxn ang="0">
                  <a:pos x="688" y="737"/>
                </a:cxn>
                <a:cxn ang="0">
                  <a:pos x="507" y="915"/>
                </a:cxn>
                <a:cxn ang="0">
                  <a:pos x="425" y="988"/>
                </a:cxn>
                <a:cxn ang="0">
                  <a:pos x="475" y="879"/>
                </a:cxn>
                <a:cxn ang="0">
                  <a:pos x="622" y="716"/>
                </a:cxn>
                <a:cxn ang="0">
                  <a:pos x="557" y="779"/>
                </a:cxn>
                <a:cxn ang="0">
                  <a:pos x="538" y="787"/>
                </a:cxn>
                <a:cxn ang="0">
                  <a:pos x="701" y="587"/>
                </a:cxn>
                <a:cxn ang="0">
                  <a:pos x="532" y="775"/>
                </a:cxn>
                <a:cxn ang="0">
                  <a:pos x="546" y="737"/>
                </a:cxn>
                <a:cxn ang="0">
                  <a:pos x="569" y="614"/>
                </a:cxn>
                <a:cxn ang="0">
                  <a:pos x="382" y="675"/>
                </a:cxn>
                <a:cxn ang="0">
                  <a:pos x="323" y="756"/>
                </a:cxn>
                <a:cxn ang="0">
                  <a:pos x="210" y="879"/>
                </a:cxn>
                <a:cxn ang="0">
                  <a:pos x="455" y="583"/>
                </a:cxn>
                <a:cxn ang="0">
                  <a:pos x="384" y="681"/>
                </a:cxn>
                <a:cxn ang="0">
                  <a:pos x="488" y="861"/>
                </a:cxn>
                <a:cxn ang="0">
                  <a:pos x="478" y="867"/>
                </a:cxn>
                <a:cxn ang="0">
                  <a:pos x="108" y="614"/>
                </a:cxn>
                <a:cxn ang="0">
                  <a:pos x="141" y="531"/>
                </a:cxn>
                <a:cxn ang="0">
                  <a:pos x="237" y="395"/>
                </a:cxn>
                <a:cxn ang="0">
                  <a:pos x="194" y="441"/>
                </a:cxn>
                <a:cxn ang="0">
                  <a:pos x="100" y="591"/>
                </a:cxn>
              </a:cxnLst>
              <a:rect l="0" t="0" r="0" b="0"/>
              <a:pathLst>
                <a:path w="724" h="1086">
                  <a:moveTo>
                    <a:pt x="619" y="794"/>
                  </a:moveTo>
                  <a:lnTo>
                    <a:pt x="613" y="802"/>
                  </a:lnTo>
                  <a:lnTo>
                    <a:pt x="603" y="810"/>
                  </a:lnTo>
                  <a:lnTo>
                    <a:pt x="594" y="825"/>
                  </a:lnTo>
                  <a:lnTo>
                    <a:pt x="528" y="898"/>
                  </a:lnTo>
                  <a:lnTo>
                    <a:pt x="540" y="888"/>
                  </a:lnTo>
                  <a:lnTo>
                    <a:pt x="580" y="846"/>
                  </a:lnTo>
                  <a:lnTo>
                    <a:pt x="617" y="804"/>
                  </a:lnTo>
                  <a:lnTo>
                    <a:pt x="630" y="789"/>
                  </a:lnTo>
                  <a:lnTo>
                    <a:pt x="651" y="764"/>
                  </a:lnTo>
                  <a:lnTo>
                    <a:pt x="646" y="769"/>
                  </a:lnTo>
                  <a:lnTo>
                    <a:pt x="636" y="777"/>
                  </a:lnTo>
                  <a:lnTo>
                    <a:pt x="626" y="787"/>
                  </a:lnTo>
                  <a:lnTo>
                    <a:pt x="621" y="794"/>
                  </a:lnTo>
                  <a:lnTo>
                    <a:pt x="619" y="794"/>
                  </a:lnTo>
                  <a:lnTo>
                    <a:pt x="523" y="491"/>
                  </a:lnTo>
                  <a:lnTo>
                    <a:pt x="561" y="449"/>
                  </a:lnTo>
                  <a:lnTo>
                    <a:pt x="605" y="399"/>
                  </a:lnTo>
                  <a:lnTo>
                    <a:pt x="622" y="383"/>
                  </a:lnTo>
                  <a:lnTo>
                    <a:pt x="636" y="372"/>
                  </a:lnTo>
                  <a:lnTo>
                    <a:pt x="640" y="364"/>
                  </a:lnTo>
                  <a:lnTo>
                    <a:pt x="646" y="359"/>
                  </a:lnTo>
                  <a:lnTo>
                    <a:pt x="657" y="347"/>
                  </a:lnTo>
                  <a:lnTo>
                    <a:pt x="667" y="335"/>
                  </a:lnTo>
                  <a:lnTo>
                    <a:pt x="688" y="316"/>
                  </a:lnTo>
                  <a:lnTo>
                    <a:pt x="697" y="305"/>
                  </a:lnTo>
                  <a:lnTo>
                    <a:pt x="703" y="301"/>
                  </a:lnTo>
                  <a:lnTo>
                    <a:pt x="703" y="299"/>
                  </a:lnTo>
                  <a:lnTo>
                    <a:pt x="701" y="297"/>
                  </a:lnTo>
                  <a:lnTo>
                    <a:pt x="699" y="299"/>
                  </a:lnTo>
                  <a:lnTo>
                    <a:pt x="694" y="303"/>
                  </a:lnTo>
                  <a:lnTo>
                    <a:pt x="690" y="307"/>
                  </a:lnTo>
                  <a:lnTo>
                    <a:pt x="682" y="314"/>
                  </a:lnTo>
                  <a:lnTo>
                    <a:pt x="676" y="322"/>
                  </a:lnTo>
                  <a:lnTo>
                    <a:pt x="667" y="328"/>
                  </a:lnTo>
                  <a:lnTo>
                    <a:pt x="661" y="334"/>
                  </a:lnTo>
                  <a:lnTo>
                    <a:pt x="657" y="339"/>
                  </a:lnTo>
                  <a:lnTo>
                    <a:pt x="651" y="347"/>
                  </a:lnTo>
                  <a:lnTo>
                    <a:pt x="634" y="364"/>
                  </a:lnTo>
                  <a:lnTo>
                    <a:pt x="626" y="376"/>
                  </a:lnTo>
                  <a:lnTo>
                    <a:pt x="594" y="408"/>
                  </a:lnTo>
                  <a:lnTo>
                    <a:pt x="569" y="435"/>
                  </a:lnTo>
                  <a:lnTo>
                    <a:pt x="551" y="454"/>
                  </a:lnTo>
                  <a:lnTo>
                    <a:pt x="540" y="464"/>
                  </a:lnTo>
                  <a:lnTo>
                    <a:pt x="532" y="474"/>
                  </a:lnTo>
                  <a:lnTo>
                    <a:pt x="528" y="479"/>
                  </a:lnTo>
                  <a:lnTo>
                    <a:pt x="525" y="481"/>
                  </a:lnTo>
                  <a:lnTo>
                    <a:pt x="511" y="499"/>
                  </a:lnTo>
                  <a:lnTo>
                    <a:pt x="488" y="522"/>
                  </a:lnTo>
                  <a:lnTo>
                    <a:pt x="523" y="491"/>
                  </a:lnTo>
                  <a:lnTo>
                    <a:pt x="619" y="794"/>
                  </a:lnTo>
                  <a:lnTo>
                    <a:pt x="310" y="249"/>
                  </a:lnTo>
                  <a:lnTo>
                    <a:pt x="329" y="215"/>
                  </a:lnTo>
                  <a:lnTo>
                    <a:pt x="310" y="239"/>
                  </a:lnTo>
                  <a:lnTo>
                    <a:pt x="300" y="257"/>
                  </a:lnTo>
                  <a:lnTo>
                    <a:pt x="292" y="276"/>
                  </a:lnTo>
                  <a:lnTo>
                    <a:pt x="302" y="263"/>
                  </a:lnTo>
                  <a:lnTo>
                    <a:pt x="306" y="257"/>
                  </a:lnTo>
                  <a:lnTo>
                    <a:pt x="310" y="249"/>
                  </a:lnTo>
                  <a:lnTo>
                    <a:pt x="619" y="794"/>
                  </a:lnTo>
                  <a:lnTo>
                    <a:pt x="394" y="71"/>
                  </a:lnTo>
                  <a:lnTo>
                    <a:pt x="398" y="67"/>
                  </a:lnTo>
                  <a:lnTo>
                    <a:pt x="402" y="61"/>
                  </a:lnTo>
                  <a:lnTo>
                    <a:pt x="406" y="51"/>
                  </a:lnTo>
                  <a:lnTo>
                    <a:pt x="409" y="44"/>
                  </a:lnTo>
                  <a:lnTo>
                    <a:pt x="413" y="40"/>
                  </a:lnTo>
                  <a:lnTo>
                    <a:pt x="419" y="36"/>
                  </a:lnTo>
                  <a:lnTo>
                    <a:pt x="421" y="30"/>
                  </a:lnTo>
                  <a:lnTo>
                    <a:pt x="417" y="32"/>
                  </a:lnTo>
                  <a:lnTo>
                    <a:pt x="419" y="23"/>
                  </a:lnTo>
                  <a:lnTo>
                    <a:pt x="425" y="7"/>
                  </a:lnTo>
                  <a:lnTo>
                    <a:pt x="429" y="0"/>
                  </a:lnTo>
                  <a:lnTo>
                    <a:pt x="427" y="1"/>
                  </a:lnTo>
                  <a:lnTo>
                    <a:pt x="417" y="13"/>
                  </a:lnTo>
                  <a:lnTo>
                    <a:pt x="413" y="19"/>
                  </a:lnTo>
                  <a:lnTo>
                    <a:pt x="413" y="13"/>
                  </a:lnTo>
                  <a:lnTo>
                    <a:pt x="406" y="21"/>
                  </a:lnTo>
                  <a:lnTo>
                    <a:pt x="398" y="28"/>
                  </a:lnTo>
                  <a:lnTo>
                    <a:pt x="390" y="36"/>
                  </a:lnTo>
                  <a:lnTo>
                    <a:pt x="386" y="40"/>
                  </a:lnTo>
                  <a:lnTo>
                    <a:pt x="386" y="44"/>
                  </a:lnTo>
                  <a:lnTo>
                    <a:pt x="384" y="53"/>
                  </a:lnTo>
                  <a:lnTo>
                    <a:pt x="382" y="69"/>
                  </a:lnTo>
                  <a:lnTo>
                    <a:pt x="384" y="80"/>
                  </a:lnTo>
                  <a:lnTo>
                    <a:pt x="386" y="78"/>
                  </a:lnTo>
                  <a:lnTo>
                    <a:pt x="394" y="71"/>
                  </a:lnTo>
                  <a:lnTo>
                    <a:pt x="619" y="794"/>
                  </a:lnTo>
                  <a:lnTo>
                    <a:pt x="561" y="719"/>
                  </a:lnTo>
                  <a:lnTo>
                    <a:pt x="574" y="704"/>
                  </a:lnTo>
                  <a:lnTo>
                    <a:pt x="590" y="685"/>
                  </a:lnTo>
                  <a:lnTo>
                    <a:pt x="605" y="669"/>
                  </a:lnTo>
                  <a:lnTo>
                    <a:pt x="619" y="654"/>
                  </a:lnTo>
                  <a:lnTo>
                    <a:pt x="653" y="618"/>
                  </a:lnTo>
                  <a:lnTo>
                    <a:pt x="670" y="600"/>
                  </a:lnTo>
                  <a:lnTo>
                    <a:pt x="690" y="577"/>
                  </a:lnTo>
                  <a:lnTo>
                    <a:pt x="701" y="564"/>
                  </a:lnTo>
                  <a:lnTo>
                    <a:pt x="709" y="556"/>
                  </a:lnTo>
                  <a:lnTo>
                    <a:pt x="724" y="541"/>
                  </a:lnTo>
                  <a:lnTo>
                    <a:pt x="724" y="531"/>
                  </a:lnTo>
                  <a:lnTo>
                    <a:pt x="722" y="535"/>
                  </a:lnTo>
                  <a:lnTo>
                    <a:pt x="711" y="547"/>
                  </a:lnTo>
                  <a:lnTo>
                    <a:pt x="703" y="554"/>
                  </a:lnTo>
                  <a:lnTo>
                    <a:pt x="699" y="558"/>
                  </a:lnTo>
                  <a:lnTo>
                    <a:pt x="695" y="566"/>
                  </a:lnTo>
                  <a:lnTo>
                    <a:pt x="684" y="577"/>
                  </a:lnTo>
                  <a:lnTo>
                    <a:pt x="665" y="598"/>
                  </a:lnTo>
                  <a:lnTo>
                    <a:pt x="647" y="618"/>
                  </a:lnTo>
                  <a:lnTo>
                    <a:pt x="636" y="631"/>
                  </a:lnTo>
                  <a:lnTo>
                    <a:pt x="630" y="637"/>
                  </a:lnTo>
                  <a:lnTo>
                    <a:pt x="624" y="643"/>
                  </a:lnTo>
                  <a:lnTo>
                    <a:pt x="619" y="646"/>
                  </a:lnTo>
                  <a:lnTo>
                    <a:pt x="613" y="652"/>
                  </a:lnTo>
                  <a:lnTo>
                    <a:pt x="603" y="664"/>
                  </a:lnTo>
                  <a:lnTo>
                    <a:pt x="594" y="675"/>
                  </a:lnTo>
                  <a:lnTo>
                    <a:pt x="582" y="687"/>
                  </a:lnTo>
                  <a:lnTo>
                    <a:pt x="565" y="702"/>
                  </a:lnTo>
                  <a:lnTo>
                    <a:pt x="555" y="712"/>
                  </a:lnTo>
                  <a:lnTo>
                    <a:pt x="550" y="717"/>
                  </a:lnTo>
                  <a:lnTo>
                    <a:pt x="546" y="721"/>
                  </a:lnTo>
                  <a:lnTo>
                    <a:pt x="544" y="723"/>
                  </a:lnTo>
                  <a:lnTo>
                    <a:pt x="538" y="731"/>
                  </a:lnTo>
                  <a:lnTo>
                    <a:pt x="532" y="737"/>
                  </a:lnTo>
                  <a:lnTo>
                    <a:pt x="534" y="733"/>
                  </a:lnTo>
                  <a:lnTo>
                    <a:pt x="538" y="727"/>
                  </a:lnTo>
                  <a:lnTo>
                    <a:pt x="544" y="719"/>
                  </a:lnTo>
                  <a:lnTo>
                    <a:pt x="551" y="710"/>
                  </a:lnTo>
                  <a:lnTo>
                    <a:pt x="565" y="696"/>
                  </a:lnTo>
                  <a:lnTo>
                    <a:pt x="574" y="681"/>
                  </a:lnTo>
                  <a:lnTo>
                    <a:pt x="580" y="673"/>
                  </a:lnTo>
                  <a:lnTo>
                    <a:pt x="588" y="664"/>
                  </a:lnTo>
                  <a:lnTo>
                    <a:pt x="601" y="645"/>
                  </a:lnTo>
                  <a:lnTo>
                    <a:pt x="617" y="629"/>
                  </a:lnTo>
                  <a:lnTo>
                    <a:pt x="634" y="606"/>
                  </a:lnTo>
                  <a:lnTo>
                    <a:pt x="655" y="587"/>
                  </a:lnTo>
                  <a:lnTo>
                    <a:pt x="682" y="558"/>
                  </a:lnTo>
                  <a:lnTo>
                    <a:pt x="724" y="512"/>
                  </a:lnTo>
                  <a:lnTo>
                    <a:pt x="724" y="504"/>
                  </a:lnTo>
                  <a:lnTo>
                    <a:pt x="713" y="518"/>
                  </a:lnTo>
                  <a:lnTo>
                    <a:pt x="697" y="531"/>
                  </a:lnTo>
                  <a:lnTo>
                    <a:pt x="676" y="558"/>
                  </a:lnTo>
                  <a:lnTo>
                    <a:pt x="678" y="552"/>
                  </a:lnTo>
                  <a:lnTo>
                    <a:pt x="682" y="545"/>
                  </a:lnTo>
                  <a:lnTo>
                    <a:pt x="699" y="524"/>
                  </a:lnTo>
                  <a:lnTo>
                    <a:pt x="724" y="499"/>
                  </a:lnTo>
                  <a:lnTo>
                    <a:pt x="724" y="460"/>
                  </a:lnTo>
                  <a:lnTo>
                    <a:pt x="718" y="468"/>
                  </a:lnTo>
                  <a:lnTo>
                    <a:pt x="705" y="479"/>
                  </a:lnTo>
                  <a:lnTo>
                    <a:pt x="695" y="489"/>
                  </a:lnTo>
                  <a:lnTo>
                    <a:pt x="690" y="497"/>
                  </a:lnTo>
                  <a:lnTo>
                    <a:pt x="676" y="508"/>
                  </a:lnTo>
                  <a:lnTo>
                    <a:pt x="663" y="518"/>
                  </a:lnTo>
                  <a:lnTo>
                    <a:pt x="659" y="524"/>
                  </a:lnTo>
                  <a:lnTo>
                    <a:pt x="655" y="531"/>
                  </a:lnTo>
                  <a:lnTo>
                    <a:pt x="651" y="537"/>
                  </a:lnTo>
                  <a:lnTo>
                    <a:pt x="646" y="541"/>
                  </a:lnTo>
                  <a:lnTo>
                    <a:pt x="642" y="547"/>
                  </a:lnTo>
                  <a:lnTo>
                    <a:pt x="638" y="552"/>
                  </a:lnTo>
                  <a:lnTo>
                    <a:pt x="624" y="564"/>
                  </a:lnTo>
                  <a:lnTo>
                    <a:pt x="611" y="575"/>
                  </a:lnTo>
                  <a:lnTo>
                    <a:pt x="605" y="579"/>
                  </a:lnTo>
                  <a:lnTo>
                    <a:pt x="599" y="585"/>
                  </a:lnTo>
                  <a:lnTo>
                    <a:pt x="598" y="587"/>
                  </a:lnTo>
                  <a:lnTo>
                    <a:pt x="594" y="583"/>
                  </a:lnTo>
                  <a:lnTo>
                    <a:pt x="594" y="581"/>
                  </a:lnTo>
                  <a:lnTo>
                    <a:pt x="594" y="577"/>
                  </a:lnTo>
                  <a:lnTo>
                    <a:pt x="598" y="574"/>
                  </a:lnTo>
                  <a:lnTo>
                    <a:pt x="598" y="572"/>
                  </a:lnTo>
                  <a:lnTo>
                    <a:pt x="599" y="574"/>
                  </a:lnTo>
                  <a:lnTo>
                    <a:pt x="601" y="574"/>
                  </a:lnTo>
                  <a:lnTo>
                    <a:pt x="605" y="570"/>
                  </a:lnTo>
                  <a:lnTo>
                    <a:pt x="611" y="564"/>
                  </a:lnTo>
                  <a:lnTo>
                    <a:pt x="615" y="558"/>
                  </a:lnTo>
                  <a:lnTo>
                    <a:pt x="617" y="550"/>
                  </a:lnTo>
                  <a:lnTo>
                    <a:pt x="617" y="547"/>
                  </a:lnTo>
                  <a:lnTo>
                    <a:pt x="619" y="549"/>
                  </a:lnTo>
                  <a:lnTo>
                    <a:pt x="617" y="558"/>
                  </a:lnTo>
                  <a:lnTo>
                    <a:pt x="615" y="566"/>
                  </a:lnTo>
                  <a:lnTo>
                    <a:pt x="622" y="554"/>
                  </a:lnTo>
                  <a:lnTo>
                    <a:pt x="626" y="543"/>
                  </a:lnTo>
                  <a:lnTo>
                    <a:pt x="632" y="537"/>
                  </a:lnTo>
                  <a:lnTo>
                    <a:pt x="638" y="531"/>
                  </a:lnTo>
                  <a:lnTo>
                    <a:pt x="646" y="527"/>
                  </a:lnTo>
                  <a:lnTo>
                    <a:pt x="649" y="524"/>
                  </a:lnTo>
                  <a:lnTo>
                    <a:pt x="653" y="516"/>
                  </a:lnTo>
                  <a:lnTo>
                    <a:pt x="676" y="491"/>
                  </a:lnTo>
                  <a:lnTo>
                    <a:pt x="684" y="479"/>
                  </a:lnTo>
                  <a:lnTo>
                    <a:pt x="692" y="470"/>
                  </a:lnTo>
                  <a:lnTo>
                    <a:pt x="697" y="466"/>
                  </a:lnTo>
                  <a:lnTo>
                    <a:pt x="701" y="462"/>
                  </a:lnTo>
                  <a:lnTo>
                    <a:pt x="709" y="451"/>
                  </a:lnTo>
                  <a:lnTo>
                    <a:pt x="717" y="443"/>
                  </a:lnTo>
                  <a:lnTo>
                    <a:pt x="724" y="435"/>
                  </a:lnTo>
                  <a:lnTo>
                    <a:pt x="724" y="426"/>
                  </a:lnTo>
                  <a:lnTo>
                    <a:pt x="722" y="428"/>
                  </a:lnTo>
                  <a:lnTo>
                    <a:pt x="715" y="433"/>
                  </a:lnTo>
                  <a:lnTo>
                    <a:pt x="709" y="441"/>
                  </a:lnTo>
                  <a:lnTo>
                    <a:pt x="703" y="449"/>
                  </a:lnTo>
                  <a:lnTo>
                    <a:pt x="692" y="462"/>
                  </a:lnTo>
                  <a:lnTo>
                    <a:pt x="665" y="491"/>
                  </a:lnTo>
                  <a:lnTo>
                    <a:pt x="653" y="506"/>
                  </a:lnTo>
                  <a:lnTo>
                    <a:pt x="640" y="520"/>
                  </a:lnTo>
                  <a:lnTo>
                    <a:pt x="624" y="537"/>
                  </a:lnTo>
                  <a:lnTo>
                    <a:pt x="599" y="554"/>
                  </a:lnTo>
                  <a:lnTo>
                    <a:pt x="598" y="556"/>
                  </a:lnTo>
                  <a:lnTo>
                    <a:pt x="598" y="558"/>
                  </a:lnTo>
                  <a:lnTo>
                    <a:pt x="598" y="562"/>
                  </a:lnTo>
                  <a:lnTo>
                    <a:pt x="594" y="570"/>
                  </a:lnTo>
                  <a:lnTo>
                    <a:pt x="574" y="589"/>
                  </a:lnTo>
                  <a:lnTo>
                    <a:pt x="571" y="593"/>
                  </a:lnTo>
                  <a:lnTo>
                    <a:pt x="569" y="593"/>
                  </a:lnTo>
                  <a:lnTo>
                    <a:pt x="569" y="591"/>
                  </a:lnTo>
                  <a:lnTo>
                    <a:pt x="573" y="574"/>
                  </a:lnTo>
                  <a:lnTo>
                    <a:pt x="567" y="579"/>
                  </a:lnTo>
                  <a:lnTo>
                    <a:pt x="550" y="598"/>
                  </a:lnTo>
                  <a:lnTo>
                    <a:pt x="548" y="598"/>
                  </a:lnTo>
                  <a:lnTo>
                    <a:pt x="546" y="598"/>
                  </a:lnTo>
                  <a:lnTo>
                    <a:pt x="546" y="597"/>
                  </a:lnTo>
                  <a:lnTo>
                    <a:pt x="555" y="579"/>
                  </a:lnTo>
                  <a:lnTo>
                    <a:pt x="571" y="562"/>
                  </a:lnTo>
                  <a:lnTo>
                    <a:pt x="598" y="537"/>
                  </a:lnTo>
                  <a:lnTo>
                    <a:pt x="622" y="508"/>
                  </a:lnTo>
                  <a:lnTo>
                    <a:pt x="651" y="479"/>
                  </a:lnTo>
                  <a:lnTo>
                    <a:pt x="667" y="466"/>
                  </a:lnTo>
                  <a:lnTo>
                    <a:pt x="682" y="447"/>
                  </a:lnTo>
                  <a:lnTo>
                    <a:pt x="694" y="430"/>
                  </a:lnTo>
                  <a:lnTo>
                    <a:pt x="690" y="433"/>
                  </a:lnTo>
                  <a:lnTo>
                    <a:pt x="684" y="439"/>
                  </a:lnTo>
                  <a:lnTo>
                    <a:pt x="680" y="443"/>
                  </a:lnTo>
                  <a:lnTo>
                    <a:pt x="653" y="472"/>
                  </a:lnTo>
                  <a:lnTo>
                    <a:pt x="655" y="468"/>
                  </a:lnTo>
                  <a:lnTo>
                    <a:pt x="661" y="456"/>
                  </a:lnTo>
                  <a:lnTo>
                    <a:pt x="669" y="443"/>
                  </a:lnTo>
                  <a:lnTo>
                    <a:pt x="684" y="426"/>
                  </a:lnTo>
                  <a:lnTo>
                    <a:pt x="697" y="403"/>
                  </a:lnTo>
                  <a:lnTo>
                    <a:pt x="724" y="374"/>
                  </a:lnTo>
                  <a:lnTo>
                    <a:pt x="724" y="360"/>
                  </a:lnTo>
                  <a:lnTo>
                    <a:pt x="705" y="378"/>
                  </a:lnTo>
                  <a:lnTo>
                    <a:pt x="688" y="395"/>
                  </a:lnTo>
                  <a:lnTo>
                    <a:pt x="670" y="414"/>
                  </a:lnTo>
                  <a:lnTo>
                    <a:pt x="659" y="426"/>
                  </a:lnTo>
                  <a:lnTo>
                    <a:pt x="646" y="435"/>
                  </a:lnTo>
                  <a:lnTo>
                    <a:pt x="638" y="437"/>
                  </a:lnTo>
                  <a:lnTo>
                    <a:pt x="634" y="441"/>
                  </a:lnTo>
                  <a:lnTo>
                    <a:pt x="628" y="445"/>
                  </a:lnTo>
                  <a:lnTo>
                    <a:pt x="622" y="454"/>
                  </a:lnTo>
                  <a:lnTo>
                    <a:pt x="622" y="460"/>
                  </a:lnTo>
                  <a:lnTo>
                    <a:pt x="619" y="464"/>
                  </a:lnTo>
                  <a:lnTo>
                    <a:pt x="615" y="466"/>
                  </a:lnTo>
                  <a:lnTo>
                    <a:pt x="584" y="497"/>
                  </a:lnTo>
                  <a:lnTo>
                    <a:pt x="561" y="520"/>
                  </a:lnTo>
                  <a:lnTo>
                    <a:pt x="550" y="535"/>
                  </a:lnTo>
                  <a:lnTo>
                    <a:pt x="542" y="545"/>
                  </a:lnTo>
                  <a:lnTo>
                    <a:pt x="536" y="554"/>
                  </a:lnTo>
                  <a:lnTo>
                    <a:pt x="525" y="564"/>
                  </a:lnTo>
                  <a:lnTo>
                    <a:pt x="513" y="575"/>
                  </a:lnTo>
                  <a:lnTo>
                    <a:pt x="507" y="581"/>
                  </a:lnTo>
                  <a:lnTo>
                    <a:pt x="505" y="585"/>
                  </a:lnTo>
                  <a:lnTo>
                    <a:pt x="502" y="589"/>
                  </a:lnTo>
                  <a:lnTo>
                    <a:pt x="492" y="593"/>
                  </a:lnTo>
                  <a:lnTo>
                    <a:pt x="488" y="597"/>
                  </a:lnTo>
                  <a:lnTo>
                    <a:pt x="486" y="602"/>
                  </a:lnTo>
                  <a:lnTo>
                    <a:pt x="478" y="610"/>
                  </a:lnTo>
                  <a:lnTo>
                    <a:pt x="471" y="620"/>
                  </a:lnTo>
                  <a:lnTo>
                    <a:pt x="461" y="629"/>
                  </a:lnTo>
                  <a:lnTo>
                    <a:pt x="454" y="641"/>
                  </a:lnTo>
                  <a:lnTo>
                    <a:pt x="450" y="646"/>
                  </a:lnTo>
                  <a:lnTo>
                    <a:pt x="448" y="652"/>
                  </a:lnTo>
                  <a:lnTo>
                    <a:pt x="446" y="654"/>
                  </a:lnTo>
                  <a:lnTo>
                    <a:pt x="442" y="656"/>
                  </a:lnTo>
                  <a:lnTo>
                    <a:pt x="425" y="675"/>
                  </a:lnTo>
                  <a:lnTo>
                    <a:pt x="388" y="716"/>
                  </a:lnTo>
                  <a:lnTo>
                    <a:pt x="392" y="710"/>
                  </a:lnTo>
                  <a:lnTo>
                    <a:pt x="404" y="694"/>
                  </a:lnTo>
                  <a:lnTo>
                    <a:pt x="415" y="679"/>
                  </a:lnTo>
                  <a:lnTo>
                    <a:pt x="427" y="666"/>
                  </a:lnTo>
                  <a:lnTo>
                    <a:pt x="444" y="646"/>
                  </a:lnTo>
                  <a:lnTo>
                    <a:pt x="455" y="627"/>
                  </a:lnTo>
                  <a:lnTo>
                    <a:pt x="465" y="616"/>
                  </a:lnTo>
                  <a:lnTo>
                    <a:pt x="475" y="604"/>
                  </a:lnTo>
                  <a:lnTo>
                    <a:pt x="480" y="600"/>
                  </a:lnTo>
                  <a:lnTo>
                    <a:pt x="480" y="598"/>
                  </a:lnTo>
                  <a:lnTo>
                    <a:pt x="480" y="597"/>
                  </a:lnTo>
                  <a:lnTo>
                    <a:pt x="480" y="593"/>
                  </a:lnTo>
                  <a:lnTo>
                    <a:pt x="484" y="587"/>
                  </a:lnTo>
                  <a:lnTo>
                    <a:pt x="492" y="579"/>
                  </a:lnTo>
                  <a:lnTo>
                    <a:pt x="500" y="572"/>
                  </a:lnTo>
                  <a:lnTo>
                    <a:pt x="519" y="552"/>
                  </a:lnTo>
                  <a:lnTo>
                    <a:pt x="538" y="531"/>
                  </a:lnTo>
                  <a:lnTo>
                    <a:pt x="550" y="520"/>
                  </a:lnTo>
                  <a:lnTo>
                    <a:pt x="559" y="508"/>
                  </a:lnTo>
                  <a:lnTo>
                    <a:pt x="565" y="501"/>
                  </a:lnTo>
                  <a:lnTo>
                    <a:pt x="573" y="489"/>
                  </a:lnTo>
                  <a:lnTo>
                    <a:pt x="576" y="483"/>
                  </a:lnTo>
                  <a:lnTo>
                    <a:pt x="580" y="479"/>
                  </a:lnTo>
                  <a:lnTo>
                    <a:pt x="584" y="476"/>
                  </a:lnTo>
                  <a:lnTo>
                    <a:pt x="586" y="474"/>
                  </a:lnTo>
                  <a:lnTo>
                    <a:pt x="590" y="470"/>
                  </a:lnTo>
                  <a:lnTo>
                    <a:pt x="596" y="466"/>
                  </a:lnTo>
                  <a:lnTo>
                    <a:pt x="601" y="462"/>
                  </a:lnTo>
                  <a:lnTo>
                    <a:pt x="605" y="460"/>
                  </a:lnTo>
                  <a:lnTo>
                    <a:pt x="611" y="451"/>
                  </a:lnTo>
                  <a:lnTo>
                    <a:pt x="617" y="443"/>
                  </a:lnTo>
                  <a:lnTo>
                    <a:pt x="622" y="439"/>
                  </a:lnTo>
                  <a:lnTo>
                    <a:pt x="624" y="437"/>
                  </a:lnTo>
                  <a:lnTo>
                    <a:pt x="632" y="431"/>
                  </a:lnTo>
                  <a:lnTo>
                    <a:pt x="636" y="426"/>
                  </a:lnTo>
                  <a:lnTo>
                    <a:pt x="640" y="418"/>
                  </a:lnTo>
                  <a:lnTo>
                    <a:pt x="649" y="410"/>
                  </a:lnTo>
                  <a:lnTo>
                    <a:pt x="657" y="403"/>
                  </a:lnTo>
                  <a:lnTo>
                    <a:pt x="663" y="397"/>
                  </a:lnTo>
                  <a:lnTo>
                    <a:pt x="669" y="385"/>
                  </a:lnTo>
                  <a:lnTo>
                    <a:pt x="676" y="370"/>
                  </a:lnTo>
                  <a:lnTo>
                    <a:pt x="672" y="380"/>
                  </a:lnTo>
                  <a:lnTo>
                    <a:pt x="669" y="383"/>
                  </a:lnTo>
                  <a:lnTo>
                    <a:pt x="665" y="387"/>
                  </a:lnTo>
                  <a:lnTo>
                    <a:pt x="657" y="393"/>
                  </a:lnTo>
                  <a:lnTo>
                    <a:pt x="634" y="416"/>
                  </a:lnTo>
                  <a:lnTo>
                    <a:pt x="626" y="426"/>
                  </a:lnTo>
                  <a:lnTo>
                    <a:pt x="621" y="437"/>
                  </a:lnTo>
                  <a:lnTo>
                    <a:pt x="607" y="445"/>
                  </a:lnTo>
                  <a:lnTo>
                    <a:pt x="596" y="458"/>
                  </a:lnTo>
                  <a:lnTo>
                    <a:pt x="590" y="460"/>
                  </a:lnTo>
                  <a:lnTo>
                    <a:pt x="588" y="460"/>
                  </a:lnTo>
                  <a:lnTo>
                    <a:pt x="571" y="481"/>
                  </a:lnTo>
                  <a:lnTo>
                    <a:pt x="551" y="504"/>
                  </a:lnTo>
                  <a:lnTo>
                    <a:pt x="534" y="526"/>
                  </a:lnTo>
                  <a:lnTo>
                    <a:pt x="515" y="547"/>
                  </a:lnTo>
                  <a:lnTo>
                    <a:pt x="500" y="564"/>
                  </a:lnTo>
                  <a:lnTo>
                    <a:pt x="484" y="581"/>
                  </a:lnTo>
                  <a:lnTo>
                    <a:pt x="457" y="610"/>
                  </a:lnTo>
                  <a:lnTo>
                    <a:pt x="450" y="618"/>
                  </a:lnTo>
                  <a:lnTo>
                    <a:pt x="440" y="623"/>
                  </a:lnTo>
                  <a:lnTo>
                    <a:pt x="448" y="618"/>
                  </a:lnTo>
                  <a:lnTo>
                    <a:pt x="469" y="591"/>
                  </a:lnTo>
                  <a:lnTo>
                    <a:pt x="503" y="554"/>
                  </a:lnTo>
                  <a:lnTo>
                    <a:pt x="544" y="504"/>
                  </a:lnTo>
                  <a:lnTo>
                    <a:pt x="561" y="485"/>
                  </a:lnTo>
                  <a:lnTo>
                    <a:pt x="567" y="479"/>
                  </a:lnTo>
                  <a:lnTo>
                    <a:pt x="574" y="462"/>
                  </a:lnTo>
                  <a:lnTo>
                    <a:pt x="561" y="470"/>
                  </a:lnTo>
                  <a:lnTo>
                    <a:pt x="563" y="468"/>
                  </a:lnTo>
                  <a:lnTo>
                    <a:pt x="567" y="462"/>
                  </a:lnTo>
                  <a:lnTo>
                    <a:pt x="582" y="445"/>
                  </a:lnTo>
                  <a:lnTo>
                    <a:pt x="607" y="420"/>
                  </a:lnTo>
                  <a:lnTo>
                    <a:pt x="611" y="418"/>
                  </a:lnTo>
                  <a:lnTo>
                    <a:pt x="617" y="416"/>
                  </a:lnTo>
                  <a:lnTo>
                    <a:pt x="621" y="412"/>
                  </a:lnTo>
                  <a:lnTo>
                    <a:pt x="621" y="410"/>
                  </a:lnTo>
                  <a:lnTo>
                    <a:pt x="624" y="406"/>
                  </a:lnTo>
                  <a:lnTo>
                    <a:pt x="628" y="405"/>
                  </a:lnTo>
                  <a:lnTo>
                    <a:pt x="632" y="403"/>
                  </a:lnTo>
                  <a:lnTo>
                    <a:pt x="634" y="397"/>
                  </a:lnTo>
                  <a:lnTo>
                    <a:pt x="640" y="389"/>
                  </a:lnTo>
                  <a:lnTo>
                    <a:pt x="646" y="382"/>
                  </a:lnTo>
                  <a:lnTo>
                    <a:pt x="647" y="378"/>
                  </a:lnTo>
                  <a:lnTo>
                    <a:pt x="649" y="376"/>
                  </a:lnTo>
                  <a:lnTo>
                    <a:pt x="655" y="372"/>
                  </a:lnTo>
                  <a:lnTo>
                    <a:pt x="659" y="368"/>
                  </a:lnTo>
                  <a:lnTo>
                    <a:pt x="661" y="366"/>
                  </a:lnTo>
                  <a:lnTo>
                    <a:pt x="665" y="359"/>
                  </a:lnTo>
                  <a:lnTo>
                    <a:pt x="674" y="351"/>
                  </a:lnTo>
                  <a:lnTo>
                    <a:pt x="676" y="347"/>
                  </a:lnTo>
                  <a:lnTo>
                    <a:pt x="682" y="345"/>
                  </a:lnTo>
                  <a:lnTo>
                    <a:pt x="692" y="335"/>
                  </a:lnTo>
                  <a:lnTo>
                    <a:pt x="697" y="326"/>
                  </a:lnTo>
                  <a:lnTo>
                    <a:pt x="699" y="322"/>
                  </a:lnTo>
                  <a:lnTo>
                    <a:pt x="703" y="318"/>
                  </a:lnTo>
                  <a:lnTo>
                    <a:pt x="707" y="316"/>
                  </a:lnTo>
                  <a:lnTo>
                    <a:pt x="711" y="312"/>
                  </a:lnTo>
                  <a:lnTo>
                    <a:pt x="724" y="297"/>
                  </a:lnTo>
                  <a:lnTo>
                    <a:pt x="724" y="289"/>
                  </a:lnTo>
                  <a:lnTo>
                    <a:pt x="718" y="293"/>
                  </a:lnTo>
                  <a:lnTo>
                    <a:pt x="711" y="303"/>
                  </a:lnTo>
                  <a:lnTo>
                    <a:pt x="701" y="312"/>
                  </a:lnTo>
                  <a:lnTo>
                    <a:pt x="682" y="330"/>
                  </a:lnTo>
                  <a:lnTo>
                    <a:pt x="672" y="339"/>
                  </a:lnTo>
                  <a:lnTo>
                    <a:pt x="669" y="347"/>
                  </a:lnTo>
                  <a:lnTo>
                    <a:pt x="663" y="353"/>
                  </a:lnTo>
                  <a:lnTo>
                    <a:pt x="655" y="362"/>
                  </a:lnTo>
                  <a:lnTo>
                    <a:pt x="642" y="374"/>
                  </a:lnTo>
                  <a:lnTo>
                    <a:pt x="632" y="385"/>
                  </a:lnTo>
                  <a:lnTo>
                    <a:pt x="619" y="397"/>
                  </a:lnTo>
                  <a:lnTo>
                    <a:pt x="603" y="408"/>
                  </a:lnTo>
                  <a:lnTo>
                    <a:pt x="582" y="431"/>
                  </a:lnTo>
                  <a:lnTo>
                    <a:pt x="548" y="470"/>
                  </a:lnTo>
                  <a:lnTo>
                    <a:pt x="526" y="495"/>
                  </a:lnTo>
                  <a:lnTo>
                    <a:pt x="513" y="510"/>
                  </a:lnTo>
                  <a:lnTo>
                    <a:pt x="503" y="518"/>
                  </a:lnTo>
                  <a:lnTo>
                    <a:pt x="496" y="526"/>
                  </a:lnTo>
                  <a:lnTo>
                    <a:pt x="486" y="537"/>
                  </a:lnTo>
                  <a:lnTo>
                    <a:pt x="469" y="556"/>
                  </a:lnTo>
                  <a:lnTo>
                    <a:pt x="425" y="608"/>
                  </a:lnTo>
                  <a:lnTo>
                    <a:pt x="402" y="637"/>
                  </a:lnTo>
                  <a:lnTo>
                    <a:pt x="375" y="664"/>
                  </a:lnTo>
                  <a:lnTo>
                    <a:pt x="313" y="737"/>
                  </a:lnTo>
                  <a:lnTo>
                    <a:pt x="294" y="762"/>
                  </a:lnTo>
                  <a:lnTo>
                    <a:pt x="273" y="783"/>
                  </a:lnTo>
                  <a:lnTo>
                    <a:pt x="248" y="813"/>
                  </a:lnTo>
                  <a:lnTo>
                    <a:pt x="225" y="846"/>
                  </a:lnTo>
                  <a:lnTo>
                    <a:pt x="194" y="883"/>
                  </a:lnTo>
                  <a:lnTo>
                    <a:pt x="164" y="913"/>
                  </a:lnTo>
                  <a:lnTo>
                    <a:pt x="171" y="902"/>
                  </a:lnTo>
                  <a:lnTo>
                    <a:pt x="194" y="875"/>
                  </a:lnTo>
                  <a:lnTo>
                    <a:pt x="214" y="848"/>
                  </a:lnTo>
                  <a:lnTo>
                    <a:pt x="246" y="806"/>
                  </a:lnTo>
                  <a:lnTo>
                    <a:pt x="286" y="758"/>
                  </a:lnTo>
                  <a:lnTo>
                    <a:pt x="308" y="733"/>
                  </a:lnTo>
                  <a:lnTo>
                    <a:pt x="321" y="714"/>
                  </a:lnTo>
                  <a:lnTo>
                    <a:pt x="334" y="698"/>
                  </a:lnTo>
                  <a:lnTo>
                    <a:pt x="354" y="675"/>
                  </a:lnTo>
                  <a:lnTo>
                    <a:pt x="379" y="648"/>
                  </a:lnTo>
                  <a:lnTo>
                    <a:pt x="396" y="629"/>
                  </a:lnTo>
                  <a:lnTo>
                    <a:pt x="423" y="597"/>
                  </a:lnTo>
                  <a:lnTo>
                    <a:pt x="446" y="572"/>
                  </a:lnTo>
                  <a:lnTo>
                    <a:pt x="477" y="531"/>
                  </a:lnTo>
                  <a:lnTo>
                    <a:pt x="423" y="593"/>
                  </a:lnTo>
                  <a:lnTo>
                    <a:pt x="333" y="694"/>
                  </a:lnTo>
                  <a:lnTo>
                    <a:pt x="296" y="735"/>
                  </a:lnTo>
                  <a:lnTo>
                    <a:pt x="262" y="779"/>
                  </a:lnTo>
                  <a:lnTo>
                    <a:pt x="192" y="865"/>
                  </a:lnTo>
                  <a:lnTo>
                    <a:pt x="169" y="896"/>
                  </a:lnTo>
                  <a:lnTo>
                    <a:pt x="146" y="925"/>
                  </a:lnTo>
                  <a:lnTo>
                    <a:pt x="87" y="996"/>
                  </a:lnTo>
                  <a:lnTo>
                    <a:pt x="39" y="1053"/>
                  </a:lnTo>
                  <a:lnTo>
                    <a:pt x="39" y="1044"/>
                  </a:lnTo>
                  <a:lnTo>
                    <a:pt x="39" y="1038"/>
                  </a:lnTo>
                  <a:lnTo>
                    <a:pt x="35" y="1032"/>
                  </a:lnTo>
                  <a:lnTo>
                    <a:pt x="31" y="1027"/>
                  </a:lnTo>
                  <a:lnTo>
                    <a:pt x="35" y="1021"/>
                  </a:lnTo>
                  <a:lnTo>
                    <a:pt x="37" y="1015"/>
                  </a:lnTo>
                  <a:lnTo>
                    <a:pt x="37" y="1009"/>
                  </a:lnTo>
                  <a:lnTo>
                    <a:pt x="43" y="979"/>
                  </a:lnTo>
                  <a:lnTo>
                    <a:pt x="43" y="952"/>
                  </a:lnTo>
                  <a:lnTo>
                    <a:pt x="48" y="931"/>
                  </a:lnTo>
                  <a:lnTo>
                    <a:pt x="50" y="929"/>
                  </a:lnTo>
                  <a:lnTo>
                    <a:pt x="52" y="929"/>
                  </a:lnTo>
                  <a:lnTo>
                    <a:pt x="54" y="925"/>
                  </a:lnTo>
                  <a:lnTo>
                    <a:pt x="56" y="919"/>
                  </a:lnTo>
                  <a:lnTo>
                    <a:pt x="56" y="915"/>
                  </a:lnTo>
                  <a:lnTo>
                    <a:pt x="54" y="908"/>
                  </a:lnTo>
                  <a:lnTo>
                    <a:pt x="54" y="898"/>
                  </a:lnTo>
                  <a:lnTo>
                    <a:pt x="56" y="890"/>
                  </a:lnTo>
                  <a:lnTo>
                    <a:pt x="56" y="869"/>
                  </a:lnTo>
                  <a:lnTo>
                    <a:pt x="60" y="863"/>
                  </a:lnTo>
                  <a:lnTo>
                    <a:pt x="62" y="858"/>
                  </a:lnTo>
                  <a:lnTo>
                    <a:pt x="64" y="848"/>
                  </a:lnTo>
                  <a:lnTo>
                    <a:pt x="62" y="844"/>
                  </a:lnTo>
                  <a:lnTo>
                    <a:pt x="62" y="842"/>
                  </a:lnTo>
                  <a:lnTo>
                    <a:pt x="60" y="850"/>
                  </a:lnTo>
                  <a:lnTo>
                    <a:pt x="54" y="861"/>
                  </a:lnTo>
                  <a:lnTo>
                    <a:pt x="52" y="861"/>
                  </a:lnTo>
                  <a:lnTo>
                    <a:pt x="52" y="860"/>
                  </a:lnTo>
                  <a:lnTo>
                    <a:pt x="52" y="854"/>
                  </a:lnTo>
                  <a:lnTo>
                    <a:pt x="52" y="850"/>
                  </a:lnTo>
                  <a:lnTo>
                    <a:pt x="54" y="844"/>
                  </a:lnTo>
                  <a:lnTo>
                    <a:pt x="58" y="821"/>
                  </a:lnTo>
                  <a:lnTo>
                    <a:pt x="60" y="800"/>
                  </a:lnTo>
                  <a:lnTo>
                    <a:pt x="62" y="794"/>
                  </a:lnTo>
                  <a:lnTo>
                    <a:pt x="62" y="787"/>
                  </a:lnTo>
                  <a:lnTo>
                    <a:pt x="60" y="790"/>
                  </a:lnTo>
                  <a:lnTo>
                    <a:pt x="56" y="798"/>
                  </a:lnTo>
                  <a:lnTo>
                    <a:pt x="56" y="810"/>
                  </a:lnTo>
                  <a:lnTo>
                    <a:pt x="56" y="819"/>
                  </a:lnTo>
                  <a:lnTo>
                    <a:pt x="54" y="829"/>
                  </a:lnTo>
                  <a:lnTo>
                    <a:pt x="50" y="837"/>
                  </a:lnTo>
                  <a:lnTo>
                    <a:pt x="45" y="850"/>
                  </a:lnTo>
                  <a:lnTo>
                    <a:pt x="43" y="850"/>
                  </a:lnTo>
                  <a:lnTo>
                    <a:pt x="43" y="846"/>
                  </a:lnTo>
                  <a:lnTo>
                    <a:pt x="43" y="838"/>
                  </a:lnTo>
                  <a:lnTo>
                    <a:pt x="41" y="837"/>
                  </a:lnTo>
                  <a:lnTo>
                    <a:pt x="41" y="840"/>
                  </a:lnTo>
                  <a:lnTo>
                    <a:pt x="41" y="846"/>
                  </a:lnTo>
                  <a:lnTo>
                    <a:pt x="39" y="852"/>
                  </a:lnTo>
                  <a:lnTo>
                    <a:pt x="37" y="854"/>
                  </a:lnTo>
                  <a:lnTo>
                    <a:pt x="35" y="858"/>
                  </a:lnTo>
                  <a:lnTo>
                    <a:pt x="35" y="863"/>
                  </a:lnTo>
                  <a:lnTo>
                    <a:pt x="35" y="865"/>
                  </a:lnTo>
                  <a:lnTo>
                    <a:pt x="31" y="883"/>
                  </a:lnTo>
                  <a:lnTo>
                    <a:pt x="23" y="915"/>
                  </a:lnTo>
                  <a:lnTo>
                    <a:pt x="22" y="934"/>
                  </a:lnTo>
                  <a:lnTo>
                    <a:pt x="22" y="944"/>
                  </a:lnTo>
                  <a:lnTo>
                    <a:pt x="20" y="952"/>
                  </a:lnTo>
                  <a:lnTo>
                    <a:pt x="14" y="975"/>
                  </a:lnTo>
                  <a:lnTo>
                    <a:pt x="10" y="996"/>
                  </a:lnTo>
                  <a:lnTo>
                    <a:pt x="8" y="1019"/>
                  </a:lnTo>
                  <a:lnTo>
                    <a:pt x="4" y="1040"/>
                  </a:lnTo>
                  <a:lnTo>
                    <a:pt x="2" y="1057"/>
                  </a:lnTo>
                  <a:lnTo>
                    <a:pt x="0" y="1086"/>
                  </a:lnTo>
                  <a:lnTo>
                    <a:pt x="448" y="1086"/>
                  </a:lnTo>
                  <a:lnTo>
                    <a:pt x="469" y="1057"/>
                  </a:lnTo>
                  <a:lnTo>
                    <a:pt x="505" y="1013"/>
                  </a:lnTo>
                  <a:lnTo>
                    <a:pt x="519" y="992"/>
                  </a:lnTo>
                  <a:lnTo>
                    <a:pt x="530" y="977"/>
                  </a:lnTo>
                  <a:lnTo>
                    <a:pt x="544" y="959"/>
                  </a:lnTo>
                  <a:lnTo>
                    <a:pt x="557" y="946"/>
                  </a:lnTo>
                  <a:lnTo>
                    <a:pt x="563" y="934"/>
                  </a:lnTo>
                  <a:lnTo>
                    <a:pt x="567" y="925"/>
                  </a:lnTo>
                  <a:lnTo>
                    <a:pt x="571" y="921"/>
                  </a:lnTo>
                  <a:lnTo>
                    <a:pt x="576" y="915"/>
                  </a:lnTo>
                  <a:lnTo>
                    <a:pt x="578" y="911"/>
                  </a:lnTo>
                  <a:lnTo>
                    <a:pt x="582" y="909"/>
                  </a:lnTo>
                  <a:lnTo>
                    <a:pt x="586" y="909"/>
                  </a:lnTo>
                  <a:lnTo>
                    <a:pt x="588" y="906"/>
                  </a:lnTo>
                  <a:lnTo>
                    <a:pt x="592" y="902"/>
                  </a:lnTo>
                  <a:lnTo>
                    <a:pt x="599" y="894"/>
                  </a:lnTo>
                  <a:lnTo>
                    <a:pt x="617" y="879"/>
                  </a:lnTo>
                  <a:lnTo>
                    <a:pt x="624" y="869"/>
                  </a:lnTo>
                  <a:lnTo>
                    <a:pt x="624" y="865"/>
                  </a:lnTo>
                  <a:lnTo>
                    <a:pt x="622" y="865"/>
                  </a:lnTo>
                  <a:lnTo>
                    <a:pt x="617" y="869"/>
                  </a:lnTo>
                  <a:lnTo>
                    <a:pt x="615" y="869"/>
                  </a:lnTo>
                  <a:lnTo>
                    <a:pt x="615" y="865"/>
                  </a:lnTo>
                  <a:lnTo>
                    <a:pt x="617" y="861"/>
                  </a:lnTo>
                  <a:lnTo>
                    <a:pt x="621" y="860"/>
                  </a:lnTo>
                  <a:lnTo>
                    <a:pt x="632" y="850"/>
                  </a:lnTo>
                  <a:lnTo>
                    <a:pt x="640" y="842"/>
                  </a:lnTo>
                  <a:lnTo>
                    <a:pt x="659" y="819"/>
                  </a:lnTo>
                  <a:lnTo>
                    <a:pt x="663" y="817"/>
                  </a:lnTo>
                  <a:lnTo>
                    <a:pt x="669" y="815"/>
                  </a:lnTo>
                  <a:lnTo>
                    <a:pt x="670" y="813"/>
                  </a:lnTo>
                  <a:lnTo>
                    <a:pt x="670" y="812"/>
                  </a:lnTo>
                  <a:lnTo>
                    <a:pt x="670" y="806"/>
                  </a:lnTo>
                  <a:lnTo>
                    <a:pt x="674" y="798"/>
                  </a:lnTo>
                  <a:lnTo>
                    <a:pt x="686" y="787"/>
                  </a:lnTo>
                  <a:lnTo>
                    <a:pt x="695" y="777"/>
                  </a:lnTo>
                  <a:lnTo>
                    <a:pt x="701" y="769"/>
                  </a:lnTo>
                  <a:lnTo>
                    <a:pt x="724" y="742"/>
                  </a:lnTo>
                  <a:lnTo>
                    <a:pt x="724" y="714"/>
                  </a:lnTo>
                  <a:lnTo>
                    <a:pt x="709" y="733"/>
                  </a:lnTo>
                  <a:lnTo>
                    <a:pt x="697" y="746"/>
                  </a:lnTo>
                  <a:lnTo>
                    <a:pt x="686" y="756"/>
                  </a:lnTo>
                  <a:lnTo>
                    <a:pt x="676" y="767"/>
                  </a:lnTo>
                  <a:lnTo>
                    <a:pt x="661" y="785"/>
                  </a:lnTo>
                  <a:lnTo>
                    <a:pt x="655" y="789"/>
                  </a:lnTo>
                  <a:lnTo>
                    <a:pt x="653" y="789"/>
                  </a:lnTo>
                  <a:lnTo>
                    <a:pt x="653" y="785"/>
                  </a:lnTo>
                  <a:lnTo>
                    <a:pt x="655" y="781"/>
                  </a:lnTo>
                  <a:lnTo>
                    <a:pt x="659" y="777"/>
                  </a:lnTo>
                  <a:lnTo>
                    <a:pt x="665" y="771"/>
                  </a:lnTo>
                  <a:lnTo>
                    <a:pt x="678" y="756"/>
                  </a:lnTo>
                  <a:lnTo>
                    <a:pt x="695" y="737"/>
                  </a:lnTo>
                  <a:lnTo>
                    <a:pt x="724" y="706"/>
                  </a:lnTo>
                  <a:lnTo>
                    <a:pt x="724" y="693"/>
                  </a:lnTo>
                  <a:lnTo>
                    <a:pt x="717" y="700"/>
                  </a:lnTo>
                  <a:lnTo>
                    <a:pt x="699" y="719"/>
                  </a:lnTo>
                  <a:lnTo>
                    <a:pt x="688" y="737"/>
                  </a:lnTo>
                  <a:lnTo>
                    <a:pt x="680" y="742"/>
                  </a:lnTo>
                  <a:lnTo>
                    <a:pt x="667" y="756"/>
                  </a:lnTo>
                  <a:lnTo>
                    <a:pt x="653" y="769"/>
                  </a:lnTo>
                  <a:lnTo>
                    <a:pt x="638" y="789"/>
                  </a:lnTo>
                  <a:lnTo>
                    <a:pt x="615" y="813"/>
                  </a:lnTo>
                  <a:lnTo>
                    <a:pt x="592" y="838"/>
                  </a:lnTo>
                  <a:lnTo>
                    <a:pt x="569" y="863"/>
                  </a:lnTo>
                  <a:lnTo>
                    <a:pt x="544" y="892"/>
                  </a:lnTo>
                  <a:lnTo>
                    <a:pt x="534" y="900"/>
                  </a:lnTo>
                  <a:lnTo>
                    <a:pt x="523" y="906"/>
                  </a:lnTo>
                  <a:lnTo>
                    <a:pt x="519" y="908"/>
                  </a:lnTo>
                  <a:lnTo>
                    <a:pt x="515" y="911"/>
                  </a:lnTo>
                  <a:lnTo>
                    <a:pt x="511" y="913"/>
                  </a:lnTo>
                  <a:lnTo>
                    <a:pt x="507" y="915"/>
                  </a:lnTo>
                  <a:lnTo>
                    <a:pt x="496" y="921"/>
                  </a:lnTo>
                  <a:lnTo>
                    <a:pt x="488" y="931"/>
                  </a:lnTo>
                  <a:lnTo>
                    <a:pt x="480" y="942"/>
                  </a:lnTo>
                  <a:lnTo>
                    <a:pt x="477" y="946"/>
                  </a:lnTo>
                  <a:lnTo>
                    <a:pt x="469" y="952"/>
                  </a:lnTo>
                  <a:lnTo>
                    <a:pt x="465" y="954"/>
                  </a:lnTo>
                  <a:lnTo>
                    <a:pt x="463" y="954"/>
                  </a:lnTo>
                  <a:lnTo>
                    <a:pt x="463" y="952"/>
                  </a:lnTo>
                  <a:lnTo>
                    <a:pt x="477" y="936"/>
                  </a:lnTo>
                  <a:lnTo>
                    <a:pt x="484" y="925"/>
                  </a:lnTo>
                  <a:lnTo>
                    <a:pt x="473" y="938"/>
                  </a:lnTo>
                  <a:lnTo>
                    <a:pt x="457" y="952"/>
                  </a:lnTo>
                  <a:lnTo>
                    <a:pt x="450" y="959"/>
                  </a:lnTo>
                  <a:lnTo>
                    <a:pt x="425" y="988"/>
                  </a:lnTo>
                  <a:lnTo>
                    <a:pt x="425" y="980"/>
                  </a:lnTo>
                  <a:lnTo>
                    <a:pt x="421" y="975"/>
                  </a:lnTo>
                  <a:lnTo>
                    <a:pt x="406" y="990"/>
                  </a:lnTo>
                  <a:lnTo>
                    <a:pt x="417" y="975"/>
                  </a:lnTo>
                  <a:lnTo>
                    <a:pt x="407" y="980"/>
                  </a:lnTo>
                  <a:lnTo>
                    <a:pt x="396" y="988"/>
                  </a:lnTo>
                  <a:lnTo>
                    <a:pt x="402" y="979"/>
                  </a:lnTo>
                  <a:lnTo>
                    <a:pt x="413" y="965"/>
                  </a:lnTo>
                  <a:lnTo>
                    <a:pt x="419" y="961"/>
                  </a:lnTo>
                  <a:lnTo>
                    <a:pt x="425" y="952"/>
                  </a:lnTo>
                  <a:lnTo>
                    <a:pt x="444" y="927"/>
                  </a:lnTo>
                  <a:lnTo>
                    <a:pt x="463" y="898"/>
                  </a:lnTo>
                  <a:lnTo>
                    <a:pt x="473" y="883"/>
                  </a:lnTo>
                  <a:lnTo>
                    <a:pt x="475" y="879"/>
                  </a:lnTo>
                  <a:lnTo>
                    <a:pt x="478" y="875"/>
                  </a:lnTo>
                  <a:lnTo>
                    <a:pt x="488" y="871"/>
                  </a:lnTo>
                  <a:lnTo>
                    <a:pt x="500" y="858"/>
                  </a:lnTo>
                  <a:lnTo>
                    <a:pt x="509" y="846"/>
                  </a:lnTo>
                  <a:lnTo>
                    <a:pt x="515" y="833"/>
                  </a:lnTo>
                  <a:lnTo>
                    <a:pt x="523" y="823"/>
                  </a:lnTo>
                  <a:lnTo>
                    <a:pt x="530" y="815"/>
                  </a:lnTo>
                  <a:lnTo>
                    <a:pt x="542" y="806"/>
                  </a:lnTo>
                  <a:lnTo>
                    <a:pt x="550" y="798"/>
                  </a:lnTo>
                  <a:lnTo>
                    <a:pt x="557" y="790"/>
                  </a:lnTo>
                  <a:lnTo>
                    <a:pt x="563" y="779"/>
                  </a:lnTo>
                  <a:lnTo>
                    <a:pt x="582" y="758"/>
                  </a:lnTo>
                  <a:lnTo>
                    <a:pt x="605" y="731"/>
                  </a:lnTo>
                  <a:lnTo>
                    <a:pt x="622" y="716"/>
                  </a:lnTo>
                  <a:lnTo>
                    <a:pt x="628" y="708"/>
                  </a:lnTo>
                  <a:lnTo>
                    <a:pt x="634" y="700"/>
                  </a:lnTo>
                  <a:lnTo>
                    <a:pt x="640" y="694"/>
                  </a:lnTo>
                  <a:lnTo>
                    <a:pt x="642" y="685"/>
                  </a:lnTo>
                  <a:lnTo>
                    <a:pt x="644" y="683"/>
                  </a:lnTo>
                  <a:lnTo>
                    <a:pt x="642" y="685"/>
                  </a:lnTo>
                  <a:lnTo>
                    <a:pt x="634" y="693"/>
                  </a:lnTo>
                  <a:lnTo>
                    <a:pt x="621" y="708"/>
                  </a:lnTo>
                  <a:lnTo>
                    <a:pt x="613" y="717"/>
                  </a:lnTo>
                  <a:lnTo>
                    <a:pt x="594" y="737"/>
                  </a:lnTo>
                  <a:lnTo>
                    <a:pt x="580" y="754"/>
                  </a:lnTo>
                  <a:lnTo>
                    <a:pt x="573" y="762"/>
                  </a:lnTo>
                  <a:lnTo>
                    <a:pt x="565" y="771"/>
                  </a:lnTo>
                  <a:lnTo>
                    <a:pt x="557" y="779"/>
                  </a:lnTo>
                  <a:lnTo>
                    <a:pt x="550" y="789"/>
                  </a:lnTo>
                  <a:lnTo>
                    <a:pt x="542" y="798"/>
                  </a:lnTo>
                  <a:lnTo>
                    <a:pt x="530" y="808"/>
                  </a:lnTo>
                  <a:lnTo>
                    <a:pt x="525" y="813"/>
                  </a:lnTo>
                  <a:lnTo>
                    <a:pt x="521" y="815"/>
                  </a:lnTo>
                  <a:lnTo>
                    <a:pt x="523" y="812"/>
                  </a:lnTo>
                  <a:lnTo>
                    <a:pt x="523" y="810"/>
                  </a:lnTo>
                  <a:lnTo>
                    <a:pt x="521" y="812"/>
                  </a:lnTo>
                  <a:lnTo>
                    <a:pt x="509" y="825"/>
                  </a:lnTo>
                  <a:lnTo>
                    <a:pt x="490" y="842"/>
                  </a:lnTo>
                  <a:lnTo>
                    <a:pt x="498" y="835"/>
                  </a:lnTo>
                  <a:lnTo>
                    <a:pt x="505" y="823"/>
                  </a:lnTo>
                  <a:lnTo>
                    <a:pt x="519" y="808"/>
                  </a:lnTo>
                  <a:lnTo>
                    <a:pt x="538" y="787"/>
                  </a:lnTo>
                  <a:lnTo>
                    <a:pt x="546" y="775"/>
                  </a:lnTo>
                  <a:lnTo>
                    <a:pt x="555" y="760"/>
                  </a:lnTo>
                  <a:lnTo>
                    <a:pt x="565" y="750"/>
                  </a:lnTo>
                  <a:lnTo>
                    <a:pt x="571" y="746"/>
                  </a:lnTo>
                  <a:lnTo>
                    <a:pt x="580" y="731"/>
                  </a:lnTo>
                  <a:lnTo>
                    <a:pt x="594" y="716"/>
                  </a:lnTo>
                  <a:lnTo>
                    <a:pt x="605" y="706"/>
                  </a:lnTo>
                  <a:lnTo>
                    <a:pt x="617" y="693"/>
                  </a:lnTo>
                  <a:lnTo>
                    <a:pt x="644" y="664"/>
                  </a:lnTo>
                  <a:lnTo>
                    <a:pt x="670" y="629"/>
                  </a:lnTo>
                  <a:lnTo>
                    <a:pt x="682" y="616"/>
                  </a:lnTo>
                  <a:lnTo>
                    <a:pt x="694" y="604"/>
                  </a:lnTo>
                  <a:lnTo>
                    <a:pt x="713" y="581"/>
                  </a:lnTo>
                  <a:lnTo>
                    <a:pt x="701" y="587"/>
                  </a:lnTo>
                  <a:lnTo>
                    <a:pt x="694" y="593"/>
                  </a:lnTo>
                  <a:lnTo>
                    <a:pt x="688" y="598"/>
                  </a:lnTo>
                  <a:lnTo>
                    <a:pt x="682" y="606"/>
                  </a:lnTo>
                  <a:lnTo>
                    <a:pt x="670" y="618"/>
                  </a:lnTo>
                  <a:lnTo>
                    <a:pt x="649" y="641"/>
                  </a:lnTo>
                  <a:lnTo>
                    <a:pt x="632" y="664"/>
                  </a:lnTo>
                  <a:lnTo>
                    <a:pt x="622" y="675"/>
                  </a:lnTo>
                  <a:lnTo>
                    <a:pt x="615" y="683"/>
                  </a:lnTo>
                  <a:lnTo>
                    <a:pt x="603" y="696"/>
                  </a:lnTo>
                  <a:lnTo>
                    <a:pt x="594" y="708"/>
                  </a:lnTo>
                  <a:lnTo>
                    <a:pt x="584" y="717"/>
                  </a:lnTo>
                  <a:lnTo>
                    <a:pt x="574" y="727"/>
                  </a:lnTo>
                  <a:lnTo>
                    <a:pt x="565" y="737"/>
                  </a:lnTo>
                  <a:lnTo>
                    <a:pt x="532" y="775"/>
                  </a:lnTo>
                  <a:lnTo>
                    <a:pt x="536" y="769"/>
                  </a:lnTo>
                  <a:lnTo>
                    <a:pt x="544" y="756"/>
                  </a:lnTo>
                  <a:lnTo>
                    <a:pt x="559" y="735"/>
                  </a:lnTo>
                  <a:lnTo>
                    <a:pt x="576" y="714"/>
                  </a:lnTo>
                  <a:lnTo>
                    <a:pt x="596" y="693"/>
                  </a:lnTo>
                  <a:lnTo>
                    <a:pt x="621" y="666"/>
                  </a:lnTo>
                  <a:lnTo>
                    <a:pt x="613" y="673"/>
                  </a:lnTo>
                  <a:lnTo>
                    <a:pt x="586" y="698"/>
                  </a:lnTo>
                  <a:lnTo>
                    <a:pt x="563" y="725"/>
                  </a:lnTo>
                  <a:lnTo>
                    <a:pt x="550" y="737"/>
                  </a:lnTo>
                  <a:lnTo>
                    <a:pt x="546" y="742"/>
                  </a:lnTo>
                  <a:lnTo>
                    <a:pt x="540" y="748"/>
                  </a:lnTo>
                  <a:lnTo>
                    <a:pt x="542" y="742"/>
                  </a:lnTo>
                  <a:lnTo>
                    <a:pt x="546" y="737"/>
                  </a:lnTo>
                  <a:lnTo>
                    <a:pt x="551" y="729"/>
                  </a:lnTo>
                  <a:lnTo>
                    <a:pt x="561" y="719"/>
                  </a:lnTo>
                  <a:lnTo>
                    <a:pt x="619" y="794"/>
                  </a:lnTo>
                  <a:lnTo>
                    <a:pt x="559" y="618"/>
                  </a:lnTo>
                  <a:lnTo>
                    <a:pt x="571" y="602"/>
                  </a:lnTo>
                  <a:lnTo>
                    <a:pt x="588" y="585"/>
                  </a:lnTo>
                  <a:lnTo>
                    <a:pt x="590" y="587"/>
                  </a:lnTo>
                  <a:lnTo>
                    <a:pt x="590" y="591"/>
                  </a:lnTo>
                  <a:lnTo>
                    <a:pt x="586" y="598"/>
                  </a:lnTo>
                  <a:lnTo>
                    <a:pt x="580" y="614"/>
                  </a:lnTo>
                  <a:lnTo>
                    <a:pt x="580" y="616"/>
                  </a:lnTo>
                  <a:lnTo>
                    <a:pt x="578" y="612"/>
                  </a:lnTo>
                  <a:lnTo>
                    <a:pt x="578" y="604"/>
                  </a:lnTo>
                  <a:lnTo>
                    <a:pt x="569" y="614"/>
                  </a:lnTo>
                  <a:lnTo>
                    <a:pt x="563" y="622"/>
                  </a:lnTo>
                  <a:lnTo>
                    <a:pt x="555" y="629"/>
                  </a:lnTo>
                  <a:lnTo>
                    <a:pt x="551" y="635"/>
                  </a:lnTo>
                  <a:lnTo>
                    <a:pt x="548" y="637"/>
                  </a:lnTo>
                  <a:lnTo>
                    <a:pt x="548" y="635"/>
                  </a:lnTo>
                  <a:lnTo>
                    <a:pt x="550" y="629"/>
                  </a:lnTo>
                  <a:lnTo>
                    <a:pt x="559" y="618"/>
                  </a:lnTo>
                  <a:lnTo>
                    <a:pt x="619" y="794"/>
                  </a:lnTo>
                  <a:lnTo>
                    <a:pt x="382" y="683"/>
                  </a:lnTo>
                  <a:lnTo>
                    <a:pt x="386" y="671"/>
                  </a:lnTo>
                  <a:lnTo>
                    <a:pt x="388" y="668"/>
                  </a:lnTo>
                  <a:lnTo>
                    <a:pt x="386" y="668"/>
                  </a:lnTo>
                  <a:lnTo>
                    <a:pt x="384" y="669"/>
                  </a:lnTo>
                  <a:lnTo>
                    <a:pt x="382" y="675"/>
                  </a:lnTo>
                  <a:lnTo>
                    <a:pt x="379" y="679"/>
                  </a:lnTo>
                  <a:lnTo>
                    <a:pt x="375" y="683"/>
                  </a:lnTo>
                  <a:lnTo>
                    <a:pt x="375" y="687"/>
                  </a:lnTo>
                  <a:lnTo>
                    <a:pt x="373" y="691"/>
                  </a:lnTo>
                  <a:lnTo>
                    <a:pt x="373" y="693"/>
                  </a:lnTo>
                  <a:lnTo>
                    <a:pt x="365" y="700"/>
                  </a:lnTo>
                  <a:lnTo>
                    <a:pt x="356" y="708"/>
                  </a:lnTo>
                  <a:lnTo>
                    <a:pt x="352" y="712"/>
                  </a:lnTo>
                  <a:lnTo>
                    <a:pt x="346" y="717"/>
                  </a:lnTo>
                  <a:lnTo>
                    <a:pt x="340" y="729"/>
                  </a:lnTo>
                  <a:lnTo>
                    <a:pt x="336" y="739"/>
                  </a:lnTo>
                  <a:lnTo>
                    <a:pt x="334" y="742"/>
                  </a:lnTo>
                  <a:lnTo>
                    <a:pt x="331" y="748"/>
                  </a:lnTo>
                  <a:lnTo>
                    <a:pt x="323" y="756"/>
                  </a:lnTo>
                  <a:lnTo>
                    <a:pt x="317" y="762"/>
                  </a:lnTo>
                  <a:lnTo>
                    <a:pt x="306" y="777"/>
                  </a:lnTo>
                  <a:lnTo>
                    <a:pt x="286" y="798"/>
                  </a:lnTo>
                  <a:lnTo>
                    <a:pt x="262" y="823"/>
                  </a:lnTo>
                  <a:lnTo>
                    <a:pt x="246" y="840"/>
                  </a:lnTo>
                  <a:lnTo>
                    <a:pt x="212" y="885"/>
                  </a:lnTo>
                  <a:lnTo>
                    <a:pt x="185" y="915"/>
                  </a:lnTo>
                  <a:lnTo>
                    <a:pt x="164" y="944"/>
                  </a:lnTo>
                  <a:lnTo>
                    <a:pt x="141" y="969"/>
                  </a:lnTo>
                  <a:lnTo>
                    <a:pt x="148" y="957"/>
                  </a:lnTo>
                  <a:lnTo>
                    <a:pt x="156" y="946"/>
                  </a:lnTo>
                  <a:lnTo>
                    <a:pt x="171" y="925"/>
                  </a:lnTo>
                  <a:lnTo>
                    <a:pt x="192" y="900"/>
                  </a:lnTo>
                  <a:lnTo>
                    <a:pt x="210" y="879"/>
                  </a:lnTo>
                  <a:lnTo>
                    <a:pt x="225" y="856"/>
                  </a:lnTo>
                  <a:lnTo>
                    <a:pt x="260" y="815"/>
                  </a:lnTo>
                  <a:lnTo>
                    <a:pt x="313" y="746"/>
                  </a:lnTo>
                  <a:lnTo>
                    <a:pt x="321" y="735"/>
                  </a:lnTo>
                  <a:lnTo>
                    <a:pt x="329" y="725"/>
                  </a:lnTo>
                  <a:lnTo>
                    <a:pt x="344" y="708"/>
                  </a:lnTo>
                  <a:lnTo>
                    <a:pt x="363" y="687"/>
                  </a:lnTo>
                  <a:lnTo>
                    <a:pt x="392" y="652"/>
                  </a:lnTo>
                  <a:lnTo>
                    <a:pt x="406" y="635"/>
                  </a:lnTo>
                  <a:lnTo>
                    <a:pt x="415" y="625"/>
                  </a:lnTo>
                  <a:lnTo>
                    <a:pt x="425" y="618"/>
                  </a:lnTo>
                  <a:lnTo>
                    <a:pt x="432" y="612"/>
                  </a:lnTo>
                  <a:lnTo>
                    <a:pt x="442" y="600"/>
                  </a:lnTo>
                  <a:lnTo>
                    <a:pt x="455" y="583"/>
                  </a:lnTo>
                  <a:lnTo>
                    <a:pt x="488" y="545"/>
                  </a:lnTo>
                  <a:lnTo>
                    <a:pt x="503" y="527"/>
                  </a:lnTo>
                  <a:lnTo>
                    <a:pt x="521" y="510"/>
                  </a:lnTo>
                  <a:lnTo>
                    <a:pt x="515" y="522"/>
                  </a:lnTo>
                  <a:lnTo>
                    <a:pt x="503" y="533"/>
                  </a:lnTo>
                  <a:lnTo>
                    <a:pt x="494" y="543"/>
                  </a:lnTo>
                  <a:lnTo>
                    <a:pt x="484" y="556"/>
                  </a:lnTo>
                  <a:lnTo>
                    <a:pt x="471" y="572"/>
                  </a:lnTo>
                  <a:lnTo>
                    <a:pt x="448" y="600"/>
                  </a:lnTo>
                  <a:lnTo>
                    <a:pt x="425" y="627"/>
                  </a:lnTo>
                  <a:lnTo>
                    <a:pt x="411" y="645"/>
                  </a:lnTo>
                  <a:lnTo>
                    <a:pt x="398" y="660"/>
                  </a:lnTo>
                  <a:lnTo>
                    <a:pt x="388" y="675"/>
                  </a:lnTo>
                  <a:lnTo>
                    <a:pt x="384" y="681"/>
                  </a:lnTo>
                  <a:lnTo>
                    <a:pt x="382" y="683"/>
                  </a:lnTo>
                  <a:lnTo>
                    <a:pt x="619" y="794"/>
                  </a:lnTo>
                  <a:lnTo>
                    <a:pt x="496" y="842"/>
                  </a:lnTo>
                  <a:lnTo>
                    <a:pt x="496" y="844"/>
                  </a:lnTo>
                  <a:lnTo>
                    <a:pt x="494" y="848"/>
                  </a:lnTo>
                  <a:lnTo>
                    <a:pt x="511" y="829"/>
                  </a:lnTo>
                  <a:lnTo>
                    <a:pt x="511" y="827"/>
                  </a:lnTo>
                  <a:lnTo>
                    <a:pt x="513" y="827"/>
                  </a:lnTo>
                  <a:lnTo>
                    <a:pt x="513" y="829"/>
                  </a:lnTo>
                  <a:lnTo>
                    <a:pt x="511" y="833"/>
                  </a:lnTo>
                  <a:lnTo>
                    <a:pt x="509" y="837"/>
                  </a:lnTo>
                  <a:lnTo>
                    <a:pt x="503" y="842"/>
                  </a:lnTo>
                  <a:lnTo>
                    <a:pt x="496" y="852"/>
                  </a:lnTo>
                  <a:lnTo>
                    <a:pt x="488" y="861"/>
                  </a:lnTo>
                  <a:lnTo>
                    <a:pt x="482" y="869"/>
                  </a:lnTo>
                  <a:lnTo>
                    <a:pt x="478" y="873"/>
                  </a:lnTo>
                  <a:lnTo>
                    <a:pt x="473" y="877"/>
                  </a:lnTo>
                  <a:lnTo>
                    <a:pt x="471" y="879"/>
                  </a:lnTo>
                  <a:lnTo>
                    <a:pt x="469" y="881"/>
                  </a:lnTo>
                  <a:lnTo>
                    <a:pt x="463" y="890"/>
                  </a:lnTo>
                  <a:lnTo>
                    <a:pt x="459" y="894"/>
                  </a:lnTo>
                  <a:lnTo>
                    <a:pt x="457" y="890"/>
                  </a:lnTo>
                  <a:lnTo>
                    <a:pt x="457" y="886"/>
                  </a:lnTo>
                  <a:lnTo>
                    <a:pt x="459" y="881"/>
                  </a:lnTo>
                  <a:lnTo>
                    <a:pt x="461" y="879"/>
                  </a:lnTo>
                  <a:lnTo>
                    <a:pt x="465" y="877"/>
                  </a:lnTo>
                  <a:lnTo>
                    <a:pt x="475" y="871"/>
                  </a:lnTo>
                  <a:lnTo>
                    <a:pt x="478" y="867"/>
                  </a:lnTo>
                  <a:lnTo>
                    <a:pt x="482" y="863"/>
                  </a:lnTo>
                  <a:lnTo>
                    <a:pt x="484" y="858"/>
                  </a:lnTo>
                  <a:lnTo>
                    <a:pt x="488" y="852"/>
                  </a:lnTo>
                  <a:lnTo>
                    <a:pt x="496" y="842"/>
                  </a:lnTo>
                  <a:lnTo>
                    <a:pt x="619" y="794"/>
                  </a:lnTo>
                  <a:lnTo>
                    <a:pt x="724" y="564"/>
                  </a:lnTo>
                  <a:lnTo>
                    <a:pt x="713" y="581"/>
                  </a:lnTo>
                  <a:lnTo>
                    <a:pt x="720" y="570"/>
                  </a:lnTo>
                  <a:lnTo>
                    <a:pt x="724" y="564"/>
                  </a:lnTo>
                  <a:lnTo>
                    <a:pt x="619" y="794"/>
                  </a:lnTo>
                  <a:lnTo>
                    <a:pt x="102" y="614"/>
                  </a:lnTo>
                  <a:lnTo>
                    <a:pt x="106" y="610"/>
                  </a:lnTo>
                  <a:lnTo>
                    <a:pt x="106" y="612"/>
                  </a:lnTo>
                  <a:lnTo>
                    <a:pt x="108" y="614"/>
                  </a:lnTo>
                  <a:lnTo>
                    <a:pt x="112" y="618"/>
                  </a:lnTo>
                  <a:lnTo>
                    <a:pt x="114" y="618"/>
                  </a:lnTo>
                  <a:lnTo>
                    <a:pt x="112" y="614"/>
                  </a:lnTo>
                  <a:lnTo>
                    <a:pt x="112" y="604"/>
                  </a:lnTo>
                  <a:lnTo>
                    <a:pt x="112" y="595"/>
                  </a:lnTo>
                  <a:lnTo>
                    <a:pt x="114" y="587"/>
                  </a:lnTo>
                  <a:lnTo>
                    <a:pt x="118" y="577"/>
                  </a:lnTo>
                  <a:lnTo>
                    <a:pt x="121" y="568"/>
                  </a:lnTo>
                  <a:lnTo>
                    <a:pt x="127" y="558"/>
                  </a:lnTo>
                  <a:lnTo>
                    <a:pt x="131" y="547"/>
                  </a:lnTo>
                  <a:lnTo>
                    <a:pt x="137" y="541"/>
                  </a:lnTo>
                  <a:lnTo>
                    <a:pt x="139" y="537"/>
                  </a:lnTo>
                  <a:lnTo>
                    <a:pt x="141" y="533"/>
                  </a:lnTo>
                  <a:lnTo>
                    <a:pt x="141" y="531"/>
                  </a:lnTo>
                  <a:lnTo>
                    <a:pt x="139" y="529"/>
                  </a:lnTo>
                  <a:lnTo>
                    <a:pt x="139" y="527"/>
                  </a:lnTo>
                  <a:lnTo>
                    <a:pt x="141" y="524"/>
                  </a:lnTo>
                  <a:lnTo>
                    <a:pt x="154" y="502"/>
                  </a:lnTo>
                  <a:lnTo>
                    <a:pt x="167" y="483"/>
                  </a:lnTo>
                  <a:lnTo>
                    <a:pt x="181" y="466"/>
                  </a:lnTo>
                  <a:lnTo>
                    <a:pt x="192" y="447"/>
                  </a:lnTo>
                  <a:lnTo>
                    <a:pt x="198" y="441"/>
                  </a:lnTo>
                  <a:lnTo>
                    <a:pt x="204" y="433"/>
                  </a:lnTo>
                  <a:lnTo>
                    <a:pt x="208" y="428"/>
                  </a:lnTo>
                  <a:lnTo>
                    <a:pt x="214" y="422"/>
                  </a:lnTo>
                  <a:lnTo>
                    <a:pt x="221" y="408"/>
                  </a:lnTo>
                  <a:lnTo>
                    <a:pt x="229" y="403"/>
                  </a:lnTo>
                  <a:lnTo>
                    <a:pt x="237" y="395"/>
                  </a:lnTo>
                  <a:lnTo>
                    <a:pt x="237" y="389"/>
                  </a:lnTo>
                  <a:lnTo>
                    <a:pt x="237" y="382"/>
                  </a:lnTo>
                  <a:lnTo>
                    <a:pt x="238" y="376"/>
                  </a:lnTo>
                  <a:lnTo>
                    <a:pt x="242" y="370"/>
                  </a:lnTo>
                  <a:lnTo>
                    <a:pt x="246" y="359"/>
                  </a:lnTo>
                  <a:lnTo>
                    <a:pt x="248" y="355"/>
                  </a:lnTo>
                  <a:lnTo>
                    <a:pt x="248" y="353"/>
                  </a:lnTo>
                  <a:lnTo>
                    <a:pt x="248" y="355"/>
                  </a:lnTo>
                  <a:lnTo>
                    <a:pt x="231" y="378"/>
                  </a:lnTo>
                  <a:lnTo>
                    <a:pt x="221" y="393"/>
                  </a:lnTo>
                  <a:lnTo>
                    <a:pt x="214" y="406"/>
                  </a:lnTo>
                  <a:lnTo>
                    <a:pt x="208" y="422"/>
                  </a:lnTo>
                  <a:lnTo>
                    <a:pt x="204" y="430"/>
                  </a:lnTo>
                  <a:lnTo>
                    <a:pt x="194" y="441"/>
                  </a:lnTo>
                  <a:lnTo>
                    <a:pt x="181" y="456"/>
                  </a:lnTo>
                  <a:lnTo>
                    <a:pt x="169" y="472"/>
                  </a:lnTo>
                  <a:lnTo>
                    <a:pt x="162" y="483"/>
                  </a:lnTo>
                  <a:lnTo>
                    <a:pt x="152" y="495"/>
                  </a:lnTo>
                  <a:lnTo>
                    <a:pt x="137" y="510"/>
                  </a:lnTo>
                  <a:lnTo>
                    <a:pt x="135" y="516"/>
                  </a:lnTo>
                  <a:lnTo>
                    <a:pt x="123" y="537"/>
                  </a:lnTo>
                  <a:lnTo>
                    <a:pt x="110" y="566"/>
                  </a:lnTo>
                  <a:lnTo>
                    <a:pt x="108" y="568"/>
                  </a:lnTo>
                  <a:lnTo>
                    <a:pt x="106" y="568"/>
                  </a:lnTo>
                  <a:lnTo>
                    <a:pt x="104" y="568"/>
                  </a:lnTo>
                  <a:lnTo>
                    <a:pt x="104" y="570"/>
                  </a:lnTo>
                  <a:lnTo>
                    <a:pt x="102" y="575"/>
                  </a:lnTo>
                  <a:lnTo>
                    <a:pt x="100" y="591"/>
                  </a:lnTo>
                  <a:lnTo>
                    <a:pt x="98" y="600"/>
                  </a:lnTo>
                  <a:lnTo>
                    <a:pt x="96" y="602"/>
                  </a:lnTo>
                  <a:lnTo>
                    <a:pt x="96" y="604"/>
                  </a:lnTo>
                  <a:lnTo>
                    <a:pt x="96" y="608"/>
                  </a:lnTo>
                  <a:lnTo>
                    <a:pt x="96" y="612"/>
                  </a:lnTo>
                  <a:lnTo>
                    <a:pt x="94" y="616"/>
                  </a:lnTo>
                  <a:lnTo>
                    <a:pt x="96" y="618"/>
                  </a:lnTo>
                  <a:lnTo>
                    <a:pt x="98" y="616"/>
                  </a:lnTo>
                  <a:lnTo>
                    <a:pt x="102" y="614"/>
                  </a:lnTo>
                  <a:lnTo>
                    <a:pt x="619" y="794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alpha val="15000"/>
                  </a:schemeClr>
                </a:gs>
                <a:gs pos="60000">
                  <a:schemeClr val="bg1">
                    <a:alpha val="5000"/>
                  </a:schemeClr>
                </a:gs>
              </a:gsLst>
              <a:lin ang="162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 dirty="0"/>
            </a:p>
          </p:txBody>
        </p:sp>
      </p:grpSp>
      <p:sp>
        <p:nvSpPr>
          <p:cNvPr id="12" name="フリーフォーム 11"/>
          <p:cNvSpPr>
            <a:spLocks/>
          </p:cNvSpPr>
          <p:nvPr/>
        </p:nvSpPr>
        <p:spPr bwMode="auto">
          <a:xfrm>
            <a:off x="0" y="0"/>
            <a:ext cx="10693400" cy="7575265"/>
          </a:xfrm>
          <a:custGeom>
            <a:avLst/>
            <a:gdLst/>
            <a:ahLst/>
            <a:cxnLst>
              <a:cxn ang="0">
                <a:pos x="2808" y="370"/>
              </a:cxn>
              <a:cxn ang="0">
                <a:pos x="2679" y="719"/>
              </a:cxn>
              <a:cxn ang="0">
                <a:pos x="2462" y="879"/>
              </a:cxn>
              <a:cxn ang="0">
                <a:pos x="1646" y="1440"/>
              </a:cxn>
              <a:cxn ang="0">
                <a:pos x="1479" y="1684"/>
              </a:cxn>
              <a:cxn ang="0">
                <a:pos x="1287" y="1848"/>
              </a:cxn>
              <a:cxn ang="0">
                <a:pos x="1162" y="2082"/>
              </a:cxn>
              <a:cxn ang="0">
                <a:pos x="1343" y="1963"/>
              </a:cxn>
              <a:cxn ang="0">
                <a:pos x="1437" y="2012"/>
              </a:cxn>
              <a:cxn ang="0">
                <a:pos x="1556" y="1980"/>
              </a:cxn>
              <a:cxn ang="0">
                <a:pos x="1573" y="1813"/>
              </a:cxn>
              <a:cxn ang="0">
                <a:pos x="1782" y="1430"/>
              </a:cxn>
              <a:cxn ang="0">
                <a:pos x="1793" y="1388"/>
              </a:cxn>
              <a:cxn ang="0">
                <a:pos x="1789" y="1353"/>
              </a:cxn>
              <a:cxn ang="0">
                <a:pos x="2068" y="1151"/>
              </a:cxn>
              <a:cxn ang="0">
                <a:pos x="2302" y="1022"/>
              </a:cxn>
              <a:cxn ang="0">
                <a:pos x="2082" y="1172"/>
              </a:cxn>
              <a:cxn ang="0">
                <a:pos x="1915" y="1287"/>
              </a:cxn>
              <a:cxn ang="0">
                <a:pos x="2033" y="1224"/>
              </a:cxn>
              <a:cxn ang="0">
                <a:pos x="2075" y="1200"/>
              </a:cxn>
              <a:cxn ang="0">
                <a:pos x="1988" y="1266"/>
              </a:cxn>
              <a:cxn ang="0">
                <a:pos x="2602" y="875"/>
              </a:cxn>
              <a:cxn ang="0">
                <a:pos x="2783" y="774"/>
              </a:cxn>
              <a:cxn ang="0">
                <a:pos x="2616" y="325"/>
              </a:cxn>
              <a:cxn ang="0">
                <a:pos x="2522" y="293"/>
              </a:cxn>
              <a:cxn ang="0">
                <a:pos x="2208" y="258"/>
              </a:cxn>
              <a:cxn ang="0">
                <a:pos x="2225" y="262"/>
              </a:cxn>
              <a:cxn ang="0">
                <a:pos x="1486" y="276"/>
              </a:cxn>
              <a:cxn ang="0">
                <a:pos x="1845" y="251"/>
              </a:cxn>
              <a:cxn ang="0">
                <a:pos x="1514" y="262"/>
              </a:cxn>
              <a:cxn ang="0">
                <a:pos x="1280" y="227"/>
              </a:cxn>
              <a:cxn ang="0">
                <a:pos x="830" y="81"/>
              </a:cxn>
              <a:cxn ang="0">
                <a:pos x="761" y="35"/>
              </a:cxn>
              <a:cxn ang="0">
                <a:pos x="736" y="74"/>
              </a:cxn>
              <a:cxn ang="0">
                <a:pos x="869" y="95"/>
              </a:cxn>
              <a:cxn ang="0">
                <a:pos x="1305" y="834"/>
              </a:cxn>
              <a:cxn ang="0">
                <a:pos x="1231" y="949"/>
              </a:cxn>
              <a:cxn ang="0">
                <a:pos x="1214" y="956"/>
              </a:cxn>
              <a:cxn ang="0">
                <a:pos x="1075" y="938"/>
              </a:cxn>
              <a:cxn ang="0">
                <a:pos x="1116" y="1064"/>
              </a:cxn>
              <a:cxn ang="0">
                <a:pos x="1043" y="1144"/>
              </a:cxn>
              <a:cxn ang="0">
                <a:pos x="966" y="1210"/>
              </a:cxn>
              <a:cxn ang="0">
                <a:pos x="2839" y="356"/>
              </a:cxn>
              <a:cxn ang="0">
                <a:pos x="2839" y="356"/>
              </a:cxn>
              <a:cxn ang="0">
                <a:pos x="593" y="1580"/>
              </a:cxn>
              <a:cxn ang="0">
                <a:pos x="639" y="1377"/>
              </a:cxn>
              <a:cxn ang="0">
                <a:pos x="412" y="1702"/>
              </a:cxn>
              <a:cxn ang="0">
                <a:pos x="381" y="1736"/>
              </a:cxn>
              <a:cxn ang="0">
                <a:pos x="2839" y="356"/>
              </a:cxn>
              <a:cxn ang="0">
                <a:pos x="63" y="1879"/>
              </a:cxn>
              <a:cxn ang="0">
                <a:pos x="88" y="841"/>
              </a:cxn>
              <a:cxn ang="0">
                <a:pos x="21" y="848"/>
              </a:cxn>
              <a:cxn ang="0">
                <a:pos x="245" y="757"/>
              </a:cxn>
              <a:cxn ang="0">
                <a:pos x="646" y="652"/>
              </a:cxn>
              <a:cxn ang="0">
                <a:pos x="973" y="485"/>
              </a:cxn>
              <a:cxn ang="0">
                <a:pos x="1364" y="558"/>
              </a:cxn>
              <a:cxn ang="0">
                <a:pos x="1483" y="558"/>
              </a:cxn>
              <a:cxn ang="0">
                <a:pos x="1619" y="475"/>
              </a:cxn>
              <a:cxn ang="0">
                <a:pos x="1761" y="527"/>
              </a:cxn>
              <a:cxn ang="0">
                <a:pos x="1803" y="213"/>
              </a:cxn>
              <a:cxn ang="0">
                <a:pos x="2839" y="356"/>
              </a:cxn>
              <a:cxn ang="0">
                <a:pos x="2013" y="14"/>
              </a:cxn>
            </a:cxnLst>
            <a:rect l="0" t="0" r="0" b="0"/>
            <a:pathLst>
              <a:path w="2846" h="2082">
                <a:moveTo>
                  <a:pt x="2839" y="356"/>
                </a:moveTo>
                <a:lnTo>
                  <a:pt x="2836" y="353"/>
                </a:lnTo>
                <a:lnTo>
                  <a:pt x="2832" y="349"/>
                </a:lnTo>
                <a:lnTo>
                  <a:pt x="2822" y="349"/>
                </a:lnTo>
                <a:lnTo>
                  <a:pt x="2818" y="349"/>
                </a:lnTo>
                <a:lnTo>
                  <a:pt x="2815" y="346"/>
                </a:lnTo>
                <a:lnTo>
                  <a:pt x="2804" y="339"/>
                </a:lnTo>
                <a:lnTo>
                  <a:pt x="2797" y="335"/>
                </a:lnTo>
                <a:lnTo>
                  <a:pt x="2794" y="342"/>
                </a:lnTo>
                <a:lnTo>
                  <a:pt x="2794" y="346"/>
                </a:lnTo>
                <a:lnTo>
                  <a:pt x="2787" y="353"/>
                </a:lnTo>
                <a:lnTo>
                  <a:pt x="2787" y="356"/>
                </a:lnTo>
                <a:lnTo>
                  <a:pt x="2797" y="356"/>
                </a:lnTo>
                <a:lnTo>
                  <a:pt x="2815" y="363"/>
                </a:lnTo>
                <a:lnTo>
                  <a:pt x="2808" y="370"/>
                </a:lnTo>
                <a:lnTo>
                  <a:pt x="2797" y="394"/>
                </a:lnTo>
                <a:lnTo>
                  <a:pt x="2787" y="419"/>
                </a:lnTo>
                <a:lnTo>
                  <a:pt x="2769" y="468"/>
                </a:lnTo>
                <a:lnTo>
                  <a:pt x="2755" y="499"/>
                </a:lnTo>
                <a:lnTo>
                  <a:pt x="2752" y="509"/>
                </a:lnTo>
                <a:lnTo>
                  <a:pt x="2738" y="509"/>
                </a:lnTo>
                <a:lnTo>
                  <a:pt x="2724" y="509"/>
                </a:lnTo>
                <a:lnTo>
                  <a:pt x="2710" y="513"/>
                </a:lnTo>
                <a:lnTo>
                  <a:pt x="2696" y="520"/>
                </a:lnTo>
                <a:lnTo>
                  <a:pt x="2696" y="523"/>
                </a:lnTo>
                <a:lnTo>
                  <a:pt x="2696" y="537"/>
                </a:lnTo>
                <a:lnTo>
                  <a:pt x="2696" y="555"/>
                </a:lnTo>
                <a:lnTo>
                  <a:pt x="2689" y="638"/>
                </a:lnTo>
                <a:lnTo>
                  <a:pt x="2686" y="691"/>
                </a:lnTo>
                <a:lnTo>
                  <a:pt x="2679" y="719"/>
                </a:lnTo>
                <a:lnTo>
                  <a:pt x="2675" y="722"/>
                </a:lnTo>
                <a:lnTo>
                  <a:pt x="2665" y="722"/>
                </a:lnTo>
                <a:lnTo>
                  <a:pt x="2640" y="726"/>
                </a:lnTo>
                <a:lnTo>
                  <a:pt x="2630" y="733"/>
                </a:lnTo>
                <a:lnTo>
                  <a:pt x="2612" y="746"/>
                </a:lnTo>
                <a:lnTo>
                  <a:pt x="2591" y="771"/>
                </a:lnTo>
                <a:lnTo>
                  <a:pt x="2584" y="774"/>
                </a:lnTo>
                <a:lnTo>
                  <a:pt x="2574" y="778"/>
                </a:lnTo>
                <a:lnTo>
                  <a:pt x="2546" y="792"/>
                </a:lnTo>
                <a:lnTo>
                  <a:pt x="2518" y="809"/>
                </a:lnTo>
                <a:lnTo>
                  <a:pt x="2497" y="834"/>
                </a:lnTo>
                <a:lnTo>
                  <a:pt x="2483" y="851"/>
                </a:lnTo>
                <a:lnTo>
                  <a:pt x="2476" y="868"/>
                </a:lnTo>
                <a:lnTo>
                  <a:pt x="2469" y="879"/>
                </a:lnTo>
                <a:lnTo>
                  <a:pt x="2462" y="879"/>
                </a:lnTo>
                <a:lnTo>
                  <a:pt x="2455" y="879"/>
                </a:lnTo>
                <a:lnTo>
                  <a:pt x="2448" y="882"/>
                </a:lnTo>
                <a:lnTo>
                  <a:pt x="2386" y="924"/>
                </a:lnTo>
                <a:lnTo>
                  <a:pt x="2326" y="963"/>
                </a:lnTo>
                <a:lnTo>
                  <a:pt x="2173" y="1064"/>
                </a:lnTo>
                <a:lnTo>
                  <a:pt x="2121" y="1099"/>
                </a:lnTo>
                <a:lnTo>
                  <a:pt x="2058" y="1133"/>
                </a:lnTo>
                <a:lnTo>
                  <a:pt x="1918" y="1227"/>
                </a:lnTo>
                <a:lnTo>
                  <a:pt x="1877" y="1259"/>
                </a:lnTo>
                <a:lnTo>
                  <a:pt x="1838" y="1294"/>
                </a:lnTo>
                <a:lnTo>
                  <a:pt x="1786" y="1346"/>
                </a:lnTo>
                <a:lnTo>
                  <a:pt x="1723" y="1388"/>
                </a:lnTo>
                <a:lnTo>
                  <a:pt x="1678" y="1412"/>
                </a:lnTo>
                <a:lnTo>
                  <a:pt x="1660" y="1426"/>
                </a:lnTo>
                <a:lnTo>
                  <a:pt x="1646" y="1440"/>
                </a:lnTo>
                <a:lnTo>
                  <a:pt x="1643" y="1451"/>
                </a:lnTo>
                <a:lnTo>
                  <a:pt x="1636" y="1471"/>
                </a:lnTo>
                <a:lnTo>
                  <a:pt x="1622" y="1489"/>
                </a:lnTo>
                <a:lnTo>
                  <a:pt x="1605" y="1513"/>
                </a:lnTo>
                <a:lnTo>
                  <a:pt x="1591" y="1520"/>
                </a:lnTo>
                <a:lnTo>
                  <a:pt x="1573" y="1538"/>
                </a:lnTo>
                <a:lnTo>
                  <a:pt x="1559" y="1555"/>
                </a:lnTo>
                <a:lnTo>
                  <a:pt x="1545" y="1576"/>
                </a:lnTo>
                <a:lnTo>
                  <a:pt x="1528" y="1600"/>
                </a:lnTo>
                <a:lnTo>
                  <a:pt x="1521" y="1604"/>
                </a:lnTo>
                <a:lnTo>
                  <a:pt x="1517" y="1607"/>
                </a:lnTo>
                <a:lnTo>
                  <a:pt x="1503" y="1625"/>
                </a:lnTo>
                <a:lnTo>
                  <a:pt x="1496" y="1649"/>
                </a:lnTo>
                <a:lnTo>
                  <a:pt x="1493" y="1667"/>
                </a:lnTo>
                <a:lnTo>
                  <a:pt x="1479" y="1684"/>
                </a:lnTo>
                <a:lnTo>
                  <a:pt x="1465" y="1702"/>
                </a:lnTo>
                <a:lnTo>
                  <a:pt x="1444" y="1709"/>
                </a:lnTo>
                <a:lnTo>
                  <a:pt x="1413" y="1726"/>
                </a:lnTo>
                <a:lnTo>
                  <a:pt x="1395" y="1733"/>
                </a:lnTo>
                <a:lnTo>
                  <a:pt x="1381" y="1736"/>
                </a:lnTo>
                <a:lnTo>
                  <a:pt x="1357" y="1747"/>
                </a:lnTo>
                <a:lnTo>
                  <a:pt x="1333" y="1761"/>
                </a:lnTo>
                <a:lnTo>
                  <a:pt x="1326" y="1768"/>
                </a:lnTo>
                <a:lnTo>
                  <a:pt x="1322" y="1775"/>
                </a:lnTo>
                <a:lnTo>
                  <a:pt x="1312" y="1792"/>
                </a:lnTo>
                <a:lnTo>
                  <a:pt x="1298" y="1813"/>
                </a:lnTo>
                <a:lnTo>
                  <a:pt x="1287" y="1824"/>
                </a:lnTo>
                <a:lnTo>
                  <a:pt x="1284" y="1831"/>
                </a:lnTo>
                <a:lnTo>
                  <a:pt x="1284" y="1838"/>
                </a:lnTo>
                <a:lnTo>
                  <a:pt x="1287" y="1848"/>
                </a:lnTo>
                <a:lnTo>
                  <a:pt x="1291" y="1851"/>
                </a:lnTo>
                <a:lnTo>
                  <a:pt x="1284" y="1865"/>
                </a:lnTo>
                <a:lnTo>
                  <a:pt x="1266" y="1883"/>
                </a:lnTo>
                <a:lnTo>
                  <a:pt x="1245" y="1900"/>
                </a:lnTo>
                <a:lnTo>
                  <a:pt x="1238" y="1911"/>
                </a:lnTo>
                <a:lnTo>
                  <a:pt x="1228" y="1921"/>
                </a:lnTo>
                <a:lnTo>
                  <a:pt x="1228" y="1932"/>
                </a:lnTo>
                <a:lnTo>
                  <a:pt x="1221" y="1939"/>
                </a:lnTo>
                <a:lnTo>
                  <a:pt x="1172" y="1994"/>
                </a:lnTo>
                <a:lnTo>
                  <a:pt x="1151" y="2012"/>
                </a:lnTo>
                <a:lnTo>
                  <a:pt x="1127" y="2029"/>
                </a:lnTo>
                <a:lnTo>
                  <a:pt x="1082" y="2057"/>
                </a:lnTo>
                <a:lnTo>
                  <a:pt x="1040" y="2082"/>
                </a:lnTo>
                <a:lnTo>
                  <a:pt x="1158" y="2082"/>
                </a:lnTo>
                <a:lnTo>
                  <a:pt x="1162" y="2082"/>
                </a:lnTo>
                <a:lnTo>
                  <a:pt x="1169" y="2075"/>
                </a:lnTo>
                <a:lnTo>
                  <a:pt x="1190" y="2050"/>
                </a:lnTo>
                <a:lnTo>
                  <a:pt x="1204" y="2043"/>
                </a:lnTo>
                <a:lnTo>
                  <a:pt x="1228" y="2033"/>
                </a:lnTo>
                <a:lnTo>
                  <a:pt x="1256" y="2012"/>
                </a:lnTo>
                <a:lnTo>
                  <a:pt x="1273" y="1987"/>
                </a:lnTo>
                <a:lnTo>
                  <a:pt x="1305" y="1970"/>
                </a:lnTo>
                <a:lnTo>
                  <a:pt x="1319" y="1963"/>
                </a:lnTo>
                <a:lnTo>
                  <a:pt x="1329" y="1953"/>
                </a:lnTo>
                <a:lnTo>
                  <a:pt x="1333" y="1949"/>
                </a:lnTo>
                <a:lnTo>
                  <a:pt x="1340" y="1949"/>
                </a:lnTo>
                <a:lnTo>
                  <a:pt x="1336" y="1956"/>
                </a:lnTo>
                <a:lnTo>
                  <a:pt x="1333" y="1963"/>
                </a:lnTo>
                <a:lnTo>
                  <a:pt x="1336" y="1963"/>
                </a:lnTo>
                <a:lnTo>
                  <a:pt x="1343" y="1963"/>
                </a:lnTo>
                <a:lnTo>
                  <a:pt x="1354" y="1960"/>
                </a:lnTo>
                <a:lnTo>
                  <a:pt x="1360" y="1960"/>
                </a:lnTo>
                <a:lnTo>
                  <a:pt x="1371" y="1960"/>
                </a:lnTo>
                <a:lnTo>
                  <a:pt x="1381" y="1977"/>
                </a:lnTo>
                <a:lnTo>
                  <a:pt x="1388" y="1980"/>
                </a:lnTo>
                <a:lnTo>
                  <a:pt x="1395" y="1984"/>
                </a:lnTo>
                <a:lnTo>
                  <a:pt x="1395" y="1987"/>
                </a:lnTo>
                <a:lnTo>
                  <a:pt x="1402" y="1994"/>
                </a:lnTo>
                <a:lnTo>
                  <a:pt x="1406" y="2005"/>
                </a:lnTo>
                <a:lnTo>
                  <a:pt x="1406" y="2012"/>
                </a:lnTo>
                <a:lnTo>
                  <a:pt x="1406" y="2015"/>
                </a:lnTo>
                <a:lnTo>
                  <a:pt x="1409" y="2015"/>
                </a:lnTo>
                <a:lnTo>
                  <a:pt x="1420" y="2008"/>
                </a:lnTo>
                <a:lnTo>
                  <a:pt x="1430" y="2008"/>
                </a:lnTo>
                <a:lnTo>
                  <a:pt x="1437" y="2012"/>
                </a:lnTo>
                <a:lnTo>
                  <a:pt x="1448" y="2019"/>
                </a:lnTo>
                <a:lnTo>
                  <a:pt x="1458" y="2019"/>
                </a:lnTo>
                <a:lnTo>
                  <a:pt x="1469" y="2022"/>
                </a:lnTo>
                <a:lnTo>
                  <a:pt x="1472" y="2026"/>
                </a:lnTo>
                <a:lnTo>
                  <a:pt x="1476" y="2033"/>
                </a:lnTo>
                <a:lnTo>
                  <a:pt x="1479" y="2040"/>
                </a:lnTo>
                <a:lnTo>
                  <a:pt x="1493" y="2033"/>
                </a:lnTo>
                <a:lnTo>
                  <a:pt x="1510" y="2022"/>
                </a:lnTo>
                <a:lnTo>
                  <a:pt x="1517" y="2022"/>
                </a:lnTo>
                <a:lnTo>
                  <a:pt x="1528" y="2022"/>
                </a:lnTo>
                <a:lnTo>
                  <a:pt x="1542" y="2022"/>
                </a:lnTo>
                <a:lnTo>
                  <a:pt x="1549" y="2019"/>
                </a:lnTo>
                <a:lnTo>
                  <a:pt x="1545" y="2008"/>
                </a:lnTo>
                <a:lnTo>
                  <a:pt x="1552" y="1994"/>
                </a:lnTo>
                <a:lnTo>
                  <a:pt x="1556" y="1980"/>
                </a:lnTo>
                <a:lnTo>
                  <a:pt x="1559" y="1977"/>
                </a:lnTo>
                <a:lnTo>
                  <a:pt x="1566" y="1970"/>
                </a:lnTo>
                <a:lnTo>
                  <a:pt x="1570" y="1966"/>
                </a:lnTo>
                <a:lnTo>
                  <a:pt x="1563" y="1960"/>
                </a:lnTo>
                <a:lnTo>
                  <a:pt x="1563" y="1942"/>
                </a:lnTo>
                <a:lnTo>
                  <a:pt x="1563" y="1935"/>
                </a:lnTo>
                <a:lnTo>
                  <a:pt x="1570" y="1925"/>
                </a:lnTo>
                <a:lnTo>
                  <a:pt x="1570" y="1921"/>
                </a:lnTo>
                <a:lnTo>
                  <a:pt x="1563" y="1914"/>
                </a:lnTo>
                <a:lnTo>
                  <a:pt x="1559" y="1897"/>
                </a:lnTo>
                <a:lnTo>
                  <a:pt x="1559" y="1872"/>
                </a:lnTo>
                <a:lnTo>
                  <a:pt x="1556" y="1848"/>
                </a:lnTo>
                <a:lnTo>
                  <a:pt x="1559" y="1838"/>
                </a:lnTo>
                <a:lnTo>
                  <a:pt x="1566" y="1827"/>
                </a:lnTo>
                <a:lnTo>
                  <a:pt x="1573" y="1813"/>
                </a:lnTo>
                <a:lnTo>
                  <a:pt x="1573" y="1792"/>
                </a:lnTo>
                <a:lnTo>
                  <a:pt x="1587" y="1768"/>
                </a:lnTo>
                <a:lnTo>
                  <a:pt x="1601" y="1743"/>
                </a:lnTo>
                <a:lnTo>
                  <a:pt x="1629" y="1677"/>
                </a:lnTo>
                <a:lnTo>
                  <a:pt x="1639" y="1656"/>
                </a:lnTo>
                <a:lnTo>
                  <a:pt x="1650" y="1639"/>
                </a:lnTo>
                <a:lnTo>
                  <a:pt x="1664" y="1618"/>
                </a:lnTo>
                <a:lnTo>
                  <a:pt x="1671" y="1594"/>
                </a:lnTo>
                <a:lnTo>
                  <a:pt x="1678" y="1583"/>
                </a:lnTo>
                <a:lnTo>
                  <a:pt x="1688" y="1569"/>
                </a:lnTo>
                <a:lnTo>
                  <a:pt x="1702" y="1552"/>
                </a:lnTo>
                <a:lnTo>
                  <a:pt x="1730" y="1510"/>
                </a:lnTo>
                <a:lnTo>
                  <a:pt x="1741" y="1496"/>
                </a:lnTo>
                <a:lnTo>
                  <a:pt x="1755" y="1478"/>
                </a:lnTo>
                <a:lnTo>
                  <a:pt x="1782" y="1430"/>
                </a:lnTo>
                <a:lnTo>
                  <a:pt x="1814" y="1391"/>
                </a:lnTo>
                <a:lnTo>
                  <a:pt x="1835" y="1377"/>
                </a:lnTo>
                <a:lnTo>
                  <a:pt x="1842" y="1363"/>
                </a:lnTo>
                <a:lnTo>
                  <a:pt x="1845" y="1353"/>
                </a:lnTo>
                <a:lnTo>
                  <a:pt x="1842" y="1356"/>
                </a:lnTo>
                <a:lnTo>
                  <a:pt x="1838" y="1363"/>
                </a:lnTo>
                <a:lnTo>
                  <a:pt x="1835" y="1370"/>
                </a:lnTo>
                <a:lnTo>
                  <a:pt x="1824" y="1374"/>
                </a:lnTo>
                <a:lnTo>
                  <a:pt x="1810" y="1377"/>
                </a:lnTo>
                <a:lnTo>
                  <a:pt x="1803" y="1381"/>
                </a:lnTo>
                <a:lnTo>
                  <a:pt x="1800" y="1384"/>
                </a:lnTo>
                <a:lnTo>
                  <a:pt x="1786" y="1398"/>
                </a:lnTo>
                <a:lnTo>
                  <a:pt x="1782" y="1398"/>
                </a:lnTo>
                <a:lnTo>
                  <a:pt x="1786" y="1395"/>
                </a:lnTo>
                <a:lnTo>
                  <a:pt x="1793" y="1388"/>
                </a:lnTo>
                <a:lnTo>
                  <a:pt x="1807" y="1370"/>
                </a:lnTo>
                <a:lnTo>
                  <a:pt x="1821" y="1356"/>
                </a:lnTo>
                <a:lnTo>
                  <a:pt x="1845" y="1332"/>
                </a:lnTo>
                <a:lnTo>
                  <a:pt x="1824" y="1349"/>
                </a:lnTo>
                <a:lnTo>
                  <a:pt x="1807" y="1363"/>
                </a:lnTo>
                <a:lnTo>
                  <a:pt x="1779" y="1391"/>
                </a:lnTo>
                <a:lnTo>
                  <a:pt x="1761" y="1409"/>
                </a:lnTo>
                <a:lnTo>
                  <a:pt x="1758" y="1412"/>
                </a:lnTo>
                <a:lnTo>
                  <a:pt x="1758" y="1409"/>
                </a:lnTo>
                <a:lnTo>
                  <a:pt x="1758" y="1398"/>
                </a:lnTo>
                <a:lnTo>
                  <a:pt x="1765" y="1391"/>
                </a:lnTo>
                <a:lnTo>
                  <a:pt x="1772" y="1384"/>
                </a:lnTo>
                <a:lnTo>
                  <a:pt x="1782" y="1374"/>
                </a:lnTo>
                <a:lnTo>
                  <a:pt x="1786" y="1363"/>
                </a:lnTo>
                <a:lnTo>
                  <a:pt x="1789" y="1353"/>
                </a:lnTo>
                <a:lnTo>
                  <a:pt x="1800" y="1339"/>
                </a:lnTo>
                <a:lnTo>
                  <a:pt x="1817" y="1318"/>
                </a:lnTo>
                <a:lnTo>
                  <a:pt x="1877" y="1266"/>
                </a:lnTo>
                <a:lnTo>
                  <a:pt x="1897" y="1252"/>
                </a:lnTo>
                <a:lnTo>
                  <a:pt x="1943" y="1221"/>
                </a:lnTo>
                <a:lnTo>
                  <a:pt x="1960" y="1210"/>
                </a:lnTo>
                <a:lnTo>
                  <a:pt x="1974" y="1200"/>
                </a:lnTo>
                <a:lnTo>
                  <a:pt x="1992" y="1189"/>
                </a:lnTo>
                <a:lnTo>
                  <a:pt x="2013" y="1179"/>
                </a:lnTo>
                <a:lnTo>
                  <a:pt x="2016" y="1179"/>
                </a:lnTo>
                <a:lnTo>
                  <a:pt x="2020" y="1179"/>
                </a:lnTo>
                <a:lnTo>
                  <a:pt x="2030" y="1175"/>
                </a:lnTo>
                <a:lnTo>
                  <a:pt x="2040" y="1168"/>
                </a:lnTo>
                <a:lnTo>
                  <a:pt x="2054" y="1158"/>
                </a:lnTo>
                <a:lnTo>
                  <a:pt x="2068" y="1151"/>
                </a:lnTo>
                <a:lnTo>
                  <a:pt x="2117" y="1123"/>
                </a:lnTo>
                <a:lnTo>
                  <a:pt x="2121" y="1119"/>
                </a:lnTo>
                <a:lnTo>
                  <a:pt x="2124" y="1123"/>
                </a:lnTo>
                <a:lnTo>
                  <a:pt x="2142" y="1116"/>
                </a:lnTo>
                <a:lnTo>
                  <a:pt x="2159" y="1102"/>
                </a:lnTo>
                <a:lnTo>
                  <a:pt x="2180" y="1092"/>
                </a:lnTo>
                <a:lnTo>
                  <a:pt x="2201" y="1081"/>
                </a:lnTo>
                <a:lnTo>
                  <a:pt x="2215" y="1071"/>
                </a:lnTo>
                <a:lnTo>
                  <a:pt x="2257" y="1036"/>
                </a:lnTo>
                <a:lnTo>
                  <a:pt x="2312" y="1001"/>
                </a:lnTo>
                <a:lnTo>
                  <a:pt x="2319" y="1001"/>
                </a:lnTo>
                <a:lnTo>
                  <a:pt x="2319" y="1008"/>
                </a:lnTo>
                <a:lnTo>
                  <a:pt x="2319" y="1011"/>
                </a:lnTo>
                <a:lnTo>
                  <a:pt x="2312" y="1015"/>
                </a:lnTo>
                <a:lnTo>
                  <a:pt x="2302" y="1022"/>
                </a:lnTo>
                <a:lnTo>
                  <a:pt x="2288" y="1032"/>
                </a:lnTo>
                <a:lnTo>
                  <a:pt x="2264" y="1050"/>
                </a:lnTo>
                <a:lnTo>
                  <a:pt x="2243" y="1064"/>
                </a:lnTo>
                <a:lnTo>
                  <a:pt x="2218" y="1078"/>
                </a:lnTo>
                <a:lnTo>
                  <a:pt x="2190" y="1095"/>
                </a:lnTo>
                <a:lnTo>
                  <a:pt x="2156" y="1116"/>
                </a:lnTo>
                <a:lnTo>
                  <a:pt x="2135" y="1130"/>
                </a:lnTo>
                <a:lnTo>
                  <a:pt x="2128" y="1137"/>
                </a:lnTo>
                <a:lnTo>
                  <a:pt x="2117" y="1140"/>
                </a:lnTo>
                <a:lnTo>
                  <a:pt x="2114" y="1144"/>
                </a:lnTo>
                <a:lnTo>
                  <a:pt x="2114" y="1147"/>
                </a:lnTo>
                <a:lnTo>
                  <a:pt x="2114" y="1154"/>
                </a:lnTo>
                <a:lnTo>
                  <a:pt x="2100" y="1161"/>
                </a:lnTo>
                <a:lnTo>
                  <a:pt x="2089" y="1165"/>
                </a:lnTo>
                <a:lnTo>
                  <a:pt x="2082" y="1172"/>
                </a:lnTo>
                <a:lnTo>
                  <a:pt x="2072" y="1175"/>
                </a:lnTo>
                <a:lnTo>
                  <a:pt x="2065" y="1179"/>
                </a:lnTo>
                <a:lnTo>
                  <a:pt x="2058" y="1186"/>
                </a:lnTo>
                <a:lnTo>
                  <a:pt x="2051" y="1189"/>
                </a:lnTo>
                <a:lnTo>
                  <a:pt x="2044" y="1193"/>
                </a:lnTo>
                <a:lnTo>
                  <a:pt x="2030" y="1203"/>
                </a:lnTo>
                <a:lnTo>
                  <a:pt x="2023" y="1207"/>
                </a:lnTo>
                <a:lnTo>
                  <a:pt x="2013" y="1214"/>
                </a:lnTo>
                <a:lnTo>
                  <a:pt x="2002" y="1221"/>
                </a:lnTo>
                <a:lnTo>
                  <a:pt x="1992" y="1227"/>
                </a:lnTo>
                <a:lnTo>
                  <a:pt x="1950" y="1252"/>
                </a:lnTo>
                <a:lnTo>
                  <a:pt x="1932" y="1262"/>
                </a:lnTo>
                <a:lnTo>
                  <a:pt x="1929" y="1269"/>
                </a:lnTo>
                <a:lnTo>
                  <a:pt x="1922" y="1276"/>
                </a:lnTo>
                <a:lnTo>
                  <a:pt x="1915" y="1287"/>
                </a:lnTo>
                <a:lnTo>
                  <a:pt x="1894" y="1297"/>
                </a:lnTo>
                <a:lnTo>
                  <a:pt x="1870" y="1315"/>
                </a:lnTo>
                <a:lnTo>
                  <a:pt x="1856" y="1329"/>
                </a:lnTo>
                <a:lnTo>
                  <a:pt x="1866" y="1318"/>
                </a:lnTo>
                <a:lnTo>
                  <a:pt x="1884" y="1308"/>
                </a:lnTo>
                <a:lnTo>
                  <a:pt x="1911" y="1290"/>
                </a:lnTo>
                <a:lnTo>
                  <a:pt x="1936" y="1273"/>
                </a:lnTo>
                <a:lnTo>
                  <a:pt x="1943" y="1269"/>
                </a:lnTo>
                <a:lnTo>
                  <a:pt x="1950" y="1269"/>
                </a:lnTo>
                <a:lnTo>
                  <a:pt x="1981" y="1248"/>
                </a:lnTo>
                <a:lnTo>
                  <a:pt x="1992" y="1248"/>
                </a:lnTo>
                <a:lnTo>
                  <a:pt x="1999" y="1245"/>
                </a:lnTo>
                <a:lnTo>
                  <a:pt x="2002" y="1241"/>
                </a:lnTo>
                <a:lnTo>
                  <a:pt x="2027" y="1227"/>
                </a:lnTo>
                <a:lnTo>
                  <a:pt x="2033" y="1224"/>
                </a:lnTo>
                <a:lnTo>
                  <a:pt x="2044" y="1217"/>
                </a:lnTo>
                <a:lnTo>
                  <a:pt x="2058" y="1207"/>
                </a:lnTo>
                <a:lnTo>
                  <a:pt x="2068" y="1196"/>
                </a:lnTo>
                <a:lnTo>
                  <a:pt x="2082" y="1189"/>
                </a:lnTo>
                <a:lnTo>
                  <a:pt x="2093" y="1179"/>
                </a:lnTo>
                <a:lnTo>
                  <a:pt x="2107" y="1172"/>
                </a:lnTo>
                <a:lnTo>
                  <a:pt x="2121" y="1165"/>
                </a:lnTo>
                <a:lnTo>
                  <a:pt x="2131" y="1158"/>
                </a:lnTo>
                <a:lnTo>
                  <a:pt x="2135" y="1158"/>
                </a:lnTo>
                <a:lnTo>
                  <a:pt x="2135" y="1161"/>
                </a:lnTo>
                <a:lnTo>
                  <a:pt x="2124" y="1168"/>
                </a:lnTo>
                <a:lnTo>
                  <a:pt x="2100" y="1186"/>
                </a:lnTo>
                <a:lnTo>
                  <a:pt x="2093" y="1193"/>
                </a:lnTo>
                <a:lnTo>
                  <a:pt x="2082" y="1196"/>
                </a:lnTo>
                <a:lnTo>
                  <a:pt x="2075" y="1200"/>
                </a:lnTo>
                <a:lnTo>
                  <a:pt x="2075" y="1203"/>
                </a:lnTo>
                <a:lnTo>
                  <a:pt x="2054" y="1221"/>
                </a:lnTo>
                <a:lnTo>
                  <a:pt x="2044" y="1227"/>
                </a:lnTo>
                <a:lnTo>
                  <a:pt x="2030" y="1234"/>
                </a:lnTo>
                <a:lnTo>
                  <a:pt x="2016" y="1241"/>
                </a:lnTo>
                <a:lnTo>
                  <a:pt x="2006" y="1248"/>
                </a:lnTo>
                <a:lnTo>
                  <a:pt x="1988" y="1259"/>
                </a:lnTo>
                <a:lnTo>
                  <a:pt x="1974" y="1266"/>
                </a:lnTo>
                <a:lnTo>
                  <a:pt x="1957" y="1276"/>
                </a:lnTo>
                <a:lnTo>
                  <a:pt x="1950" y="1280"/>
                </a:lnTo>
                <a:lnTo>
                  <a:pt x="1950" y="1287"/>
                </a:lnTo>
                <a:lnTo>
                  <a:pt x="1957" y="1287"/>
                </a:lnTo>
                <a:lnTo>
                  <a:pt x="1964" y="1276"/>
                </a:lnTo>
                <a:lnTo>
                  <a:pt x="1974" y="1273"/>
                </a:lnTo>
                <a:lnTo>
                  <a:pt x="1988" y="1266"/>
                </a:lnTo>
                <a:lnTo>
                  <a:pt x="2009" y="1252"/>
                </a:lnTo>
                <a:lnTo>
                  <a:pt x="2033" y="1238"/>
                </a:lnTo>
                <a:lnTo>
                  <a:pt x="2089" y="1207"/>
                </a:lnTo>
                <a:lnTo>
                  <a:pt x="2190" y="1140"/>
                </a:lnTo>
                <a:lnTo>
                  <a:pt x="2243" y="1112"/>
                </a:lnTo>
                <a:lnTo>
                  <a:pt x="2267" y="1099"/>
                </a:lnTo>
                <a:lnTo>
                  <a:pt x="2281" y="1085"/>
                </a:lnTo>
                <a:lnTo>
                  <a:pt x="2295" y="1074"/>
                </a:lnTo>
                <a:lnTo>
                  <a:pt x="2326" y="1053"/>
                </a:lnTo>
                <a:lnTo>
                  <a:pt x="2368" y="1018"/>
                </a:lnTo>
                <a:lnTo>
                  <a:pt x="2452" y="966"/>
                </a:lnTo>
                <a:lnTo>
                  <a:pt x="2525" y="928"/>
                </a:lnTo>
                <a:lnTo>
                  <a:pt x="2546" y="914"/>
                </a:lnTo>
                <a:lnTo>
                  <a:pt x="2571" y="900"/>
                </a:lnTo>
                <a:lnTo>
                  <a:pt x="2602" y="875"/>
                </a:lnTo>
                <a:lnTo>
                  <a:pt x="2633" y="858"/>
                </a:lnTo>
                <a:lnTo>
                  <a:pt x="2679" y="837"/>
                </a:lnTo>
                <a:lnTo>
                  <a:pt x="2696" y="827"/>
                </a:lnTo>
                <a:lnTo>
                  <a:pt x="2710" y="816"/>
                </a:lnTo>
                <a:lnTo>
                  <a:pt x="2717" y="816"/>
                </a:lnTo>
                <a:lnTo>
                  <a:pt x="2727" y="820"/>
                </a:lnTo>
                <a:lnTo>
                  <a:pt x="2748" y="830"/>
                </a:lnTo>
                <a:lnTo>
                  <a:pt x="2752" y="830"/>
                </a:lnTo>
                <a:lnTo>
                  <a:pt x="2755" y="827"/>
                </a:lnTo>
                <a:lnTo>
                  <a:pt x="2759" y="820"/>
                </a:lnTo>
                <a:lnTo>
                  <a:pt x="2766" y="813"/>
                </a:lnTo>
                <a:lnTo>
                  <a:pt x="2776" y="809"/>
                </a:lnTo>
                <a:lnTo>
                  <a:pt x="2783" y="802"/>
                </a:lnTo>
                <a:lnTo>
                  <a:pt x="2783" y="788"/>
                </a:lnTo>
                <a:lnTo>
                  <a:pt x="2783" y="774"/>
                </a:lnTo>
                <a:lnTo>
                  <a:pt x="2790" y="757"/>
                </a:lnTo>
                <a:lnTo>
                  <a:pt x="2801" y="729"/>
                </a:lnTo>
                <a:lnTo>
                  <a:pt x="2818" y="687"/>
                </a:lnTo>
                <a:lnTo>
                  <a:pt x="2836" y="666"/>
                </a:lnTo>
                <a:lnTo>
                  <a:pt x="2846" y="656"/>
                </a:lnTo>
                <a:lnTo>
                  <a:pt x="2846" y="377"/>
                </a:lnTo>
                <a:lnTo>
                  <a:pt x="2846" y="356"/>
                </a:lnTo>
                <a:lnTo>
                  <a:pt x="2843" y="356"/>
                </a:lnTo>
                <a:lnTo>
                  <a:pt x="2839" y="356"/>
                </a:lnTo>
                <a:lnTo>
                  <a:pt x="2539" y="335"/>
                </a:lnTo>
                <a:lnTo>
                  <a:pt x="2546" y="339"/>
                </a:lnTo>
                <a:lnTo>
                  <a:pt x="2557" y="339"/>
                </a:lnTo>
                <a:lnTo>
                  <a:pt x="2577" y="332"/>
                </a:lnTo>
                <a:lnTo>
                  <a:pt x="2598" y="328"/>
                </a:lnTo>
                <a:lnTo>
                  <a:pt x="2616" y="325"/>
                </a:lnTo>
                <a:lnTo>
                  <a:pt x="2619" y="325"/>
                </a:lnTo>
                <a:lnTo>
                  <a:pt x="2619" y="321"/>
                </a:lnTo>
                <a:lnTo>
                  <a:pt x="2612" y="318"/>
                </a:lnTo>
                <a:lnTo>
                  <a:pt x="2616" y="314"/>
                </a:lnTo>
                <a:lnTo>
                  <a:pt x="2633" y="311"/>
                </a:lnTo>
                <a:lnTo>
                  <a:pt x="2651" y="314"/>
                </a:lnTo>
                <a:lnTo>
                  <a:pt x="2665" y="311"/>
                </a:lnTo>
                <a:lnTo>
                  <a:pt x="2633" y="307"/>
                </a:lnTo>
                <a:lnTo>
                  <a:pt x="2623" y="304"/>
                </a:lnTo>
                <a:lnTo>
                  <a:pt x="2609" y="300"/>
                </a:lnTo>
                <a:lnTo>
                  <a:pt x="2605" y="297"/>
                </a:lnTo>
                <a:lnTo>
                  <a:pt x="2602" y="293"/>
                </a:lnTo>
                <a:lnTo>
                  <a:pt x="2574" y="293"/>
                </a:lnTo>
                <a:lnTo>
                  <a:pt x="2539" y="293"/>
                </a:lnTo>
                <a:lnTo>
                  <a:pt x="2522" y="293"/>
                </a:lnTo>
                <a:lnTo>
                  <a:pt x="2511" y="293"/>
                </a:lnTo>
                <a:lnTo>
                  <a:pt x="2504" y="293"/>
                </a:lnTo>
                <a:lnTo>
                  <a:pt x="2501" y="293"/>
                </a:lnTo>
                <a:lnTo>
                  <a:pt x="2504" y="297"/>
                </a:lnTo>
                <a:lnTo>
                  <a:pt x="2501" y="297"/>
                </a:lnTo>
                <a:lnTo>
                  <a:pt x="2490" y="300"/>
                </a:lnTo>
                <a:lnTo>
                  <a:pt x="2483" y="300"/>
                </a:lnTo>
                <a:lnTo>
                  <a:pt x="2515" y="325"/>
                </a:lnTo>
                <a:lnTo>
                  <a:pt x="2529" y="332"/>
                </a:lnTo>
                <a:lnTo>
                  <a:pt x="2539" y="335"/>
                </a:lnTo>
                <a:lnTo>
                  <a:pt x="2839" y="356"/>
                </a:lnTo>
                <a:lnTo>
                  <a:pt x="2169" y="262"/>
                </a:lnTo>
                <a:lnTo>
                  <a:pt x="2187" y="262"/>
                </a:lnTo>
                <a:lnTo>
                  <a:pt x="2201" y="262"/>
                </a:lnTo>
                <a:lnTo>
                  <a:pt x="2208" y="258"/>
                </a:lnTo>
                <a:lnTo>
                  <a:pt x="2197" y="255"/>
                </a:lnTo>
                <a:lnTo>
                  <a:pt x="2183" y="255"/>
                </a:lnTo>
                <a:lnTo>
                  <a:pt x="2156" y="258"/>
                </a:lnTo>
                <a:lnTo>
                  <a:pt x="2128" y="258"/>
                </a:lnTo>
                <a:lnTo>
                  <a:pt x="2089" y="258"/>
                </a:lnTo>
                <a:lnTo>
                  <a:pt x="2058" y="258"/>
                </a:lnTo>
                <a:lnTo>
                  <a:pt x="2128" y="262"/>
                </a:lnTo>
                <a:lnTo>
                  <a:pt x="2169" y="262"/>
                </a:lnTo>
                <a:lnTo>
                  <a:pt x="2839" y="356"/>
                </a:lnTo>
                <a:lnTo>
                  <a:pt x="2225" y="262"/>
                </a:lnTo>
                <a:lnTo>
                  <a:pt x="2236" y="262"/>
                </a:lnTo>
                <a:lnTo>
                  <a:pt x="2222" y="255"/>
                </a:lnTo>
                <a:lnTo>
                  <a:pt x="2218" y="255"/>
                </a:lnTo>
                <a:lnTo>
                  <a:pt x="2222" y="262"/>
                </a:lnTo>
                <a:lnTo>
                  <a:pt x="2225" y="262"/>
                </a:lnTo>
                <a:lnTo>
                  <a:pt x="2839" y="356"/>
                </a:lnTo>
                <a:lnTo>
                  <a:pt x="1273" y="244"/>
                </a:lnTo>
                <a:lnTo>
                  <a:pt x="1280" y="255"/>
                </a:lnTo>
                <a:lnTo>
                  <a:pt x="1287" y="258"/>
                </a:lnTo>
                <a:lnTo>
                  <a:pt x="1308" y="258"/>
                </a:lnTo>
                <a:lnTo>
                  <a:pt x="1319" y="258"/>
                </a:lnTo>
                <a:lnTo>
                  <a:pt x="1326" y="262"/>
                </a:lnTo>
                <a:lnTo>
                  <a:pt x="1347" y="276"/>
                </a:lnTo>
                <a:lnTo>
                  <a:pt x="1360" y="276"/>
                </a:lnTo>
                <a:lnTo>
                  <a:pt x="1385" y="269"/>
                </a:lnTo>
                <a:lnTo>
                  <a:pt x="1402" y="269"/>
                </a:lnTo>
                <a:lnTo>
                  <a:pt x="1416" y="272"/>
                </a:lnTo>
                <a:lnTo>
                  <a:pt x="1434" y="276"/>
                </a:lnTo>
                <a:lnTo>
                  <a:pt x="1451" y="276"/>
                </a:lnTo>
                <a:lnTo>
                  <a:pt x="1486" y="276"/>
                </a:lnTo>
                <a:lnTo>
                  <a:pt x="1545" y="272"/>
                </a:lnTo>
                <a:lnTo>
                  <a:pt x="1622" y="265"/>
                </a:lnTo>
                <a:lnTo>
                  <a:pt x="1657" y="262"/>
                </a:lnTo>
                <a:lnTo>
                  <a:pt x="1685" y="258"/>
                </a:lnTo>
                <a:lnTo>
                  <a:pt x="1734" y="262"/>
                </a:lnTo>
                <a:lnTo>
                  <a:pt x="1786" y="262"/>
                </a:lnTo>
                <a:lnTo>
                  <a:pt x="1835" y="262"/>
                </a:lnTo>
                <a:lnTo>
                  <a:pt x="1849" y="265"/>
                </a:lnTo>
                <a:lnTo>
                  <a:pt x="1852" y="265"/>
                </a:lnTo>
                <a:lnTo>
                  <a:pt x="1849" y="262"/>
                </a:lnTo>
                <a:lnTo>
                  <a:pt x="1838" y="258"/>
                </a:lnTo>
                <a:lnTo>
                  <a:pt x="1842" y="258"/>
                </a:lnTo>
                <a:lnTo>
                  <a:pt x="1877" y="258"/>
                </a:lnTo>
                <a:lnTo>
                  <a:pt x="1856" y="255"/>
                </a:lnTo>
                <a:lnTo>
                  <a:pt x="1845" y="251"/>
                </a:lnTo>
                <a:lnTo>
                  <a:pt x="1828" y="251"/>
                </a:lnTo>
                <a:lnTo>
                  <a:pt x="1824" y="251"/>
                </a:lnTo>
                <a:lnTo>
                  <a:pt x="1828" y="248"/>
                </a:lnTo>
                <a:lnTo>
                  <a:pt x="1852" y="244"/>
                </a:lnTo>
                <a:lnTo>
                  <a:pt x="1821" y="241"/>
                </a:lnTo>
                <a:lnTo>
                  <a:pt x="1800" y="241"/>
                </a:lnTo>
                <a:lnTo>
                  <a:pt x="1775" y="241"/>
                </a:lnTo>
                <a:lnTo>
                  <a:pt x="1737" y="241"/>
                </a:lnTo>
                <a:lnTo>
                  <a:pt x="1709" y="241"/>
                </a:lnTo>
                <a:lnTo>
                  <a:pt x="1674" y="248"/>
                </a:lnTo>
                <a:lnTo>
                  <a:pt x="1653" y="255"/>
                </a:lnTo>
                <a:lnTo>
                  <a:pt x="1619" y="258"/>
                </a:lnTo>
                <a:lnTo>
                  <a:pt x="1580" y="258"/>
                </a:lnTo>
                <a:lnTo>
                  <a:pt x="1535" y="258"/>
                </a:lnTo>
                <a:lnTo>
                  <a:pt x="1514" y="262"/>
                </a:lnTo>
                <a:lnTo>
                  <a:pt x="1496" y="265"/>
                </a:lnTo>
                <a:lnTo>
                  <a:pt x="1472" y="262"/>
                </a:lnTo>
                <a:lnTo>
                  <a:pt x="1458" y="262"/>
                </a:lnTo>
                <a:lnTo>
                  <a:pt x="1444" y="258"/>
                </a:lnTo>
                <a:lnTo>
                  <a:pt x="1420" y="251"/>
                </a:lnTo>
                <a:lnTo>
                  <a:pt x="1406" y="248"/>
                </a:lnTo>
                <a:lnTo>
                  <a:pt x="1378" y="251"/>
                </a:lnTo>
                <a:lnTo>
                  <a:pt x="1357" y="248"/>
                </a:lnTo>
                <a:lnTo>
                  <a:pt x="1340" y="244"/>
                </a:lnTo>
                <a:lnTo>
                  <a:pt x="1305" y="231"/>
                </a:lnTo>
                <a:lnTo>
                  <a:pt x="1294" y="227"/>
                </a:lnTo>
                <a:lnTo>
                  <a:pt x="1287" y="224"/>
                </a:lnTo>
                <a:lnTo>
                  <a:pt x="1277" y="217"/>
                </a:lnTo>
                <a:lnTo>
                  <a:pt x="1277" y="220"/>
                </a:lnTo>
                <a:lnTo>
                  <a:pt x="1280" y="227"/>
                </a:lnTo>
                <a:lnTo>
                  <a:pt x="1284" y="231"/>
                </a:lnTo>
                <a:lnTo>
                  <a:pt x="1287" y="231"/>
                </a:lnTo>
                <a:lnTo>
                  <a:pt x="1284" y="234"/>
                </a:lnTo>
                <a:lnTo>
                  <a:pt x="1280" y="238"/>
                </a:lnTo>
                <a:lnTo>
                  <a:pt x="1277" y="238"/>
                </a:lnTo>
                <a:lnTo>
                  <a:pt x="1270" y="231"/>
                </a:lnTo>
                <a:lnTo>
                  <a:pt x="1266" y="231"/>
                </a:lnTo>
                <a:lnTo>
                  <a:pt x="1263" y="231"/>
                </a:lnTo>
                <a:lnTo>
                  <a:pt x="1266" y="238"/>
                </a:lnTo>
                <a:lnTo>
                  <a:pt x="1273" y="244"/>
                </a:lnTo>
                <a:lnTo>
                  <a:pt x="2839" y="356"/>
                </a:lnTo>
                <a:lnTo>
                  <a:pt x="883" y="98"/>
                </a:lnTo>
                <a:lnTo>
                  <a:pt x="869" y="91"/>
                </a:lnTo>
                <a:lnTo>
                  <a:pt x="855" y="84"/>
                </a:lnTo>
                <a:lnTo>
                  <a:pt x="830" y="81"/>
                </a:lnTo>
                <a:lnTo>
                  <a:pt x="816" y="77"/>
                </a:lnTo>
                <a:lnTo>
                  <a:pt x="810" y="74"/>
                </a:lnTo>
                <a:lnTo>
                  <a:pt x="806" y="70"/>
                </a:lnTo>
                <a:lnTo>
                  <a:pt x="806" y="63"/>
                </a:lnTo>
                <a:lnTo>
                  <a:pt x="810" y="60"/>
                </a:lnTo>
                <a:lnTo>
                  <a:pt x="823" y="63"/>
                </a:lnTo>
                <a:lnTo>
                  <a:pt x="841" y="63"/>
                </a:lnTo>
                <a:lnTo>
                  <a:pt x="844" y="67"/>
                </a:lnTo>
                <a:lnTo>
                  <a:pt x="848" y="67"/>
                </a:lnTo>
                <a:lnTo>
                  <a:pt x="841" y="63"/>
                </a:lnTo>
                <a:lnTo>
                  <a:pt x="830" y="56"/>
                </a:lnTo>
                <a:lnTo>
                  <a:pt x="813" y="49"/>
                </a:lnTo>
                <a:lnTo>
                  <a:pt x="799" y="46"/>
                </a:lnTo>
                <a:lnTo>
                  <a:pt x="778" y="39"/>
                </a:lnTo>
                <a:lnTo>
                  <a:pt x="761" y="35"/>
                </a:lnTo>
                <a:lnTo>
                  <a:pt x="754" y="28"/>
                </a:lnTo>
                <a:lnTo>
                  <a:pt x="743" y="18"/>
                </a:lnTo>
                <a:lnTo>
                  <a:pt x="729" y="11"/>
                </a:lnTo>
                <a:lnTo>
                  <a:pt x="691" y="0"/>
                </a:lnTo>
                <a:lnTo>
                  <a:pt x="534" y="0"/>
                </a:lnTo>
                <a:lnTo>
                  <a:pt x="555" y="7"/>
                </a:lnTo>
                <a:lnTo>
                  <a:pt x="572" y="14"/>
                </a:lnTo>
                <a:lnTo>
                  <a:pt x="583" y="14"/>
                </a:lnTo>
                <a:lnTo>
                  <a:pt x="600" y="18"/>
                </a:lnTo>
                <a:lnTo>
                  <a:pt x="625" y="25"/>
                </a:lnTo>
                <a:lnTo>
                  <a:pt x="646" y="35"/>
                </a:lnTo>
                <a:lnTo>
                  <a:pt x="674" y="53"/>
                </a:lnTo>
                <a:lnTo>
                  <a:pt x="684" y="60"/>
                </a:lnTo>
                <a:lnTo>
                  <a:pt x="691" y="63"/>
                </a:lnTo>
                <a:lnTo>
                  <a:pt x="736" y="74"/>
                </a:lnTo>
                <a:lnTo>
                  <a:pt x="775" y="84"/>
                </a:lnTo>
                <a:lnTo>
                  <a:pt x="789" y="95"/>
                </a:lnTo>
                <a:lnTo>
                  <a:pt x="803" y="105"/>
                </a:lnTo>
                <a:lnTo>
                  <a:pt x="813" y="109"/>
                </a:lnTo>
                <a:lnTo>
                  <a:pt x="796" y="91"/>
                </a:lnTo>
                <a:lnTo>
                  <a:pt x="806" y="91"/>
                </a:lnTo>
                <a:lnTo>
                  <a:pt x="813" y="98"/>
                </a:lnTo>
                <a:lnTo>
                  <a:pt x="823" y="105"/>
                </a:lnTo>
                <a:lnTo>
                  <a:pt x="834" y="105"/>
                </a:lnTo>
                <a:lnTo>
                  <a:pt x="823" y="102"/>
                </a:lnTo>
                <a:lnTo>
                  <a:pt x="816" y="91"/>
                </a:lnTo>
                <a:lnTo>
                  <a:pt x="823" y="88"/>
                </a:lnTo>
                <a:lnTo>
                  <a:pt x="841" y="88"/>
                </a:lnTo>
                <a:lnTo>
                  <a:pt x="844" y="88"/>
                </a:lnTo>
                <a:lnTo>
                  <a:pt x="869" y="95"/>
                </a:lnTo>
                <a:lnTo>
                  <a:pt x="883" y="102"/>
                </a:lnTo>
                <a:lnTo>
                  <a:pt x="890" y="109"/>
                </a:lnTo>
                <a:lnTo>
                  <a:pt x="897" y="112"/>
                </a:lnTo>
                <a:lnTo>
                  <a:pt x="914" y="116"/>
                </a:lnTo>
                <a:lnTo>
                  <a:pt x="956" y="122"/>
                </a:lnTo>
                <a:lnTo>
                  <a:pt x="918" y="112"/>
                </a:lnTo>
                <a:lnTo>
                  <a:pt x="897" y="105"/>
                </a:lnTo>
                <a:lnTo>
                  <a:pt x="883" y="98"/>
                </a:lnTo>
                <a:lnTo>
                  <a:pt x="2839" y="356"/>
                </a:lnTo>
                <a:lnTo>
                  <a:pt x="1329" y="795"/>
                </a:lnTo>
                <a:lnTo>
                  <a:pt x="1319" y="799"/>
                </a:lnTo>
                <a:lnTo>
                  <a:pt x="1308" y="802"/>
                </a:lnTo>
                <a:lnTo>
                  <a:pt x="1301" y="820"/>
                </a:lnTo>
                <a:lnTo>
                  <a:pt x="1301" y="830"/>
                </a:lnTo>
                <a:lnTo>
                  <a:pt x="1305" y="834"/>
                </a:lnTo>
                <a:lnTo>
                  <a:pt x="1308" y="837"/>
                </a:lnTo>
                <a:lnTo>
                  <a:pt x="1315" y="837"/>
                </a:lnTo>
                <a:lnTo>
                  <a:pt x="1319" y="841"/>
                </a:lnTo>
                <a:lnTo>
                  <a:pt x="1322" y="841"/>
                </a:lnTo>
                <a:lnTo>
                  <a:pt x="1333" y="834"/>
                </a:lnTo>
                <a:lnTo>
                  <a:pt x="1340" y="827"/>
                </a:lnTo>
                <a:lnTo>
                  <a:pt x="1343" y="820"/>
                </a:lnTo>
                <a:lnTo>
                  <a:pt x="1343" y="813"/>
                </a:lnTo>
                <a:lnTo>
                  <a:pt x="1343" y="799"/>
                </a:lnTo>
                <a:lnTo>
                  <a:pt x="1340" y="792"/>
                </a:lnTo>
                <a:lnTo>
                  <a:pt x="1333" y="792"/>
                </a:lnTo>
                <a:lnTo>
                  <a:pt x="1329" y="795"/>
                </a:lnTo>
                <a:lnTo>
                  <a:pt x="2839" y="356"/>
                </a:lnTo>
                <a:lnTo>
                  <a:pt x="1214" y="956"/>
                </a:lnTo>
                <a:lnTo>
                  <a:pt x="1231" y="949"/>
                </a:lnTo>
                <a:lnTo>
                  <a:pt x="1231" y="938"/>
                </a:lnTo>
                <a:lnTo>
                  <a:pt x="1238" y="928"/>
                </a:lnTo>
                <a:lnTo>
                  <a:pt x="1249" y="921"/>
                </a:lnTo>
                <a:lnTo>
                  <a:pt x="1252" y="914"/>
                </a:lnTo>
                <a:lnTo>
                  <a:pt x="1256" y="903"/>
                </a:lnTo>
                <a:lnTo>
                  <a:pt x="1252" y="896"/>
                </a:lnTo>
                <a:lnTo>
                  <a:pt x="1245" y="900"/>
                </a:lnTo>
                <a:lnTo>
                  <a:pt x="1231" y="907"/>
                </a:lnTo>
                <a:lnTo>
                  <a:pt x="1221" y="921"/>
                </a:lnTo>
                <a:lnTo>
                  <a:pt x="1218" y="931"/>
                </a:lnTo>
                <a:lnTo>
                  <a:pt x="1211" y="935"/>
                </a:lnTo>
                <a:lnTo>
                  <a:pt x="1207" y="945"/>
                </a:lnTo>
                <a:lnTo>
                  <a:pt x="1207" y="952"/>
                </a:lnTo>
                <a:lnTo>
                  <a:pt x="1211" y="956"/>
                </a:lnTo>
                <a:lnTo>
                  <a:pt x="1214" y="956"/>
                </a:lnTo>
                <a:lnTo>
                  <a:pt x="2839" y="356"/>
                </a:lnTo>
                <a:lnTo>
                  <a:pt x="1200" y="966"/>
                </a:lnTo>
                <a:lnTo>
                  <a:pt x="1204" y="959"/>
                </a:lnTo>
                <a:lnTo>
                  <a:pt x="1200" y="959"/>
                </a:lnTo>
                <a:lnTo>
                  <a:pt x="1193" y="963"/>
                </a:lnTo>
                <a:lnTo>
                  <a:pt x="1193" y="966"/>
                </a:lnTo>
                <a:lnTo>
                  <a:pt x="1197" y="970"/>
                </a:lnTo>
                <a:lnTo>
                  <a:pt x="1200" y="966"/>
                </a:lnTo>
                <a:lnTo>
                  <a:pt x="2839" y="356"/>
                </a:lnTo>
                <a:lnTo>
                  <a:pt x="1085" y="942"/>
                </a:lnTo>
                <a:lnTo>
                  <a:pt x="1082" y="935"/>
                </a:lnTo>
                <a:lnTo>
                  <a:pt x="1078" y="928"/>
                </a:lnTo>
                <a:lnTo>
                  <a:pt x="1075" y="928"/>
                </a:lnTo>
                <a:lnTo>
                  <a:pt x="1071" y="931"/>
                </a:lnTo>
                <a:lnTo>
                  <a:pt x="1075" y="938"/>
                </a:lnTo>
                <a:lnTo>
                  <a:pt x="1078" y="945"/>
                </a:lnTo>
                <a:lnTo>
                  <a:pt x="1082" y="945"/>
                </a:lnTo>
                <a:lnTo>
                  <a:pt x="1085" y="942"/>
                </a:lnTo>
                <a:lnTo>
                  <a:pt x="2839" y="356"/>
                </a:lnTo>
                <a:lnTo>
                  <a:pt x="1095" y="1088"/>
                </a:lnTo>
                <a:lnTo>
                  <a:pt x="1102" y="1081"/>
                </a:lnTo>
                <a:lnTo>
                  <a:pt x="1106" y="1074"/>
                </a:lnTo>
                <a:lnTo>
                  <a:pt x="1106" y="1071"/>
                </a:lnTo>
                <a:lnTo>
                  <a:pt x="1102" y="1067"/>
                </a:lnTo>
                <a:lnTo>
                  <a:pt x="1099" y="1074"/>
                </a:lnTo>
                <a:lnTo>
                  <a:pt x="1095" y="1078"/>
                </a:lnTo>
                <a:lnTo>
                  <a:pt x="1092" y="1088"/>
                </a:lnTo>
                <a:lnTo>
                  <a:pt x="1095" y="1088"/>
                </a:lnTo>
                <a:lnTo>
                  <a:pt x="2839" y="356"/>
                </a:lnTo>
                <a:lnTo>
                  <a:pt x="1116" y="1064"/>
                </a:lnTo>
                <a:lnTo>
                  <a:pt x="1120" y="1053"/>
                </a:lnTo>
                <a:lnTo>
                  <a:pt x="1116" y="1057"/>
                </a:lnTo>
                <a:lnTo>
                  <a:pt x="1113" y="1067"/>
                </a:lnTo>
                <a:lnTo>
                  <a:pt x="1116" y="1064"/>
                </a:lnTo>
                <a:lnTo>
                  <a:pt x="2839" y="356"/>
                </a:lnTo>
                <a:lnTo>
                  <a:pt x="1054" y="1123"/>
                </a:lnTo>
                <a:lnTo>
                  <a:pt x="1061" y="1112"/>
                </a:lnTo>
                <a:lnTo>
                  <a:pt x="1057" y="1112"/>
                </a:lnTo>
                <a:lnTo>
                  <a:pt x="1050" y="1119"/>
                </a:lnTo>
                <a:lnTo>
                  <a:pt x="1043" y="1123"/>
                </a:lnTo>
                <a:lnTo>
                  <a:pt x="1036" y="1126"/>
                </a:lnTo>
                <a:lnTo>
                  <a:pt x="1033" y="1133"/>
                </a:lnTo>
                <a:lnTo>
                  <a:pt x="1036" y="1144"/>
                </a:lnTo>
                <a:lnTo>
                  <a:pt x="1036" y="1147"/>
                </a:lnTo>
                <a:lnTo>
                  <a:pt x="1043" y="1144"/>
                </a:lnTo>
                <a:lnTo>
                  <a:pt x="1050" y="1133"/>
                </a:lnTo>
                <a:lnTo>
                  <a:pt x="1054" y="1123"/>
                </a:lnTo>
                <a:lnTo>
                  <a:pt x="2839" y="356"/>
                </a:lnTo>
                <a:lnTo>
                  <a:pt x="991" y="1186"/>
                </a:lnTo>
                <a:lnTo>
                  <a:pt x="980" y="1193"/>
                </a:lnTo>
                <a:lnTo>
                  <a:pt x="980" y="1196"/>
                </a:lnTo>
                <a:lnTo>
                  <a:pt x="991" y="1189"/>
                </a:lnTo>
                <a:lnTo>
                  <a:pt x="994" y="1186"/>
                </a:lnTo>
                <a:lnTo>
                  <a:pt x="991" y="1186"/>
                </a:lnTo>
                <a:lnTo>
                  <a:pt x="2839" y="356"/>
                </a:lnTo>
                <a:lnTo>
                  <a:pt x="959" y="1207"/>
                </a:lnTo>
                <a:lnTo>
                  <a:pt x="956" y="1217"/>
                </a:lnTo>
                <a:lnTo>
                  <a:pt x="956" y="1221"/>
                </a:lnTo>
                <a:lnTo>
                  <a:pt x="959" y="1217"/>
                </a:lnTo>
                <a:lnTo>
                  <a:pt x="966" y="1210"/>
                </a:lnTo>
                <a:lnTo>
                  <a:pt x="970" y="1203"/>
                </a:lnTo>
                <a:lnTo>
                  <a:pt x="970" y="1200"/>
                </a:lnTo>
                <a:lnTo>
                  <a:pt x="966" y="1200"/>
                </a:lnTo>
                <a:lnTo>
                  <a:pt x="959" y="1207"/>
                </a:lnTo>
                <a:lnTo>
                  <a:pt x="2839" y="356"/>
                </a:lnTo>
                <a:lnTo>
                  <a:pt x="911" y="1276"/>
                </a:lnTo>
                <a:lnTo>
                  <a:pt x="904" y="1273"/>
                </a:lnTo>
                <a:lnTo>
                  <a:pt x="897" y="1280"/>
                </a:lnTo>
                <a:lnTo>
                  <a:pt x="893" y="1290"/>
                </a:lnTo>
                <a:lnTo>
                  <a:pt x="897" y="1294"/>
                </a:lnTo>
                <a:lnTo>
                  <a:pt x="900" y="1290"/>
                </a:lnTo>
                <a:lnTo>
                  <a:pt x="911" y="1280"/>
                </a:lnTo>
                <a:lnTo>
                  <a:pt x="914" y="1276"/>
                </a:lnTo>
                <a:lnTo>
                  <a:pt x="911" y="1276"/>
                </a:lnTo>
                <a:lnTo>
                  <a:pt x="2839" y="356"/>
                </a:lnTo>
                <a:lnTo>
                  <a:pt x="876" y="1304"/>
                </a:lnTo>
                <a:lnTo>
                  <a:pt x="872" y="1308"/>
                </a:lnTo>
                <a:lnTo>
                  <a:pt x="869" y="1311"/>
                </a:lnTo>
                <a:lnTo>
                  <a:pt x="869" y="1315"/>
                </a:lnTo>
                <a:lnTo>
                  <a:pt x="872" y="1315"/>
                </a:lnTo>
                <a:lnTo>
                  <a:pt x="879" y="1308"/>
                </a:lnTo>
                <a:lnTo>
                  <a:pt x="879" y="1304"/>
                </a:lnTo>
                <a:lnTo>
                  <a:pt x="876" y="1304"/>
                </a:lnTo>
                <a:lnTo>
                  <a:pt x="2839" y="356"/>
                </a:lnTo>
                <a:lnTo>
                  <a:pt x="785" y="1395"/>
                </a:lnTo>
                <a:lnTo>
                  <a:pt x="785" y="1405"/>
                </a:lnTo>
                <a:lnTo>
                  <a:pt x="789" y="1405"/>
                </a:lnTo>
                <a:lnTo>
                  <a:pt x="789" y="1395"/>
                </a:lnTo>
                <a:lnTo>
                  <a:pt x="785" y="1395"/>
                </a:lnTo>
                <a:lnTo>
                  <a:pt x="2839" y="356"/>
                </a:lnTo>
                <a:lnTo>
                  <a:pt x="653" y="1534"/>
                </a:lnTo>
                <a:lnTo>
                  <a:pt x="642" y="1538"/>
                </a:lnTo>
                <a:lnTo>
                  <a:pt x="639" y="1545"/>
                </a:lnTo>
                <a:lnTo>
                  <a:pt x="635" y="1552"/>
                </a:lnTo>
                <a:lnTo>
                  <a:pt x="635" y="1555"/>
                </a:lnTo>
                <a:lnTo>
                  <a:pt x="639" y="1559"/>
                </a:lnTo>
                <a:lnTo>
                  <a:pt x="646" y="1555"/>
                </a:lnTo>
                <a:lnTo>
                  <a:pt x="653" y="1545"/>
                </a:lnTo>
                <a:lnTo>
                  <a:pt x="660" y="1534"/>
                </a:lnTo>
                <a:lnTo>
                  <a:pt x="653" y="1534"/>
                </a:lnTo>
                <a:lnTo>
                  <a:pt x="2839" y="356"/>
                </a:lnTo>
                <a:lnTo>
                  <a:pt x="621" y="1555"/>
                </a:lnTo>
                <a:lnTo>
                  <a:pt x="614" y="1559"/>
                </a:lnTo>
                <a:lnTo>
                  <a:pt x="604" y="1566"/>
                </a:lnTo>
                <a:lnTo>
                  <a:pt x="593" y="1580"/>
                </a:lnTo>
                <a:lnTo>
                  <a:pt x="600" y="1580"/>
                </a:lnTo>
                <a:lnTo>
                  <a:pt x="611" y="1576"/>
                </a:lnTo>
                <a:lnTo>
                  <a:pt x="621" y="1566"/>
                </a:lnTo>
                <a:lnTo>
                  <a:pt x="625" y="1559"/>
                </a:lnTo>
                <a:lnTo>
                  <a:pt x="625" y="1555"/>
                </a:lnTo>
                <a:lnTo>
                  <a:pt x="621" y="1555"/>
                </a:lnTo>
                <a:lnTo>
                  <a:pt x="2839" y="356"/>
                </a:lnTo>
                <a:lnTo>
                  <a:pt x="642" y="1377"/>
                </a:lnTo>
                <a:lnTo>
                  <a:pt x="646" y="1374"/>
                </a:lnTo>
                <a:lnTo>
                  <a:pt x="642" y="1367"/>
                </a:lnTo>
                <a:lnTo>
                  <a:pt x="639" y="1367"/>
                </a:lnTo>
                <a:lnTo>
                  <a:pt x="635" y="1367"/>
                </a:lnTo>
                <a:lnTo>
                  <a:pt x="632" y="1374"/>
                </a:lnTo>
                <a:lnTo>
                  <a:pt x="635" y="1377"/>
                </a:lnTo>
                <a:lnTo>
                  <a:pt x="639" y="1377"/>
                </a:lnTo>
                <a:lnTo>
                  <a:pt x="642" y="1377"/>
                </a:lnTo>
                <a:lnTo>
                  <a:pt x="2839" y="356"/>
                </a:lnTo>
                <a:lnTo>
                  <a:pt x="520" y="1621"/>
                </a:lnTo>
                <a:lnTo>
                  <a:pt x="513" y="1628"/>
                </a:lnTo>
                <a:lnTo>
                  <a:pt x="503" y="1639"/>
                </a:lnTo>
                <a:lnTo>
                  <a:pt x="503" y="1646"/>
                </a:lnTo>
                <a:lnTo>
                  <a:pt x="506" y="1646"/>
                </a:lnTo>
                <a:lnTo>
                  <a:pt x="513" y="1639"/>
                </a:lnTo>
                <a:lnTo>
                  <a:pt x="520" y="1632"/>
                </a:lnTo>
                <a:lnTo>
                  <a:pt x="527" y="1625"/>
                </a:lnTo>
                <a:lnTo>
                  <a:pt x="531" y="1621"/>
                </a:lnTo>
                <a:lnTo>
                  <a:pt x="527" y="1618"/>
                </a:lnTo>
                <a:lnTo>
                  <a:pt x="520" y="1621"/>
                </a:lnTo>
                <a:lnTo>
                  <a:pt x="2839" y="356"/>
                </a:lnTo>
                <a:lnTo>
                  <a:pt x="412" y="1702"/>
                </a:lnTo>
                <a:lnTo>
                  <a:pt x="398" y="1716"/>
                </a:lnTo>
                <a:lnTo>
                  <a:pt x="391" y="1729"/>
                </a:lnTo>
                <a:lnTo>
                  <a:pt x="388" y="1733"/>
                </a:lnTo>
                <a:lnTo>
                  <a:pt x="391" y="1733"/>
                </a:lnTo>
                <a:lnTo>
                  <a:pt x="408" y="1722"/>
                </a:lnTo>
                <a:lnTo>
                  <a:pt x="419" y="1716"/>
                </a:lnTo>
                <a:lnTo>
                  <a:pt x="422" y="1705"/>
                </a:lnTo>
                <a:lnTo>
                  <a:pt x="419" y="1698"/>
                </a:lnTo>
                <a:lnTo>
                  <a:pt x="412" y="1702"/>
                </a:lnTo>
                <a:lnTo>
                  <a:pt x="2839" y="356"/>
                </a:lnTo>
                <a:lnTo>
                  <a:pt x="381" y="1736"/>
                </a:lnTo>
                <a:lnTo>
                  <a:pt x="381" y="1743"/>
                </a:lnTo>
                <a:lnTo>
                  <a:pt x="384" y="1743"/>
                </a:lnTo>
                <a:lnTo>
                  <a:pt x="384" y="1736"/>
                </a:lnTo>
                <a:lnTo>
                  <a:pt x="381" y="1736"/>
                </a:lnTo>
                <a:lnTo>
                  <a:pt x="2839" y="356"/>
                </a:lnTo>
                <a:lnTo>
                  <a:pt x="374" y="1747"/>
                </a:lnTo>
                <a:lnTo>
                  <a:pt x="370" y="1754"/>
                </a:lnTo>
                <a:lnTo>
                  <a:pt x="374" y="1754"/>
                </a:lnTo>
                <a:lnTo>
                  <a:pt x="377" y="1750"/>
                </a:lnTo>
                <a:lnTo>
                  <a:pt x="374" y="1747"/>
                </a:lnTo>
                <a:lnTo>
                  <a:pt x="2839" y="356"/>
                </a:lnTo>
                <a:lnTo>
                  <a:pt x="339" y="1761"/>
                </a:lnTo>
                <a:lnTo>
                  <a:pt x="332" y="1771"/>
                </a:lnTo>
                <a:lnTo>
                  <a:pt x="325" y="1782"/>
                </a:lnTo>
                <a:lnTo>
                  <a:pt x="328" y="1778"/>
                </a:lnTo>
                <a:lnTo>
                  <a:pt x="339" y="1771"/>
                </a:lnTo>
                <a:lnTo>
                  <a:pt x="342" y="1761"/>
                </a:lnTo>
                <a:lnTo>
                  <a:pt x="339" y="1761"/>
                </a:lnTo>
                <a:lnTo>
                  <a:pt x="2839" y="356"/>
                </a:lnTo>
                <a:lnTo>
                  <a:pt x="314" y="1778"/>
                </a:lnTo>
                <a:lnTo>
                  <a:pt x="307" y="1782"/>
                </a:lnTo>
                <a:lnTo>
                  <a:pt x="304" y="1785"/>
                </a:lnTo>
                <a:lnTo>
                  <a:pt x="293" y="1799"/>
                </a:lnTo>
                <a:lnTo>
                  <a:pt x="279" y="1817"/>
                </a:lnTo>
                <a:lnTo>
                  <a:pt x="293" y="1810"/>
                </a:lnTo>
                <a:lnTo>
                  <a:pt x="304" y="1803"/>
                </a:lnTo>
                <a:lnTo>
                  <a:pt x="311" y="1796"/>
                </a:lnTo>
                <a:lnTo>
                  <a:pt x="314" y="1785"/>
                </a:lnTo>
                <a:lnTo>
                  <a:pt x="318" y="1782"/>
                </a:lnTo>
                <a:lnTo>
                  <a:pt x="314" y="1778"/>
                </a:lnTo>
                <a:lnTo>
                  <a:pt x="2839" y="356"/>
                </a:lnTo>
                <a:lnTo>
                  <a:pt x="67" y="1869"/>
                </a:lnTo>
                <a:lnTo>
                  <a:pt x="63" y="1872"/>
                </a:lnTo>
                <a:lnTo>
                  <a:pt x="63" y="1879"/>
                </a:lnTo>
                <a:lnTo>
                  <a:pt x="67" y="1883"/>
                </a:lnTo>
                <a:lnTo>
                  <a:pt x="70" y="1883"/>
                </a:lnTo>
                <a:lnTo>
                  <a:pt x="74" y="1879"/>
                </a:lnTo>
                <a:lnTo>
                  <a:pt x="77" y="1872"/>
                </a:lnTo>
                <a:lnTo>
                  <a:pt x="74" y="1869"/>
                </a:lnTo>
                <a:lnTo>
                  <a:pt x="67" y="1869"/>
                </a:lnTo>
                <a:lnTo>
                  <a:pt x="2839" y="356"/>
                </a:lnTo>
                <a:lnTo>
                  <a:pt x="77" y="1820"/>
                </a:lnTo>
                <a:lnTo>
                  <a:pt x="74" y="1824"/>
                </a:lnTo>
                <a:lnTo>
                  <a:pt x="81" y="1824"/>
                </a:lnTo>
                <a:lnTo>
                  <a:pt x="81" y="1820"/>
                </a:lnTo>
                <a:lnTo>
                  <a:pt x="81" y="1817"/>
                </a:lnTo>
                <a:lnTo>
                  <a:pt x="77" y="1820"/>
                </a:lnTo>
                <a:lnTo>
                  <a:pt x="2839" y="356"/>
                </a:lnTo>
                <a:lnTo>
                  <a:pt x="88" y="841"/>
                </a:lnTo>
                <a:lnTo>
                  <a:pt x="74" y="837"/>
                </a:lnTo>
                <a:lnTo>
                  <a:pt x="60" y="837"/>
                </a:lnTo>
                <a:lnTo>
                  <a:pt x="46" y="841"/>
                </a:lnTo>
                <a:lnTo>
                  <a:pt x="35" y="848"/>
                </a:lnTo>
                <a:lnTo>
                  <a:pt x="32" y="851"/>
                </a:lnTo>
                <a:lnTo>
                  <a:pt x="39" y="851"/>
                </a:lnTo>
                <a:lnTo>
                  <a:pt x="60" y="855"/>
                </a:lnTo>
                <a:lnTo>
                  <a:pt x="74" y="851"/>
                </a:lnTo>
                <a:lnTo>
                  <a:pt x="81" y="848"/>
                </a:lnTo>
                <a:lnTo>
                  <a:pt x="88" y="844"/>
                </a:lnTo>
                <a:lnTo>
                  <a:pt x="88" y="841"/>
                </a:lnTo>
                <a:lnTo>
                  <a:pt x="2839" y="356"/>
                </a:lnTo>
                <a:lnTo>
                  <a:pt x="0" y="855"/>
                </a:lnTo>
                <a:lnTo>
                  <a:pt x="7" y="855"/>
                </a:lnTo>
                <a:lnTo>
                  <a:pt x="21" y="848"/>
                </a:lnTo>
                <a:lnTo>
                  <a:pt x="14" y="848"/>
                </a:lnTo>
                <a:lnTo>
                  <a:pt x="0" y="855"/>
                </a:lnTo>
                <a:lnTo>
                  <a:pt x="2839" y="356"/>
                </a:lnTo>
                <a:lnTo>
                  <a:pt x="252" y="788"/>
                </a:lnTo>
                <a:lnTo>
                  <a:pt x="245" y="788"/>
                </a:lnTo>
                <a:lnTo>
                  <a:pt x="238" y="792"/>
                </a:lnTo>
                <a:lnTo>
                  <a:pt x="238" y="795"/>
                </a:lnTo>
                <a:lnTo>
                  <a:pt x="241" y="795"/>
                </a:lnTo>
                <a:lnTo>
                  <a:pt x="252" y="792"/>
                </a:lnTo>
                <a:lnTo>
                  <a:pt x="255" y="788"/>
                </a:lnTo>
                <a:lnTo>
                  <a:pt x="252" y="788"/>
                </a:lnTo>
                <a:lnTo>
                  <a:pt x="2839" y="356"/>
                </a:lnTo>
                <a:lnTo>
                  <a:pt x="252" y="753"/>
                </a:lnTo>
                <a:lnTo>
                  <a:pt x="248" y="757"/>
                </a:lnTo>
                <a:lnTo>
                  <a:pt x="245" y="757"/>
                </a:lnTo>
                <a:lnTo>
                  <a:pt x="248" y="760"/>
                </a:lnTo>
                <a:lnTo>
                  <a:pt x="255" y="757"/>
                </a:lnTo>
                <a:lnTo>
                  <a:pt x="255" y="753"/>
                </a:lnTo>
                <a:lnTo>
                  <a:pt x="252" y="753"/>
                </a:lnTo>
                <a:lnTo>
                  <a:pt x="2839" y="356"/>
                </a:lnTo>
                <a:lnTo>
                  <a:pt x="168" y="429"/>
                </a:lnTo>
                <a:lnTo>
                  <a:pt x="157" y="422"/>
                </a:lnTo>
                <a:lnTo>
                  <a:pt x="157" y="426"/>
                </a:lnTo>
                <a:lnTo>
                  <a:pt x="154" y="426"/>
                </a:lnTo>
                <a:lnTo>
                  <a:pt x="157" y="433"/>
                </a:lnTo>
                <a:lnTo>
                  <a:pt x="161" y="436"/>
                </a:lnTo>
                <a:lnTo>
                  <a:pt x="168" y="433"/>
                </a:lnTo>
                <a:lnTo>
                  <a:pt x="168" y="429"/>
                </a:lnTo>
                <a:lnTo>
                  <a:pt x="2839" y="356"/>
                </a:lnTo>
                <a:lnTo>
                  <a:pt x="646" y="652"/>
                </a:lnTo>
                <a:lnTo>
                  <a:pt x="639" y="649"/>
                </a:lnTo>
                <a:lnTo>
                  <a:pt x="632" y="652"/>
                </a:lnTo>
                <a:lnTo>
                  <a:pt x="628" y="656"/>
                </a:lnTo>
                <a:lnTo>
                  <a:pt x="632" y="656"/>
                </a:lnTo>
                <a:lnTo>
                  <a:pt x="642" y="656"/>
                </a:lnTo>
                <a:lnTo>
                  <a:pt x="646" y="656"/>
                </a:lnTo>
                <a:lnTo>
                  <a:pt x="646" y="652"/>
                </a:lnTo>
                <a:lnTo>
                  <a:pt x="2839" y="356"/>
                </a:lnTo>
                <a:lnTo>
                  <a:pt x="970" y="488"/>
                </a:lnTo>
                <a:lnTo>
                  <a:pt x="966" y="492"/>
                </a:lnTo>
                <a:lnTo>
                  <a:pt x="966" y="495"/>
                </a:lnTo>
                <a:lnTo>
                  <a:pt x="973" y="495"/>
                </a:lnTo>
                <a:lnTo>
                  <a:pt x="980" y="492"/>
                </a:lnTo>
                <a:lnTo>
                  <a:pt x="980" y="488"/>
                </a:lnTo>
                <a:lnTo>
                  <a:pt x="973" y="485"/>
                </a:lnTo>
                <a:lnTo>
                  <a:pt x="970" y="488"/>
                </a:lnTo>
                <a:lnTo>
                  <a:pt x="2839" y="356"/>
                </a:lnTo>
                <a:lnTo>
                  <a:pt x="1221" y="562"/>
                </a:lnTo>
                <a:lnTo>
                  <a:pt x="1224" y="558"/>
                </a:lnTo>
                <a:lnTo>
                  <a:pt x="1224" y="555"/>
                </a:lnTo>
                <a:lnTo>
                  <a:pt x="1218" y="555"/>
                </a:lnTo>
                <a:lnTo>
                  <a:pt x="1214" y="558"/>
                </a:lnTo>
                <a:lnTo>
                  <a:pt x="1221" y="562"/>
                </a:lnTo>
                <a:lnTo>
                  <a:pt x="2839" y="356"/>
                </a:lnTo>
                <a:lnTo>
                  <a:pt x="1364" y="562"/>
                </a:lnTo>
                <a:lnTo>
                  <a:pt x="1374" y="562"/>
                </a:lnTo>
                <a:lnTo>
                  <a:pt x="1378" y="558"/>
                </a:lnTo>
                <a:lnTo>
                  <a:pt x="1374" y="558"/>
                </a:lnTo>
                <a:lnTo>
                  <a:pt x="1371" y="558"/>
                </a:lnTo>
                <a:lnTo>
                  <a:pt x="1364" y="558"/>
                </a:lnTo>
                <a:lnTo>
                  <a:pt x="1360" y="562"/>
                </a:lnTo>
                <a:lnTo>
                  <a:pt x="1364" y="562"/>
                </a:lnTo>
                <a:lnTo>
                  <a:pt x="2839" y="356"/>
                </a:lnTo>
                <a:lnTo>
                  <a:pt x="1413" y="548"/>
                </a:lnTo>
                <a:lnTo>
                  <a:pt x="1416" y="555"/>
                </a:lnTo>
                <a:lnTo>
                  <a:pt x="1420" y="555"/>
                </a:lnTo>
                <a:lnTo>
                  <a:pt x="1413" y="544"/>
                </a:lnTo>
                <a:lnTo>
                  <a:pt x="1413" y="548"/>
                </a:lnTo>
                <a:lnTo>
                  <a:pt x="2839" y="356"/>
                </a:lnTo>
                <a:lnTo>
                  <a:pt x="1479" y="558"/>
                </a:lnTo>
                <a:lnTo>
                  <a:pt x="1472" y="562"/>
                </a:lnTo>
                <a:lnTo>
                  <a:pt x="1476" y="565"/>
                </a:lnTo>
                <a:lnTo>
                  <a:pt x="1479" y="565"/>
                </a:lnTo>
                <a:lnTo>
                  <a:pt x="1483" y="562"/>
                </a:lnTo>
                <a:lnTo>
                  <a:pt x="1483" y="558"/>
                </a:lnTo>
                <a:lnTo>
                  <a:pt x="1479" y="558"/>
                </a:lnTo>
                <a:lnTo>
                  <a:pt x="2839" y="356"/>
                </a:lnTo>
                <a:lnTo>
                  <a:pt x="1570" y="558"/>
                </a:lnTo>
                <a:lnTo>
                  <a:pt x="1559" y="565"/>
                </a:lnTo>
                <a:lnTo>
                  <a:pt x="1556" y="565"/>
                </a:lnTo>
                <a:lnTo>
                  <a:pt x="1563" y="569"/>
                </a:lnTo>
                <a:lnTo>
                  <a:pt x="1570" y="565"/>
                </a:lnTo>
                <a:lnTo>
                  <a:pt x="1573" y="562"/>
                </a:lnTo>
                <a:lnTo>
                  <a:pt x="1573" y="558"/>
                </a:lnTo>
                <a:lnTo>
                  <a:pt x="1570" y="558"/>
                </a:lnTo>
                <a:lnTo>
                  <a:pt x="2839" y="356"/>
                </a:lnTo>
                <a:lnTo>
                  <a:pt x="1615" y="464"/>
                </a:lnTo>
                <a:lnTo>
                  <a:pt x="1612" y="471"/>
                </a:lnTo>
                <a:lnTo>
                  <a:pt x="1615" y="475"/>
                </a:lnTo>
                <a:lnTo>
                  <a:pt x="1619" y="475"/>
                </a:lnTo>
                <a:lnTo>
                  <a:pt x="1622" y="471"/>
                </a:lnTo>
                <a:lnTo>
                  <a:pt x="1622" y="468"/>
                </a:lnTo>
                <a:lnTo>
                  <a:pt x="1619" y="464"/>
                </a:lnTo>
                <a:lnTo>
                  <a:pt x="1615" y="464"/>
                </a:lnTo>
                <a:lnTo>
                  <a:pt x="2839" y="356"/>
                </a:lnTo>
                <a:lnTo>
                  <a:pt x="1761" y="527"/>
                </a:lnTo>
                <a:lnTo>
                  <a:pt x="1755" y="530"/>
                </a:lnTo>
                <a:lnTo>
                  <a:pt x="1758" y="534"/>
                </a:lnTo>
                <a:lnTo>
                  <a:pt x="1758" y="537"/>
                </a:lnTo>
                <a:lnTo>
                  <a:pt x="1765" y="537"/>
                </a:lnTo>
                <a:lnTo>
                  <a:pt x="1775" y="530"/>
                </a:lnTo>
                <a:lnTo>
                  <a:pt x="1779" y="527"/>
                </a:lnTo>
                <a:lnTo>
                  <a:pt x="1772" y="523"/>
                </a:lnTo>
                <a:lnTo>
                  <a:pt x="1765" y="523"/>
                </a:lnTo>
                <a:lnTo>
                  <a:pt x="1761" y="527"/>
                </a:lnTo>
                <a:lnTo>
                  <a:pt x="2839" y="356"/>
                </a:lnTo>
                <a:lnTo>
                  <a:pt x="1828" y="509"/>
                </a:lnTo>
                <a:lnTo>
                  <a:pt x="1814" y="509"/>
                </a:lnTo>
                <a:lnTo>
                  <a:pt x="1807" y="516"/>
                </a:lnTo>
                <a:lnTo>
                  <a:pt x="1807" y="520"/>
                </a:lnTo>
                <a:lnTo>
                  <a:pt x="1810" y="520"/>
                </a:lnTo>
                <a:lnTo>
                  <a:pt x="1824" y="516"/>
                </a:lnTo>
                <a:lnTo>
                  <a:pt x="1835" y="513"/>
                </a:lnTo>
                <a:lnTo>
                  <a:pt x="1838" y="509"/>
                </a:lnTo>
                <a:lnTo>
                  <a:pt x="1835" y="509"/>
                </a:lnTo>
                <a:lnTo>
                  <a:pt x="1828" y="509"/>
                </a:lnTo>
                <a:lnTo>
                  <a:pt x="2839" y="356"/>
                </a:lnTo>
                <a:lnTo>
                  <a:pt x="1814" y="203"/>
                </a:lnTo>
                <a:lnTo>
                  <a:pt x="1810" y="199"/>
                </a:lnTo>
                <a:lnTo>
                  <a:pt x="1803" y="213"/>
                </a:lnTo>
                <a:lnTo>
                  <a:pt x="1807" y="213"/>
                </a:lnTo>
                <a:lnTo>
                  <a:pt x="1810" y="213"/>
                </a:lnTo>
                <a:lnTo>
                  <a:pt x="1814" y="210"/>
                </a:lnTo>
                <a:lnTo>
                  <a:pt x="1814" y="203"/>
                </a:lnTo>
                <a:lnTo>
                  <a:pt x="2839" y="356"/>
                </a:lnTo>
                <a:lnTo>
                  <a:pt x="1859" y="147"/>
                </a:lnTo>
                <a:lnTo>
                  <a:pt x="1866" y="143"/>
                </a:lnTo>
                <a:lnTo>
                  <a:pt x="1870" y="140"/>
                </a:lnTo>
                <a:lnTo>
                  <a:pt x="1870" y="136"/>
                </a:lnTo>
                <a:lnTo>
                  <a:pt x="1866" y="133"/>
                </a:lnTo>
                <a:lnTo>
                  <a:pt x="1859" y="133"/>
                </a:lnTo>
                <a:lnTo>
                  <a:pt x="1856" y="136"/>
                </a:lnTo>
                <a:lnTo>
                  <a:pt x="1852" y="143"/>
                </a:lnTo>
                <a:lnTo>
                  <a:pt x="1859" y="147"/>
                </a:lnTo>
                <a:lnTo>
                  <a:pt x="2839" y="356"/>
                </a:lnTo>
                <a:lnTo>
                  <a:pt x="1978" y="63"/>
                </a:lnTo>
                <a:lnTo>
                  <a:pt x="1981" y="60"/>
                </a:lnTo>
                <a:lnTo>
                  <a:pt x="1985" y="56"/>
                </a:lnTo>
                <a:lnTo>
                  <a:pt x="1985" y="53"/>
                </a:lnTo>
                <a:lnTo>
                  <a:pt x="1981" y="53"/>
                </a:lnTo>
                <a:lnTo>
                  <a:pt x="1978" y="53"/>
                </a:lnTo>
                <a:lnTo>
                  <a:pt x="1974" y="56"/>
                </a:lnTo>
                <a:lnTo>
                  <a:pt x="1971" y="60"/>
                </a:lnTo>
                <a:lnTo>
                  <a:pt x="1978" y="63"/>
                </a:lnTo>
                <a:lnTo>
                  <a:pt x="2839" y="356"/>
                </a:lnTo>
                <a:lnTo>
                  <a:pt x="2006" y="25"/>
                </a:lnTo>
                <a:lnTo>
                  <a:pt x="2013" y="25"/>
                </a:lnTo>
                <a:lnTo>
                  <a:pt x="2016" y="21"/>
                </a:lnTo>
                <a:lnTo>
                  <a:pt x="2016" y="18"/>
                </a:lnTo>
                <a:lnTo>
                  <a:pt x="2013" y="14"/>
                </a:lnTo>
                <a:lnTo>
                  <a:pt x="2006" y="21"/>
                </a:lnTo>
                <a:lnTo>
                  <a:pt x="2006" y="25"/>
                </a:lnTo>
                <a:lnTo>
                  <a:pt x="2839" y="356"/>
                </a:lnTo>
                <a:close/>
              </a:path>
            </a:pathLst>
          </a:custGeom>
          <a:gradFill>
            <a:gsLst>
              <a:gs pos="0">
                <a:schemeClr val="tx1">
                  <a:alpha val="15000"/>
                </a:schemeClr>
              </a:gs>
              <a:gs pos="100000">
                <a:schemeClr val="tx1">
                  <a:alpha val="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9569" tIns="49785" rIns="99569" bIns="49785" anchor="t" compatLnSpc="1"/>
          <a:lstStyle/>
          <a:p>
            <a:endParaRPr kumimoji="0" lang="ja-JP" altLang="en-US" dirty="0"/>
          </a:p>
        </p:txBody>
      </p:sp>
      <p:sp>
        <p:nvSpPr>
          <p:cNvPr id="14" name="正方形/長方形 13"/>
          <p:cNvSpPr/>
          <p:nvPr/>
        </p:nvSpPr>
        <p:spPr bwMode="auto">
          <a:xfrm flipV="1">
            <a:off x="0" y="-27"/>
            <a:ext cx="10693400" cy="5670908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7000">
                <a:srgbClr val="FFFFFF"/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9569" tIns="49785" rIns="99569" bIns="49785" rtlCol="0" anchor="t" compatLnSpc="1"/>
          <a:lstStyle/>
          <a:p>
            <a:pPr algn="ctr" eaLnBrk="1" latinLnBrk="0" hangingPunct="1"/>
            <a:endParaRPr kumimoji="0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4705" y="5828488"/>
            <a:ext cx="9089390" cy="890913"/>
          </a:xfrm>
        </p:spPr>
        <p:txBody>
          <a:bodyPr anchor="t"/>
          <a:lstStyle>
            <a:lvl1pPr algn="ctr">
              <a:defRPr sz="4400" b="1" cap="all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844705" y="3623106"/>
            <a:ext cx="9089390" cy="1654026"/>
          </a:xfrm>
        </p:spPr>
        <p:txBody>
          <a:bodyPr anchor="b"/>
          <a:lstStyle>
            <a:lvl1pPr marL="0" indent="0">
              <a:buNone/>
              <a:defRPr sz="2200" baseline="0">
                <a:solidFill>
                  <a:schemeClr val="tx2">
                    <a:tint val="90000"/>
                  </a:schemeClr>
                </a:solidFill>
              </a:defRPr>
            </a:lvl1pPr>
            <a:lvl2pPr marL="497845" indent="0">
              <a:buNone/>
              <a:defRPr sz="2000">
                <a:solidFill>
                  <a:schemeClr val="tx2">
                    <a:tint val="90000"/>
                  </a:schemeClr>
                </a:solidFill>
              </a:defRPr>
            </a:lvl2pPr>
            <a:lvl3pPr marL="995690" indent="0">
              <a:buNone/>
              <a:defRPr sz="1700">
                <a:solidFill>
                  <a:schemeClr val="tx2">
                    <a:tint val="90000"/>
                  </a:schemeClr>
                </a:solidFill>
              </a:defRPr>
            </a:lvl3pPr>
            <a:lvl4pPr marL="1493535" indent="0">
              <a:buNone/>
              <a:defRPr sz="1500">
                <a:solidFill>
                  <a:schemeClr val="tx2">
                    <a:tint val="90000"/>
                  </a:schemeClr>
                </a:solidFill>
              </a:defRPr>
            </a:lvl4pPr>
            <a:lvl5pPr marL="1991380" indent="0">
              <a:buNone/>
              <a:defRPr sz="1500">
                <a:solidFill>
                  <a:schemeClr val="tx2">
                    <a:tint val="90000"/>
                  </a:schemeClr>
                </a:solidFill>
              </a:defRPr>
            </a:lvl5pPr>
            <a:lvl6pPr marL="248922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9870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48491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98276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BA7AFCA-DF74-40F8-AC19-952843001D1F}" type="datetime1">
              <a:rPr kumimoji="1" lang="ja-JP" altLang="en-US" smtClean="0"/>
              <a:t>2013/8/18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9960732-A5CB-482A-B5DD-15DA2DB8BE0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34670" y="1764296"/>
            <a:ext cx="4722918" cy="4990084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435812" y="1764296"/>
            <a:ext cx="4722918" cy="4990084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99CFB-04B3-4C37-A457-CCE9794C1CE4}" type="datetime1">
              <a:rPr kumimoji="1" lang="ja-JP" altLang="en-US" smtClean="0"/>
              <a:t>2013/8/18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60732-A5CB-482A-B5DD-15DA2DB8BE0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34670" y="1692533"/>
            <a:ext cx="4724775" cy="705367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845" indent="0">
              <a:buNone/>
              <a:defRPr sz="2200" b="1"/>
            </a:lvl2pPr>
            <a:lvl3pPr marL="995690" indent="0">
              <a:buNone/>
              <a:defRPr sz="2000" b="1"/>
            </a:lvl3pPr>
            <a:lvl4pPr marL="1493535" indent="0">
              <a:buNone/>
              <a:defRPr sz="1700" b="1"/>
            </a:lvl4pPr>
            <a:lvl5pPr marL="1991380" indent="0">
              <a:buNone/>
              <a:defRPr sz="1700" b="1"/>
            </a:lvl5pPr>
            <a:lvl6pPr marL="2489225" indent="0">
              <a:buNone/>
              <a:defRPr sz="1700" b="1"/>
            </a:lvl6pPr>
            <a:lvl7pPr marL="2987070" indent="0">
              <a:buNone/>
              <a:defRPr sz="1700" b="1"/>
            </a:lvl7pPr>
            <a:lvl8pPr marL="3484916" indent="0">
              <a:buNone/>
              <a:defRPr sz="1700" b="1"/>
            </a:lvl8pPr>
            <a:lvl9pPr marL="3982761" indent="0">
              <a:buNone/>
              <a:defRPr sz="1700" b="1"/>
            </a:lvl9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34670" y="2397901"/>
            <a:ext cx="4724775" cy="435647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432099" y="1692533"/>
            <a:ext cx="4726632" cy="705367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845" indent="0">
              <a:buNone/>
              <a:defRPr sz="2200" b="1"/>
            </a:lvl2pPr>
            <a:lvl3pPr marL="995690" indent="0">
              <a:buNone/>
              <a:defRPr sz="2000" b="1"/>
            </a:lvl3pPr>
            <a:lvl4pPr marL="1493535" indent="0">
              <a:buNone/>
              <a:defRPr sz="1700" b="1"/>
            </a:lvl4pPr>
            <a:lvl5pPr marL="1991380" indent="0">
              <a:buNone/>
              <a:defRPr sz="1700" b="1"/>
            </a:lvl5pPr>
            <a:lvl6pPr marL="2489225" indent="0">
              <a:buNone/>
              <a:defRPr sz="1700" b="1"/>
            </a:lvl6pPr>
            <a:lvl7pPr marL="2987070" indent="0">
              <a:buNone/>
              <a:defRPr sz="1700" b="1"/>
            </a:lvl7pPr>
            <a:lvl8pPr marL="3484916" indent="0">
              <a:buNone/>
              <a:defRPr sz="1700" b="1"/>
            </a:lvl8pPr>
            <a:lvl9pPr marL="3982761" indent="0">
              <a:buNone/>
              <a:defRPr sz="1700" b="1"/>
            </a:lvl9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432099" y="2397901"/>
            <a:ext cx="4726632" cy="435647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E988B-DAB9-4040-A0F5-F2CCC70833AB}" type="datetime1">
              <a:rPr kumimoji="1" lang="ja-JP" altLang="en-US" smtClean="0"/>
              <a:t>2013/8/18</a:t>
            </a:fld>
            <a:endParaRPr kumimoji="1" lang="ja-JP" altLang="en-US" dirty="0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60732-A5CB-482A-B5DD-15DA2DB8BE0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EF2E0-24C2-4CE1-A308-3ABC4BABCFEB}" type="datetime1">
              <a:rPr kumimoji="1" lang="ja-JP" altLang="en-US" smtClean="0"/>
              <a:t>2013/8/18</a:t>
            </a:fld>
            <a:endParaRPr kumimoji="1"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60732-A5CB-482A-B5DD-15DA2DB8BE0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AAD81-8844-43A6-B2C1-4F1F0A73E880}" type="datetime1">
              <a:rPr kumimoji="1" lang="ja-JP" altLang="en-US" smtClean="0"/>
              <a:t>2013/8/18</a:t>
            </a:fld>
            <a:endParaRPr kumimoji="1"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/>
            </a:lvl1pPr>
          </a:lstStyle>
          <a:p>
            <a:fld id="{59960732-A5CB-482A-B5DD-15DA2DB8BE0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672" y="301050"/>
            <a:ext cx="9657509" cy="880379"/>
          </a:xfrm>
        </p:spPr>
        <p:txBody>
          <a:bodyPr anchor="b">
            <a:normAutofit/>
          </a:bodyPr>
          <a:lstStyle>
            <a:lvl1pPr algn="l">
              <a:defRPr sz="39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180823" y="1732776"/>
            <a:ext cx="5977907" cy="502160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 eaLnBrk="1" latinLnBrk="0" hangingPunct="1"/>
            <a:r>
              <a:rPr lang="ja-JP" altLang="en-US" dirty="0" smtClean="0"/>
              <a:t>マスタ テキストの書式設定</a:t>
            </a:r>
          </a:p>
          <a:p>
            <a:pPr lvl="1" eaLnBrk="1" latinLnBrk="0" hangingPunct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 eaLnBrk="1" latinLnBrk="0" hangingPunct="1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 eaLnBrk="1" latinLnBrk="0" hangingPunct="1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 eaLnBrk="1" latinLnBrk="0" hangingPunct="1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kumimoji="0" lang="en-US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534673" y="1732776"/>
            <a:ext cx="3518055" cy="5021605"/>
          </a:xfrm>
        </p:spPr>
        <p:txBody>
          <a:bodyPr/>
          <a:lstStyle>
            <a:lvl1pPr marL="0" indent="0">
              <a:buNone/>
              <a:defRPr sz="1500"/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 eaLnBrk="1" latinLnBrk="0" hangingPunct="1"/>
            <a:r>
              <a:rPr lang="ja-JP" altLang="en-US" dirty="0" smtClean="0"/>
              <a:t>マスタ テキストの書式設定</a:t>
            </a:r>
          </a:p>
          <a:p>
            <a:pPr lvl="1" eaLnBrk="1" latinLnBrk="0" hangingPunct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 eaLnBrk="1" latinLnBrk="0" hangingPunct="1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 eaLnBrk="1" latinLnBrk="0" hangingPunct="1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 eaLnBrk="1" latinLnBrk="0" hangingPunct="1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kumimoji="0" lang="en-US" dirty="0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57635-5614-4A13-8E52-B2F4A64B4B4C}" type="datetime1">
              <a:rPr kumimoji="1" lang="ja-JP" altLang="en-US" smtClean="0"/>
              <a:t>2013/8/18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/>
            </a:lvl1pPr>
          </a:lstStyle>
          <a:p>
            <a:fld id="{59960732-A5CB-482A-B5DD-15DA2DB8BE0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0" y="0"/>
            <a:ext cx="10693400" cy="7575265"/>
          </a:xfrm>
          <a:custGeom>
            <a:avLst/>
            <a:gdLst/>
            <a:ahLst/>
            <a:cxnLst>
              <a:cxn ang="0">
                <a:pos x="2808" y="370"/>
              </a:cxn>
              <a:cxn ang="0">
                <a:pos x="2679" y="719"/>
              </a:cxn>
              <a:cxn ang="0">
                <a:pos x="2462" y="879"/>
              </a:cxn>
              <a:cxn ang="0">
                <a:pos x="1646" y="1440"/>
              </a:cxn>
              <a:cxn ang="0">
                <a:pos x="1479" y="1684"/>
              </a:cxn>
              <a:cxn ang="0">
                <a:pos x="1287" y="1848"/>
              </a:cxn>
              <a:cxn ang="0">
                <a:pos x="1162" y="2082"/>
              </a:cxn>
              <a:cxn ang="0">
                <a:pos x="1343" y="1963"/>
              </a:cxn>
              <a:cxn ang="0">
                <a:pos x="1437" y="2012"/>
              </a:cxn>
              <a:cxn ang="0">
                <a:pos x="1556" y="1980"/>
              </a:cxn>
              <a:cxn ang="0">
                <a:pos x="1573" y="1813"/>
              </a:cxn>
              <a:cxn ang="0">
                <a:pos x="1782" y="1430"/>
              </a:cxn>
              <a:cxn ang="0">
                <a:pos x="1793" y="1388"/>
              </a:cxn>
              <a:cxn ang="0">
                <a:pos x="1789" y="1353"/>
              </a:cxn>
              <a:cxn ang="0">
                <a:pos x="2068" y="1151"/>
              </a:cxn>
              <a:cxn ang="0">
                <a:pos x="2302" y="1022"/>
              </a:cxn>
              <a:cxn ang="0">
                <a:pos x="2082" y="1172"/>
              </a:cxn>
              <a:cxn ang="0">
                <a:pos x="1915" y="1287"/>
              </a:cxn>
              <a:cxn ang="0">
                <a:pos x="2033" y="1224"/>
              </a:cxn>
              <a:cxn ang="0">
                <a:pos x="2075" y="1200"/>
              </a:cxn>
              <a:cxn ang="0">
                <a:pos x="1988" y="1266"/>
              </a:cxn>
              <a:cxn ang="0">
                <a:pos x="2602" y="875"/>
              </a:cxn>
              <a:cxn ang="0">
                <a:pos x="2783" y="774"/>
              </a:cxn>
              <a:cxn ang="0">
                <a:pos x="2616" y="325"/>
              </a:cxn>
              <a:cxn ang="0">
                <a:pos x="2522" y="293"/>
              </a:cxn>
              <a:cxn ang="0">
                <a:pos x="2208" y="258"/>
              </a:cxn>
              <a:cxn ang="0">
                <a:pos x="2225" y="262"/>
              </a:cxn>
              <a:cxn ang="0">
                <a:pos x="1486" y="276"/>
              </a:cxn>
              <a:cxn ang="0">
                <a:pos x="1845" y="251"/>
              </a:cxn>
              <a:cxn ang="0">
                <a:pos x="1514" y="262"/>
              </a:cxn>
              <a:cxn ang="0">
                <a:pos x="1280" y="227"/>
              </a:cxn>
              <a:cxn ang="0">
                <a:pos x="830" y="81"/>
              </a:cxn>
              <a:cxn ang="0">
                <a:pos x="761" y="35"/>
              </a:cxn>
              <a:cxn ang="0">
                <a:pos x="736" y="74"/>
              </a:cxn>
              <a:cxn ang="0">
                <a:pos x="869" y="95"/>
              </a:cxn>
              <a:cxn ang="0">
                <a:pos x="1305" y="834"/>
              </a:cxn>
              <a:cxn ang="0">
                <a:pos x="1231" y="949"/>
              </a:cxn>
              <a:cxn ang="0">
                <a:pos x="1214" y="956"/>
              </a:cxn>
              <a:cxn ang="0">
                <a:pos x="1075" y="938"/>
              </a:cxn>
              <a:cxn ang="0">
                <a:pos x="1116" y="1064"/>
              </a:cxn>
              <a:cxn ang="0">
                <a:pos x="1043" y="1144"/>
              </a:cxn>
              <a:cxn ang="0">
                <a:pos x="966" y="1210"/>
              </a:cxn>
              <a:cxn ang="0">
                <a:pos x="2839" y="356"/>
              </a:cxn>
              <a:cxn ang="0">
                <a:pos x="2839" y="356"/>
              </a:cxn>
              <a:cxn ang="0">
                <a:pos x="593" y="1580"/>
              </a:cxn>
              <a:cxn ang="0">
                <a:pos x="639" y="1377"/>
              </a:cxn>
              <a:cxn ang="0">
                <a:pos x="412" y="1702"/>
              </a:cxn>
              <a:cxn ang="0">
                <a:pos x="381" y="1736"/>
              </a:cxn>
              <a:cxn ang="0">
                <a:pos x="2839" y="356"/>
              </a:cxn>
              <a:cxn ang="0">
                <a:pos x="63" y="1879"/>
              </a:cxn>
              <a:cxn ang="0">
                <a:pos x="88" y="841"/>
              </a:cxn>
              <a:cxn ang="0">
                <a:pos x="21" y="848"/>
              </a:cxn>
              <a:cxn ang="0">
                <a:pos x="245" y="757"/>
              </a:cxn>
              <a:cxn ang="0">
                <a:pos x="646" y="652"/>
              </a:cxn>
              <a:cxn ang="0">
                <a:pos x="973" y="485"/>
              </a:cxn>
              <a:cxn ang="0">
                <a:pos x="1364" y="558"/>
              </a:cxn>
              <a:cxn ang="0">
                <a:pos x="1483" y="558"/>
              </a:cxn>
              <a:cxn ang="0">
                <a:pos x="1619" y="475"/>
              </a:cxn>
              <a:cxn ang="0">
                <a:pos x="1761" y="527"/>
              </a:cxn>
              <a:cxn ang="0">
                <a:pos x="1803" y="213"/>
              </a:cxn>
              <a:cxn ang="0">
                <a:pos x="2839" y="356"/>
              </a:cxn>
              <a:cxn ang="0">
                <a:pos x="2013" y="14"/>
              </a:cxn>
            </a:cxnLst>
            <a:rect l="0" t="0" r="0" b="0"/>
            <a:pathLst>
              <a:path w="2846" h="2082">
                <a:moveTo>
                  <a:pt x="2839" y="356"/>
                </a:moveTo>
                <a:lnTo>
                  <a:pt x="2836" y="353"/>
                </a:lnTo>
                <a:lnTo>
                  <a:pt x="2832" y="349"/>
                </a:lnTo>
                <a:lnTo>
                  <a:pt x="2822" y="349"/>
                </a:lnTo>
                <a:lnTo>
                  <a:pt x="2818" y="349"/>
                </a:lnTo>
                <a:lnTo>
                  <a:pt x="2815" y="346"/>
                </a:lnTo>
                <a:lnTo>
                  <a:pt x="2804" y="339"/>
                </a:lnTo>
                <a:lnTo>
                  <a:pt x="2797" y="335"/>
                </a:lnTo>
                <a:lnTo>
                  <a:pt x="2794" y="342"/>
                </a:lnTo>
                <a:lnTo>
                  <a:pt x="2794" y="346"/>
                </a:lnTo>
                <a:lnTo>
                  <a:pt x="2787" y="353"/>
                </a:lnTo>
                <a:lnTo>
                  <a:pt x="2787" y="356"/>
                </a:lnTo>
                <a:lnTo>
                  <a:pt x="2797" y="356"/>
                </a:lnTo>
                <a:lnTo>
                  <a:pt x="2815" y="363"/>
                </a:lnTo>
                <a:lnTo>
                  <a:pt x="2808" y="370"/>
                </a:lnTo>
                <a:lnTo>
                  <a:pt x="2797" y="394"/>
                </a:lnTo>
                <a:lnTo>
                  <a:pt x="2787" y="419"/>
                </a:lnTo>
                <a:lnTo>
                  <a:pt x="2769" y="468"/>
                </a:lnTo>
                <a:lnTo>
                  <a:pt x="2755" y="499"/>
                </a:lnTo>
                <a:lnTo>
                  <a:pt x="2752" y="509"/>
                </a:lnTo>
                <a:lnTo>
                  <a:pt x="2738" y="509"/>
                </a:lnTo>
                <a:lnTo>
                  <a:pt x="2724" y="509"/>
                </a:lnTo>
                <a:lnTo>
                  <a:pt x="2710" y="513"/>
                </a:lnTo>
                <a:lnTo>
                  <a:pt x="2696" y="520"/>
                </a:lnTo>
                <a:lnTo>
                  <a:pt x="2696" y="523"/>
                </a:lnTo>
                <a:lnTo>
                  <a:pt x="2696" y="537"/>
                </a:lnTo>
                <a:lnTo>
                  <a:pt x="2696" y="555"/>
                </a:lnTo>
                <a:lnTo>
                  <a:pt x="2689" y="638"/>
                </a:lnTo>
                <a:lnTo>
                  <a:pt x="2686" y="691"/>
                </a:lnTo>
                <a:lnTo>
                  <a:pt x="2679" y="719"/>
                </a:lnTo>
                <a:lnTo>
                  <a:pt x="2675" y="722"/>
                </a:lnTo>
                <a:lnTo>
                  <a:pt x="2665" y="722"/>
                </a:lnTo>
                <a:lnTo>
                  <a:pt x="2640" y="726"/>
                </a:lnTo>
                <a:lnTo>
                  <a:pt x="2630" y="733"/>
                </a:lnTo>
                <a:lnTo>
                  <a:pt x="2612" y="746"/>
                </a:lnTo>
                <a:lnTo>
                  <a:pt x="2591" y="771"/>
                </a:lnTo>
                <a:lnTo>
                  <a:pt x="2584" y="774"/>
                </a:lnTo>
                <a:lnTo>
                  <a:pt x="2574" y="778"/>
                </a:lnTo>
                <a:lnTo>
                  <a:pt x="2546" y="792"/>
                </a:lnTo>
                <a:lnTo>
                  <a:pt x="2518" y="809"/>
                </a:lnTo>
                <a:lnTo>
                  <a:pt x="2497" y="834"/>
                </a:lnTo>
                <a:lnTo>
                  <a:pt x="2483" y="851"/>
                </a:lnTo>
                <a:lnTo>
                  <a:pt x="2476" y="868"/>
                </a:lnTo>
                <a:lnTo>
                  <a:pt x="2469" y="879"/>
                </a:lnTo>
                <a:lnTo>
                  <a:pt x="2462" y="879"/>
                </a:lnTo>
                <a:lnTo>
                  <a:pt x="2455" y="879"/>
                </a:lnTo>
                <a:lnTo>
                  <a:pt x="2448" y="882"/>
                </a:lnTo>
                <a:lnTo>
                  <a:pt x="2386" y="924"/>
                </a:lnTo>
                <a:lnTo>
                  <a:pt x="2326" y="963"/>
                </a:lnTo>
                <a:lnTo>
                  <a:pt x="2173" y="1064"/>
                </a:lnTo>
                <a:lnTo>
                  <a:pt x="2121" y="1099"/>
                </a:lnTo>
                <a:lnTo>
                  <a:pt x="2058" y="1133"/>
                </a:lnTo>
                <a:lnTo>
                  <a:pt x="1918" y="1227"/>
                </a:lnTo>
                <a:lnTo>
                  <a:pt x="1877" y="1259"/>
                </a:lnTo>
                <a:lnTo>
                  <a:pt x="1838" y="1294"/>
                </a:lnTo>
                <a:lnTo>
                  <a:pt x="1786" y="1346"/>
                </a:lnTo>
                <a:lnTo>
                  <a:pt x="1723" y="1388"/>
                </a:lnTo>
                <a:lnTo>
                  <a:pt x="1678" y="1412"/>
                </a:lnTo>
                <a:lnTo>
                  <a:pt x="1660" y="1426"/>
                </a:lnTo>
                <a:lnTo>
                  <a:pt x="1646" y="1440"/>
                </a:lnTo>
                <a:lnTo>
                  <a:pt x="1643" y="1451"/>
                </a:lnTo>
                <a:lnTo>
                  <a:pt x="1636" y="1471"/>
                </a:lnTo>
                <a:lnTo>
                  <a:pt x="1622" y="1489"/>
                </a:lnTo>
                <a:lnTo>
                  <a:pt x="1605" y="1513"/>
                </a:lnTo>
                <a:lnTo>
                  <a:pt x="1591" y="1520"/>
                </a:lnTo>
                <a:lnTo>
                  <a:pt x="1573" y="1538"/>
                </a:lnTo>
                <a:lnTo>
                  <a:pt x="1559" y="1555"/>
                </a:lnTo>
                <a:lnTo>
                  <a:pt x="1545" y="1576"/>
                </a:lnTo>
                <a:lnTo>
                  <a:pt x="1528" y="1600"/>
                </a:lnTo>
                <a:lnTo>
                  <a:pt x="1521" y="1604"/>
                </a:lnTo>
                <a:lnTo>
                  <a:pt x="1517" y="1607"/>
                </a:lnTo>
                <a:lnTo>
                  <a:pt x="1503" y="1625"/>
                </a:lnTo>
                <a:lnTo>
                  <a:pt x="1496" y="1649"/>
                </a:lnTo>
                <a:lnTo>
                  <a:pt x="1493" y="1667"/>
                </a:lnTo>
                <a:lnTo>
                  <a:pt x="1479" y="1684"/>
                </a:lnTo>
                <a:lnTo>
                  <a:pt x="1465" y="1702"/>
                </a:lnTo>
                <a:lnTo>
                  <a:pt x="1444" y="1709"/>
                </a:lnTo>
                <a:lnTo>
                  <a:pt x="1413" y="1726"/>
                </a:lnTo>
                <a:lnTo>
                  <a:pt x="1395" y="1733"/>
                </a:lnTo>
                <a:lnTo>
                  <a:pt x="1381" y="1736"/>
                </a:lnTo>
                <a:lnTo>
                  <a:pt x="1357" y="1747"/>
                </a:lnTo>
                <a:lnTo>
                  <a:pt x="1333" y="1761"/>
                </a:lnTo>
                <a:lnTo>
                  <a:pt x="1326" y="1768"/>
                </a:lnTo>
                <a:lnTo>
                  <a:pt x="1322" y="1775"/>
                </a:lnTo>
                <a:lnTo>
                  <a:pt x="1312" y="1792"/>
                </a:lnTo>
                <a:lnTo>
                  <a:pt x="1298" y="1813"/>
                </a:lnTo>
                <a:lnTo>
                  <a:pt x="1287" y="1824"/>
                </a:lnTo>
                <a:lnTo>
                  <a:pt x="1284" y="1831"/>
                </a:lnTo>
                <a:lnTo>
                  <a:pt x="1284" y="1838"/>
                </a:lnTo>
                <a:lnTo>
                  <a:pt x="1287" y="1848"/>
                </a:lnTo>
                <a:lnTo>
                  <a:pt x="1291" y="1851"/>
                </a:lnTo>
                <a:lnTo>
                  <a:pt x="1284" y="1865"/>
                </a:lnTo>
                <a:lnTo>
                  <a:pt x="1266" y="1883"/>
                </a:lnTo>
                <a:lnTo>
                  <a:pt x="1245" y="1900"/>
                </a:lnTo>
                <a:lnTo>
                  <a:pt x="1238" y="1911"/>
                </a:lnTo>
                <a:lnTo>
                  <a:pt x="1228" y="1921"/>
                </a:lnTo>
                <a:lnTo>
                  <a:pt x="1228" y="1932"/>
                </a:lnTo>
                <a:lnTo>
                  <a:pt x="1221" y="1939"/>
                </a:lnTo>
                <a:lnTo>
                  <a:pt x="1172" y="1994"/>
                </a:lnTo>
                <a:lnTo>
                  <a:pt x="1151" y="2012"/>
                </a:lnTo>
                <a:lnTo>
                  <a:pt x="1127" y="2029"/>
                </a:lnTo>
                <a:lnTo>
                  <a:pt x="1082" y="2057"/>
                </a:lnTo>
                <a:lnTo>
                  <a:pt x="1040" y="2082"/>
                </a:lnTo>
                <a:lnTo>
                  <a:pt x="1158" y="2082"/>
                </a:lnTo>
                <a:lnTo>
                  <a:pt x="1162" y="2082"/>
                </a:lnTo>
                <a:lnTo>
                  <a:pt x="1169" y="2075"/>
                </a:lnTo>
                <a:lnTo>
                  <a:pt x="1190" y="2050"/>
                </a:lnTo>
                <a:lnTo>
                  <a:pt x="1204" y="2043"/>
                </a:lnTo>
                <a:lnTo>
                  <a:pt x="1228" y="2033"/>
                </a:lnTo>
                <a:lnTo>
                  <a:pt x="1256" y="2012"/>
                </a:lnTo>
                <a:lnTo>
                  <a:pt x="1273" y="1987"/>
                </a:lnTo>
                <a:lnTo>
                  <a:pt x="1305" y="1970"/>
                </a:lnTo>
                <a:lnTo>
                  <a:pt x="1319" y="1963"/>
                </a:lnTo>
                <a:lnTo>
                  <a:pt x="1329" y="1953"/>
                </a:lnTo>
                <a:lnTo>
                  <a:pt x="1333" y="1949"/>
                </a:lnTo>
                <a:lnTo>
                  <a:pt x="1340" y="1949"/>
                </a:lnTo>
                <a:lnTo>
                  <a:pt x="1336" y="1956"/>
                </a:lnTo>
                <a:lnTo>
                  <a:pt x="1333" y="1963"/>
                </a:lnTo>
                <a:lnTo>
                  <a:pt x="1336" y="1963"/>
                </a:lnTo>
                <a:lnTo>
                  <a:pt x="1343" y="1963"/>
                </a:lnTo>
                <a:lnTo>
                  <a:pt x="1354" y="1960"/>
                </a:lnTo>
                <a:lnTo>
                  <a:pt x="1360" y="1960"/>
                </a:lnTo>
                <a:lnTo>
                  <a:pt x="1371" y="1960"/>
                </a:lnTo>
                <a:lnTo>
                  <a:pt x="1381" y="1977"/>
                </a:lnTo>
                <a:lnTo>
                  <a:pt x="1388" y="1980"/>
                </a:lnTo>
                <a:lnTo>
                  <a:pt x="1395" y="1984"/>
                </a:lnTo>
                <a:lnTo>
                  <a:pt x="1395" y="1987"/>
                </a:lnTo>
                <a:lnTo>
                  <a:pt x="1402" y="1994"/>
                </a:lnTo>
                <a:lnTo>
                  <a:pt x="1406" y="2005"/>
                </a:lnTo>
                <a:lnTo>
                  <a:pt x="1406" y="2012"/>
                </a:lnTo>
                <a:lnTo>
                  <a:pt x="1406" y="2015"/>
                </a:lnTo>
                <a:lnTo>
                  <a:pt x="1409" y="2015"/>
                </a:lnTo>
                <a:lnTo>
                  <a:pt x="1420" y="2008"/>
                </a:lnTo>
                <a:lnTo>
                  <a:pt x="1430" y="2008"/>
                </a:lnTo>
                <a:lnTo>
                  <a:pt x="1437" y="2012"/>
                </a:lnTo>
                <a:lnTo>
                  <a:pt x="1448" y="2019"/>
                </a:lnTo>
                <a:lnTo>
                  <a:pt x="1458" y="2019"/>
                </a:lnTo>
                <a:lnTo>
                  <a:pt x="1469" y="2022"/>
                </a:lnTo>
                <a:lnTo>
                  <a:pt x="1472" y="2026"/>
                </a:lnTo>
                <a:lnTo>
                  <a:pt x="1476" y="2033"/>
                </a:lnTo>
                <a:lnTo>
                  <a:pt x="1479" y="2040"/>
                </a:lnTo>
                <a:lnTo>
                  <a:pt x="1493" y="2033"/>
                </a:lnTo>
                <a:lnTo>
                  <a:pt x="1510" y="2022"/>
                </a:lnTo>
                <a:lnTo>
                  <a:pt x="1517" y="2022"/>
                </a:lnTo>
                <a:lnTo>
                  <a:pt x="1528" y="2022"/>
                </a:lnTo>
                <a:lnTo>
                  <a:pt x="1542" y="2022"/>
                </a:lnTo>
                <a:lnTo>
                  <a:pt x="1549" y="2019"/>
                </a:lnTo>
                <a:lnTo>
                  <a:pt x="1545" y="2008"/>
                </a:lnTo>
                <a:lnTo>
                  <a:pt x="1552" y="1994"/>
                </a:lnTo>
                <a:lnTo>
                  <a:pt x="1556" y="1980"/>
                </a:lnTo>
                <a:lnTo>
                  <a:pt x="1559" y="1977"/>
                </a:lnTo>
                <a:lnTo>
                  <a:pt x="1566" y="1970"/>
                </a:lnTo>
                <a:lnTo>
                  <a:pt x="1570" y="1966"/>
                </a:lnTo>
                <a:lnTo>
                  <a:pt x="1563" y="1960"/>
                </a:lnTo>
                <a:lnTo>
                  <a:pt x="1563" y="1942"/>
                </a:lnTo>
                <a:lnTo>
                  <a:pt x="1563" y="1935"/>
                </a:lnTo>
                <a:lnTo>
                  <a:pt x="1570" y="1925"/>
                </a:lnTo>
                <a:lnTo>
                  <a:pt x="1570" y="1921"/>
                </a:lnTo>
                <a:lnTo>
                  <a:pt x="1563" y="1914"/>
                </a:lnTo>
                <a:lnTo>
                  <a:pt x="1559" y="1897"/>
                </a:lnTo>
                <a:lnTo>
                  <a:pt x="1559" y="1872"/>
                </a:lnTo>
                <a:lnTo>
                  <a:pt x="1556" y="1848"/>
                </a:lnTo>
                <a:lnTo>
                  <a:pt x="1559" y="1838"/>
                </a:lnTo>
                <a:lnTo>
                  <a:pt x="1566" y="1827"/>
                </a:lnTo>
                <a:lnTo>
                  <a:pt x="1573" y="1813"/>
                </a:lnTo>
                <a:lnTo>
                  <a:pt x="1573" y="1792"/>
                </a:lnTo>
                <a:lnTo>
                  <a:pt x="1587" y="1768"/>
                </a:lnTo>
                <a:lnTo>
                  <a:pt x="1601" y="1743"/>
                </a:lnTo>
                <a:lnTo>
                  <a:pt x="1629" y="1677"/>
                </a:lnTo>
                <a:lnTo>
                  <a:pt x="1639" y="1656"/>
                </a:lnTo>
                <a:lnTo>
                  <a:pt x="1650" y="1639"/>
                </a:lnTo>
                <a:lnTo>
                  <a:pt x="1664" y="1618"/>
                </a:lnTo>
                <a:lnTo>
                  <a:pt x="1671" y="1594"/>
                </a:lnTo>
                <a:lnTo>
                  <a:pt x="1678" y="1583"/>
                </a:lnTo>
                <a:lnTo>
                  <a:pt x="1688" y="1569"/>
                </a:lnTo>
                <a:lnTo>
                  <a:pt x="1702" y="1552"/>
                </a:lnTo>
                <a:lnTo>
                  <a:pt x="1730" y="1510"/>
                </a:lnTo>
                <a:lnTo>
                  <a:pt x="1741" y="1496"/>
                </a:lnTo>
                <a:lnTo>
                  <a:pt x="1755" y="1478"/>
                </a:lnTo>
                <a:lnTo>
                  <a:pt x="1782" y="1430"/>
                </a:lnTo>
                <a:lnTo>
                  <a:pt x="1814" y="1391"/>
                </a:lnTo>
                <a:lnTo>
                  <a:pt x="1835" y="1377"/>
                </a:lnTo>
                <a:lnTo>
                  <a:pt x="1842" y="1363"/>
                </a:lnTo>
                <a:lnTo>
                  <a:pt x="1845" y="1353"/>
                </a:lnTo>
                <a:lnTo>
                  <a:pt x="1842" y="1356"/>
                </a:lnTo>
                <a:lnTo>
                  <a:pt x="1838" y="1363"/>
                </a:lnTo>
                <a:lnTo>
                  <a:pt x="1835" y="1370"/>
                </a:lnTo>
                <a:lnTo>
                  <a:pt x="1824" y="1374"/>
                </a:lnTo>
                <a:lnTo>
                  <a:pt x="1810" y="1377"/>
                </a:lnTo>
                <a:lnTo>
                  <a:pt x="1803" y="1381"/>
                </a:lnTo>
                <a:lnTo>
                  <a:pt x="1800" y="1384"/>
                </a:lnTo>
                <a:lnTo>
                  <a:pt x="1786" y="1398"/>
                </a:lnTo>
                <a:lnTo>
                  <a:pt x="1782" y="1398"/>
                </a:lnTo>
                <a:lnTo>
                  <a:pt x="1786" y="1395"/>
                </a:lnTo>
                <a:lnTo>
                  <a:pt x="1793" y="1388"/>
                </a:lnTo>
                <a:lnTo>
                  <a:pt x="1807" y="1370"/>
                </a:lnTo>
                <a:lnTo>
                  <a:pt x="1821" y="1356"/>
                </a:lnTo>
                <a:lnTo>
                  <a:pt x="1845" y="1332"/>
                </a:lnTo>
                <a:lnTo>
                  <a:pt x="1824" y="1349"/>
                </a:lnTo>
                <a:lnTo>
                  <a:pt x="1807" y="1363"/>
                </a:lnTo>
                <a:lnTo>
                  <a:pt x="1779" y="1391"/>
                </a:lnTo>
                <a:lnTo>
                  <a:pt x="1761" y="1409"/>
                </a:lnTo>
                <a:lnTo>
                  <a:pt x="1758" y="1412"/>
                </a:lnTo>
                <a:lnTo>
                  <a:pt x="1758" y="1409"/>
                </a:lnTo>
                <a:lnTo>
                  <a:pt x="1758" y="1398"/>
                </a:lnTo>
                <a:lnTo>
                  <a:pt x="1765" y="1391"/>
                </a:lnTo>
                <a:lnTo>
                  <a:pt x="1772" y="1384"/>
                </a:lnTo>
                <a:lnTo>
                  <a:pt x="1782" y="1374"/>
                </a:lnTo>
                <a:lnTo>
                  <a:pt x="1786" y="1363"/>
                </a:lnTo>
                <a:lnTo>
                  <a:pt x="1789" y="1353"/>
                </a:lnTo>
                <a:lnTo>
                  <a:pt x="1800" y="1339"/>
                </a:lnTo>
                <a:lnTo>
                  <a:pt x="1817" y="1318"/>
                </a:lnTo>
                <a:lnTo>
                  <a:pt x="1877" y="1266"/>
                </a:lnTo>
                <a:lnTo>
                  <a:pt x="1897" y="1252"/>
                </a:lnTo>
                <a:lnTo>
                  <a:pt x="1943" y="1221"/>
                </a:lnTo>
                <a:lnTo>
                  <a:pt x="1960" y="1210"/>
                </a:lnTo>
                <a:lnTo>
                  <a:pt x="1974" y="1200"/>
                </a:lnTo>
                <a:lnTo>
                  <a:pt x="1992" y="1189"/>
                </a:lnTo>
                <a:lnTo>
                  <a:pt x="2013" y="1179"/>
                </a:lnTo>
                <a:lnTo>
                  <a:pt x="2016" y="1179"/>
                </a:lnTo>
                <a:lnTo>
                  <a:pt x="2020" y="1179"/>
                </a:lnTo>
                <a:lnTo>
                  <a:pt x="2030" y="1175"/>
                </a:lnTo>
                <a:lnTo>
                  <a:pt x="2040" y="1168"/>
                </a:lnTo>
                <a:lnTo>
                  <a:pt x="2054" y="1158"/>
                </a:lnTo>
                <a:lnTo>
                  <a:pt x="2068" y="1151"/>
                </a:lnTo>
                <a:lnTo>
                  <a:pt x="2117" y="1123"/>
                </a:lnTo>
                <a:lnTo>
                  <a:pt x="2121" y="1119"/>
                </a:lnTo>
                <a:lnTo>
                  <a:pt x="2124" y="1123"/>
                </a:lnTo>
                <a:lnTo>
                  <a:pt x="2142" y="1116"/>
                </a:lnTo>
                <a:lnTo>
                  <a:pt x="2159" y="1102"/>
                </a:lnTo>
                <a:lnTo>
                  <a:pt x="2180" y="1092"/>
                </a:lnTo>
                <a:lnTo>
                  <a:pt x="2201" y="1081"/>
                </a:lnTo>
                <a:lnTo>
                  <a:pt x="2215" y="1071"/>
                </a:lnTo>
                <a:lnTo>
                  <a:pt x="2257" y="1036"/>
                </a:lnTo>
                <a:lnTo>
                  <a:pt x="2312" y="1001"/>
                </a:lnTo>
                <a:lnTo>
                  <a:pt x="2319" y="1001"/>
                </a:lnTo>
                <a:lnTo>
                  <a:pt x="2319" y="1008"/>
                </a:lnTo>
                <a:lnTo>
                  <a:pt x="2319" y="1011"/>
                </a:lnTo>
                <a:lnTo>
                  <a:pt x="2312" y="1015"/>
                </a:lnTo>
                <a:lnTo>
                  <a:pt x="2302" y="1022"/>
                </a:lnTo>
                <a:lnTo>
                  <a:pt x="2288" y="1032"/>
                </a:lnTo>
                <a:lnTo>
                  <a:pt x="2264" y="1050"/>
                </a:lnTo>
                <a:lnTo>
                  <a:pt x="2243" y="1064"/>
                </a:lnTo>
                <a:lnTo>
                  <a:pt x="2218" y="1078"/>
                </a:lnTo>
                <a:lnTo>
                  <a:pt x="2190" y="1095"/>
                </a:lnTo>
                <a:lnTo>
                  <a:pt x="2156" y="1116"/>
                </a:lnTo>
                <a:lnTo>
                  <a:pt x="2135" y="1130"/>
                </a:lnTo>
                <a:lnTo>
                  <a:pt x="2128" y="1137"/>
                </a:lnTo>
                <a:lnTo>
                  <a:pt x="2117" y="1140"/>
                </a:lnTo>
                <a:lnTo>
                  <a:pt x="2114" y="1144"/>
                </a:lnTo>
                <a:lnTo>
                  <a:pt x="2114" y="1147"/>
                </a:lnTo>
                <a:lnTo>
                  <a:pt x="2114" y="1154"/>
                </a:lnTo>
                <a:lnTo>
                  <a:pt x="2100" y="1161"/>
                </a:lnTo>
                <a:lnTo>
                  <a:pt x="2089" y="1165"/>
                </a:lnTo>
                <a:lnTo>
                  <a:pt x="2082" y="1172"/>
                </a:lnTo>
                <a:lnTo>
                  <a:pt x="2072" y="1175"/>
                </a:lnTo>
                <a:lnTo>
                  <a:pt x="2065" y="1179"/>
                </a:lnTo>
                <a:lnTo>
                  <a:pt x="2058" y="1186"/>
                </a:lnTo>
                <a:lnTo>
                  <a:pt x="2051" y="1189"/>
                </a:lnTo>
                <a:lnTo>
                  <a:pt x="2044" y="1193"/>
                </a:lnTo>
                <a:lnTo>
                  <a:pt x="2030" y="1203"/>
                </a:lnTo>
                <a:lnTo>
                  <a:pt x="2023" y="1207"/>
                </a:lnTo>
                <a:lnTo>
                  <a:pt x="2013" y="1214"/>
                </a:lnTo>
                <a:lnTo>
                  <a:pt x="2002" y="1221"/>
                </a:lnTo>
                <a:lnTo>
                  <a:pt x="1992" y="1227"/>
                </a:lnTo>
                <a:lnTo>
                  <a:pt x="1950" y="1252"/>
                </a:lnTo>
                <a:lnTo>
                  <a:pt x="1932" y="1262"/>
                </a:lnTo>
                <a:lnTo>
                  <a:pt x="1929" y="1269"/>
                </a:lnTo>
                <a:lnTo>
                  <a:pt x="1922" y="1276"/>
                </a:lnTo>
                <a:lnTo>
                  <a:pt x="1915" y="1287"/>
                </a:lnTo>
                <a:lnTo>
                  <a:pt x="1894" y="1297"/>
                </a:lnTo>
                <a:lnTo>
                  <a:pt x="1870" y="1315"/>
                </a:lnTo>
                <a:lnTo>
                  <a:pt x="1856" y="1329"/>
                </a:lnTo>
                <a:lnTo>
                  <a:pt x="1866" y="1318"/>
                </a:lnTo>
                <a:lnTo>
                  <a:pt x="1884" y="1308"/>
                </a:lnTo>
                <a:lnTo>
                  <a:pt x="1911" y="1290"/>
                </a:lnTo>
                <a:lnTo>
                  <a:pt x="1936" y="1273"/>
                </a:lnTo>
                <a:lnTo>
                  <a:pt x="1943" y="1269"/>
                </a:lnTo>
                <a:lnTo>
                  <a:pt x="1950" y="1269"/>
                </a:lnTo>
                <a:lnTo>
                  <a:pt x="1981" y="1248"/>
                </a:lnTo>
                <a:lnTo>
                  <a:pt x="1992" y="1248"/>
                </a:lnTo>
                <a:lnTo>
                  <a:pt x="1999" y="1245"/>
                </a:lnTo>
                <a:lnTo>
                  <a:pt x="2002" y="1241"/>
                </a:lnTo>
                <a:lnTo>
                  <a:pt x="2027" y="1227"/>
                </a:lnTo>
                <a:lnTo>
                  <a:pt x="2033" y="1224"/>
                </a:lnTo>
                <a:lnTo>
                  <a:pt x="2044" y="1217"/>
                </a:lnTo>
                <a:lnTo>
                  <a:pt x="2058" y="1207"/>
                </a:lnTo>
                <a:lnTo>
                  <a:pt x="2068" y="1196"/>
                </a:lnTo>
                <a:lnTo>
                  <a:pt x="2082" y="1189"/>
                </a:lnTo>
                <a:lnTo>
                  <a:pt x="2093" y="1179"/>
                </a:lnTo>
                <a:lnTo>
                  <a:pt x="2107" y="1172"/>
                </a:lnTo>
                <a:lnTo>
                  <a:pt x="2121" y="1165"/>
                </a:lnTo>
                <a:lnTo>
                  <a:pt x="2131" y="1158"/>
                </a:lnTo>
                <a:lnTo>
                  <a:pt x="2135" y="1158"/>
                </a:lnTo>
                <a:lnTo>
                  <a:pt x="2135" y="1161"/>
                </a:lnTo>
                <a:lnTo>
                  <a:pt x="2124" y="1168"/>
                </a:lnTo>
                <a:lnTo>
                  <a:pt x="2100" y="1186"/>
                </a:lnTo>
                <a:lnTo>
                  <a:pt x="2093" y="1193"/>
                </a:lnTo>
                <a:lnTo>
                  <a:pt x="2082" y="1196"/>
                </a:lnTo>
                <a:lnTo>
                  <a:pt x="2075" y="1200"/>
                </a:lnTo>
                <a:lnTo>
                  <a:pt x="2075" y="1203"/>
                </a:lnTo>
                <a:lnTo>
                  <a:pt x="2054" y="1221"/>
                </a:lnTo>
                <a:lnTo>
                  <a:pt x="2044" y="1227"/>
                </a:lnTo>
                <a:lnTo>
                  <a:pt x="2030" y="1234"/>
                </a:lnTo>
                <a:lnTo>
                  <a:pt x="2016" y="1241"/>
                </a:lnTo>
                <a:lnTo>
                  <a:pt x="2006" y="1248"/>
                </a:lnTo>
                <a:lnTo>
                  <a:pt x="1988" y="1259"/>
                </a:lnTo>
                <a:lnTo>
                  <a:pt x="1974" y="1266"/>
                </a:lnTo>
                <a:lnTo>
                  <a:pt x="1957" y="1276"/>
                </a:lnTo>
                <a:lnTo>
                  <a:pt x="1950" y="1280"/>
                </a:lnTo>
                <a:lnTo>
                  <a:pt x="1950" y="1287"/>
                </a:lnTo>
                <a:lnTo>
                  <a:pt x="1957" y="1287"/>
                </a:lnTo>
                <a:lnTo>
                  <a:pt x="1964" y="1276"/>
                </a:lnTo>
                <a:lnTo>
                  <a:pt x="1974" y="1273"/>
                </a:lnTo>
                <a:lnTo>
                  <a:pt x="1988" y="1266"/>
                </a:lnTo>
                <a:lnTo>
                  <a:pt x="2009" y="1252"/>
                </a:lnTo>
                <a:lnTo>
                  <a:pt x="2033" y="1238"/>
                </a:lnTo>
                <a:lnTo>
                  <a:pt x="2089" y="1207"/>
                </a:lnTo>
                <a:lnTo>
                  <a:pt x="2190" y="1140"/>
                </a:lnTo>
                <a:lnTo>
                  <a:pt x="2243" y="1112"/>
                </a:lnTo>
                <a:lnTo>
                  <a:pt x="2267" y="1099"/>
                </a:lnTo>
                <a:lnTo>
                  <a:pt x="2281" y="1085"/>
                </a:lnTo>
                <a:lnTo>
                  <a:pt x="2295" y="1074"/>
                </a:lnTo>
                <a:lnTo>
                  <a:pt x="2326" y="1053"/>
                </a:lnTo>
                <a:lnTo>
                  <a:pt x="2368" y="1018"/>
                </a:lnTo>
                <a:lnTo>
                  <a:pt x="2452" y="966"/>
                </a:lnTo>
                <a:lnTo>
                  <a:pt x="2525" y="928"/>
                </a:lnTo>
                <a:lnTo>
                  <a:pt x="2546" y="914"/>
                </a:lnTo>
                <a:lnTo>
                  <a:pt x="2571" y="900"/>
                </a:lnTo>
                <a:lnTo>
                  <a:pt x="2602" y="875"/>
                </a:lnTo>
                <a:lnTo>
                  <a:pt x="2633" y="858"/>
                </a:lnTo>
                <a:lnTo>
                  <a:pt x="2679" y="837"/>
                </a:lnTo>
                <a:lnTo>
                  <a:pt x="2696" y="827"/>
                </a:lnTo>
                <a:lnTo>
                  <a:pt x="2710" y="816"/>
                </a:lnTo>
                <a:lnTo>
                  <a:pt x="2717" y="816"/>
                </a:lnTo>
                <a:lnTo>
                  <a:pt x="2727" y="820"/>
                </a:lnTo>
                <a:lnTo>
                  <a:pt x="2748" y="830"/>
                </a:lnTo>
                <a:lnTo>
                  <a:pt x="2752" y="830"/>
                </a:lnTo>
                <a:lnTo>
                  <a:pt x="2755" y="827"/>
                </a:lnTo>
                <a:lnTo>
                  <a:pt x="2759" y="820"/>
                </a:lnTo>
                <a:lnTo>
                  <a:pt x="2766" y="813"/>
                </a:lnTo>
                <a:lnTo>
                  <a:pt x="2776" y="809"/>
                </a:lnTo>
                <a:lnTo>
                  <a:pt x="2783" y="802"/>
                </a:lnTo>
                <a:lnTo>
                  <a:pt x="2783" y="788"/>
                </a:lnTo>
                <a:lnTo>
                  <a:pt x="2783" y="774"/>
                </a:lnTo>
                <a:lnTo>
                  <a:pt x="2790" y="757"/>
                </a:lnTo>
                <a:lnTo>
                  <a:pt x="2801" y="729"/>
                </a:lnTo>
                <a:lnTo>
                  <a:pt x="2818" y="687"/>
                </a:lnTo>
                <a:lnTo>
                  <a:pt x="2836" y="666"/>
                </a:lnTo>
                <a:lnTo>
                  <a:pt x="2846" y="656"/>
                </a:lnTo>
                <a:lnTo>
                  <a:pt x="2846" y="377"/>
                </a:lnTo>
                <a:lnTo>
                  <a:pt x="2846" y="356"/>
                </a:lnTo>
                <a:lnTo>
                  <a:pt x="2843" y="356"/>
                </a:lnTo>
                <a:lnTo>
                  <a:pt x="2839" y="356"/>
                </a:lnTo>
                <a:lnTo>
                  <a:pt x="2539" y="335"/>
                </a:lnTo>
                <a:lnTo>
                  <a:pt x="2546" y="339"/>
                </a:lnTo>
                <a:lnTo>
                  <a:pt x="2557" y="339"/>
                </a:lnTo>
                <a:lnTo>
                  <a:pt x="2577" y="332"/>
                </a:lnTo>
                <a:lnTo>
                  <a:pt x="2598" y="328"/>
                </a:lnTo>
                <a:lnTo>
                  <a:pt x="2616" y="325"/>
                </a:lnTo>
                <a:lnTo>
                  <a:pt x="2619" y="325"/>
                </a:lnTo>
                <a:lnTo>
                  <a:pt x="2619" y="321"/>
                </a:lnTo>
                <a:lnTo>
                  <a:pt x="2612" y="318"/>
                </a:lnTo>
                <a:lnTo>
                  <a:pt x="2616" y="314"/>
                </a:lnTo>
                <a:lnTo>
                  <a:pt x="2633" y="311"/>
                </a:lnTo>
                <a:lnTo>
                  <a:pt x="2651" y="314"/>
                </a:lnTo>
                <a:lnTo>
                  <a:pt x="2665" y="311"/>
                </a:lnTo>
                <a:lnTo>
                  <a:pt x="2633" y="307"/>
                </a:lnTo>
                <a:lnTo>
                  <a:pt x="2623" y="304"/>
                </a:lnTo>
                <a:lnTo>
                  <a:pt x="2609" y="300"/>
                </a:lnTo>
                <a:lnTo>
                  <a:pt x="2605" y="297"/>
                </a:lnTo>
                <a:lnTo>
                  <a:pt x="2602" y="293"/>
                </a:lnTo>
                <a:lnTo>
                  <a:pt x="2574" y="293"/>
                </a:lnTo>
                <a:lnTo>
                  <a:pt x="2539" y="293"/>
                </a:lnTo>
                <a:lnTo>
                  <a:pt x="2522" y="293"/>
                </a:lnTo>
                <a:lnTo>
                  <a:pt x="2511" y="293"/>
                </a:lnTo>
                <a:lnTo>
                  <a:pt x="2504" y="293"/>
                </a:lnTo>
                <a:lnTo>
                  <a:pt x="2501" y="293"/>
                </a:lnTo>
                <a:lnTo>
                  <a:pt x="2504" y="297"/>
                </a:lnTo>
                <a:lnTo>
                  <a:pt x="2501" y="297"/>
                </a:lnTo>
                <a:lnTo>
                  <a:pt x="2490" y="300"/>
                </a:lnTo>
                <a:lnTo>
                  <a:pt x="2483" y="300"/>
                </a:lnTo>
                <a:lnTo>
                  <a:pt x="2515" y="325"/>
                </a:lnTo>
                <a:lnTo>
                  <a:pt x="2529" y="332"/>
                </a:lnTo>
                <a:lnTo>
                  <a:pt x="2539" y="335"/>
                </a:lnTo>
                <a:lnTo>
                  <a:pt x="2839" y="356"/>
                </a:lnTo>
                <a:lnTo>
                  <a:pt x="2169" y="262"/>
                </a:lnTo>
                <a:lnTo>
                  <a:pt x="2187" y="262"/>
                </a:lnTo>
                <a:lnTo>
                  <a:pt x="2201" y="262"/>
                </a:lnTo>
                <a:lnTo>
                  <a:pt x="2208" y="258"/>
                </a:lnTo>
                <a:lnTo>
                  <a:pt x="2197" y="255"/>
                </a:lnTo>
                <a:lnTo>
                  <a:pt x="2183" y="255"/>
                </a:lnTo>
                <a:lnTo>
                  <a:pt x="2156" y="258"/>
                </a:lnTo>
                <a:lnTo>
                  <a:pt x="2128" y="258"/>
                </a:lnTo>
                <a:lnTo>
                  <a:pt x="2089" y="258"/>
                </a:lnTo>
                <a:lnTo>
                  <a:pt x="2058" y="258"/>
                </a:lnTo>
                <a:lnTo>
                  <a:pt x="2128" y="262"/>
                </a:lnTo>
                <a:lnTo>
                  <a:pt x="2169" y="262"/>
                </a:lnTo>
                <a:lnTo>
                  <a:pt x="2839" y="356"/>
                </a:lnTo>
                <a:lnTo>
                  <a:pt x="2225" y="262"/>
                </a:lnTo>
                <a:lnTo>
                  <a:pt x="2236" y="262"/>
                </a:lnTo>
                <a:lnTo>
                  <a:pt x="2222" y="255"/>
                </a:lnTo>
                <a:lnTo>
                  <a:pt x="2218" y="255"/>
                </a:lnTo>
                <a:lnTo>
                  <a:pt x="2222" y="262"/>
                </a:lnTo>
                <a:lnTo>
                  <a:pt x="2225" y="262"/>
                </a:lnTo>
                <a:lnTo>
                  <a:pt x="2839" y="356"/>
                </a:lnTo>
                <a:lnTo>
                  <a:pt x="1273" y="244"/>
                </a:lnTo>
                <a:lnTo>
                  <a:pt x="1280" y="255"/>
                </a:lnTo>
                <a:lnTo>
                  <a:pt x="1287" y="258"/>
                </a:lnTo>
                <a:lnTo>
                  <a:pt x="1308" y="258"/>
                </a:lnTo>
                <a:lnTo>
                  <a:pt x="1319" y="258"/>
                </a:lnTo>
                <a:lnTo>
                  <a:pt x="1326" y="262"/>
                </a:lnTo>
                <a:lnTo>
                  <a:pt x="1347" y="276"/>
                </a:lnTo>
                <a:lnTo>
                  <a:pt x="1360" y="276"/>
                </a:lnTo>
                <a:lnTo>
                  <a:pt x="1385" y="269"/>
                </a:lnTo>
                <a:lnTo>
                  <a:pt x="1402" y="269"/>
                </a:lnTo>
                <a:lnTo>
                  <a:pt x="1416" y="272"/>
                </a:lnTo>
                <a:lnTo>
                  <a:pt x="1434" y="276"/>
                </a:lnTo>
                <a:lnTo>
                  <a:pt x="1451" y="276"/>
                </a:lnTo>
                <a:lnTo>
                  <a:pt x="1486" y="276"/>
                </a:lnTo>
                <a:lnTo>
                  <a:pt x="1545" y="272"/>
                </a:lnTo>
                <a:lnTo>
                  <a:pt x="1622" y="265"/>
                </a:lnTo>
                <a:lnTo>
                  <a:pt x="1657" y="262"/>
                </a:lnTo>
                <a:lnTo>
                  <a:pt x="1685" y="258"/>
                </a:lnTo>
                <a:lnTo>
                  <a:pt x="1734" y="262"/>
                </a:lnTo>
                <a:lnTo>
                  <a:pt x="1786" y="262"/>
                </a:lnTo>
                <a:lnTo>
                  <a:pt x="1835" y="262"/>
                </a:lnTo>
                <a:lnTo>
                  <a:pt x="1849" y="265"/>
                </a:lnTo>
                <a:lnTo>
                  <a:pt x="1852" y="265"/>
                </a:lnTo>
                <a:lnTo>
                  <a:pt x="1849" y="262"/>
                </a:lnTo>
                <a:lnTo>
                  <a:pt x="1838" y="258"/>
                </a:lnTo>
                <a:lnTo>
                  <a:pt x="1842" y="258"/>
                </a:lnTo>
                <a:lnTo>
                  <a:pt x="1877" y="258"/>
                </a:lnTo>
                <a:lnTo>
                  <a:pt x="1856" y="255"/>
                </a:lnTo>
                <a:lnTo>
                  <a:pt x="1845" y="251"/>
                </a:lnTo>
                <a:lnTo>
                  <a:pt x="1828" y="251"/>
                </a:lnTo>
                <a:lnTo>
                  <a:pt x="1824" y="251"/>
                </a:lnTo>
                <a:lnTo>
                  <a:pt x="1828" y="248"/>
                </a:lnTo>
                <a:lnTo>
                  <a:pt x="1852" y="244"/>
                </a:lnTo>
                <a:lnTo>
                  <a:pt x="1821" y="241"/>
                </a:lnTo>
                <a:lnTo>
                  <a:pt x="1800" y="241"/>
                </a:lnTo>
                <a:lnTo>
                  <a:pt x="1775" y="241"/>
                </a:lnTo>
                <a:lnTo>
                  <a:pt x="1737" y="241"/>
                </a:lnTo>
                <a:lnTo>
                  <a:pt x="1709" y="241"/>
                </a:lnTo>
                <a:lnTo>
                  <a:pt x="1674" y="248"/>
                </a:lnTo>
                <a:lnTo>
                  <a:pt x="1653" y="255"/>
                </a:lnTo>
                <a:lnTo>
                  <a:pt x="1619" y="258"/>
                </a:lnTo>
                <a:lnTo>
                  <a:pt x="1580" y="258"/>
                </a:lnTo>
                <a:lnTo>
                  <a:pt x="1535" y="258"/>
                </a:lnTo>
                <a:lnTo>
                  <a:pt x="1514" y="262"/>
                </a:lnTo>
                <a:lnTo>
                  <a:pt x="1496" y="265"/>
                </a:lnTo>
                <a:lnTo>
                  <a:pt x="1472" y="262"/>
                </a:lnTo>
                <a:lnTo>
                  <a:pt x="1458" y="262"/>
                </a:lnTo>
                <a:lnTo>
                  <a:pt x="1444" y="258"/>
                </a:lnTo>
                <a:lnTo>
                  <a:pt x="1420" y="251"/>
                </a:lnTo>
                <a:lnTo>
                  <a:pt x="1406" y="248"/>
                </a:lnTo>
                <a:lnTo>
                  <a:pt x="1378" y="251"/>
                </a:lnTo>
                <a:lnTo>
                  <a:pt x="1357" y="248"/>
                </a:lnTo>
                <a:lnTo>
                  <a:pt x="1340" y="244"/>
                </a:lnTo>
                <a:lnTo>
                  <a:pt x="1305" y="231"/>
                </a:lnTo>
                <a:lnTo>
                  <a:pt x="1294" y="227"/>
                </a:lnTo>
                <a:lnTo>
                  <a:pt x="1287" y="224"/>
                </a:lnTo>
                <a:lnTo>
                  <a:pt x="1277" y="217"/>
                </a:lnTo>
                <a:lnTo>
                  <a:pt x="1277" y="220"/>
                </a:lnTo>
                <a:lnTo>
                  <a:pt x="1280" y="227"/>
                </a:lnTo>
                <a:lnTo>
                  <a:pt x="1284" y="231"/>
                </a:lnTo>
                <a:lnTo>
                  <a:pt x="1287" y="231"/>
                </a:lnTo>
                <a:lnTo>
                  <a:pt x="1284" y="234"/>
                </a:lnTo>
                <a:lnTo>
                  <a:pt x="1280" y="238"/>
                </a:lnTo>
                <a:lnTo>
                  <a:pt x="1277" y="238"/>
                </a:lnTo>
                <a:lnTo>
                  <a:pt x="1270" y="231"/>
                </a:lnTo>
                <a:lnTo>
                  <a:pt x="1266" y="231"/>
                </a:lnTo>
                <a:lnTo>
                  <a:pt x="1263" y="231"/>
                </a:lnTo>
                <a:lnTo>
                  <a:pt x="1266" y="238"/>
                </a:lnTo>
                <a:lnTo>
                  <a:pt x="1273" y="244"/>
                </a:lnTo>
                <a:lnTo>
                  <a:pt x="2839" y="356"/>
                </a:lnTo>
                <a:lnTo>
                  <a:pt x="883" y="98"/>
                </a:lnTo>
                <a:lnTo>
                  <a:pt x="869" y="91"/>
                </a:lnTo>
                <a:lnTo>
                  <a:pt x="855" y="84"/>
                </a:lnTo>
                <a:lnTo>
                  <a:pt x="830" y="81"/>
                </a:lnTo>
                <a:lnTo>
                  <a:pt x="816" y="77"/>
                </a:lnTo>
                <a:lnTo>
                  <a:pt x="810" y="74"/>
                </a:lnTo>
                <a:lnTo>
                  <a:pt x="806" y="70"/>
                </a:lnTo>
                <a:lnTo>
                  <a:pt x="806" y="63"/>
                </a:lnTo>
                <a:lnTo>
                  <a:pt x="810" y="60"/>
                </a:lnTo>
                <a:lnTo>
                  <a:pt x="823" y="63"/>
                </a:lnTo>
                <a:lnTo>
                  <a:pt x="841" y="63"/>
                </a:lnTo>
                <a:lnTo>
                  <a:pt x="844" y="67"/>
                </a:lnTo>
                <a:lnTo>
                  <a:pt x="848" y="67"/>
                </a:lnTo>
                <a:lnTo>
                  <a:pt x="841" y="63"/>
                </a:lnTo>
                <a:lnTo>
                  <a:pt x="830" y="56"/>
                </a:lnTo>
                <a:lnTo>
                  <a:pt x="813" y="49"/>
                </a:lnTo>
                <a:lnTo>
                  <a:pt x="799" y="46"/>
                </a:lnTo>
                <a:lnTo>
                  <a:pt x="778" y="39"/>
                </a:lnTo>
                <a:lnTo>
                  <a:pt x="761" y="35"/>
                </a:lnTo>
                <a:lnTo>
                  <a:pt x="754" y="28"/>
                </a:lnTo>
                <a:lnTo>
                  <a:pt x="743" y="18"/>
                </a:lnTo>
                <a:lnTo>
                  <a:pt x="729" y="11"/>
                </a:lnTo>
                <a:lnTo>
                  <a:pt x="691" y="0"/>
                </a:lnTo>
                <a:lnTo>
                  <a:pt x="534" y="0"/>
                </a:lnTo>
                <a:lnTo>
                  <a:pt x="555" y="7"/>
                </a:lnTo>
                <a:lnTo>
                  <a:pt x="572" y="14"/>
                </a:lnTo>
                <a:lnTo>
                  <a:pt x="583" y="14"/>
                </a:lnTo>
                <a:lnTo>
                  <a:pt x="600" y="18"/>
                </a:lnTo>
                <a:lnTo>
                  <a:pt x="625" y="25"/>
                </a:lnTo>
                <a:lnTo>
                  <a:pt x="646" y="35"/>
                </a:lnTo>
                <a:lnTo>
                  <a:pt x="674" y="53"/>
                </a:lnTo>
                <a:lnTo>
                  <a:pt x="684" y="60"/>
                </a:lnTo>
                <a:lnTo>
                  <a:pt x="691" y="63"/>
                </a:lnTo>
                <a:lnTo>
                  <a:pt x="736" y="74"/>
                </a:lnTo>
                <a:lnTo>
                  <a:pt x="775" y="84"/>
                </a:lnTo>
                <a:lnTo>
                  <a:pt x="789" y="95"/>
                </a:lnTo>
                <a:lnTo>
                  <a:pt x="803" y="105"/>
                </a:lnTo>
                <a:lnTo>
                  <a:pt x="813" y="109"/>
                </a:lnTo>
                <a:lnTo>
                  <a:pt x="796" y="91"/>
                </a:lnTo>
                <a:lnTo>
                  <a:pt x="806" y="91"/>
                </a:lnTo>
                <a:lnTo>
                  <a:pt x="813" y="98"/>
                </a:lnTo>
                <a:lnTo>
                  <a:pt x="823" y="105"/>
                </a:lnTo>
                <a:lnTo>
                  <a:pt x="834" y="105"/>
                </a:lnTo>
                <a:lnTo>
                  <a:pt x="823" y="102"/>
                </a:lnTo>
                <a:lnTo>
                  <a:pt x="816" y="91"/>
                </a:lnTo>
                <a:lnTo>
                  <a:pt x="823" y="88"/>
                </a:lnTo>
                <a:lnTo>
                  <a:pt x="841" y="88"/>
                </a:lnTo>
                <a:lnTo>
                  <a:pt x="844" y="88"/>
                </a:lnTo>
                <a:lnTo>
                  <a:pt x="869" y="95"/>
                </a:lnTo>
                <a:lnTo>
                  <a:pt x="883" y="102"/>
                </a:lnTo>
                <a:lnTo>
                  <a:pt x="890" y="109"/>
                </a:lnTo>
                <a:lnTo>
                  <a:pt x="897" y="112"/>
                </a:lnTo>
                <a:lnTo>
                  <a:pt x="914" y="116"/>
                </a:lnTo>
                <a:lnTo>
                  <a:pt x="956" y="122"/>
                </a:lnTo>
                <a:lnTo>
                  <a:pt x="918" y="112"/>
                </a:lnTo>
                <a:lnTo>
                  <a:pt x="897" y="105"/>
                </a:lnTo>
                <a:lnTo>
                  <a:pt x="883" y="98"/>
                </a:lnTo>
                <a:lnTo>
                  <a:pt x="2839" y="356"/>
                </a:lnTo>
                <a:lnTo>
                  <a:pt x="1329" y="795"/>
                </a:lnTo>
                <a:lnTo>
                  <a:pt x="1319" y="799"/>
                </a:lnTo>
                <a:lnTo>
                  <a:pt x="1308" y="802"/>
                </a:lnTo>
                <a:lnTo>
                  <a:pt x="1301" y="820"/>
                </a:lnTo>
                <a:lnTo>
                  <a:pt x="1301" y="830"/>
                </a:lnTo>
                <a:lnTo>
                  <a:pt x="1305" y="834"/>
                </a:lnTo>
                <a:lnTo>
                  <a:pt x="1308" y="837"/>
                </a:lnTo>
                <a:lnTo>
                  <a:pt x="1315" y="837"/>
                </a:lnTo>
                <a:lnTo>
                  <a:pt x="1319" y="841"/>
                </a:lnTo>
                <a:lnTo>
                  <a:pt x="1322" y="841"/>
                </a:lnTo>
                <a:lnTo>
                  <a:pt x="1333" y="834"/>
                </a:lnTo>
                <a:lnTo>
                  <a:pt x="1340" y="827"/>
                </a:lnTo>
                <a:lnTo>
                  <a:pt x="1343" y="820"/>
                </a:lnTo>
                <a:lnTo>
                  <a:pt x="1343" y="813"/>
                </a:lnTo>
                <a:lnTo>
                  <a:pt x="1343" y="799"/>
                </a:lnTo>
                <a:lnTo>
                  <a:pt x="1340" y="792"/>
                </a:lnTo>
                <a:lnTo>
                  <a:pt x="1333" y="792"/>
                </a:lnTo>
                <a:lnTo>
                  <a:pt x="1329" y="795"/>
                </a:lnTo>
                <a:lnTo>
                  <a:pt x="2839" y="356"/>
                </a:lnTo>
                <a:lnTo>
                  <a:pt x="1214" y="956"/>
                </a:lnTo>
                <a:lnTo>
                  <a:pt x="1231" y="949"/>
                </a:lnTo>
                <a:lnTo>
                  <a:pt x="1231" y="938"/>
                </a:lnTo>
                <a:lnTo>
                  <a:pt x="1238" y="928"/>
                </a:lnTo>
                <a:lnTo>
                  <a:pt x="1249" y="921"/>
                </a:lnTo>
                <a:lnTo>
                  <a:pt x="1252" y="914"/>
                </a:lnTo>
                <a:lnTo>
                  <a:pt x="1256" y="903"/>
                </a:lnTo>
                <a:lnTo>
                  <a:pt x="1252" y="896"/>
                </a:lnTo>
                <a:lnTo>
                  <a:pt x="1245" y="900"/>
                </a:lnTo>
                <a:lnTo>
                  <a:pt x="1231" y="907"/>
                </a:lnTo>
                <a:lnTo>
                  <a:pt x="1221" y="921"/>
                </a:lnTo>
                <a:lnTo>
                  <a:pt x="1218" y="931"/>
                </a:lnTo>
                <a:lnTo>
                  <a:pt x="1211" y="935"/>
                </a:lnTo>
                <a:lnTo>
                  <a:pt x="1207" y="945"/>
                </a:lnTo>
                <a:lnTo>
                  <a:pt x="1207" y="952"/>
                </a:lnTo>
                <a:lnTo>
                  <a:pt x="1211" y="956"/>
                </a:lnTo>
                <a:lnTo>
                  <a:pt x="1214" y="956"/>
                </a:lnTo>
                <a:lnTo>
                  <a:pt x="2839" y="356"/>
                </a:lnTo>
                <a:lnTo>
                  <a:pt x="1200" y="966"/>
                </a:lnTo>
                <a:lnTo>
                  <a:pt x="1204" y="959"/>
                </a:lnTo>
                <a:lnTo>
                  <a:pt x="1200" y="959"/>
                </a:lnTo>
                <a:lnTo>
                  <a:pt x="1193" y="963"/>
                </a:lnTo>
                <a:lnTo>
                  <a:pt x="1193" y="966"/>
                </a:lnTo>
                <a:lnTo>
                  <a:pt x="1197" y="970"/>
                </a:lnTo>
                <a:lnTo>
                  <a:pt x="1200" y="966"/>
                </a:lnTo>
                <a:lnTo>
                  <a:pt x="2839" y="356"/>
                </a:lnTo>
                <a:lnTo>
                  <a:pt x="1085" y="942"/>
                </a:lnTo>
                <a:lnTo>
                  <a:pt x="1082" y="935"/>
                </a:lnTo>
                <a:lnTo>
                  <a:pt x="1078" y="928"/>
                </a:lnTo>
                <a:lnTo>
                  <a:pt x="1075" y="928"/>
                </a:lnTo>
                <a:lnTo>
                  <a:pt x="1071" y="931"/>
                </a:lnTo>
                <a:lnTo>
                  <a:pt x="1075" y="938"/>
                </a:lnTo>
                <a:lnTo>
                  <a:pt x="1078" y="945"/>
                </a:lnTo>
                <a:lnTo>
                  <a:pt x="1082" y="945"/>
                </a:lnTo>
                <a:lnTo>
                  <a:pt x="1085" y="942"/>
                </a:lnTo>
                <a:lnTo>
                  <a:pt x="2839" y="356"/>
                </a:lnTo>
                <a:lnTo>
                  <a:pt x="1095" y="1088"/>
                </a:lnTo>
                <a:lnTo>
                  <a:pt x="1102" y="1081"/>
                </a:lnTo>
                <a:lnTo>
                  <a:pt x="1106" y="1074"/>
                </a:lnTo>
                <a:lnTo>
                  <a:pt x="1106" y="1071"/>
                </a:lnTo>
                <a:lnTo>
                  <a:pt x="1102" y="1067"/>
                </a:lnTo>
                <a:lnTo>
                  <a:pt x="1099" y="1074"/>
                </a:lnTo>
                <a:lnTo>
                  <a:pt x="1095" y="1078"/>
                </a:lnTo>
                <a:lnTo>
                  <a:pt x="1092" y="1088"/>
                </a:lnTo>
                <a:lnTo>
                  <a:pt x="1095" y="1088"/>
                </a:lnTo>
                <a:lnTo>
                  <a:pt x="2839" y="356"/>
                </a:lnTo>
                <a:lnTo>
                  <a:pt x="1116" y="1064"/>
                </a:lnTo>
                <a:lnTo>
                  <a:pt x="1120" y="1053"/>
                </a:lnTo>
                <a:lnTo>
                  <a:pt x="1116" y="1057"/>
                </a:lnTo>
                <a:lnTo>
                  <a:pt x="1113" y="1067"/>
                </a:lnTo>
                <a:lnTo>
                  <a:pt x="1116" y="1064"/>
                </a:lnTo>
                <a:lnTo>
                  <a:pt x="2839" y="356"/>
                </a:lnTo>
                <a:lnTo>
                  <a:pt x="1054" y="1123"/>
                </a:lnTo>
                <a:lnTo>
                  <a:pt x="1061" y="1112"/>
                </a:lnTo>
                <a:lnTo>
                  <a:pt x="1057" y="1112"/>
                </a:lnTo>
                <a:lnTo>
                  <a:pt x="1050" y="1119"/>
                </a:lnTo>
                <a:lnTo>
                  <a:pt x="1043" y="1123"/>
                </a:lnTo>
                <a:lnTo>
                  <a:pt x="1036" y="1126"/>
                </a:lnTo>
                <a:lnTo>
                  <a:pt x="1033" y="1133"/>
                </a:lnTo>
                <a:lnTo>
                  <a:pt x="1036" y="1144"/>
                </a:lnTo>
                <a:lnTo>
                  <a:pt x="1036" y="1147"/>
                </a:lnTo>
                <a:lnTo>
                  <a:pt x="1043" y="1144"/>
                </a:lnTo>
                <a:lnTo>
                  <a:pt x="1050" y="1133"/>
                </a:lnTo>
                <a:lnTo>
                  <a:pt x="1054" y="1123"/>
                </a:lnTo>
                <a:lnTo>
                  <a:pt x="2839" y="356"/>
                </a:lnTo>
                <a:lnTo>
                  <a:pt x="991" y="1186"/>
                </a:lnTo>
                <a:lnTo>
                  <a:pt x="980" y="1193"/>
                </a:lnTo>
                <a:lnTo>
                  <a:pt x="980" y="1196"/>
                </a:lnTo>
                <a:lnTo>
                  <a:pt x="991" y="1189"/>
                </a:lnTo>
                <a:lnTo>
                  <a:pt x="994" y="1186"/>
                </a:lnTo>
                <a:lnTo>
                  <a:pt x="991" y="1186"/>
                </a:lnTo>
                <a:lnTo>
                  <a:pt x="2839" y="356"/>
                </a:lnTo>
                <a:lnTo>
                  <a:pt x="959" y="1207"/>
                </a:lnTo>
                <a:lnTo>
                  <a:pt x="956" y="1217"/>
                </a:lnTo>
                <a:lnTo>
                  <a:pt x="956" y="1221"/>
                </a:lnTo>
                <a:lnTo>
                  <a:pt x="959" y="1217"/>
                </a:lnTo>
                <a:lnTo>
                  <a:pt x="966" y="1210"/>
                </a:lnTo>
                <a:lnTo>
                  <a:pt x="970" y="1203"/>
                </a:lnTo>
                <a:lnTo>
                  <a:pt x="970" y="1200"/>
                </a:lnTo>
                <a:lnTo>
                  <a:pt x="966" y="1200"/>
                </a:lnTo>
                <a:lnTo>
                  <a:pt x="959" y="1207"/>
                </a:lnTo>
                <a:lnTo>
                  <a:pt x="2839" y="356"/>
                </a:lnTo>
                <a:lnTo>
                  <a:pt x="911" y="1276"/>
                </a:lnTo>
                <a:lnTo>
                  <a:pt x="904" y="1273"/>
                </a:lnTo>
                <a:lnTo>
                  <a:pt x="897" y="1280"/>
                </a:lnTo>
                <a:lnTo>
                  <a:pt x="893" y="1290"/>
                </a:lnTo>
                <a:lnTo>
                  <a:pt x="897" y="1294"/>
                </a:lnTo>
                <a:lnTo>
                  <a:pt x="900" y="1290"/>
                </a:lnTo>
                <a:lnTo>
                  <a:pt x="911" y="1280"/>
                </a:lnTo>
                <a:lnTo>
                  <a:pt x="914" y="1276"/>
                </a:lnTo>
                <a:lnTo>
                  <a:pt x="911" y="1276"/>
                </a:lnTo>
                <a:lnTo>
                  <a:pt x="2839" y="356"/>
                </a:lnTo>
                <a:lnTo>
                  <a:pt x="876" y="1304"/>
                </a:lnTo>
                <a:lnTo>
                  <a:pt x="872" y="1308"/>
                </a:lnTo>
                <a:lnTo>
                  <a:pt x="869" y="1311"/>
                </a:lnTo>
                <a:lnTo>
                  <a:pt x="869" y="1315"/>
                </a:lnTo>
                <a:lnTo>
                  <a:pt x="872" y="1315"/>
                </a:lnTo>
                <a:lnTo>
                  <a:pt x="879" y="1308"/>
                </a:lnTo>
                <a:lnTo>
                  <a:pt x="879" y="1304"/>
                </a:lnTo>
                <a:lnTo>
                  <a:pt x="876" y="1304"/>
                </a:lnTo>
                <a:lnTo>
                  <a:pt x="2839" y="356"/>
                </a:lnTo>
                <a:lnTo>
                  <a:pt x="785" y="1395"/>
                </a:lnTo>
                <a:lnTo>
                  <a:pt x="785" y="1405"/>
                </a:lnTo>
                <a:lnTo>
                  <a:pt x="789" y="1405"/>
                </a:lnTo>
                <a:lnTo>
                  <a:pt x="789" y="1395"/>
                </a:lnTo>
                <a:lnTo>
                  <a:pt x="785" y="1395"/>
                </a:lnTo>
                <a:lnTo>
                  <a:pt x="2839" y="356"/>
                </a:lnTo>
                <a:lnTo>
                  <a:pt x="653" y="1534"/>
                </a:lnTo>
                <a:lnTo>
                  <a:pt x="642" y="1538"/>
                </a:lnTo>
                <a:lnTo>
                  <a:pt x="639" y="1545"/>
                </a:lnTo>
                <a:lnTo>
                  <a:pt x="635" y="1552"/>
                </a:lnTo>
                <a:lnTo>
                  <a:pt x="635" y="1555"/>
                </a:lnTo>
                <a:lnTo>
                  <a:pt x="639" y="1559"/>
                </a:lnTo>
                <a:lnTo>
                  <a:pt x="646" y="1555"/>
                </a:lnTo>
                <a:lnTo>
                  <a:pt x="653" y="1545"/>
                </a:lnTo>
                <a:lnTo>
                  <a:pt x="660" y="1534"/>
                </a:lnTo>
                <a:lnTo>
                  <a:pt x="653" y="1534"/>
                </a:lnTo>
                <a:lnTo>
                  <a:pt x="2839" y="356"/>
                </a:lnTo>
                <a:lnTo>
                  <a:pt x="621" y="1555"/>
                </a:lnTo>
                <a:lnTo>
                  <a:pt x="614" y="1559"/>
                </a:lnTo>
                <a:lnTo>
                  <a:pt x="604" y="1566"/>
                </a:lnTo>
                <a:lnTo>
                  <a:pt x="593" y="1580"/>
                </a:lnTo>
                <a:lnTo>
                  <a:pt x="600" y="1580"/>
                </a:lnTo>
                <a:lnTo>
                  <a:pt x="611" y="1576"/>
                </a:lnTo>
                <a:lnTo>
                  <a:pt x="621" y="1566"/>
                </a:lnTo>
                <a:lnTo>
                  <a:pt x="625" y="1559"/>
                </a:lnTo>
                <a:lnTo>
                  <a:pt x="625" y="1555"/>
                </a:lnTo>
                <a:lnTo>
                  <a:pt x="621" y="1555"/>
                </a:lnTo>
                <a:lnTo>
                  <a:pt x="2839" y="356"/>
                </a:lnTo>
                <a:lnTo>
                  <a:pt x="642" y="1377"/>
                </a:lnTo>
                <a:lnTo>
                  <a:pt x="646" y="1374"/>
                </a:lnTo>
                <a:lnTo>
                  <a:pt x="642" y="1367"/>
                </a:lnTo>
                <a:lnTo>
                  <a:pt x="639" y="1367"/>
                </a:lnTo>
                <a:lnTo>
                  <a:pt x="635" y="1367"/>
                </a:lnTo>
                <a:lnTo>
                  <a:pt x="632" y="1374"/>
                </a:lnTo>
                <a:lnTo>
                  <a:pt x="635" y="1377"/>
                </a:lnTo>
                <a:lnTo>
                  <a:pt x="639" y="1377"/>
                </a:lnTo>
                <a:lnTo>
                  <a:pt x="642" y="1377"/>
                </a:lnTo>
                <a:lnTo>
                  <a:pt x="2839" y="356"/>
                </a:lnTo>
                <a:lnTo>
                  <a:pt x="520" y="1621"/>
                </a:lnTo>
                <a:lnTo>
                  <a:pt x="513" y="1628"/>
                </a:lnTo>
                <a:lnTo>
                  <a:pt x="503" y="1639"/>
                </a:lnTo>
                <a:lnTo>
                  <a:pt x="503" y="1646"/>
                </a:lnTo>
                <a:lnTo>
                  <a:pt x="506" y="1646"/>
                </a:lnTo>
                <a:lnTo>
                  <a:pt x="513" y="1639"/>
                </a:lnTo>
                <a:lnTo>
                  <a:pt x="520" y="1632"/>
                </a:lnTo>
                <a:lnTo>
                  <a:pt x="527" y="1625"/>
                </a:lnTo>
                <a:lnTo>
                  <a:pt x="531" y="1621"/>
                </a:lnTo>
                <a:lnTo>
                  <a:pt x="527" y="1618"/>
                </a:lnTo>
                <a:lnTo>
                  <a:pt x="520" y="1621"/>
                </a:lnTo>
                <a:lnTo>
                  <a:pt x="2839" y="356"/>
                </a:lnTo>
                <a:lnTo>
                  <a:pt x="412" y="1702"/>
                </a:lnTo>
                <a:lnTo>
                  <a:pt x="398" y="1716"/>
                </a:lnTo>
                <a:lnTo>
                  <a:pt x="391" y="1729"/>
                </a:lnTo>
                <a:lnTo>
                  <a:pt x="388" y="1733"/>
                </a:lnTo>
                <a:lnTo>
                  <a:pt x="391" y="1733"/>
                </a:lnTo>
                <a:lnTo>
                  <a:pt x="408" y="1722"/>
                </a:lnTo>
                <a:lnTo>
                  <a:pt x="419" y="1716"/>
                </a:lnTo>
                <a:lnTo>
                  <a:pt x="422" y="1705"/>
                </a:lnTo>
                <a:lnTo>
                  <a:pt x="419" y="1698"/>
                </a:lnTo>
                <a:lnTo>
                  <a:pt x="412" y="1702"/>
                </a:lnTo>
                <a:lnTo>
                  <a:pt x="2839" y="356"/>
                </a:lnTo>
                <a:lnTo>
                  <a:pt x="381" y="1736"/>
                </a:lnTo>
                <a:lnTo>
                  <a:pt x="381" y="1743"/>
                </a:lnTo>
                <a:lnTo>
                  <a:pt x="384" y="1743"/>
                </a:lnTo>
                <a:lnTo>
                  <a:pt x="384" y="1736"/>
                </a:lnTo>
                <a:lnTo>
                  <a:pt x="381" y="1736"/>
                </a:lnTo>
                <a:lnTo>
                  <a:pt x="2839" y="356"/>
                </a:lnTo>
                <a:lnTo>
                  <a:pt x="374" y="1747"/>
                </a:lnTo>
                <a:lnTo>
                  <a:pt x="370" y="1754"/>
                </a:lnTo>
                <a:lnTo>
                  <a:pt x="374" y="1754"/>
                </a:lnTo>
                <a:lnTo>
                  <a:pt x="377" y="1750"/>
                </a:lnTo>
                <a:lnTo>
                  <a:pt x="374" y="1747"/>
                </a:lnTo>
                <a:lnTo>
                  <a:pt x="2839" y="356"/>
                </a:lnTo>
                <a:lnTo>
                  <a:pt x="339" y="1761"/>
                </a:lnTo>
                <a:lnTo>
                  <a:pt x="332" y="1771"/>
                </a:lnTo>
                <a:lnTo>
                  <a:pt x="325" y="1782"/>
                </a:lnTo>
                <a:lnTo>
                  <a:pt x="328" y="1778"/>
                </a:lnTo>
                <a:lnTo>
                  <a:pt x="339" y="1771"/>
                </a:lnTo>
                <a:lnTo>
                  <a:pt x="342" y="1761"/>
                </a:lnTo>
                <a:lnTo>
                  <a:pt x="339" y="1761"/>
                </a:lnTo>
                <a:lnTo>
                  <a:pt x="2839" y="356"/>
                </a:lnTo>
                <a:lnTo>
                  <a:pt x="314" y="1778"/>
                </a:lnTo>
                <a:lnTo>
                  <a:pt x="307" y="1782"/>
                </a:lnTo>
                <a:lnTo>
                  <a:pt x="304" y="1785"/>
                </a:lnTo>
                <a:lnTo>
                  <a:pt x="293" y="1799"/>
                </a:lnTo>
                <a:lnTo>
                  <a:pt x="279" y="1817"/>
                </a:lnTo>
                <a:lnTo>
                  <a:pt x="293" y="1810"/>
                </a:lnTo>
                <a:lnTo>
                  <a:pt x="304" y="1803"/>
                </a:lnTo>
                <a:lnTo>
                  <a:pt x="311" y="1796"/>
                </a:lnTo>
                <a:lnTo>
                  <a:pt x="314" y="1785"/>
                </a:lnTo>
                <a:lnTo>
                  <a:pt x="318" y="1782"/>
                </a:lnTo>
                <a:lnTo>
                  <a:pt x="314" y="1778"/>
                </a:lnTo>
                <a:lnTo>
                  <a:pt x="2839" y="356"/>
                </a:lnTo>
                <a:lnTo>
                  <a:pt x="67" y="1869"/>
                </a:lnTo>
                <a:lnTo>
                  <a:pt x="63" y="1872"/>
                </a:lnTo>
                <a:lnTo>
                  <a:pt x="63" y="1879"/>
                </a:lnTo>
                <a:lnTo>
                  <a:pt x="67" y="1883"/>
                </a:lnTo>
                <a:lnTo>
                  <a:pt x="70" y="1883"/>
                </a:lnTo>
                <a:lnTo>
                  <a:pt x="74" y="1879"/>
                </a:lnTo>
                <a:lnTo>
                  <a:pt x="77" y="1872"/>
                </a:lnTo>
                <a:lnTo>
                  <a:pt x="74" y="1869"/>
                </a:lnTo>
                <a:lnTo>
                  <a:pt x="67" y="1869"/>
                </a:lnTo>
                <a:lnTo>
                  <a:pt x="2839" y="356"/>
                </a:lnTo>
                <a:lnTo>
                  <a:pt x="77" y="1820"/>
                </a:lnTo>
                <a:lnTo>
                  <a:pt x="74" y="1824"/>
                </a:lnTo>
                <a:lnTo>
                  <a:pt x="81" y="1824"/>
                </a:lnTo>
                <a:lnTo>
                  <a:pt x="81" y="1820"/>
                </a:lnTo>
                <a:lnTo>
                  <a:pt x="81" y="1817"/>
                </a:lnTo>
                <a:lnTo>
                  <a:pt x="77" y="1820"/>
                </a:lnTo>
                <a:lnTo>
                  <a:pt x="2839" y="356"/>
                </a:lnTo>
                <a:lnTo>
                  <a:pt x="88" y="841"/>
                </a:lnTo>
                <a:lnTo>
                  <a:pt x="74" y="837"/>
                </a:lnTo>
                <a:lnTo>
                  <a:pt x="60" y="837"/>
                </a:lnTo>
                <a:lnTo>
                  <a:pt x="46" y="841"/>
                </a:lnTo>
                <a:lnTo>
                  <a:pt x="35" y="848"/>
                </a:lnTo>
                <a:lnTo>
                  <a:pt x="32" y="851"/>
                </a:lnTo>
                <a:lnTo>
                  <a:pt x="39" y="851"/>
                </a:lnTo>
                <a:lnTo>
                  <a:pt x="60" y="855"/>
                </a:lnTo>
                <a:lnTo>
                  <a:pt x="74" y="851"/>
                </a:lnTo>
                <a:lnTo>
                  <a:pt x="81" y="848"/>
                </a:lnTo>
                <a:lnTo>
                  <a:pt x="88" y="844"/>
                </a:lnTo>
                <a:lnTo>
                  <a:pt x="88" y="841"/>
                </a:lnTo>
                <a:lnTo>
                  <a:pt x="2839" y="356"/>
                </a:lnTo>
                <a:lnTo>
                  <a:pt x="0" y="855"/>
                </a:lnTo>
                <a:lnTo>
                  <a:pt x="7" y="855"/>
                </a:lnTo>
                <a:lnTo>
                  <a:pt x="21" y="848"/>
                </a:lnTo>
                <a:lnTo>
                  <a:pt x="14" y="848"/>
                </a:lnTo>
                <a:lnTo>
                  <a:pt x="0" y="855"/>
                </a:lnTo>
                <a:lnTo>
                  <a:pt x="2839" y="356"/>
                </a:lnTo>
                <a:lnTo>
                  <a:pt x="252" y="788"/>
                </a:lnTo>
                <a:lnTo>
                  <a:pt x="245" y="788"/>
                </a:lnTo>
                <a:lnTo>
                  <a:pt x="238" y="792"/>
                </a:lnTo>
                <a:lnTo>
                  <a:pt x="238" y="795"/>
                </a:lnTo>
                <a:lnTo>
                  <a:pt x="241" y="795"/>
                </a:lnTo>
                <a:lnTo>
                  <a:pt x="252" y="792"/>
                </a:lnTo>
                <a:lnTo>
                  <a:pt x="255" y="788"/>
                </a:lnTo>
                <a:lnTo>
                  <a:pt x="252" y="788"/>
                </a:lnTo>
                <a:lnTo>
                  <a:pt x="2839" y="356"/>
                </a:lnTo>
                <a:lnTo>
                  <a:pt x="252" y="753"/>
                </a:lnTo>
                <a:lnTo>
                  <a:pt x="248" y="757"/>
                </a:lnTo>
                <a:lnTo>
                  <a:pt x="245" y="757"/>
                </a:lnTo>
                <a:lnTo>
                  <a:pt x="248" y="760"/>
                </a:lnTo>
                <a:lnTo>
                  <a:pt x="255" y="757"/>
                </a:lnTo>
                <a:lnTo>
                  <a:pt x="255" y="753"/>
                </a:lnTo>
                <a:lnTo>
                  <a:pt x="252" y="753"/>
                </a:lnTo>
                <a:lnTo>
                  <a:pt x="2839" y="356"/>
                </a:lnTo>
                <a:lnTo>
                  <a:pt x="168" y="429"/>
                </a:lnTo>
                <a:lnTo>
                  <a:pt x="157" y="422"/>
                </a:lnTo>
                <a:lnTo>
                  <a:pt x="157" y="426"/>
                </a:lnTo>
                <a:lnTo>
                  <a:pt x="154" y="426"/>
                </a:lnTo>
                <a:lnTo>
                  <a:pt x="157" y="433"/>
                </a:lnTo>
                <a:lnTo>
                  <a:pt x="161" y="436"/>
                </a:lnTo>
                <a:lnTo>
                  <a:pt x="168" y="433"/>
                </a:lnTo>
                <a:lnTo>
                  <a:pt x="168" y="429"/>
                </a:lnTo>
                <a:lnTo>
                  <a:pt x="2839" y="356"/>
                </a:lnTo>
                <a:lnTo>
                  <a:pt x="646" y="652"/>
                </a:lnTo>
                <a:lnTo>
                  <a:pt x="639" y="649"/>
                </a:lnTo>
                <a:lnTo>
                  <a:pt x="632" y="652"/>
                </a:lnTo>
                <a:lnTo>
                  <a:pt x="628" y="656"/>
                </a:lnTo>
                <a:lnTo>
                  <a:pt x="632" y="656"/>
                </a:lnTo>
                <a:lnTo>
                  <a:pt x="642" y="656"/>
                </a:lnTo>
                <a:lnTo>
                  <a:pt x="646" y="656"/>
                </a:lnTo>
                <a:lnTo>
                  <a:pt x="646" y="652"/>
                </a:lnTo>
                <a:lnTo>
                  <a:pt x="2839" y="356"/>
                </a:lnTo>
                <a:lnTo>
                  <a:pt x="970" y="488"/>
                </a:lnTo>
                <a:lnTo>
                  <a:pt x="966" y="492"/>
                </a:lnTo>
                <a:lnTo>
                  <a:pt x="966" y="495"/>
                </a:lnTo>
                <a:lnTo>
                  <a:pt x="973" y="495"/>
                </a:lnTo>
                <a:lnTo>
                  <a:pt x="980" y="492"/>
                </a:lnTo>
                <a:lnTo>
                  <a:pt x="980" y="488"/>
                </a:lnTo>
                <a:lnTo>
                  <a:pt x="973" y="485"/>
                </a:lnTo>
                <a:lnTo>
                  <a:pt x="970" y="488"/>
                </a:lnTo>
                <a:lnTo>
                  <a:pt x="2839" y="356"/>
                </a:lnTo>
                <a:lnTo>
                  <a:pt x="1221" y="562"/>
                </a:lnTo>
                <a:lnTo>
                  <a:pt x="1224" y="558"/>
                </a:lnTo>
                <a:lnTo>
                  <a:pt x="1224" y="555"/>
                </a:lnTo>
                <a:lnTo>
                  <a:pt x="1218" y="555"/>
                </a:lnTo>
                <a:lnTo>
                  <a:pt x="1214" y="558"/>
                </a:lnTo>
                <a:lnTo>
                  <a:pt x="1221" y="562"/>
                </a:lnTo>
                <a:lnTo>
                  <a:pt x="2839" y="356"/>
                </a:lnTo>
                <a:lnTo>
                  <a:pt x="1364" y="562"/>
                </a:lnTo>
                <a:lnTo>
                  <a:pt x="1374" y="562"/>
                </a:lnTo>
                <a:lnTo>
                  <a:pt x="1378" y="558"/>
                </a:lnTo>
                <a:lnTo>
                  <a:pt x="1374" y="558"/>
                </a:lnTo>
                <a:lnTo>
                  <a:pt x="1371" y="558"/>
                </a:lnTo>
                <a:lnTo>
                  <a:pt x="1364" y="558"/>
                </a:lnTo>
                <a:lnTo>
                  <a:pt x="1360" y="562"/>
                </a:lnTo>
                <a:lnTo>
                  <a:pt x="1364" y="562"/>
                </a:lnTo>
                <a:lnTo>
                  <a:pt x="2839" y="356"/>
                </a:lnTo>
                <a:lnTo>
                  <a:pt x="1413" y="548"/>
                </a:lnTo>
                <a:lnTo>
                  <a:pt x="1416" y="555"/>
                </a:lnTo>
                <a:lnTo>
                  <a:pt x="1420" y="555"/>
                </a:lnTo>
                <a:lnTo>
                  <a:pt x="1413" y="544"/>
                </a:lnTo>
                <a:lnTo>
                  <a:pt x="1413" y="548"/>
                </a:lnTo>
                <a:lnTo>
                  <a:pt x="2839" y="356"/>
                </a:lnTo>
                <a:lnTo>
                  <a:pt x="1479" y="558"/>
                </a:lnTo>
                <a:lnTo>
                  <a:pt x="1472" y="562"/>
                </a:lnTo>
                <a:lnTo>
                  <a:pt x="1476" y="565"/>
                </a:lnTo>
                <a:lnTo>
                  <a:pt x="1479" y="565"/>
                </a:lnTo>
                <a:lnTo>
                  <a:pt x="1483" y="562"/>
                </a:lnTo>
                <a:lnTo>
                  <a:pt x="1483" y="558"/>
                </a:lnTo>
                <a:lnTo>
                  <a:pt x="1479" y="558"/>
                </a:lnTo>
                <a:lnTo>
                  <a:pt x="2839" y="356"/>
                </a:lnTo>
                <a:lnTo>
                  <a:pt x="1570" y="558"/>
                </a:lnTo>
                <a:lnTo>
                  <a:pt x="1559" y="565"/>
                </a:lnTo>
                <a:lnTo>
                  <a:pt x="1556" y="565"/>
                </a:lnTo>
                <a:lnTo>
                  <a:pt x="1563" y="569"/>
                </a:lnTo>
                <a:lnTo>
                  <a:pt x="1570" y="565"/>
                </a:lnTo>
                <a:lnTo>
                  <a:pt x="1573" y="562"/>
                </a:lnTo>
                <a:lnTo>
                  <a:pt x="1573" y="558"/>
                </a:lnTo>
                <a:lnTo>
                  <a:pt x="1570" y="558"/>
                </a:lnTo>
                <a:lnTo>
                  <a:pt x="2839" y="356"/>
                </a:lnTo>
                <a:lnTo>
                  <a:pt x="1615" y="464"/>
                </a:lnTo>
                <a:lnTo>
                  <a:pt x="1612" y="471"/>
                </a:lnTo>
                <a:lnTo>
                  <a:pt x="1615" y="475"/>
                </a:lnTo>
                <a:lnTo>
                  <a:pt x="1619" y="475"/>
                </a:lnTo>
                <a:lnTo>
                  <a:pt x="1622" y="471"/>
                </a:lnTo>
                <a:lnTo>
                  <a:pt x="1622" y="468"/>
                </a:lnTo>
                <a:lnTo>
                  <a:pt x="1619" y="464"/>
                </a:lnTo>
                <a:lnTo>
                  <a:pt x="1615" y="464"/>
                </a:lnTo>
                <a:lnTo>
                  <a:pt x="2839" y="356"/>
                </a:lnTo>
                <a:lnTo>
                  <a:pt x="1761" y="527"/>
                </a:lnTo>
                <a:lnTo>
                  <a:pt x="1755" y="530"/>
                </a:lnTo>
                <a:lnTo>
                  <a:pt x="1758" y="534"/>
                </a:lnTo>
                <a:lnTo>
                  <a:pt x="1758" y="537"/>
                </a:lnTo>
                <a:lnTo>
                  <a:pt x="1765" y="537"/>
                </a:lnTo>
                <a:lnTo>
                  <a:pt x="1775" y="530"/>
                </a:lnTo>
                <a:lnTo>
                  <a:pt x="1779" y="527"/>
                </a:lnTo>
                <a:lnTo>
                  <a:pt x="1772" y="523"/>
                </a:lnTo>
                <a:lnTo>
                  <a:pt x="1765" y="523"/>
                </a:lnTo>
                <a:lnTo>
                  <a:pt x="1761" y="527"/>
                </a:lnTo>
                <a:lnTo>
                  <a:pt x="2839" y="356"/>
                </a:lnTo>
                <a:lnTo>
                  <a:pt x="1828" y="509"/>
                </a:lnTo>
                <a:lnTo>
                  <a:pt x="1814" y="509"/>
                </a:lnTo>
                <a:lnTo>
                  <a:pt x="1807" y="516"/>
                </a:lnTo>
                <a:lnTo>
                  <a:pt x="1807" y="520"/>
                </a:lnTo>
                <a:lnTo>
                  <a:pt x="1810" y="520"/>
                </a:lnTo>
                <a:lnTo>
                  <a:pt x="1824" y="516"/>
                </a:lnTo>
                <a:lnTo>
                  <a:pt x="1835" y="513"/>
                </a:lnTo>
                <a:lnTo>
                  <a:pt x="1838" y="509"/>
                </a:lnTo>
                <a:lnTo>
                  <a:pt x="1835" y="509"/>
                </a:lnTo>
                <a:lnTo>
                  <a:pt x="1828" y="509"/>
                </a:lnTo>
                <a:lnTo>
                  <a:pt x="2839" y="356"/>
                </a:lnTo>
                <a:lnTo>
                  <a:pt x="1814" y="203"/>
                </a:lnTo>
                <a:lnTo>
                  <a:pt x="1810" y="199"/>
                </a:lnTo>
                <a:lnTo>
                  <a:pt x="1803" y="213"/>
                </a:lnTo>
                <a:lnTo>
                  <a:pt x="1807" y="213"/>
                </a:lnTo>
                <a:lnTo>
                  <a:pt x="1810" y="213"/>
                </a:lnTo>
                <a:lnTo>
                  <a:pt x="1814" y="210"/>
                </a:lnTo>
                <a:lnTo>
                  <a:pt x="1814" y="203"/>
                </a:lnTo>
                <a:lnTo>
                  <a:pt x="2839" y="356"/>
                </a:lnTo>
                <a:lnTo>
                  <a:pt x="1859" y="147"/>
                </a:lnTo>
                <a:lnTo>
                  <a:pt x="1866" y="143"/>
                </a:lnTo>
                <a:lnTo>
                  <a:pt x="1870" y="140"/>
                </a:lnTo>
                <a:lnTo>
                  <a:pt x="1870" y="136"/>
                </a:lnTo>
                <a:lnTo>
                  <a:pt x="1866" y="133"/>
                </a:lnTo>
                <a:lnTo>
                  <a:pt x="1859" y="133"/>
                </a:lnTo>
                <a:lnTo>
                  <a:pt x="1856" y="136"/>
                </a:lnTo>
                <a:lnTo>
                  <a:pt x="1852" y="143"/>
                </a:lnTo>
                <a:lnTo>
                  <a:pt x="1859" y="147"/>
                </a:lnTo>
                <a:lnTo>
                  <a:pt x="2839" y="356"/>
                </a:lnTo>
                <a:lnTo>
                  <a:pt x="1978" y="63"/>
                </a:lnTo>
                <a:lnTo>
                  <a:pt x="1981" y="60"/>
                </a:lnTo>
                <a:lnTo>
                  <a:pt x="1985" y="56"/>
                </a:lnTo>
                <a:lnTo>
                  <a:pt x="1985" y="53"/>
                </a:lnTo>
                <a:lnTo>
                  <a:pt x="1981" y="53"/>
                </a:lnTo>
                <a:lnTo>
                  <a:pt x="1978" y="53"/>
                </a:lnTo>
                <a:lnTo>
                  <a:pt x="1974" y="56"/>
                </a:lnTo>
                <a:lnTo>
                  <a:pt x="1971" y="60"/>
                </a:lnTo>
                <a:lnTo>
                  <a:pt x="1978" y="63"/>
                </a:lnTo>
                <a:lnTo>
                  <a:pt x="2839" y="356"/>
                </a:lnTo>
                <a:lnTo>
                  <a:pt x="2006" y="25"/>
                </a:lnTo>
                <a:lnTo>
                  <a:pt x="2013" y="25"/>
                </a:lnTo>
                <a:lnTo>
                  <a:pt x="2016" y="21"/>
                </a:lnTo>
                <a:lnTo>
                  <a:pt x="2016" y="18"/>
                </a:lnTo>
                <a:lnTo>
                  <a:pt x="2013" y="14"/>
                </a:lnTo>
                <a:lnTo>
                  <a:pt x="2006" y="21"/>
                </a:lnTo>
                <a:lnTo>
                  <a:pt x="2006" y="25"/>
                </a:lnTo>
                <a:lnTo>
                  <a:pt x="2839" y="356"/>
                </a:lnTo>
                <a:close/>
              </a:path>
            </a:pathLst>
          </a:custGeom>
          <a:gradFill>
            <a:gsLst>
              <a:gs pos="0">
                <a:schemeClr val="tx1">
                  <a:alpha val="15000"/>
                </a:schemeClr>
              </a:gs>
              <a:gs pos="100000">
                <a:schemeClr val="tx1">
                  <a:alpha val="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9569" tIns="49785" rIns="99569" bIns="49785" anchor="t" compatLnSpc="1"/>
          <a:lstStyle/>
          <a:p>
            <a:endParaRPr kumimoji="0" lang="ja-JP" altLang="en-US" dirty="0"/>
          </a:p>
        </p:txBody>
      </p:sp>
      <p:grpSp>
        <p:nvGrpSpPr>
          <p:cNvPr id="8" name="グループ化 7"/>
          <p:cNvGrpSpPr/>
          <p:nvPr/>
        </p:nvGrpSpPr>
        <p:grpSpPr>
          <a:xfrm>
            <a:off x="-4046" y="0"/>
            <a:ext cx="10697447" cy="7561263"/>
            <a:chOff x="-3461" y="0"/>
            <a:chExt cx="9147461" cy="6858000"/>
          </a:xfrm>
        </p:grpSpPr>
        <p:sp>
          <p:nvSpPr>
            <p:cNvPr id="9" name="フリーフォーム 8"/>
            <p:cNvSpPr>
              <a:spLocks/>
            </p:cNvSpPr>
            <p:nvPr/>
          </p:nvSpPr>
          <p:spPr bwMode="auto">
            <a:xfrm>
              <a:off x="-3461" y="587486"/>
              <a:ext cx="3890704" cy="1840390"/>
            </a:xfrm>
            <a:custGeom>
              <a:avLst/>
              <a:gdLst/>
              <a:ahLst/>
              <a:cxnLst>
                <a:cxn ang="0">
                  <a:pos x="641" y="55"/>
                </a:cxn>
                <a:cxn ang="0">
                  <a:pos x="664" y="50"/>
                </a:cxn>
                <a:cxn ang="0">
                  <a:pos x="660" y="46"/>
                </a:cxn>
                <a:cxn ang="0">
                  <a:pos x="495" y="54"/>
                </a:cxn>
                <a:cxn ang="0">
                  <a:pos x="378" y="42"/>
                </a:cxn>
                <a:cxn ang="0">
                  <a:pos x="365" y="29"/>
                </a:cxn>
                <a:cxn ang="0">
                  <a:pos x="357" y="17"/>
                </a:cxn>
                <a:cxn ang="0">
                  <a:pos x="328" y="6"/>
                </a:cxn>
                <a:cxn ang="0">
                  <a:pos x="307" y="0"/>
                </a:cxn>
                <a:cxn ang="0">
                  <a:pos x="298" y="11"/>
                </a:cxn>
                <a:cxn ang="0">
                  <a:pos x="278" y="27"/>
                </a:cxn>
                <a:cxn ang="0">
                  <a:pos x="278" y="44"/>
                </a:cxn>
                <a:cxn ang="0">
                  <a:pos x="271" y="59"/>
                </a:cxn>
                <a:cxn ang="0">
                  <a:pos x="280" y="71"/>
                </a:cxn>
                <a:cxn ang="0">
                  <a:pos x="282" y="96"/>
                </a:cxn>
                <a:cxn ang="0">
                  <a:pos x="271" y="111"/>
                </a:cxn>
                <a:cxn ang="0">
                  <a:pos x="236" y="125"/>
                </a:cxn>
                <a:cxn ang="0">
                  <a:pos x="221" y="134"/>
                </a:cxn>
                <a:cxn ang="0">
                  <a:pos x="202" y="144"/>
                </a:cxn>
                <a:cxn ang="0">
                  <a:pos x="142" y="169"/>
                </a:cxn>
                <a:cxn ang="0">
                  <a:pos x="119" y="186"/>
                </a:cxn>
                <a:cxn ang="0">
                  <a:pos x="69" y="211"/>
                </a:cxn>
                <a:cxn ang="0">
                  <a:pos x="31" y="230"/>
                </a:cxn>
                <a:cxn ang="0">
                  <a:pos x="4" y="297"/>
                </a:cxn>
                <a:cxn ang="0">
                  <a:pos x="10" y="269"/>
                </a:cxn>
                <a:cxn ang="0">
                  <a:pos x="50" y="242"/>
                </a:cxn>
                <a:cxn ang="0">
                  <a:pos x="96" y="224"/>
                </a:cxn>
                <a:cxn ang="0">
                  <a:pos x="169" y="190"/>
                </a:cxn>
                <a:cxn ang="0">
                  <a:pos x="209" y="171"/>
                </a:cxn>
                <a:cxn ang="0">
                  <a:pos x="244" y="163"/>
                </a:cxn>
                <a:cxn ang="0">
                  <a:pos x="292" y="153"/>
                </a:cxn>
                <a:cxn ang="0">
                  <a:pos x="313" y="157"/>
                </a:cxn>
                <a:cxn ang="0">
                  <a:pos x="349" y="159"/>
                </a:cxn>
                <a:cxn ang="0">
                  <a:pos x="397" y="130"/>
                </a:cxn>
                <a:cxn ang="0">
                  <a:pos x="440" y="113"/>
                </a:cxn>
                <a:cxn ang="0">
                  <a:pos x="478" y="119"/>
                </a:cxn>
                <a:cxn ang="0">
                  <a:pos x="522" y="111"/>
                </a:cxn>
                <a:cxn ang="0">
                  <a:pos x="587" y="102"/>
                </a:cxn>
                <a:cxn ang="0">
                  <a:pos x="682" y="65"/>
                </a:cxn>
                <a:cxn ang="0">
                  <a:pos x="655" y="65"/>
                </a:cxn>
                <a:cxn ang="0">
                  <a:pos x="676" y="57"/>
                </a:cxn>
                <a:cxn ang="0">
                  <a:pos x="649" y="65"/>
                </a:cxn>
                <a:cxn ang="0">
                  <a:pos x="643" y="63"/>
                </a:cxn>
                <a:cxn ang="0">
                  <a:pos x="685" y="52"/>
                </a:cxn>
                <a:cxn ang="0">
                  <a:pos x="682" y="50"/>
                </a:cxn>
                <a:cxn ang="0">
                  <a:pos x="79" y="219"/>
                </a:cxn>
                <a:cxn ang="0">
                  <a:pos x="84" y="207"/>
                </a:cxn>
                <a:cxn ang="0">
                  <a:pos x="173" y="167"/>
                </a:cxn>
                <a:cxn ang="0">
                  <a:pos x="161" y="182"/>
                </a:cxn>
                <a:cxn ang="0">
                  <a:pos x="148" y="186"/>
                </a:cxn>
                <a:cxn ang="0">
                  <a:pos x="129" y="194"/>
                </a:cxn>
                <a:cxn ang="0">
                  <a:pos x="106" y="205"/>
                </a:cxn>
                <a:cxn ang="0">
                  <a:pos x="130" y="186"/>
                </a:cxn>
                <a:cxn ang="0">
                  <a:pos x="152" y="178"/>
                </a:cxn>
                <a:cxn ang="0">
                  <a:pos x="173" y="167"/>
                </a:cxn>
              </a:cxnLst>
              <a:rect l="0" t="0" r="0" b="0"/>
              <a:pathLst>
                <a:path w="691" h="307">
                  <a:moveTo>
                    <a:pt x="682" y="50"/>
                  </a:moveTo>
                  <a:lnTo>
                    <a:pt x="674" y="54"/>
                  </a:lnTo>
                  <a:lnTo>
                    <a:pt x="662" y="55"/>
                  </a:lnTo>
                  <a:lnTo>
                    <a:pt x="639" y="59"/>
                  </a:lnTo>
                  <a:lnTo>
                    <a:pt x="641" y="55"/>
                  </a:lnTo>
                  <a:lnTo>
                    <a:pt x="647" y="52"/>
                  </a:lnTo>
                  <a:lnTo>
                    <a:pt x="653" y="52"/>
                  </a:lnTo>
                  <a:lnTo>
                    <a:pt x="657" y="50"/>
                  </a:lnTo>
                  <a:lnTo>
                    <a:pt x="660" y="50"/>
                  </a:lnTo>
                  <a:lnTo>
                    <a:pt x="664" y="50"/>
                  </a:lnTo>
                  <a:lnTo>
                    <a:pt x="668" y="46"/>
                  </a:lnTo>
                  <a:lnTo>
                    <a:pt x="670" y="44"/>
                  </a:lnTo>
                  <a:lnTo>
                    <a:pt x="670" y="42"/>
                  </a:lnTo>
                  <a:lnTo>
                    <a:pt x="666" y="44"/>
                  </a:lnTo>
                  <a:lnTo>
                    <a:pt x="660" y="46"/>
                  </a:lnTo>
                  <a:lnTo>
                    <a:pt x="649" y="48"/>
                  </a:lnTo>
                  <a:lnTo>
                    <a:pt x="622" y="52"/>
                  </a:lnTo>
                  <a:lnTo>
                    <a:pt x="561" y="54"/>
                  </a:lnTo>
                  <a:lnTo>
                    <a:pt x="541" y="54"/>
                  </a:lnTo>
                  <a:lnTo>
                    <a:pt x="495" y="54"/>
                  </a:lnTo>
                  <a:lnTo>
                    <a:pt x="463" y="52"/>
                  </a:lnTo>
                  <a:lnTo>
                    <a:pt x="442" y="48"/>
                  </a:lnTo>
                  <a:lnTo>
                    <a:pt x="418" y="48"/>
                  </a:lnTo>
                  <a:lnTo>
                    <a:pt x="401" y="44"/>
                  </a:lnTo>
                  <a:lnTo>
                    <a:pt x="378" y="42"/>
                  </a:lnTo>
                  <a:lnTo>
                    <a:pt x="376" y="40"/>
                  </a:lnTo>
                  <a:lnTo>
                    <a:pt x="376" y="38"/>
                  </a:lnTo>
                  <a:lnTo>
                    <a:pt x="374" y="36"/>
                  </a:lnTo>
                  <a:lnTo>
                    <a:pt x="370" y="32"/>
                  </a:lnTo>
                  <a:lnTo>
                    <a:pt x="365" y="29"/>
                  </a:lnTo>
                  <a:lnTo>
                    <a:pt x="361" y="27"/>
                  </a:lnTo>
                  <a:lnTo>
                    <a:pt x="357" y="25"/>
                  </a:lnTo>
                  <a:lnTo>
                    <a:pt x="355" y="21"/>
                  </a:lnTo>
                  <a:lnTo>
                    <a:pt x="355" y="19"/>
                  </a:lnTo>
                  <a:lnTo>
                    <a:pt x="357" y="17"/>
                  </a:lnTo>
                  <a:lnTo>
                    <a:pt x="355" y="13"/>
                  </a:lnTo>
                  <a:lnTo>
                    <a:pt x="349" y="13"/>
                  </a:lnTo>
                  <a:lnTo>
                    <a:pt x="346" y="17"/>
                  </a:lnTo>
                  <a:lnTo>
                    <a:pt x="336" y="9"/>
                  </a:lnTo>
                  <a:lnTo>
                    <a:pt x="328" y="6"/>
                  </a:lnTo>
                  <a:lnTo>
                    <a:pt x="326" y="4"/>
                  </a:lnTo>
                  <a:lnTo>
                    <a:pt x="322" y="6"/>
                  </a:lnTo>
                  <a:lnTo>
                    <a:pt x="317" y="4"/>
                  </a:lnTo>
                  <a:lnTo>
                    <a:pt x="311" y="4"/>
                  </a:lnTo>
                  <a:lnTo>
                    <a:pt x="307" y="0"/>
                  </a:lnTo>
                  <a:lnTo>
                    <a:pt x="303" y="2"/>
                  </a:lnTo>
                  <a:lnTo>
                    <a:pt x="299" y="4"/>
                  </a:lnTo>
                  <a:lnTo>
                    <a:pt x="299" y="8"/>
                  </a:lnTo>
                  <a:lnTo>
                    <a:pt x="298" y="9"/>
                  </a:lnTo>
                  <a:lnTo>
                    <a:pt x="298" y="11"/>
                  </a:lnTo>
                  <a:lnTo>
                    <a:pt x="292" y="13"/>
                  </a:lnTo>
                  <a:lnTo>
                    <a:pt x="288" y="19"/>
                  </a:lnTo>
                  <a:lnTo>
                    <a:pt x="284" y="23"/>
                  </a:lnTo>
                  <a:lnTo>
                    <a:pt x="278" y="25"/>
                  </a:lnTo>
                  <a:lnTo>
                    <a:pt x="278" y="27"/>
                  </a:lnTo>
                  <a:lnTo>
                    <a:pt x="282" y="29"/>
                  </a:lnTo>
                  <a:lnTo>
                    <a:pt x="282" y="32"/>
                  </a:lnTo>
                  <a:lnTo>
                    <a:pt x="284" y="36"/>
                  </a:lnTo>
                  <a:lnTo>
                    <a:pt x="282" y="38"/>
                  </a:lnTo>
                  <a:lnTo>
                    <a:pt x="278" y="44"/>
                  </a:lnTo>
                  <a:lnTo>
                    <a:pt x="278" y="48"/>
                  </a:lnTo>
                  <a:lnTo>
                    <a:pt x="280" y="52"/>
                  </a:lnTo>
                  <a:lnTo>
                    <a:pt x="278" y="55"/>
                  </a:lnTo>
                  <a:lnTo>
                    <a:pt x="276" y="55"/>
                  </a:lnTo>
                  <a:lnTo>
                    <a:pt x="271" y="59"/>
                  </a:lnTo>
                  <a:lnTo>
                    <a:pt x="271" y="61"/>
                  </a:lnTo>
                  <a:lnTo>
                    <a:pt x="271" y="63"/>
                  </a:lnTo>
                  <a:lnTo>
                    <a:pt x="274" y="65"/>
                  </a:lnTo>
                  <a:lnTo>
                    <a:pt x="276" y="67"/>
                  </a:lnTo>
                  <a:lnTo>
                    <a:pt x="280" y="71"/>
                  </a:lnTo>
                  <a:lnTo>
                    <a:pt x="282" y="77"/>
                  </a:lnTo>
                  <a:lnTo>
                    <a:pt x="280" y="86"/>
                  </a:lnTo>
                  <a:lnTo>
                    <a:pt x="284" y="90"/>
                  </a:lnTo>
                  <a:lnTo>
                    <a:pt x="286" y="92"/>
                  </a:lnTo>
                  <a:lnTo>
                    <a:pt x="282" y="96"/>
                  </a:lnTo>
                  <a:lnTo>
                    <a:pt x="276" y="100"/>
                  </a:lnTo>
                  <a:lnTo>
                    <a:pt x="274" y="103"/>
                  </a:lnTo>
                  <a:lnTo>
                    <a:pt x="278" y="107"/>
                  </a:lnTo>
                  <a:lnTo>
                    <a:pt x="274" y="111"/>
                  </a:lnTo>
                  <a:lnTo>
                    <a:pt x="271" y="111"/>
                  </a:lnTo>
                  <a:lnTo>
                    <a:pt x="267" y="115"/>
                  </a:lnTo>
                  <a:lnTo>
                    <a:pt x="263" y="115"/>
                  </a:lnTo>
                  <a:lnTo>
                    <a:pt x="255" y="121"/>
                  </a:lnTo>
                  <a:lnTo>
                    <a:pt x="246" y="125"/>
                  </a:lnTo>
                  <a:lnTo>
                    <a:pt x="236" y="125"/>
                  </a:lnTo>
                  <a:lnTo>
                    <a:pt x="232" y="127"/>
                  </a:lnTo>
                  <a:lnTo>
                    <a:pt x="228" y="128"/>
                  </a:lnTo>
                  <a:lnTo>
                    <a:pt x="225" y="130"/>
                  </a:lnTo>
                  <a:lnTo>
                    <a:pt x="223" y="130"/>
                  </a:lnTo>
                  <a:lnTo>
                    <a:pt x="221" y="134"/>
                  </a:lnTo>
                  <a:lnTo>
                    <a:pt x="219" y="132"/>
                  </a:lnTo>
                  <a:lnTo>
                    <a:pt x="215" y="134"/>
                  </a:lnTo>
                  <a:lnTo>
                    <a:pt x="211" y="138"/>
                  </a:lnTo>
                  <a:lnTo>
                    <a:pt x="203" y="142"/>
                  </a:lnTo>
                  <a:lnTo>
                    <a:pt x="202" y="144"/>
                  </a:lnTo>
                  <a:lnTo>
                    <a:pt x="188" y="146"/>
                  </a:lnTo>
                  <a:lnTo>
                    <a:pt x="184" y="148"/>
                  </a:lnTo>
                  <a:lnTo>
                    <a:pt x="173" y="151"/>
                  </a:lnTo>
                  <a:lnTo>
                    <a:pt x="152" y="159"/>
                  </a:lnTo>
                  <a:lnTo>
                    <a:pt x="142" y="169"/>
                  </a:lnTo>
                  <a:lnTo>
                    <a:pt x="138" y="171"/>
                  </a:lnTo>
                  <a:lnTo>
                    <a:pt x="136" y="175"/>
                  </a:lnTo>
                  <a:lnTo>
                    <a:pt x="130" y="180"/>
                  </a:lnTo>
                  <a:lnTo>
                    <a:pt x="127" y="182"/>
                  </a:lnTo>
                  <a:lnTo>
                    <a:pt x="119" y="186"/>
                  </a:lnTo>
                  <a:lnTo>
                    <a:pt x="106" y="196"/>
                  </a:lnTo>
                  <a:lnTo>
                    <a:pt x="90" y="201"/>
                  </a:lnTo>
                  <a:lnTo>
                    <a:pt x="84" y="203"/>
                  </a:lnTo>
                  <a:lnTo>
                    <a:pt x="79" y="203"/>
                  </a:lnTo>
                  <a:lnTo>
                    <a:pt x="69" y="211"/>
                  </a:lnTo>
                  <a:lnTo>
                    <a:pt x="61" y="219"/>
                  </a:lnTo>
                  <a:lnTo>
                    <a:pt x="59" y="221"/>
                  </a:lnTo>
                  <a:lnTo>
                    <a:pt x="54" y="223"/>
                  </a:lnTo>
                  <a:lnTo>
                    <a:pt x="46" y="224"/>
                  </a:lnTo>
                  <a:lnTo>
                    <a:pt x="31" y="230"/>
                  </a:lnTo>
                  <a:lnTo>
                    <a:pt x="17" y="232"/>
                  </a:lnTo>
                  <a:lnTo>
                    <a:pt x="8" y="234"/>
                  </a:lnTo>
                  <a:lnTo>
                    <a:pt x="0" y="238"/>
                  </a:lnTo>
                  <a:lnTo>
                    <a:pt x="0" y="307"/>
                  </a:lnTo>
                  <a:lnTo>
                    <a:pt x="4" y="297"/>
                  </a:lnTo>
                  <a:lnTo>
                    <a:pt x="4" y="284"/>
                  </a:lnTo>
                  <a:lnTo>
                    <a:pt x="6" y="278"/>
                  </a:lnTo>
                  <a:lnTo>
                    <a:pt x="8" y="274"/>
                  </a:lnTo>
                  <a:lnTo>
                    <a:pt x="10" y="271"/>
                  </a:lnTo>
                  <a:lnTo>
                    <a:pt x="10" y="269"/>
                  </a:lnTo>
                  <a:lnTo>
                    <a:pt x="13" y="263"/>
                  </a:lnTo>
                  <a:lnTo>
                    <a:pt x="17" y="259"/>
                  </a:lnTo>
                  <a:lnTo>
                    <a:pt x="31" y="249"/>
                  </a:lnTo>
                  <a:lnTo>
                    <a:pt x="40" y="246"/>
                  </a:lnTo>
                  <a:lnTo>
                    <a:pt x="50" y="242"/>
                  </a:lnTo>
                  <a:lnTo>
                    <a:pt x="56" y="240"/>
                  </a:lnTo>
                  <a:lnTo>
                    <a:pt x="61" y="236"/>
                  </a:lnTo>
                  <a:lnTo>
                    <a:pt x="69" y="234"/>
                  </a:lnTo>
                  <a:lnTo>
                    <a:pt x="77" y="230"/>
                  </a:lnTo>
                  <a:lnTo>
                    <a:pt x="96" y="224"/>
                  </a:lnTo>
                  <a:lnTo>
                    <a:pt x="104" y="221"/>
                  </a:lnTo>
                  <a:lnTo>
                    <a:pt x="109" y="219"/>
                  </a:lnTo>
                  <a:lnTo>
                    <a:pt x="117" y="217"/>
                  </a:lnTo>
                  <a:lnTo>
                    <a:pt x="154" y="198"/>
                  </a:lnTo>
                  <a:lnTo>
                    <a:pt x="169" y="190"/>
                  </a:lnTo>
                  <a:lnTo>
                    <a:pt x="182" y="182"/>
                  </a:lnTo>
                  <a:lnTo>
                    <a:pt x="188" y="180"/>
                  </a:lnTo>
                  <a:lnTo>
                    <a:pt x="198" y="176"/>
                  </a:lnTo>
                  <a:lnTo>
                    <a:pt x="205" y="171"/>
                  </a:lnTo>
                  <a:lnTo>
                    <a:pt x="209" y="171"/>
                  </a:lnTo>
                  <a:lnTo>
                    <a:pt x="213" y="167"/>
                  </a:lnTo>
                  <a:lnTo>
                    <a:pt x="217" y="167"/>
                  </a:lnTo>
                  <a:lnTo>
                    <a:pt x="223" y="165"/>
                  </a:lnTo>
                  <a:lnTo>
                    <a:pt x="230" y="165"/>
                  </a:lnTo>
                  <a:lnTo>
                    <a:pt x="244" y="163"/>
                  </a:lnTo>
                  <a:lnTo>
                    <a:pt x="253" y="161"/>
                  </a:lnTo>
                  <a:lnTo>
                    <a:pt x="263" y="161"/>
                  </a:lnTo>
                  <a:lnTo>
                    <a:pt x="267" y="161"/>
                  </a:lnTo>
                  <a:lnTo>
                    <a:pt x="271" y="159"/>
                  </a:lnTo>
                  <a:lnTo>
                    <a:pt x="292" y="153"/>
                  </a:lnTo>
                  <a:lnTo>
                    <a:pt x="301" y="150"/>
                  </a:lnTo>
                  <a:lnTo>
                    <a:pt x="305" y="151"/>
                  </a:lnTo>
                  <a:lnTo>
                    <a:pt x="309" y="151"/>
                  </a:lnTo>
                  <a:lnTo>
                    <a:pt x="309" y="153"/>
                  </a:lnTo>
                  <a:lnTo>
                    <a:pt x="313" y="157"/>
                  </a:lnTo>
                  <a:lnTo>
                    <a:pt x="321" y="157"/>
                  </a:lnTo>
                  <a:lnTo>
                    <a:pt x="332" y="155"/>
                  </a:lnTo>
                  <a:lnTo>
                    <a:pt x="338" y="157"/>
                  </a:lnTo>
                  <a:lnTo>
                    <a:pt x="344" y="157"/>
                  </a:lnTo>
                  <a:lnTo>
                    <a:pt x="349" y="159"/>
                  </a:lnTo>
                  <a:lnTo>
                    <a:pt x="353" y="155"/>
                  </a:lnTo>
                  <a:lnTo>
                    <a:pt x="369" y="150"/>
                  </a:lnTo>
                  <a:lnTo>
                    <a:pt x="378" y="146"/>
                  </a:lnTo>
                  <a:lnTo>
                    <a:pt x="384" y="140"/>
                  </a:lnTo>
                  <a:lnTo>
                    <a:pt x="397" y="130"/>
                  </a:lnTo>
                  <a:lnTo>
                    <a:pt x="411" y="125"/>
                  </a:lnTo>
                  <a:lnTo>
                    <a:pt x="415" y="121"/>
                  </a:lnTo>
                  <a:lnTo>
                    <a:pt x="418" y="117"/>
                  </a:lnTo>
                  <a:lnTo>
                    <a:pt x="430" y="115"/>
                  </a:lnTo>
                  <a:lnTo>
                    <a:pt x="440" y="113"/>
                  </a:lnTo>
                  <a:lnTo>
                    <a:pt x="447" y="115"/>
                  </a:lnTo>
                  <a:lnTo>
                    <a:pt x="455" y="119"/>
                  </a:lnTo>
                  <a:lnTo>
                    <a:pt x="470" y="121"/>
                  </a:lnTo>
                  <a:lnTo>
                    <a:pt x="474" y="121"/>
                  </a:lnTo>
                  <a:lnTo>
                    <a:pt x="478" y="119"/>
                  </a:lnTo>
                  <a:lnTo>
                    <a:pt x="484" y="113"/>
                  </a:lnTo>
                  <a:lnTo>
                    <a:pt x="493" y="113"/>
                  </a:lnTo>
                  <a:lnTo>
                    <a:pt x="509" y="113"/>
                  </a:lnTo>
                  <a:lnTo>
                    <a:pt x="516" y="113"/>
                  </a:lnTo>
                  <a:lnTo>
                    <a:pt x="522" y="111"/>
                  </a:lnTo>
                  <a:lnTo>
                    <a:pt x="526" y="105"/>
                  </a:lnTo>
                  <a:lnTo>
                    <a:pt x="541" y="103"/>
                  </a:lnTo>
                  <a:lnTo>
                    <a:pt x="561" y="102"/>
                  </a:lnTo>
                  <a:lnTo>
                    <a:pt x="574" y="102"/>
                  </a:lnTo>
                  <a:lnTo>
                    <a:pt x="587" y="102"/>
                  </a:lnTo>
                  <a:lnTo>
                    <a:pt x="599" y="98"/>
                  </a:lnTo>
                  <a:lnTo>
                    <a:pt x="626" y="88"/>
                  </a:lnTo>
                  <a:lnTo>
                    <a:pt x="655" y="75"/>
                  </a:lnTo>
                  <a:lnTo>
                    <a:pt x="678" y="69"/>
                  </a:lnTo>
                  <a:lnTo>
                    <a:pt x="682" y="65"/>
                  </a:lnTo>
                  <a:lnTo>
                    <a:pt x="683" y="65"/>
                  </a:lnTo>
                  <a:lnTo>
                    <a:pt x="682" y="65"/>
                  </a:lnTo>
                  <a:lnTo>
                    <a:pt x="655" y="69"/>
                  </a:lnTo>
                  <a:lnTo>
                    <a:pt x="653" y="67"/>
                  </a:lnTo>
                  <a:lnTo>
                    <a:pt x="655" y="65"/>
                  </a:lnTo>
                  <a:lnTo>
                    <a:pt x="658" y="65"/>
                  </a:lnTo>
                  <a:lnTo>
                    <a:pt x="660" y="65"/>
                  </a:lnTo>
                  <a:lnTo>
                    <a:pt x="668" y="65"/>
                  </a:lnTo>
                  <a:lnTo>
                    <a:pt x="672" y="63"/>
                  </a:lnTo>
                  <a:lnTo>
                    <a:pt x="676" y="57"/>
                  </a:lnTo>
                  <a:lnTo>
                    <a:pt x="674" y="57"/>
                  </a:lnTo>
                  <a:lnTo>
                    <a:pt x="666" y="61"/>
                  </a:lnTo>
                  <a:lnTo>
                    <a:pt x="662" y="63"/>
                  </a:lnTo>
                  <a:lnTo>
                    <a:pt x="658" y="63"/>
                  </a:lnTo>
                  <a:lnTo>
                    <a:pt x="649" y="65"/>
                  </a:lnTo>
                  <a:lnTo>
                    <a:pt x="639" y="67"/>
                  </a:lnTo>
                  <a:lnTo>
                    <a:pt x="628" y="69"/>
                  </a:lnTo>
                  <a:lnTo>
                    <a:pt x="628" y="67"/>
                  </a:lnTo>
                  <a:lnTo>
                    <a:pt x="630" y="67"/>
                  </a:lnTo>
                  <a:lnTo>
                    <a:pt x="643" y="63"/>
                  </a:lnTo>
                  <a:lnTo>
                    <a:pt x="647" y="61"/>
                  </a:lnTo>
                  <a:lnTo>
                    <a:pt x="657" y="59"/>
                  </a:lnTo>
                  <a:lnTo>
                    <a:pt x="672" y="55"/>
                  </a:lnTo>
                  <a:lnTo>
                    <a:pt x="680" y="54"/>
                  </a:lnTo>
                  <a:lnTo>
                    <a:pt x="685" y="52"/>
                  </a:lnTo>
                  <a:lnTo>
                    <a:pt x="689" y="48"/>
                  </a:lnTo>
                  <a:lnTo>
                    <a:pt x="691" y="44"/>
                  </a:lnTo>
                  <a:lnTo>
                    <a:pt x="687" y="46"/>
                  </a:lnTo>
                  <a:lnTo>
                    <a:pt x="683" y="50"/>
                  </a:lnTo>
                  <a:lnTo>
                    <a:pt x="682" y="50"/>
                  </a:lnTo>
                  <a:lnTo>
                    <a:pt x="90" y="207"/>
                  </a:lnTo>
                  <a:lnTo>
                    <a:pt x="90" y="209"/>
                  </a:lnTo>
                  <a:lnTo>
                    <a:pt x="88" y="211"/>
                  </a:lnTo>
                  <a:lnTo>
                    <a:pt x="82" y="217"/>
                  </a:lnTo>
                  <a:lnTo>
                    <a:pt x="79" y="219"/>
                  </a:lnTo>
                  <a:lnTo>
                    <a:pt x="75" y="221"/>
                  </a:lnTo>
                  <a:lnTo>
                    <a:pt x="65" y="223"/>
                  </a:lnTo>
                  <a:lnTo>
                    <a:pt x="59" y="223"/>
                  </a:lnTo>
                  <a:lnTo>
                    <a:pt x="77" y="213"/>
                  </a:lnTo>
                  <a:lnTo>
                    <a:pt x="84" y="207"/>
                  </a:lnTo>
                  <a:lnTo>
                    <a:pt x="88" y="205"/>
                  </a:lnTo>
                  <a:lnTo>
                    <a:pt x="90" y="205"/>
                  </a:lnTo>
                  <a:lnTo>
                    <a:pt x="90" y="207"/>
                  </a:lnTo>
                  <a:lnTo>
                    <a:pt x="682" y="50"/>
                  </a:lnTo>
                  <a:lnTo>
                    <a:pt x="173" y="167"/>
                  </a:lnTo>
                  <a:lnTo>
                    <a:pt x="169" y="171"/>
                  </a:lnTo>
                  <a:lnTo>
                    <a:pt x="165" y="173"/>
                  </a:lnTo>
                  <a:lnTo>
                    <a:pt x="163" y="178"/>
                  </a:lnTo>
                  <a:lnTo>
                    <a:pt x="161" y="180"/>
                  </a:lnTo>
                  <a:lnTo>
                    <a:pt x="161" y="182"/>
                  </a:lnTo>
                  <a:lnTo>
                    <a:pt x="157" y="180"/>
                  </a:lnTo>
                  <a:lnTo>
                    <a:pt x="155" y="180"/>
                  </a:lnTo>
                  <a:lnTo>
                    <a:pt x="154" y="182"/>
                  </a:lnTo>
                  <a:lnTo>
                    <a:pt x="152" y="184"/>
                  </a:lnTo>
                  <a:lnTo>
                    <a:pt x="148" y="186"/>
                  </a:lnTo>
                  <a:lnTo>
                    <a:pt x="142" y="190"/>
                  </a:lnTo>
                  <a:lnTo>
                    <a:pt x="138" y="192"/>
                  </a:lnTo>
                  <a:lnTo>
                    <a:pt x="134" y="194"/>
                  </a:lnTo>
                  <a:lnTo>
                    <a:pt x="130" y="194"/>
                  </a:lnTo>
                  <a:lnTo>
                    <a:pt x="129" y="194"/>
                  </a:lnTo>
                  <a:lnTo>
                    <a:pt x="125" y="198"/>
                  </a:lnTo>
                  <a:lnTo>
                    <a:pt x="121" y="199"/>
                  </a:lnTo>
                  <a:lnTo>
                    <a:pt x="113" y="203"/>
                  </a:lnTo>
                  <a:lnTo>
                    <a:pt x="107" y="205"/>
                  </a:lnTo>
                  <a:lnTo>
                    <a:pt x="106" y="205"/>
                  </a:lnTo>
                  <a:lnTo>
                    <a:pt x="106" y="203"/>
                  </a:lnTo>
                  <a:lnTo>
                    <a:pt x="113" y="196"/>
                  </a:lnTo>
                  <a:lnTo>
                    <a:pt x="119" y="192"/>
                  </a:lnTo>
                  <a:lnTo>
                    <a:pt x="125" y="190"/>
                  </a:lnTo>
                  <a:lnTo>
                    <a:pt x="130" y="186"/>
                  </a:lnTo>
                  <a:lnTo>
                    <a:pt x="132" y="186"/>
                  </a:lnTo>
                  <a:lnTo>
                    <a:pt x="132" y="188"/>
                  </a:lnTo>
                  <a:lnTo>
                    <a:pt x="132" y="190"/>
                  </a:lnTo>
                  <a:lnTo>
                    <a:pt x="136" y="186"/>
                  </a:lnTo>
                  <a:lnTo>
                    <a:pt x="152" y="178"/>
                  </a:lnTo>
                  <a:lnTo>
                    <a:pt x="157" y="173"/>
                  </a:lnTo>
                  <a:lnTo>
                    <a:pt x="159" y="173"/>
                  </a:lnTo>
                  <a:lnTo>
                    <a:pt x="165" y="171"/>
                  </a:lnTo>
                  <a:lnTo>
                    <a:pt x="171" y="169"/>
                  </a:lnTo>
                  <a:lnTo>
                    <a:pt x="173" y="167"/>
                  </a:lnTo>
                  <a:lnTo>
                    <a:pt x="682" y="50"/>
                  </a:lnTo>
                  <a:close/>
                </a:path>
              </a:pathLst>
            </a:custGeom>
            <a:gradFill>
              <a:gsLst>
                <a:gs pos="25000">
                  <a:schemeClr val="bg1">
                    <a:alpha val="25000"/>
                  </a:schemeClr>
                </a:gs>
                <a:gs pos="55000">
                  <a:schemeClr val="bg1">
                    <a:alpha val="5000"/>
                  </a:schemeClr>
                </a:gs>
              </a:gsLst>
              <a:lin ang="30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 dirty="0"/>
            </a:p>
          </p:txBody>
        </p:sp>
        <p:sp>
          <p:nvSpPr>
            <p:cNvPr id="10" name="フリーフォーム 9"/>
            <p:cNvSpPr>
              <a:spLocks/>
            </p:cNvSpPr>
            <p:nvPr/>
          </p:nvSpPr>
          <p:spPr bwMode="auto">
            <a:xfrm>
              <a:off x="3875982" y="0"/>
              <a:ext cx="1903123" cy="977145"/>
            </a:xfrm>
            <a:custGeom>
              <a:avLst/>
              <a:gdLst/>
              <a:ahLst/>
              <a:cxnLst>
                <a:cxn ang="0">
                  <a:pos x="177" y="38"/>
                </a:cxn>
                <a:cxn ang="0">
                  <a:pos x="146" y="54"/>
                </a:cxn>
                <a:cxn ang="0">
                  <a:pos x="27" y="117"/>
                </a:cxn>
                <a:cxn ang="0">
                  <a:pos x="58" y="104"/>
                </a:cxn>
                <a:cxn ang="0">
                  <a:pos x="87" y="88"/>
                </a:cxn>
                <a:cxn ang="0">
                  <a:pos x="87" y="92"/>
                </a:cxn>
                <a:cxn ang="0">
                  <a:pos x="42" y="121"/>
                </a:cxn>
                <a:cxn ang="0">
                  <a:pos x="17" y="134"/>
                </a:cxn>
                <a:cxn ang="0">
                  <a:pos x="6" y="144"/>
                </a:cxn>
                <a:cxn ang="0">
                  <a:pos x="21" y="136"/>
                </a:cxn>
                <a:cxn ang="0">
                  <a:pos x="42" y="130"/>
                </a:cxn>
                <a:cxn ang="0">
                  <a:pos x="50" y="123"/>
                </a:cxn>
                <a:cxn ang="0">
                  <a:pos x="65" y="117"/>
                </a:cxn>
                <a:cxn ang="0">
                  <a:pos x="85" y="106"/>
                </a:cxn>
                <a:cxn ang="0">
                  <a:pos x="96" y="100"/>
                </a:cxn>
                <a:cxn ang="0">
                  <a:pos x="125" y="86"/>
                </a:cxn>
                <a:cxn ang="0">
                  <a:pos x="142" y="81"/>
                </a:cxn>
                <a:cxn ang="0">
                  <a:pos x="192" y="52"/>
                </a:cxn>
                <a:cxn ang="0">
                  <a:pos x="244" y="27"/>
                </a:cxn>
                <a:cxn ang="0">
                  <a:pos x="246" y="33"/>
                </a:cxn>
                <a:cxn ang="0">
                  <a:pos x="208" y="50"/>
                </a:cxn>
                <a:cxn ang="0">
                  <a:pos x="167" y="69"/>
                </a:cxn>
                <a:cxn ang="0">
                  <a:pos x="146" y="84"/>
                </a:cxn>
                <a:cxn ang="0">
                  <a:pos x="135" y="88"/>
                </a:cxn>
                <a:cxn ang="0">
                  <a:pos x="125" y="96"/>
                </a:cxn>
                <a:cxn ang="0">
                  <a:pos x="131" y="84"/>
                </a:cxn>
                <a:cxn ang="0">
                  <a:pos x="113" y="100"/>
                </a:cxn>
                <a:cxn ang="0">
                  <a:pos x="108" y="98"/>
                </a:cxn>
                <a:cxn ang="0">
                  <a:pos x="104" y="104"/>
                </a:cxn>
                <a:cxn ang="0">
                  <a:pos x="96" y="117"/>
                </a:cxn>
                <a:cxn ang="0">
                  <a:pos x="69" y="132"/>
                </a:cxn>
                <a:cxn ang="0">
                  <a:pos x="42" y="146"/>
                </a:cxn>
                <a:cxn ang="0">
                  <a:pos x="0" y="163"/>
                </a:cxn>
                <a:cxn ang="0">
                  <a:pos x="67" y="140"/>
                </a:cxn>
                <a:cxn ang="0">
                  <a:pos x="98" y="127"/>
                </a:cxn>
                <a:cxn ang="0">
                  <a:pos x="160" y="88"/>
                </a:cxn>
                <a:cxn ang="0">
                  <a:pos x="208" y="65"/>
                </a:cxn>
                <a:cxn ang="0">
                  <a:pos x="259" y="40"/>
                </a:cxn>
                <a:cxn ang="0">
                  <a:pos x="271" y="33"/>
                </a:cxn>
                <a:cxn ang="0">
                  <a:pos x="282" y="29"/>
                </a:cxn>
                <a:cxn ang="0">
                  <a:pos x="302" y="21"/>
                </a:cxn>
                <a:cxn ang="0">
                  <a:pos x="317" y="11"/>
                </a:cxn>
                <a:cxn ang="0">
                  <a:pos x="329" y="6"/>
                </a:cxn>
                <a:cxn ang="0">
                  <a:pos x="108" y="82"/>
                </a:cxn>
                <a:cxn ang="0">
                  <a:pos x="104" y="82"/>
                </a:cxn>
                <a:cxn ang="0">
                  <a:pos x="110" y="81"/>
                </a:cxn>
                <a:cxn ang="0">
                  <a:pos x="133" y="71"/>
                </a:cxn>
                <a:cxn ang="0">
                  <a:pos x="115" y="79"/>
                </a:cxn>
                <a:cxn ang="0">
                  <a:pos x="125" y="71"/>
                </a:cxn>
                <a:cxn ang="0">
                  <a:pos x="261" y="0"/>
                </a:cxn>
                <a:cxn ang="0">
                  <a:pos x="261" y="23"/>
                </a:cxn>
                <a:cxn ang="0">
                  <a:pos x="269" y="15"/>
                </a:cxn>
                <a:cxn ang="0">
                  <a:pos x="261" y="0"/>
                </a:cxn>
              </a:cxnLst>
              <a:rect l="0" t="0" r="0" b="0"/>
              <a:pathLst>
                <a:path w="338" h="163">
                  <a:moveTo>
                    <a:pt x="261" y="0"/>
                  </a:moveTo>
                  <a:lnTo>
                    <a:pt x="186" y="31"/>
                  </a:lnTo>
                  <a:lnTo>
                    <a:pt x="179" y="36"/>
                  </a:lnTo>
                  <a:lnTo>
                    <a:pt x="177" y="38"/>
                  </a:lnTo>
                  <a:lnTo>
                    <a:pt x="177" y="36"/>
                  </a:lnTo>
                  <a:lnTo>
                    <a:pt x="175" y="36"/>
                  </a:lnTo>
                  <a:lnTo>
                    <a:pt x="173" y="36"/>
                  </a:lnTo>
                  <a:lnTo>
                    <a:pt x="146" y="54"/>
                  </a:lnTo>
                  <a:lnTo>
                    <a:pt x="102" y="77"/>
                  </a:lnTo>
                  <a:lnTo>
                    <a:pt x="69" y="94"/>
                  </a:lnTo>
                  <a:lnTo>
                    <a:pt x="42" y="107"/>
                  </a:lnTo>
                  <a:lnTo>
                    <a:pt x="27" y="117"/>
                  </a:lnTo>
                  <a:lnTo>
                    <a:pt x="31" y="117"/>
                  </a:lnTo>
                  <a:lnTo>
                    <a:pt x="41" y="117"/>
                  </a:lnTo>
                  <a:lnTo>
                    <a:pt x="50" y="109"/>
                  </a:lnTo>
                  <a:lnTo>
                    <a:pt x="58" y="104"/>
                  </a:lnTo>
                  <a:lnTo>
                    <a:pt x="73" y="96"/>
                  </a:lnTo>
                  <a:lnTo>
                    <a:pt x="81" y="92"/>
                  </a:lnTo>
                  <a:lnTo>
                    <a:pt x="83" y="90"/>
                  </a:lnTo>
                  <a:lnTo>
                    <a:pt x="87" y="88"/>
                  </a:lnTo>
                  <a:lnTo>
                    <a:pt x="89" y="88"/>
                  </a:lnTo>
                  <a:lnTo>
                    <a:pt x="92" y="86"/>
                  </a:lnTo>
                  <a:lnTo>
                    <a:pt x="90" y="90"/>
                  </a:lnTo>
                  <a:lnTo>
                    <a:pt x="87" y="92"/>
                  </a:lnTo>
                  <a:lnTo>
                    <a:pt x="81" y="96"/>
                  </a:lnTo>
                  <a:lnTo>
                    <a:pt x="71" y="102"/>
                  </a:lnTo>
                  <a:lnTo>
                    <a:pt x="60" y="107"/>
                  </a:lnTo>
                  <a:lnTo>
                    <a:pt x="42" y="121"/>
                  </a:lnTo>
                  <a:lnTo>
                    <a:pt x="39" y="125"/>
                  </a:lnTo>
                  <a:lnTo>
                    <a:pt x="35" y="127"/>
                  </a:lnTo>
                  <a:lnTo>
                    <a:pt x="25" y="129"/>
                  </a:lnTo>
                  <a:lnTo>
                    <a:pt x="17" y="134"/>
                  </a:lnTo>
                  <a:lnTo>
                    <a:pt x="14" y="134"/>
                  </a:lnTo>
                  <a:lnTo>
                    <a:pt x="10" y="136"/>
                  </a:lnTo>
                  <a:lnTo>
                    <a:pt x="6" y="142"/>
                  </a:lnTo>
                  <a:lnTo>
                    <a:pt x="6" y="144"/>
                  </a:lnTo>
                  <a:lnTo>
                    <a:pt x="10" y="140"/>
                  </a:lnTo>
                  <a:lnTo>
                    <a:pt x="14" y="138"/>
                  </a:lnTo>
                  <a:lnTo>
                    <a:pt x="17" y="138"/>
                  </a:lnTo>
                  <a:lnTo>
                    <a:pt x="21" y="136"/>
                  </a:lnTo>
                  <a:lnTo>
                    <a:pt x="25" y="134"/>
                  </a:lnTo>
                  <a:lnTo>
                    <a:pt x="29" y="132"/>
                  </a:lnTo>
                  <a:lnTo>
                    <a:pt x="39" y="130"/>
                  </a:lnTo>
                  <a:lnTo>
                    <a:pt x="42" y="130"/>
                  </a:lnTo>
                  <a:lnTo>
                    <a:pt x="46" y="130"/>
                  </a:lnTo>
                  <a:lnTo>
                    <a:pt x="48" y="129"/>
                  </a:lnTo>
                  <a:lnTo>
                    <a:pt x="50" y="125"/>
                  </a:lnTo>
                  <a:lnTo>
                    <a:pt x="50" y="123"/>
                  </a:lnTo>
                  <a:lnTo>
                    <a:pt x="54" y="123"/>
                  </a:lnTo>
                  <a:lnTo>
                    <a:pt x="60" y="121"/>
                  </a:lnTo>
                  <a:lnTo>
                    <a:pt x="62" y="119"/>
                  </a:lnTo>
                  <a:lnTo>
                    <a:pt x="65" y="117"/>
                  </a:lnTo>
                  <a:lnTo>
                    <a:pt x="75" y="111"/>
                  </a:lnTo>
                  <a:lnTo>
                    <a:pt x="77" y="107"/>
                  </a:lnTo>
                  <a:lnTo>
                    <a:pt x="79" y="107"/>
                  </a:lnTo>
                  <a:lnTo>
                    <a:pt x="85" y="106"/>
                  </a:lnTo>
                  <a:lnTo>
                    <a:pt x="89" y="104"/>
                  </a:lnTo>
                  <a:lnTo>
                    <a:pt x="90" y="102"/>
                  </a:lnTo>
                  <a:lnTo>
                    <a:pt x="92" y="100"/>
                  </a:lnTo>
                  <a:lnTo>
                    <a:pt x="96" y="100"/>
                  </a:lnTo>
                  <a:lnTo>
                    <a:pt x="100" y="98"/>
                  </a:lnTo>
                  <a:lnTo>
                    <a:pt x="104" y="94"/>
                  </a:lnTo>
                  <a:lnTo>
                    <a:pt x="108" y="92"/>
                  </a:lnTo>
                  <a:lnTo>
                    <a:pt x="125" y="86"/>
                  </a:lnTo>
                  <a:lnTo>
                    <a:pt x="131" y="81"/>
                  </a:lnTo>
                  <a:lnTo>
                    <a:pt x="135" y="79"/>
                  </a:lnTo>
                  <a:lnTo>
                    <a:pt x="137" y="79"/>
                  </a:lnTo>
                  <a:lnTo>
                    <a:pt x="142" y="81"/>
                  </a:lnTo>
                  <a:lnTo>
                    <a:pt x="148" y="75"/>
                  </a:lnTo>
                  <a:lnTo>
                    <a:pt x="169" y="63"/>
                  </a:lnTo>
                  <a:lnTo>
                    <a:pt x="183" y="58"/>
                  </a:lnTo>
                  <a:lnTo>
                    <a:pt x="192" y="52"/>
                  </a:lnTo>
                  <a:lnTo>
                    <a:pt x="221" y="38"/>
                  </a:lnTo>
                  <a:lnTo>
                    <a:pt x="231" y="34"/>
                  </a:lnTo>
                  <a:lnTo>
                    <a:pt x="240" y="31"/>
                  </a:lnTo>
                  <a:lnTo>
                    <a:pt x="244" y="27"/>
                  </a:lnTo>
                  <a:lnTo>
                    <a:pt x="246" y="27"/>
                  </a:lnTo>
                  <a:lnTo>
                    <a:pt x="248" y="27"/>
                  </a:lnTo>
                  <a:lnTo>
                    <a:pt x="248" y="31"/>
                  </a:lnTo>
                  <a:lnTo>
                    <a:pt x="246" y="33"/>
                  </a:lnTo>
                  <a:lnTo>
                    <a:pt x="236" y="34"/>
                  </a:lnTo>
                  <a:lnTo>
                    <a:pt x="229" y="40"/>
                  </a:lnTo>
                  <a:lnTo>
                    <a:pt x="217" y="44"/>
                  </a:lnTo>
                  <a:lnTo>
                    <a:pt x="208" y="50"/>
                  </a:lnTo>
                  <a:lnTo>
                    <a:pt x="192" y="56"/>
                  </a:lnTo>
                  <a:lnTo>
                    <a:pt x="183" y="61"/>
                  </a:lnTo>
                  <a:lnTo>
                    <a:pt x="175" y="65"/>
                  </a:lnTo>
                  <a:lnTo>
                    <a:pt x="167" y="69"/>
                  </a:lnTo>
                  <a:lnTo>
                    <a:pt x="154" y="77"/>
                  </a:lnTo>
                  <a:lnTo>
                    <a:pt x="148" y="79"/>
                  </a:lnTo>
                  <a:lnTo>
                    <a:pt x="146" y="82"/>
                  </a:lnTo>
                  <a:lnTo>
                    <a:pt x="146" y="84"/>
                  </a:lnTo>
                  <a:lnTo>
                    <a:pt x="140" y="88"/>
                  </a:lnTo>
                  <a:lnTo>
                    <a:pt x="138" y="86"/>
                  </a:lnTo>
                  <a:lnTo>
                    <a:pt x="133" y="92"/>
                  </a:lnTo>
                  <a:lnTo>
                    <a:pt x="135" y="88"/>
                  </a:lnTo>
                  <a:lnTo>
                    <a:pt x="135" y="86"/>
                  </a:lnTo>
                  <a:lnTo>
                    <a:pt x="133" y="86"/>
                  </a:lnTo>
                  <a:lnTo>
                    <a:pt x="125" y="94"/>
                  </a:lnTo>
                  <a:lnTo>
                    <a:pt x="125" y="96"/>
                  </a:lnTo>
                  <a:lnTo>
                    <a:pt x="121" y="96"/>
                  </a:lnTo>
                  <a:lnTo>
                    <a:pt x="125" y="94"/>
                  </a:lnTo>
                  <a:lnTo>
                    <a:pt x="125" y="88"/>
                  </a:lnTo>
                  <a:lnTo>
                    <a:pt x="131" y="84"/>
                  </a:lnTo>
                  <a:lnTo>
                    <a:pt x="129" y="84"/>
                  </a:lnTo>
                  <a:lnTo>
                    <a:pt x="125" y="86"/>
                  </a:lnTo>
                  <a:lnTo>
                    <a:pt x="121" y="92"/>
                  </a:lnTo>
                  <a:lnTo>
                    <a:pt x="113" y="100"/>
                  </a:lnTo>
                  <a:lnTo>
                    <a:pt x="110" y="104"/>
                  </a:lnTo>
                  <a:lnTo>
                    <a:pt x="115" y="94"/>
                  </a:lnTo>
                  <a:lnTo>
                    <a:pt x="113" y="94"/>
                  </a:lnTo>
                  <a:lnTo>
                    <a:pt x="108" y="98"/>
                  </a:lnTo>
                  <a:lnTo>
                    <a:pt x="104" y="102"/>
                  </a:lnTo>
                  <a:lnTo>
                    <a:pt x="102" y="106"/>
                  </a:lnTo>
                  <a:lnTo>
                    <a:pt x="104" y="106"/>
                  </a:lnTo>
                  <a:lnTo>
                    <a:pt x="104" y="104"/>
                  </a:lnTo>
                  <a:lnTo>
                    <a:pt x="106" y="104"/>
                  </a:lnTo>
                  <a:lnTo>
                    <a:pt x="106" y="107"/>
                  </a:lnTo>
                  <a:lnTo>
                    <a:pt x="102" y="109"/>
                  </a:lnTo>
                  <a:lnTo>
                    <a:pt x="96" y="117"/>
                  </a:lnTo>
                  <a:lnTo>
                    <a:pt x="87" y="123"/>
                  </a:lnTo>
                  <a:lnTo>
                    <a:pt x="81" y="125"/>
                  </a:lnTo>
                  <a:lnTo>
                    <a:pt x="75" y="129"/>
                  </a:lnTo>
                  <a:lnTo>
                    <a:pt x="69" y="132"/>
                  </a:lnTo>
                  <a:lnTo>
                    <a:pt x="62" y="134"/>
                  </a:lnTo>
                  <a:lnTo>
                    <a:pt x="56" y="136"/>
                  </a:lnTo>
                  <a:lnTo>
                    <a:pt x="52" y="140"/>
                  </a:lnTo>
                  <a:lnTo>
                    <a:pt x="42" y="146"/>
                  </a:lnTo>
                  <a:lnTo>
                    <a:pt x="31" y="150"/>
                  </a:lnTo>
                  <a:lnTo>
                    <a:pt x="10" y="159"/>
                  </a:lnTo>
                  <a:lnTo>
                    <a:pt x="4" y="161"/>
                  </a:lnTo>
                  <a:lnTo>
                    <a:pt x="0" y="163"/>
                  </a:lnTo>
                  <a:lnTo>
                    <a:pt x="41" y="152"/>
                  </a:lnTo>
                  <a:lnTo>
                    <a:pt x="50" y="146"/>
                  </a:lnTo>
                  <a:lnTo>
                    <a:pt x="58" y="142"/>
                  </a:lnTo>
                  <a:lnTo>
                    <a:pt x="67" y="140"/>
                  </a:lnTo>
                  <a:lnTo>
                    <a:pt x="75" y="136"/>
                  </a:lnTo>
                  <a:lnTo>
                    <a:pt x="85" y="130"/>
                  </a:lnTo>
                  <a:lnTo>
                    <a:pt x="92" y="129"/>
                  </a:lnTo>
                  <a:lnTo>
                    <a:pt x="98" y="127"/>
                  </a:lnTo>
                  <a:lnTo>
                    <a:pt x="102" y="123"/>
                  </a:lnTo>
                  <a:lnTo>
                    <a:pt x="104" y="121"/>
                  </a:lnTo>
                  <a:lnTo>
                    <a:pt x="137" y="102"/>
                  </a:lnTo>
                  <a:lnTo>
                    <a:pt x="160" y="88"/>
                  </a:lnTo>
                  <a:lnTo>
                    <a:pt x="183" y="79"/>
                  </a:lnTo>
                  <a:lnTo>
                    <a:pt x="192" y="75"/>
                  </a:lnTo>
                  <a:lnTo>
                    <a:pt x="198" y="71"/>
                  </a:lnTo>
                  <a:lnTo>
                    <a:pt x="208" y="65"/>
                  </a:lnTo>
                  <a:lnTo>
                    <a:pt x="215" y="59"/>
                  </a:lnTo>
                  <a:lnTo>
                    <a:pt x="231" y="56"/>
                  </a:lnTo>
                  <a:lnTo>
                    <a:pt x="254" y="44"/>
                  </a:lnTo>
                  <a:lnTo>
                    <a:pt x="259" y="40"/>
                  </a:lnTo>
                  <a:lnTo>
                    <a:pt x="263" y="38"/>
                  </a:lnTo>
                  <a:lnTo>
                    <a:pt x="269" y="38"/>
                  </a:lnTo>
                  <a:lnTo>
                    <a:pt x="271" y="36"/>
                  </a:lnTo>
                  <a:lnTo>
                    <a:pt x="271" y="33"/>
                  </a:lnTo>
                  <a:lnTo>
                    <a:pt x="275" y="31"/>
                  </a:lnTo>
                  <a:lnTo>
                    <a:pt x="279" y="33"/>
                  </a:lnTo>
                  <a:lnTo>
                    <a:pt x="281" y="31"/>
                  </a:lnTo>
                  <a:lnTo>
                    <a:pt x="282" y="29"/>
                  </a:lnTo>
                  <a:lnTo>
                    <a:pt x="284" y="27"/>
                  </a:lnTo>
                  <a:lnTo>
                    <a:pt x="288" y="25"/>
                  </a:lnTo>
                  <a:lnTo>
                    <a:pt x="296" y="23"/>
                  </a:lnTo>
                  <a:lnTo>
                    <a:pt x="302" y="21"/>
                  </a:lnTo>
                  <a:lnTo>
                    <a:pt x="307" y="17"/>
                  </a:lnTo>
                  <a:lnTo>
                    <a:pt x="311" y="15"/>
                  </a:lnTo>
                  <a:lnTo>
                    <a:pt x="313" y="15"/>
                  </a:lnTo>
                  <a:lnTo>
                    <a:pt x="317" y="11"/>
                  </a:lnTo>
                  <a:lnTo>
                    <a:pt x="319" y="10"/>
                  </a:lnTo>
                  <a:lnTo>
                    <a:pt x="321" y="10"/>
                  </a:lnTo>
                  <a:lnTo>
                    <a:pt x="325" y="8"/>
                  </a:lnTo>
                  <a:lnTo>
                    <a:pt x="329" y="6"/>
                  </a:lnTo>
                  <a:lnTo>
                    <a:pt x="334" y="4"/>
                  </a:lnTo>
                  <a:lnTo>
                    <a:pt x="338" y="0"/>
                  </a:lnTo>
                  <a:lnTo>
                    <a:pt x="261" y="0"/>
                  </a:lnTo>
                  <a:lnTo>
                    <a:pt x="108" y="82"/>
                  </a:lnTo>
                  <a:lnTo>
                    <a:pt x="106" y="86"/>
                  </a:lnTo>
                  <a:lnTo>
                    <a:pt x="102" y="88"/>
                  </a:lnTo>
                  <a:lnTo>
                    <a:pt x="100" y="86"/>
                  </a:lnTo>
                  <a:lnTo>
                    <a:pt x="104" y="82"/>
                  </a:lnTo>
                  <a:lnTo>
                    <a:pt x="108" y="81"/>
                  </a:lnTo>
                  <a:lnTo>
                    <a:pt x="110" y="77"/>
                  </a:lnTo>
                  <a:lnTo>
                    <a:pt x="112" y="77"/>
                  </a:lnTo>
                  <a:lnTo>
                    <a:pt x="110" y="81"/>
                  </a:lnTo>
                  <a:lnTo>
                    <a:pt x="108" y="82"/>
                  </a:lnTo>
                  <a:lnTo>
                    <a:pt x="261" y="0"/>
                  </a:lnTo>
                  <a:lnTo>
                    <a:pt x="137" y="65"/>
                  </a:lnTo>
                  <a:lnTo>
                    <a:pt x="133" y="71"/>
                  </a:lnTo>
                  <a:lnTo>
                    <a:pt x="129" y="75"/>
                  </a:lnTo>
                  <a:lnTo>
                    <a:pt x="125" y="77"/>
                  </a:lnTo>
                  <a:lnTo>
                    <a:pt x="117" y="81"/>
                  </a:lnTo>
                  <a:lnTo>
                    <a:pt x="115" y="79"/>
                  </a:lnTo>
                  <a:lnTo>
                    <a:pt x="119" y="77"/>
                  </a:lnTo>
                  <a:lnTo>
                    <a:pt x="121" y="75"/>
                  </a:lnTo>
                  <a:lnTo>
                    <a:pt x="125" y="71"/>
                  </a:lnTo>
                  <a:lnTo>
                    <a:pt x="125" y="71"/>
                  </a:lnTo>
                  <a:lnTo>
                    <a:pt x="131" y="69"/>
                  </a:lnTo>
                  <a:lnTo>
                    <a:pt x="135" y="65"/>
                  </a:lnTo>
                  <a:lnTo>
                    <a:pt x="137" y="65"/>
                  </a:lnTo>
                  <a:lnTo>
                    <a:pt x="261" y="0"/>
                  </a:lnTo>
                  <a:lnTo>
                    <a:pt x="273" y="17"/>
                  </a:lnTo>
                  <a:lnTo>
                    <a:pt x="271" y="19"/>
                  </a:lnTo>
                  <a:lnTo>
                    <a:pt x="267" y="21"/>
                  </a:lnTo>
                  <a:lnTo>
                    <a:pt x="261" y="23"/>
                  </a:lnTo>
                  <a:lnTo>
                    <a:pt x="259" y="23"/>
                  </a:lnTo>
                  <a:lnTo>
                    <a:pt x="261" y="19"/>
                  </a:lnTo>
                  <a:lnTo>
                    <a:pt x="265" y="15"/>
                  </a:lnTo>
                  <a:lnTo>
                    <a:pt x="269" y="15"/>
                  </a:lnTo>
                  <a:lnTo>
                    <a:pt x="273" y="13"/>
                  </a:lnTo>
                  <a:lnTo>
                    <a:pt x="275" y="13"/>
                  </a:lnTo>
                  <a:lnTo>
                    <a:pt x="273" y="17"/>
                  </a:lnTo>
                  <a:lnTo>
                    <a:pt x="261" y="0"/>
                  </a:lnTo>
                  <a:close/>
                </a:path>
              </a:pathLst>
            </a:custGeom>
            <a:gradFill>
              <a:gsLst>
                <a:gs pos="25000">
                  <a:schemeClr val="bg1">
                    <a:alpha val="25000"/>
                  </a:schemeClr>
                </a:gs>
                <a:gs pos="55000">
                  <a:schemeClr val="bg1">
                    <a:alpha val="5000"/>
                  </a:schemeClr>
                </a:gs>
              </a:gsLst>
              <a:lin ang="27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 dirty="0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45044" y="1900337"/>
              <a:ext cx="8935670" cy="2769577"/>
            </a:xfrm>
            <a:custGeom>
              <a:avLst/>
              <a:gdLst/>
              <a:ahLst/>
              <a:cxnLst>
                <a:cxn ang="0">
                  <a:pos x="750" y="194"/>
                </a:cxn>
                <a:cxn ang="0">
                  <a:pos x="762" y="180"/>
                </a:cxn>
                <a:cxn ang="0">
                  <a:pos x="662" y="199"/>
                </a:cxn>
                <a:cxn ang="0">
                  <a:pos x="674" y="203"/>
                </a:cxn>
                <a:cxn ang="0">
                  <a:pos x="698" y="188"/>
                </a:cxn>
                <a:cxn ang="0">
                  <a:pos x="543" y="230"/>
                </a:cxn>
                <a:cxn ang="0">
                  <a:pos x="762" y="180"/>
                </a:cxn>
                <a:cxn ang="0">
                  <a:pos x="639" y="265"/>
                </a:cxn>
                <a:cxn ang="0">
                  <a:pos x="591" y="219"/>
                </a:cxn>
                <a:cxn ang="0">
                  <a:pos x="602" y="215"/>
                </a:cxn>
                <a:cxn ang="0">
                  <a:pos x="503" y="234"/>
                </a:cxn>
                <a:cxn ang="0">
                  <a:pos x="489" y="242"/>
                </a:cxn>
                <a:cxn ang="0">
                  <a:pos x="445" y="249"/>
                </a:cxn>
                <a:cxn ang="0">
                  <a:pos x="426" y="251"/>
                </a:cxn>
                <a:cxn ang="0">
                  <a:pos x="762" y="180"/>
                </a:cxn>
                <a:cxn ang="0">
                  <a:pos x="343" y="334"/>
                </a:cxn>
                <a:cxn ang="0">
                  <a:pos x="370" y="263"/>
                </a:cxn>
                <a:cxn ang="0">
                  <a:pos x="261" y="291"/>
                </a:cxn>
                <a:cxn ang="0">
                  <a:pos x="272" y="286"/>
                </a:cxn>
                <a:cxn ang="0">
                  <a:pos x="247" y="303"/>
                </a:cxn>
                <a:cxn ang="0">
                  <a:pos x="197" y="318"/>
                </a:cxn>
                <a:cxn ang="0">
                  <a:pos x="205" y="324"/>
                </a:cxn>
                <a:cxn ang="0">
                  <a:pos x="124" y="349"/>
                </a:cxn>
                <a:cxn ang="0">
                  <a:pos x="146" y="343"/>
                </a:cxn>
                <a:cxn ang="0">
                  <a:pos x="88" y="363"/>
                </a:cxn>
                <a:cxn ang="0">
                  <a:pos x="105" y="359"/>
                </a:cxn>
                <a:cxn ang="0">
                  <a:pos x="69" y="370"/>
                </a:cxn>
                <a:cxn ang="0">
                  <a:pos x="80" y="368"/>
                </a:cxn>
                <a:cxn ang="0">
                  <a:pos x="50" y="376"/>
                </a:cxn>
                <a:cxn ang="0">
                  <a:pos x="3" y="389"/>
                </a:cxn>
                <a:cxn ang="0">
                  <a:pos x="2" y="458"/>
                </a:cxn>
                <a:cxn ang="0">
                  <a:pos x="806" y="416"/>
                </a:cxn>
                <a:cxn ang="0">
                  <a:pos x="879" y="230"/>
                </a:cxn>
                <a:cxn ang="0">
                  <a:pos x="890" y="211"/>
                </a:cxn>
                <a:cxn ang="0">
                  <a:pos x="902" y="184"/>
                </a:cxn>
                <a:cxn ang="0">
                  <a:pos x="927" y="147"/>
                </a:cxn>
                <a:cxn ang="0">
                  <a:pos x="992" y="69"/>
                </a:cxn>
                <a:cxn ang="0">
                  <a:pos x="1011" y="57"/>
                </a:cxn>
                <a:cxn ang="0">
                  <a:pos x="1077" y="5"/>
                </a:cxn>
                <a:cxn ang="0">
                  <a:pos x="762" y="180"/>
                </a:cxn>
                <a:cxn ang="0">
                  <a:pos x="977" y="147"/>
                </a:cxn>
                <a:cxn ang="0">
                  <a:pos x="1140" y="136"/>
                </a:cxn>
                <a:cxn ang="0">
                  <a:pos x="762" y="180"/>
                </a:cxn>
                <a:cxn ang="0">
                  <a:pos x="1244" y="103"/>
                </a:cxn>
                <a:cxn ang="0">
                  <a:pos x="1274" y="98"/>
                </a:cxn>
                <a:cxn ang="0">
                  <a:pos x="1294" y="94"/>
                </a:cxn>
                <a:cxn ang="0">
                  <a:pos x="1309" y="103"/>
                </a:cxn>
                <a:cxn ang="0">
                  <a:pos x="1347" y="90"/>
                </a:cxn>
                <a:cxn ang="0">
                  <a:pos x="762" y="180"/>
                </a:cxn>
                <a:cxn ang="0">
                  <a:pos x="1374" y="90"/>
                </a:cxn>
                <a:cxn ang="0">
                  <a:pos x="1409" y="84"/>
                </a:cxn>
                <a:cxn ang="0">
                  <a:pos x="1440" y="84"/>
                </a:cxn>
                <a:cxn ang="0">
                  <a:pos x="1480" y="80"/>
                </a:cxn>
                <a:cxn ang="0">
                  <a:pos x="1480" y="80"/>
                </a:cxn>
                <a:cxn ang="0">
                  <a:pos x="1511" y="78"/>
                </a:cxn>
                <a:cxn ang="0">
                  <a:pos x="1572" y="78"/>
                </a:cxn>
              </a:cxnLst>
              <a:rect l="0" t="0" r="0" b="0"/>
              <a:pathLst>
                <a:path w="1587" h="462">
                  <a:moveTo>
                    <a:pt x="762" y="180"/>
                  </a:moveTo>
                  <a:lnTo>
                    <a:pt x="758" y="178"/>
                  </a:lnTo>
                  <a:lnTo>
                    <a:pt x="752" y="178"/>
                  </a:lnTo>
                  <a:lnTo>
                    <a:pt x="745" y="182"/>
                  </a:lnTo>
                  <a:lnTo>
                    <a:pt x="743" y="184"/>
                  </a:lnTo>
                  <a:lnTo>
                    <a:pt x="743" y="186"/>
                  </a:lnTo>
                  <a:lnTo>
                    <a:pt x="745" y="192"/>
                  </a:lnTo>
                  <a:lnTo>
                    <a:pt x="750" y="194"/>
                  </a:lnTo>
                  <a:lnTo>
                    <a:pt x="760" y="195"/>
                  </a:lnTo>
                  <a:lnTo>
                    <a:pt x="766" y="192"/>
                  </a:lnTo>
                  <a:lnTo>
                    <a:pt x="768" y="190"/>
                  </a:lnTo>
                  <a:lnTo>
                    <a:pt x="770" y="186"/>
                  </a:lnTo>
                  <a:lnTo>
                    <a:pt x="768" y="184"/>
                  </a:lnTo>
                  <a:lnTo>
                    <a:pt x="768" y="182"/>
                  </a:lnTo>
                  <a:lnTo>
                    <a:pt x="764" y="180"/>
                  </a:lnTo>
                  <a:lnTo>
                    <a:pt x="762" y="180"/>
                  </a:lnTo>
                  <a:lnTo>
                    <a:pt x="691" y="190"/>
                  </a:lnTo>
                  <a:lnTo>
                    <a:pt x="679" y="194"/>
                  </a:lnTo>
                  <a:lnTo>
                    <a:pt x="675" y="192"/>
                  </a:lnTo>
                  <a:lnTo>
                    <a:pt x="674" y="194"/>
                  </a:lnTo>
                  <a:lnTo>
                    <a:pt x="672" y="194"/>
                  </a:lnTo>
                  <a:lnTo>
                    <a:pt x="666" y="199"/>
                  </a:lnTo>
                  <a:lnTo>
                    <a:pt x="664" y="199"/>
                  </a:lnTo>
                  <a:lnTo>
                    <a:pt x="662" y="199"/>
                  </a:lnTo>
                  <a:lnTo>
                    <a:pt x="658" y="201"/>
                  </a:lnTo>
                  <a:lnTo>
                    <a:pt x="658" y="205"/>
                  </a:lnTo>
                  <a:lnTo>
                    <a:pt x="662" y="205"/>
                  </a:lnTo>
                  <a:lnTo>
                    <a:pt x="664" y="205"/>
                  </a:lnTo>
                  <a:lnTo>
                    <a:pt x="668" y="203"/>
                  </a:lnTo>
                  <a:lnTo>
                    <a:pt x="670" y="201"/>
                  </a:lnTo>
                  <a:lnTo>
                    <a:pt x="672" y="203"/>
                  </a:lnTo>
                  <a:lnTo>
                    <a:pt x="674" y="203"/>
                  </a:lnTo>
                  <a:lnTo>
                    <a:pt x="675" y="203"/>
                  </a:lnTo>
                  <a:lnTo>
                    <a:pt x="683" y="199"/>
                  </a:lnTo>
                  <a:lnTo>
                    <a:pt x="685" y="201"/>
                  </a:lnTo>
                  <a:lnTo>
                    <a:pt x="693" y="201"/>
                  </a:lnTo>
                  <a:lnTo>
                    <a:pt x="700" y="197"/>
                  </a:lnTo>
                  <a:lnTo>
                    <a:pt x="704" y="194"/>
                  </a:lnTo>
                  <a:lnTo>
                    <a:pt x="702" y="190"/>
                  </a:lnTo>
                  <a:lnTo>
                    <a:pt x="698" y="188"/>
                  </a:lnTo>
                  <a:lnTo>
                    <a:pt x="691" y="190"/>
                  </a:lnTo>
                  <a:lnTo>
                    <a:pt x="762" y="180"/>
                  </a:lnTo>
                  <a:lnTo>
                    <a:pt x="553" y="222"/>
                  </a:lnTo>
                  <a:lnTo>
                    <a:pt x="541" y="222"/>
                  </a:lnTo>
                  <a:lnTo>
                    <a:pt x="537" y="224"/>
                  </a:lnTo>
                  <a:lnTo>
                    <a:pt x="537" y="228"/>
                  </a:lnTo>
                  <a:lnTo>
                    <a:pt x="539" y="230"/>
                  </a:lnTo>
                  <a:lnTo>
                    <a:pt x="543" y="230"/>
                  </a:lnTo>
                  <a:lnTo>
                    <a:pt x="547" y="230"/>
                  </a:lnTo>
                  <a:lnTo>
                    <a:pt x="551" y="228"/>
                  </a:lnTo>
                  <a:lnTo>
                    <a:pt x="556" y="226"/>
                  </a:lnTo>
                  <a:lnTo>
                    <a:pt x="558" y="226"/>
                  </a:lnTo>
                  <a:lnTo>
                    <a:pt x="558" y="224"/>
                  </a:lnTo>
                  <a:lnTo>
                    <a:pt x="556" y="222"/>
                  </a:lnTo>
                  <a:lnTo>
                    <a:pt x="553" y="222"/>
                  </a:lnTo>
                  <a:lnTo>
                    <a:pt x="762" y="180"/>
                  </a:lnTo>
                  <a:lnTo>
                    <a:pt x="639" y="265"/>
                  </a:lnTo>
                  <a:lnTo>
                    <a:pt x="641" y="265"/>
                  </a:lnTo>
                  <a:lnTo>
                    <a:pt x="645" y="265"/>
                  </a:lnTo>
                  <a:lnTo>
                    <a:pt x="649" y="261"/>
                  </a:lnTo>
                  <a:lnTo>
                    <a:pt x="647" y="259"/>
                  </a:lnTo>
                  <a:lnTo>
                    <a:pt x="645" y="259"/>
                  </a:lnTo>
                  <a:lnTo>
                    <a:pt x="641" y="261"/>
                  </a:lnTo>
                  <a:lnTo>
                    <a:pt x="639" y="265"/>
                  </a:lnTo>
                  <a:lnTo>
                    <a:pt x="762" y="180"/>
                  </a:lnTo>
                  <a:lnTo>
                    <a:pt x="593" y="213"/>
                  </a:lnTo>
                  <a:lnTo>
                    <a:pt x="591" y="213"/>
                  </a:lnTo>
                  <a:lnTo>
                    <a:pt x="585" y="213"/>
                  </a:lnTo>
                  <a:lnTo>
                    <a:pt x="581" y="215"/>
                  </a:lnTo>
                  <a:lnTo>
                    <a:pt x="581" y="219"/>
                  </a:lnTo>
                  <a:lnTo>
                    <a:pt x="583" y="220"/>
                  </a:lnTo>
                  <a:lnTo>
                    <a:pt x="591" y="219"/>
                  </a:lnTo>
                  <a:lnTo>
                    <a:pt x="593" y="217"/>
                  </a:lnTo>
                  <a:lnTo>
                    <a:pt x="593" y="215"/>
                  </a:lnTo>
                  <a:lnTo>
                    <a:pt x="593" y="213"/>
                  </a:lnTo>
                  <a:lnTo>
                    <a:pt x="762" y="180"/>
                  </a:lnTo>
                  <a:lnTo>
                    <a:pt x="597" y="215"/>
                  </a:lnTo>
                  <a:lnTo>
                    <a:pt x="595" y="217"/>
                  </a:lnTo>
                  <a:lnTo>
                    <a:pt x="599" y="217"/>
                  </a:lnTo>
                  <a:lnTo>
                    <a:pt x="602" y="215"/>
                  </a:lnTo>
                  <a:lnTo>
                    <a:pt x="602" y="213"/>
                  </a:lnTo>
                  <a:lnTo>
                    <a:pt x="601" y="211"/>
                  </a:lnTo>
                  <a:lnTo>
                    <a:pt x="599" y="211"/>
                  </a:lnTo>
                  <a:lnTo>
                    <a:pt x="597" y="215"/>
                  </a:lnTo>
                  <a:lnTo>
                    <a:pt x="762" y="180"/>
                  </a:lnTo>
                  <a:lnTo>
                    <a:pt x="512" y="234"/>
                  </a:lnTo>
                  <a:lnTo>
                    <a:pt x="505" y="232"/>
                  </a:lnTo>
                  <a:lnTo>
                    <a:pt x="503" y="234"/>
                  </a:lnTo>
                  <a:lnTo>
                    <a:pt x="503" y="236"/>
                  </a:lnTo>
                  <a:lnTo>
                    <a:pt x="510" y="236"/>
                  </a:lnTo>
                  <a:lnTo>
                    <a:pt x="512" y="234"/>
                  </a:lnTo>
                  <a:lnTo>
                    <a:pt x="762" y="180"/>
                  </a:lnTo>
                  <a:lnTo>
                    <a:pt x="501" y="240"/>
                  </a:lnTo>
                  <a:lnTo>
                    <a:pt x="489" y="238"/>
                  </a:lnTo>
                  <a:lnTo>
                    <a:pt x="487" y="240"/>
                  </a:lnTo>
                  <a:lnTo>
                    <a:pt x="489" y="242"/>
                  </a:lnTo>
                  <a:lnTo>
                    <a:pt x="491" y="242"/>
                  </a:lnTo>
                  <a:lnTo>
                    <a:pt x="497" y="242"/>
                  </a:lnTo>
                  <a:lnTo>
                    <a:pt x="499" y="242"/>
                  </a:lnTo>
                  <a:lnTo>
                    <a:pt x="501" y="240"/>
                  </a:lnTo>
                  <a:lnTo>
                    <a:pt x="762" y="180"/>
                  </a:lnTo>
                  <a:lnTo>
                    <a:pt x="439" y="245"/>
                  </a:lnTo>
                  <a:lnTo>
                    <a:pt x="439" y="247"/>
                  </a:lnTo>
                  <a:lnTo>
                    <a:pt x="445" y="249"/>
                  </a:lnTo>
                  <a:lnTo>
                    <a:pt x="449" y="247"/>
                  </a:lnTo>
                  <a:lnTo>
                    <a:pt x="453" y="245"/>
                  </a:lnTo>
                  <a:lnTo>
                    <a:pt x="451" y="243"/>
                  </a:lnTo>
                  <a:lnTo>
                    <a:pt x="447" y="242"/>
                  </a:lnTo>
                  <a:lnTo>
                    <a:pt x="443" y="243"/>
                  </a:lnTo>
                  <a:lnTo>
                    <a:pt x="439" y="245"/>
                  </a:lnTo>
                  <a:lnTo>
                    <a:pt x="762" y="180"/>
                  </a:lnTo>
                  <a:lnTo>
                    <a:pt x="426" y="251"/>
                  </a:lnTo>
                  <a:lnTo>
                    <a:pt x="426" y="253"/>
                  </a:lnTo>
                  <a:lnTo>
                    <a:pt x="430" y="253"/>
                  </a:lnTo>
                  <a:lnTo>
                    <a:pt x="434" y="253"/>
                  </a:lnTo>
                  <a:lnTo>
                    <a:pt x="432" y="249"/>
                  </a:lnTo>
                  <a:lnTo>
                    <a:pt x="430" y="247"/>
                  </a:lnTo>
                  <a:lnTo>
                    <a:pt x="426" y="247"/>
                  </a:lnTo>
                  <a:lnTo>
                    <a:pt x="426" y="251"/>
                  </a:lnTo>
                  <a:lnTo>
                    <a:pt x="762" y="180"/>
                  </a:lnTo>
                  <a:lnTo>
                    <a:pt x="338" y="334"/>
                  </a:lnTo>
                  <a:lnTo>
                    <a:pt x="336" y="336"/>
                  </a:lnTo>
                  <a:lnTo>
                    <a:pt x="336" y="338"/>
                  </a:lnTo>
                  <a:lnTo>
                    <a:pt x="338" y="339"/>
                  </a:lnTo>
                  <a:lnTo>
                    <a:pt x="343" y="339"/>
                  </a:lnTo>
                  <a:lnTo>
                    <a:pt x="343" y="338"/>
                  </a:lnTo>
                  <a:lnTo>
                    <a:pt x="343" y="336"/>
                  </a:lnTo>
                  <a:lnTo>
                    <a:pt x="343" y="334"/>
                  </a:lnTo>
                  <a:lnTo>
                    <a:pt x="338" y="334"/>
                  </a:lnTo>
                  <a:lnTo>
                    <a:pt x="762" y="180"/>
                  </a:lnTo>
                  <a:lnTo>
                    <a:pt x="364" y="265"/>
                  </a:lnTo>
                  <a:lnTo>
                    <a:pt x="364" y="267"/>
                  </a:lnTo>
                  <a:lnTo>
                    <a:pt x="366" y="267"/>
                  </a:lnTo>
                  <a:lnTo>
                    <a:pt x="368" y="267"/>
                  </a:lnTo>
                  <a:lnTo>
                    <a:pt x="370" y="265"/>
                  </a:lnTo>
                  <a:lnTo>
                    <a:pt x="370" y="263"/>
                  </a:lnTo>
                  <a:lnTo>
                    <a:pt x="368" y="261"/>
                  </a:lnTo>
                  <a:lnTo>
                    <a:pt x="364" y="265"/>
                  </a:lnTo>
                  <a:lnTo>
                    <a:pt x="762" y="180"/>
                  </a:lnTo>
                  <a:lnTo>
                    <a:pt x="272" y="286"/>
                  </a:lnTo>
                  <a:lnTo>
                    <a:pt x="268" y="286"/>
                  </a:lnTo>
                  <a:lnTo>
                    <a:pt x="263" y="288"/>
                  </a:lnTo>
                  <a:lnTo>
                    <a:pt x="261" y="290"/>
                  </a:lnTo>
                  <a:lnTo>
                    <a:pt x="261" y="291"/>
                  </a:lnTo>
                  <a:lnTo>
                    <a:pt x="261" y="295"/>
                  </a:lnTo>
                  <a:lnTo>
                    <a:pt x="263" y="293"/>
                  </a:lnTo>
                  <a:lnTo>
                    <a:pt x="268" y="293"/>
                  </a:lnTo>
                  <a:lnTo>
                    <a:pt x="272" y="293"/>
                  </a:lnTo>
                  <a:lnTo>
                    <a:pt x="276" y="291"/>
                  </a:lnTo>
                  <a:lnTo>
                    <a:pt x="276" y="290"/>
                  </a:lnTo>
                  <a:lnTo>
                    <a:pt x="276" y="288"/>
                  </a:lnTo>
                  <a:lnTo>
                    <a:pt x="272" y="286"/>
                  </a:lnTo>
                  <a:lnTo>
                    <a:pt x="762" y="180"/>
                  </a:lnTo>
                  <a:lnTo>
                    <a:pt x="253" y="297"/>
                  </a:lnTo>
                  <a:lnTo>
                    <a:pt x="247" y="299"/>
                  </a:lnTo>
                  <a:lnTo>
                    <a:pt x="242" y="299"/>
                  </a:lnTo>
                  <a:lnTo>
                    <a:pt x="240" y="301"/>
                  </a:lnTo>
                  <a:lnTo>
                    <a:pt x="238" y="303"/>
                  </a:lnTo>
                  <a:lnTo>
                    <a:pt x="242" y="303"/>
                  </a:lnTo>
                  <a:lnTo>
                    <a:pt x="247" y="303"/>
                  </a:lnTo>
                  <a:lnTo>
                    <a:pt x="251" y="305"/>
                  </a:lnTo>
                  <a:lnTo>
                    <a:pt x="255" y="303"/>
                  </a:lnTo>
                  <a:lnTo>
                    <a:pt x="259" y="297"/>
                  </a:lnTo>
                  <a:lnTo>
                    <a:pt x="257" y="295"/>
                  </a:lnTo>
                  <a:lnTo>
                    <a:pt x="253" y="297"/>
                  </a:lnTo>
                  <a:lnTo>
                    <a:pt x="762" y="180"/>
                  </a:lnTo>
                  <a:lnTo>
                    <a:pt x="201" y="320"/>
                  </a:lnTo>
                  <a:lnTo>
                    <a:pt x="197" y="318"/>
                  </a:lnTo>
                  <a:lnTo>
                    <a:pt x="195" y="320"/>
                  </a:lnTo>
                  <a:lnTo>
                    <a:pt x="188" y="324"/>
                  </a:lnTo>
                  <a:lnTo>
                    <a:pt x="188" y="326"/>
                  </a:lnTo>
                  <a:lnTo>
                    <a:pt x="192" y="326"/>
                  </a:lnTo>
                  <a:lnTo>
                    <a:pt x="195" y="326"/>
                  </a:lnTo>
                  <a:lnTo>
                    <a:pt x="199" y="324"/>
                  </a:lnTo>
                  <a:lnTo>
                    <a:pt x="203" y="324"/>
                  </a:lnTo>
                  <a:lnTo>
                    <a:pt x="205" y="324"/>
                  </a:lnTo>
                  <a:lnTo>
                    <a:pt x="205" y="320"/>
                  </a:lnTo>
                  <a:lnTo>
                    <a:pt x="201" y="320"/>
                  </a:lnTo>
                  <a:lnTo>
                    <a:pt x="762" y="180"/>
                  </a:lnTo>
                  <a:lnTo>
                    <a:pt x="136" y="341"/>
                  </a:lnTo>
                  <a:lnTo>
                    <a:pt x="128" y="345"/>
                  </a:lnTo>
                  <a:lnTo>
                    <a:pt x="122" y="347"/>
                  </a:lnTo>
                  <a:lnTo>
                    <a:pt x="122" y="349"/>
                  </a:lnTo>
                  <a:lnTo>
                    <a:pt x="124" y="349"/>
                  </a:lnTo>
                  <a:lnTo>
                    <a:pt x="128" y="351"/>
                  </a:lnTo>
                  <a:lnTo>
                    <a:pt x="132" y="349"/>
                  </a:lnTo>
                  <a:lnTo>
                    <a:pt x="136" y="349"/>
                  </a:lnTo>
                  <a:lnTo>
                    <a:pt x="140" y="349"/>
                  </a:lnTo>
                  <a:lnTo>
                    <a:pt x="144" y="349"/>
                  </a:lnTo>
                  <a:lnTo>
                    <a:pt x="146" y="347"/>
                  </a:lnTo>
                  <a:lnTo>
                    <a:pt x="146" y="345"/>
                  </a:lnTo>
                  <a:lnTo>
                    <a:pt x="146" y="343"/>
                  </a:lnTo>
                  <a:lnTo>
                    <a:pt x="144" y="341"/>
                  </a:lnTo>
                  <a:lnTo>
                    <a:pt x="136" y="341"/>
                  </a:lnTo>
                  <a:lnTo>
                    <a:pt x="762" y="180"/>
                  </a:lnTo>
                  <a:lnTo>
                    <a:pt x="105" y="357"/>
                  </a:lnTo>
                  <a:lnTo>
                    <a:pt x="101" y="359"/>
                  </a:lnTo>
                  <a:lnTo>
                    <a:pt x="98" y="359"/>
                  </a:lnTo>
                  <a:lnTo>
                    <a:pt x="92" y="361"/>
                  </a:lnTo>
                  <a:lnTo>
                    <a:pt x="88" y="363"/>
                  </a:lnTo>
                  <a:lnTo>
                    <a:pt x="86" y="364"/>
                  </a:lnTo>
                  <a:lnTo>
                    <a:pt x="88" y="364"/>
                  </a:lnTo>
                  <a:lnTo>
                    <a:pt x="90" y="366"/>
                  </a:lnTo>
                  <a:lnTo>
                    <a:pt x="94" y="364"/>
                  </a:lnTo>
                  <a:lnTo>
                    <a:pt x="98" y="363"/>
                  </a:lnTo>
                  <a:lnTo>
                    <a:pt x="98" y="361"/>
                  </a:lnTo>
                  <a:lnTo>
                    <a:pt x="101" y="361"/>
                  </a:lnTo>
                  <a:lnTo>
                    <a:pt x="105" y="359"/>
                  </a:lnTo>
                  <a:lnTo>
                    <a:pt x="111" y="355"/>
                  </a:lnTo>
                  <a:lnTo>
                    <a:pt x="113" y="351"/>
                  </a:lnTo>
                  <a:lnTo>
                    <a:pt x="109" y="355"/>
                  </a:lnTo>
                  <a:lnTo>
                    <a:pt x="105" y="357"/>
                  </a:lnTo>
                  <a:lnTo>
                    <a:pt x="762" y="180"/>
                  </a:lnTo>
                  <a:lnTo>
                    <a:pt x="76" y="368"/>
                  </a:lnTo>
                  <a:lnTo>
                    <a:pt x="73" y="370"/>
                  </a:lnTo>
                  <a:lnTo>
                    <a:pt x="69" y="370"/>
                  </a:lnTo>
                  <a:lnTo>
                    <a:pt x="63" y="372"/>
                  </a:lnTo>
                  <a:lnTo>
                    <a:pt x="61" y="372"/>
                  </a:lnTo>
                  <a:lnTo>
                    <a:pt x="61" y="374"/>
                  </a:lnTo>
                  <a:lnTo>
                    <a:pt x="65" y="376"/>
                  </a:lnTo>
                  <a:lnTo>
                    <a:pt x="69" y="376"/>
                  </a:lnTo>
                  <a:lnTo>
                    <a:pt x="76" y="374"/>
                  </a:lnTo>
                  <a:lnTo>
                    <a:pt x="80" y="372"/>
                  </a:lnTo>
                  <a:lnTo>
                    <a:pt x="80" y="368"/>
                  </a:lnTo>
                  <a:lnTo>
                    <a:pt x="76" y="368"/>
                  </a:lnTo>
                  <a:lnTo>
                    <a:pt x="762" y="180"/>
                  </a:lnTo>
                  <a:lnTo>
                    <a:pt x="50" y="376"/>
                  </a:lnTo>
                  <a:lnTo>
                    <a:pt x="53" y="378"/>
                  </a:lnTo>
                  <a:lnTo>
                    <a:pt x="53" y="374"/>
                  </a:lnTo>
                  <a:lnTo>
                    <a:pt x="51" y="374"/>
                  </a:lnTo>
                  <a:lnTo>
                    <a:pt x="50" y="374"/>
                  </a:lnTo>
                  <a:lnTo>
                    <a:pt x="50" y="376"/>
                  </a:lnTo>
                  <a:lnTo>
                    <a:pt x="762" y="180"/>
                  </a:lnTo>
                  <a:lnTo>
                    <a:pt x="3" y="389"/>
                  </a:lnTo>
                  <a:lnTo>
                    <a:pt x="5" y="393"/>
                  </a:lnTo>
                  <a:lnTo>
                    <a:pt x="7" y="391"/>
                  </a:lnTo>
                  <a:lnTo>
                    <a:pt x="9" y="389"/>
                  </a:lnTo>
                  <a:lnTo>
                    <a:pt x="7" y="389"/>
                  </a:lnTo>
                  <a:lnTo>
                    <a:pt x="5" y="387"/>
                  </a:lnTo>
                  <a:lnTo>
                    <a:pt x="3" y="389"/>
                  </a:lnTo>
                  <a:lnTo>
                    <a:pt x="762" y="180"/>
                  </a:lnTo>
                  <a:lnTo>
                    <a:pt x="2" y="458"/>
                  </a:lnTo>
                  <a:lnTo>
                    <a:pt x="0" y="460"/>
                  </a:lnTo>
                  <a:lnTo>
                    <a:pt x="0" y="462"/>
                  </a:lnTo>
                  <a:lnTo>
                    <a:pt x="2" y="462"/>
                  </a:lnTo>
                  <a:lnTo>
                    <a:pt x="3" y="460"/>
                  </a:lnTo>
                  <a:lnTo>
                    <a:pt x="3" y="457"/>
                  </a:lnTo>
                  <a:lnTo>
                    <a:pt x="2" y="458"/>
                  </a:lnTo>
                  <a:lnTo>
                    <a:pt x="762" y="180"/>
                  </a:lnTo>
                  <a:lnTo>
                    <a:pt x="800" y="418"/>
                  </a:lnTo>
                  <a:lnTo>
                    <a:pt x="802" y="420"/>
                  </a:lnTo>
                  <a:lnTo>
                    <a:pt x="802" y="424"/>
                  </a:lnTo>
                  <a:lnTo>
                    <a:pt x="806" y="424"/>
                  </a:lnTo>
                  <a:lnTo>
                    <a:pt x="806" y="422"/>
                  </a:lnTo>
                  <a:lnTo>
                    <a:pt x="806" y="418"/>
                  </a:lnTo>
                  <a:lnTo>
                    <a:pt x="806" y="416"/>
                  </a:lnTo>
                  <a:lnTo>
                    <a:pt x="802" y="416"/>
                  </a:lnTo>
                  <a:lnTo>
                    <a:pt x="800" y="418"/>
                  </a:lnTo>
                  <a:lnTo>
                    <a:pt x="762" y="180"/>
                  </a:lnTo>
                  <a:lnTo>
                    <a:pt x="871" y="232"/>
                  </a:lnTo>
                  <a:lnTo>
                    <a:pt x="871" y="234"/>
                  </a:lnTo>
                  <a:lnTo>
                    <a:pt x="873" y="236"/>
                  </a:lnTo>
                  <a:lnTo>
                    <a:pt x="877" y="232"/>
                  </a:lnTo>
                  <a:lnTo>
                    <a:pt x="879" y="230"/>
                  </a:lnTo>
                  <a:lnTo>
                    <a:pt x="877" y="228"/>
                  </a:lnTo>
                  <a:lnTo>
                    <a:pt x="875" y="228"/>
                  </a:lnTo>
                  <a:lnTo>
                    <a:pt x="871" y="232"/>
                  </a:lnTo>
                  <a:lnTo>
                    <a:pt x="762" y="180"/>
                  </a:lnTo>
                  <a:lnTo>
                    <a:pt x="889" y="215"/>
                  </a:lnTo>
                  <a:lnTo>
                    <a:pt x="890" y="213"/>
                  </a:lnTo>
                  <a:lnTo>
                    <a:pt x="892" y="211"/>
                  </a:lnTo>
                  <a:lnTo>
                    <a:pt x="890" y="211"/>
                  </a:lnTo>
                  <a:lnTo>
                    <a:pt x="889" y="215"/>
                  </a:lnTo>
                  <a:lnTo>
                    <a:pt x="762" y="180"/>
                  </a:lnTo>
                  <a:lnTo>
                    <a:pt x="898" y="186"/>
                  </a:lnTo>
                  <a:lnTo>
                    <a:pt x="898" y="188"/>
                  </a:lnTo>
                  <a:lnTo>
                    <a:pt x="900" y="188"/>
                  </a:lnTo>
                  <a:lnTo>
                    <a:pt x="904" y="186"/>
                  </a:lnTo>
                  <a:lnTo>
                    <a:pt x="904" y="184"/>
                  </a:lnTo>
                  <a:lnTo>
                    <a:pt x="902" y="184"/>
                  </a:lnTo>
                  <a:lnTo>
                    <a:pt x="900" y="184"/>
                  </a:lnTo>
                  <a:lnTo>
                    <a:pt x="898" y="186"/>
                  </a:lnTo>
                  <a:lnTo>
                    <a:pt x="762" y="180"/>
                  </a:lnTo>
                  <a:lnTo>
                    <a:pt x="921" y="151"/>
                  </a:lnTo>
                  <a:lnTo>
                    <a:pt x="923" y="151"/>
                  </a:lnTo>
                  <a:lnTo>
                    <a:pt x="925" y="151"/>
                  </a:lnTo>
                  <a:lnTo>
                    <a:pt x="927" y="149"/>
                  </a:lnTo>
                  <a:lnTo>
                    <a:pt x="927" y="147"/>
                  </a:lnTo>
                  <a:lnTo>
                    <a:pt x="927" y="146"/>
                  </a:lnTo>
                  <a:lnTo>
                    <a:pt x="925" y="146"/>
                  </a:lnTo>
                  <a:lnTo>
                    <a:pt x="921" y="151"/>
                  </a:lnTo>
                  <a:lnTo>
                    <a:pt x="762" y="180"/>
                  </a:lnTo>
                  <a:lnTo>
                    <a:pt x="986" y="73"/>
                  </a:lnTo>
                  <a:lnTo>
                    <a:pt x="988" y="75"/>
                  </a:lnTo>
                  <a:lnTo>
                    <a:pt x="990" y="73"/>
                  </a:lnTo>
                  <a:lnTo>
                    <a:pt x="992" y="69"/>
                  </a:lnTo>
                  <a:lnTo>
                    <a:pt x="994" y="67"/>
                  </a:lnTo>
                  <a:lnTo>
                    <a:pt x="992" y="65"/>
                  </a:lnTo>
                  <a:lnTo>
                    <a:pt x="990" y="65"/>
                  </a:lnTo>
                  <a:lnTo>
                    <a:pt x="988" y="69"/>
                  </a:lnTo>
                  <a:lnTo>
                    <a:pt x="986" y="73"/>
                  </a:lnTo>
                  <a:lnTo>
                    <a:pt x="762" y="180"/>
                  </a:lnTo>
                  <a:lnTo>
                    <a:pt x="1008" y="57"/>
                  </a:lnTo>
                  <a:lnTo>
                    <a:pt x="1011" y="57"/>
                  </a:lnTo>
                  <a:lnTo>
                    <a:pt x="1017" y="52"/>
                  </a:lnTo>
                  <a:lnTo>
                    <a:pt x="1021" y="46"/>
                  </a:lnTo>
                  <a:lnTo>
                    <a:pt x="1019" y="46"/>
                  </a:lnTo>
                  <a:lnTo>
                    <a:pt x="1015" y="50"/>
                  </a:lnTo>
                  <a:lnTo>
                    <a:pt x="1008" y="57"/>
                  </a:lnTo>
                  <a:lnTo>
                    <a:pt x="762" y="180"/>
                  </a:lnTo>
                  <a:lnTo>
                    <a:pt x="1077" y="4"/>
                  </a:lnTo>
                  <a:lnTo>
                    <a:pt x="1077" y="5"/>
                  </a:lnTo>
                  <a:lnTo>
                    <a:pt x="1081" y="5"/>
                  </a:lnTo>
                  <a:lnTo>
                    <a:pt x="1082" y="4"/>
                  </a:lnTo>
                  <a:lnTo>
                    <a:pt x="1084" y="0"/>
                  </a:lnTo>
                  <a:lnTo>
                    <a:pt x="1082" y="0"/>
                  </a:lnTo>
                  <a:lnTo>
                    <a:pt x="1081" y="0"/>
                  </a:lnTo>
                  <a:lnTo>
                    <a:pt x="1079" y="2"/>
                  </a:lnTo>
                  <a:lnTo>
                    <a:pt x="1077" y="4"/>
                  </a:lnTo>
                  <a:lnTo>
                    <a:pt x="762" y="180"/>
                  </a:lnTo>
                  <a:lnTo>
                    <a:pt x="977" y="153"/>
                  </a:lnTo>
                  <a:lnTo>
                    <a:pt x="977" y="155"/>
                  </a:lnTo>
                  <a:lnTo>
                    <a:pt x="979" y="155"/>
                  </a:lnTo>
                  <a:lnTo>
                    <a:pt x="981" y="153"/>
                  </a:lnTo>
                  <a:lnTo>
                    <a:pt x="981" y="151"/>
                  </a:lnTo>
                  <a:lnTo>
                    <a:pt x="979" y="147"/>
                  </a:lnTo>
                  <a:lnTo>
                    <a:pt x="977" y="146"/>
                  </a:lnTo>
                  <a:lnTo>
                    <a:pt x="977" y="147"/>
                  </a:lnTo>
                  <a:lnTo>
                    <a:pt x="977" y="153"/>
                  </a:lnTo>
                  <a:lnTo>
                    <a:pt x="762" y="180"/>
                  </a:lnTo>
                  <a:lnTo>
                    <a:pt x="1140" y="136"/>
                  </a:lnTo>
                  <a:lnTo>
                    <a:pt x="1142" y="138"/>
                  </a:lnTo>
                  <a:lnTo>
                    <a:pt x="1142" y="136"/>
                  </a:lnTo>
                  <a:lnTo>
                    <a:pt x="1146" y="132"/>
                  </a:lnTo>
                  <a:lnTo>
                    <a:pt x="1144" y="130"/>
                  </a:lnTo>
                  <a:lnTo>
                    <a:pt x="1140" y="136"/>
                  </a:lnTo>
                  <a:lnTo>
                    <a:pt x="762" y="180"/>
                  </a:lnTo>
                  <a:lnTo>
                    <a:pt x="1180" y="132"/>
                  </a:lnTo>
                  <a:lnTo>
                    <a:pt x="1180" y="134"/>
                  </a:lnTo>
                  <a:lnTo>
                    <a:pt x="1182" y="134"/>
                  </a:lnTo>
                  <a:lnTo>
                    <a:pt x="1184" y="130"/>
                  </a:lnTo>
                  <a:lnTo>
                    <a:pt x="1184" y="128"/>
                  </a:lnTo>
                  <a:lnTo>
                    <a:pt x="1180" y="132"/>
                  </a:lnTo>
                  <a:lnTo>
                    <a:pt x="762" y="180"/>
                  </a:lnTo>
                  <a:lnTo>
                    <a:pt x="1244" y="103"/>
                  </a:lnTo>
                  <a:lnTo>
                    <a:pt x="1246" y="105"/>
                  </a:lnTo>
                  <a:lnTo>
                    <a:pt x="1248" y="105"/>
                  </a:lnTo>
                  <a:lnTo>
                    <a:pt x="1250" y="103"/>
                  </a:lnTo>
                  <a:lnTo>
                    <a:pt x="1251" y="101"/>
                  </a:lnTo>
                  <a:lnTo>
                    <a:pt x="1250" y="100"/>
                  </a:lnTo>
                  <a:lnTo>
                    <a:pt x="1248" y="100"/>
                  </a:lnTo>
                  <a:lnTo>
                    <a:pt x="1244" y="103"/>
                  </a:lnTo>
                  <a:lnTo>
                    <a:pt x="762" y="180"/>
                  </a:lnTo>
                  <a:lnTo>
                    <a:pt x="1271" y="100"/>
                  </a:lnTo>
                  <a:lnTo>
                    <a:pt x="1271" y="101"/>
                  </a:lnTo>
                  <a:lnTo>
                    <a:pt x="1274" y="101"/>
                  </a:lnTo>
                  <a:lnTo>
                    <a:pt x="1276" y="100"/>
                  </a:lnTo>
                  <a:lnTo>
                    <a:pt x="1278" y="98"/>
                  </a:lnTo>
                  <a:lnTo>
                    <a:pt x="1276" y="98"/>
                  </a:lnTo>
                  <a:lnTo>
                    <a:pt x="1274" y="98"/>
                  </a:lnTo>
                  <a:lnTo>
                    <a:pt x="1271" y="98"/>
                  </a:lnTo>
                  <a:lnTo>
                    <a:pt x="1271" y="100"/>
                  </a:lnTo>
                  <a:lnTo>
                    <a:pt x="762" y="180"/>
                  </a:lnTo>
                  <a:lnTo>
                    <a:pt x="1286" y="96"/>
                  </a:lnTo>
                  <a:lnTo>
                    <a:pt x="1286" y="98"/>
                  </a:lnTo>
                  <a:lnTo>
                    <a:pt x="1290" y="98"/>
                  </a:lnTo>
                  <a:lnTo>
                    <a:pt x="1292" y="96"/>
                  </a:lnTo>
                  <a:lnTo>
                    <a:pt x="1294" y="94"/>
                  </a:lnTo>
                  <a:lnTo>
                    <a:pt x="1294" y="92"/>
                  </a:lnTo>
                  <a:lnTo>
                    <a:pt x="1292" y="92"/>
                  </a:lnTo>
                  <a:lnTo>
                    <a:pt x="1286" y="96"/>
                  </a:lnTo>
                  <a:lnTo>
                    <a:pt x="762" y="180"/>
                  </a:lnTo>
                  <a:lnTo>
                    <a:pt x="1303" y="105"/>
                  </a:lnTo>
                  <a:lnTo>
                    <a:pt x="1305" y="105"/>
                  </a:lnTo>
                  <a:lnTo>
                    <a:pt x="1307" y="105"/>
                  </a:lnTo>
                  <a:lnTo>
                    <a:pt x="1309" y="103"/>
                  </a:lnTo>
                  <a:lnTo>
                    <a:pt x="1311" y="100"/>
                  </a:lnTo>
                  <a:lnTo>
                    <a:pt x="1309" y="100"/>
                  </a:lnTo>
                  <a:lnTo>
                    <a:pt x="1307" y="100"/>
                  </a:lnTo>
                  <a:lnTo>
                    <a:pt x="1305" y="101"/>
                  </a:lnTo>
                  <a:lnTo>
                    <a:pt x="1303" y="105"/>
                  </a:lnTo>
                  <a:lnTo>
                    <a:pt x="762" y="180"/>
                  </a:lnTo>
                  <a:lnTo>
                    <a:pt x="1346" y="88"/>
                  </a:lnTo>
                  <a:lnTo>
                    <a:pt x="1347" y="90"/>
                  </a:lnTo>
                  <a:lnTo>
                    <a:pt x="1347" y="90"/>
                  </a:lnTo>
                  <a:lnTo>
                    <a:pt x="1351" y="90"/>
                  </a:lnTo>
                  <a:lnTo>
                    <a:pt x="1353" y="88"/>
                  </a:lnTo>
                  <a:lnTo>
                    <a:pt x="1351" y="86"/>
                  </a:lnTo>
                  <a:lnTo>
                    <a:pt x="1349" y="84"/>
                  </a:lnTo>
                  <a:lnTo>
                    <a:pt x="1347" y="86"/>
                  </a:lnTo>
                  <a:lnTo>
                    <a:pt x="1346" y="88"/>
                  </a:lnTo>
                  <a:lnTo>
                    <a:pt x="762" y="180"/>
                  </a:lnTo>
                  <a:lnTo>
                    <a:pt x="1374" y="90"/>
                  </a:lnTo>
                  <a:lnTo>
                    <a:pt x="1370" y="92"/>
                  </a:lnTo>
                  <a:lnTo>
                    <a:pt x="1365" y="96"/>
                  </a:lnTo>
                  <a:lnTo>
                    <a:pt x="1367" y="98"/>
                  </a:lnTo>
                  <a:lnTo>
                    <a:pt x="1372" y="98"/>
                  </a:lnTo>
                  <a:lnTo>
                    <a:pt x="1374" y="94"/>
                  </a:lnTo>
                  <a:lnTo>
                    <a:pt x="1376" y="92"/>
                  </a:lnTo>
                  <a:lnTo>
                    <a:pt x="1374" y="90"/>
                  </a:lnTo>
                  <a:lnTo>
                    <a:pt x="762" y="180"/>
                  </a:lnTo>
                  <a:lnTo>
                    <a:pt x="1407" y="86"/>
                  </a:lnTo>
                  <a:lnTo>
                    <a:pt x="1407" y="88"/>
                  </a:lnTo>
                  <a:lnTo>
                    <a:pt x="1409" y="88"/>
                  </a:lnTo>
                  <a:lnTo>
                    <a:pt x="1415" y="86"/>
                  </a:lnTo>
                  <a:lnTo>
                    <a:pt x="1413" y="84"/>
                  </a:lnTo>
                  <a:lnTo>
                    <a:pt x="1411" y="84"/>
                  </a:lnTo>
                  <a:lnTo>
                    <a:pt x="1409" y="84"/>
                  </a:lnTo>
                  <a:lnTo>
                    <a:pt x="1407" y="86"/>
                  </a:lnTo>
                  <a:lnTo>
                    <a:pt x="762" y="180"/>
                  </a:lnTo>
                  <a:lnTo>
                    <a:pt x="1459" y="78"/>
                  </a:lnTo>
                  <a:lnTo>
                    <a:pt x="1455" y="80"/>
                  </a:lnTo>
                  <a:lnTo>
                    <a:pt x="1451" y="78"/>
                  </a:lnTo>
                  <a:lnTo>
                    <a:pt x="1445" y="80"/>
                  </a:lnTo>
                  <a:lnTo>
                    <a:pt x="1442" y="84"/>
                  </a:lnTo>
                  <a:lnTo>
                    <a:pt x="1440" y="84"/>
                  </a:lnTo>
                  <a:lnTo>
                    <a:pt x="1442" y="86"/>
                  </a:lnTo>
                  <a:lnTo>
                    <a:pt x="1449" y="88"/>
                  </a:lnTo>
                  <a:lnTo>
                    <a:pt x="1455" y="86"/>
                  </a:lnTo>
                  <a:lnTo>
                    <a:pt x="1459" y="84"/>
                  </a:lnTo>
                  <a:lnTo>
                    <a:pt x="1461" y="80"/>
                  </a:lnTo>
                  <a:lnTo>
                    <a:pt x="1459" y="78"/>
                  </a:lnTo>
                  <a:lnTo>
                    <a:pt x="762" y="180"/>
                  </a:lnTo>
                  <a:lnTo>
                    <a:pt x="1480" y="80"/>
                  </a:lnTo>
                  <a:lnTo>
                    <a:pt x="1470" y="84"/>
                  </a:lnTo>
                  <a:lnTo>
                    <a:pt x="1468" y="84"/>
                  </a:lnTo>
                  <a:lnTo>
                    <a:pt x="1470" y="84"/>
                  </a:lnTo>
                  <a:lnTo>
                    <a:pt x="1476" y="86"/>
                  </a:lnTo>
                  <a:lnTo>
                    <a:pt x="1480" y="86"/>
                  </a:lnTo>
                  <a:lnTo>
                    <a:pt x="1482" y="82"/>
                  </a:lnTo>
                  <a:lnTo>
                    <a:pt x="1482" y="80"/>
                  </a:lnTo>
                  <a:lnTo>
                    <a:pt x="1480" y="80"/>
                  </a:lnTo>
                  <a:lnTo>
                    <a:pt x="762" y="180"/>
                  </a:lnTo>
                  <a:lnTo>
                    <a:pt x="1503" y="76"/>
                  </a:lnTo>
                  <a:lnTo>
                    <a:pt x="1497" y="76"/>
                  </a:lnTo>
                  <a:lnTo>
                    <a:pt x="1493" y="80"/>
                  </a:lnTo>
                  <a:lnTo>
                    <a:pt x="1495" y="82"/>
                  </a:lnTo>
                  <a:lnTo>
                    <a:pt x="1499" y="82"/>
                  </a:lnTo>
                  <a:lnTo>
                    <a:pt x="1509" y="80"/>
                  </a:lnTo>
                  <a:lnTo>
                    <a:pt x="1511" y="78"/>
                  </a:lnTo>
                  <a:lnTo>
                    <a:pt x="1513" y="75"/>
                  </a:lnTo>
                  <a:lnTo>
                    <a:pt x="1511" y="75"/>
                  </a:lnTo>
                  <a:lnTo>
                    <a:pt x="1509" y="75"/>
                  </a:lnTo>
                  <a:lnTo>
                    <a:pt x="1503" y="76"/>
                  </a:lnTo>
                  <a:lnTo>
                    <a:pt x="762" y="180"/>
                  </a:lnTo>
                  <a:lnTo>
                    <a:pt x="1584" y="75"/>
                  </a:lnTo>
                  <a:lnTo>
                    <a:pt x="1578" y="75"/>
                  </a:lnTo>
                  <a:lnTo>
                    <a:pt x="1572" y="78"/>
                  </a:lnTo>
                  <a:lnTo>
                    <a:pt x="1574" y="80"/>
                  </a:lnTo>
                  <a:lnTo>
                    <a:pt x="1576" y="80"/>
                  </a:lnTo>
                  <a:lnTo>
                    <a:pt x="1584" y="78"/>
                  </a:lnTo>
                  <a:lnTo>
                    <a:pt x="1587" y="76"/>
                  </a:lnTo>
                  <a:lnTo>
                    <a:pt x="1584" y="75"/>
                  </a:lnTo>
                  <a:lnTo>
                    <a:pt x="762" y="18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 dirty="0"/>
            </a:p>
          </p:txBody>
        </p:sp>
        <p:sp>
          <p:nvSpPr>
            <p:cNvPr id="12" name="フリーフォーム 11"/>
            <p:cNvSpPr>
              <a:spLocks/>
            </p:cNvSpPr>
            <p:nvPr/>
          </p:nvSpPr>
          <p:spPr bwMode="auto">
            <a:xfrm>
              <a:off x="5067488" y="347696"/>
              <a:ext cx="4076512" cy="6510304"/>
            </a:xfrm>
            <a:custGeom>
              <a:avLst/>
              <a:gdLst/>
              <a:ahLst/>
              <a:cxnLst>
                <a:cxn ang="0">
                  <a:pos x="621" y="794"/>
                </a:cxn>
                <a:cxn ang="0">
                  <a:pos x="703" y="299"/>
                </a:cxn>
                <a:cxn ang="0">
                  <a:pos x="569" y="435"/>
                </a:cxn>
                <a:cxn ang="0">
                  <a:pos x="292" y="276"/>
                </a:cxn>
                <a:cxn ang="0">
                  <a:pos x="419" y="23"/>
                </a:cxn>
                <a:cxn ang="0">
                  <a:pos x="384" y="80"/>
                </a:cxn>
                <a:cxn ang="0">
                  <a:pos x="724" y="541"/>
                </a:cxn>
                <a:cxn ang="0">
                  <a:pos x="613" y="652"/>
                </a:cxn>
                <a:cxn ang="0">
                  <a:pos x="551" y="710"/>
                </a:cxn>
                <a:cxn ang="0">
                  <a:pos x="676" y="558"/>
                </a:cxn>
                <a:cxn ang="0">
                  <a:pos x="651" y="537"/>
                </a:cxn>
                <a:cxn ang="0">
                  <a:pos x="599" y="574"/>
                </a:cxn>
                <a:cxn ang="0">
                  <a:pos x="646" y="527"/>
                </a:cxn>
                <a:cxn ang="0">
                  <a:pos x="709" y="441"/>
                </a:cxn>
                <a:cxn ang="0">
                  <a:pos x="569" y="593"/>
                </a:cxn>
                <a:cxn ang="0">
                  <a:pos x="682" y="447"/>
                </a:cxn>
                <a:cxn ang="0">
                  <a:pos x="688" y="395"/>
                </a:cxn>
                <a:cxn ang="0">
                  <a:pos x="542" y="545"/>
                </a:cxn>
                <a:cxn ang="0">
                  <a:pos x="450" y="646"/>
                </a:cxn>
                <a:cxn ang="0">
                  <a:pos x="480" y="600"/>
                </a:cxn>
                <a:cxn ang="0">
                  <a:pos x="580" y="479"/>
                </a:cxn>
                <a:cxn ang="0">
                  <a:pos x="649" y="410"/>
                </a:cxn>
                <a:cxn ang="0">
                  <a:pos x="590" y="460"/>
                </a:cxn>
                <a:cxn ang="0">
                  <a:pos x="544" y="504"/>
                </a:cxn>
                <a:cxn ang="0">
                  <a:pos x="628" y="405"/>
                </a:cxn>
                <a:cxn ang="0">
                  <a:pos x="692" y="335"/>
                </a:cxn>
                <a:cxn ang="0">
                  <a:pos x="663" y="353"/>
                </a:cxn>
                <a:cxn ang="0">
                  <a:pos x="425" y="608"/>
                </a:cxn>
                <a:cxn ang="0">
                  <a:pos x="286" y="758"/>
                </a:cxn>
                <a:cxn ang="0">
                  <a:pos x="192" y="865"/>
                </a:cxn>
                <a:cxn ang="0">
                  <a:pos x="48" y="931"/>
                </a:cxn>
                <a:cxn ang="0">
                  <a:pos x="62" y="842"/>
                </a:cxn>
                <a:cxn ang="0">
                  <a:pos x="56" y="810"/>
                </a:cxn>
                <a:cxn ang="0">
                  <a:pos x="35" y="863"/>
                </a:cxn>
                <a:cxn ang="0">
                  <a:pos x="469" y="1057"/>
                </a:cxn>
                <a:cxn ang="0">
                  <a:pos x="592" y="902"/>
                </a:cxn>
                <a:cxn ang="0">
                  <a:pos x="663" y="817"/>
                </a:cxn>
                <a:cxn ang="0">
                  <a:pos x="676" y="767"/>
                </a:cxn>
                <a:cxn ang="0">
                  <a:pos x="688" y="737"/>
                </a:cxn>
                <a:cxn ang="0">
                  <a:pos x="507" y="915"/>
                </a:cxn>
                <a:cxn ang="0">
                  <a:pos x="425" y="988"/>
                </a:cxn>
                <a:cxn ang="0">
                  <a:pos x="475" y="879"/>
                </a:cxn>
                <a:cxn ang="0">
                  <a:pos x="622" y="716"/>
                </a:cxn>
                <a:cxn ang="0">
                  <a:pos x="557" y="779"/>
                </a:cxn>
                <a:cxn ang="0">
                  <a:pos x="538" y="787"/>
                </a:cxn>
                <a:cxn ang="0">
                  <a:pos x="701" y="587"/>
                </a:cxn>
                <a:cxn ang="0">
                  <a:pos x="532" y="775"/>
                </a:cxn>
                <a:cxn ang="0">
                  <a:pos x="546" y="737"/>
                </a:cxn>
                <a:cxn ang="0">
                  <a:pos x="569" y="614"/>
                </a:cxn>
                <a:cxn ang="0">
                  <a:pos x="382" y="675"/>
                </a:cxn>
                <a:cxn ang="0">
                  <a:pos x="323" y="756"/>
                </a:cxn>
                <a:cxn ang="0">
                  <a:pos x="210" y="879"/>
                </a:cxn>
                <a:cxn ang="0">
                  <a:pos x="455" y="583"/>
                </a:cxn>
                <a:cxn ang="0">
                  <a:pos x="384" y="681"/>
                </a:cxn>
                <a:cxn ang="0">
                  <a:pos x="488" y="861"/>
                </a:cxn>
                <a:cxn ang="0">
                  <a:pos x="478" y="867"/>
                </a:cxn>
                <a:cxn ang="0">
                  <a:pos x="108" y="614"/>
                </a:cxn>
                <a:cxn ang="0">
                  <a:pos x="141" y="531"/>
                </a:cxn>
                <a:cxn ang="0">
                  <a:pos x="237" y="395"/>
                </a:cxn>
                <a:cxn ang="0">
                  <a:pos x="194" y="441"/>
                </a:cxn>
                <a:cxn ang="0">
                  <a:pos x="100" y="591"/>
                </a:cxn>
              </a:cxnLst>
              <a:rect l="0" t="0" r="0" b="0"/>
              <a:pathLst>
                <a:path w="724" h="1086">
                  <a:moveTo>
                    <a:pt x="619" y="794"/>
                  </a:moveTo>
                  <a:lnTo>
                    <a:pt x="613" y="802"/>
                  </a:lnTo>
                  <a:lnTo>
                    <a:pt x="603" y="810"/>
                  </a:lnTo>
                  <a:lnTo>
                    <a:pt x="594" y="825"/>
                  </a:lnTo>
                  <a:lnTo>
                    <a:pt x="528" y="898"/>
                  </a:lnTo>
                  <a:lnTo>
                    <a:pt x="540" y="888"/>
                  </a:lnTo>
                  <a:lnTo>
                    <a:pt x="580" y="846"/>
                  </a:lnTo>
                  <a:lnTo>
                    <a:pt x="617" y="804"/>
                  </a:lnTo>
                  <a:lnTo>
                    <a:pt x="630" y="789"/>
                  </a:lnTo>
                  <a:lnTo>
                    <a:pt x="651" y="764"/>
                  </a:lnTo>
                  <a:lnTo>
                    <a:pt x="646" y="769"/>
                  </a:lnTo>
                  <a:lnTo>
                    <a:pt x="636" y="777"/>
                  </a:lnTo>
                  <a:lnTo>
                    <a:pt x="626" y="787"/>
                  </a:lnTo>
                  <a:lnTo>
                    <a:pt x="621" y="794"/>
                  </a:lnTo>
                  <a:lnTo>
                    <a:pt x="619" y="794"/>
                  </a:lnTo>
                  <a:lnTo>
                    <a:pt x="523" y="491"/>
                  </a:lnTo>
                  <a:lnTo>
                    <a:pt x="561" y="449"/>
                  </a:lnTo>
                  <a:lnTo>
                    <a:pt x="605" y="399"/>
                  </a:lnTo>
                  <a:lnTo>
                    <a:pt x="622" y="383"/>
                  </a:lnTo>
                  <a:lnTo>
                    <a:pt x="636" y="372"/>
                  </a:lnTo>
                  <a:lnTo>
                    <a:pt x="640" y="364"/>
                  </a:lnTo>
                  <a:lnTo>
                    <a:pt x="646" y="359"/>
                  </a:lnTo>
                  <a:lnTo>
                    <a:pt x="657" y="347"/>
                  </a:lnTo>
                  <a:lnTo>
                    <a:pt x="667" y="335"/>
                  </a:lnTo>
                  <a:lnTo>
                    <a:pt x="688" y="316"/>
                  </a:lnTo>
                  <a:lnTo>
                    <a:pt x="697" y="305"/>
                  </a:lnTo>
                  <a:lnTo>
                    <a:pt x="703" y="301"/>
                  </a:lnTo>
                  <a:lnTo>
                    <a:pt x="703" y="299"/>
                  </a:lnTo>
                  <a:lnTo>
                    <a:pt x="701" y="297"/>
                  </a:lnTo>
                  <a:lnTo>
                    <a:pt x="699" y="299"/>
                  </a:lnTo>
                  <a:lnTo>
                    <a:pt x="694" y="303"/>
                  </a:lnTo>
                  <a:lnTo>
                    <a:pt x="690" y="307"/>
                  </a:lnTo>
                  <a:lnTo>
                    <a:pt x="682" y="314"/>
                  </a:lnTo>
                  <a:lnTo>
                    <a:pt x="676" y="322"/>
                  </a:lnTo>
                  <a:lnTo>
                    <a:pt x="667" y="328"/>
                  </a:lnTo>
                  <a:lnTo>
                    <a:pt x="661" y="334"/>
                  </a:lnTo>
                  <a:lnTo>
                    <a:pt x="657" y="339"/>
                  </a:lnTo>
                  <a:lnTo>
                    <a:pt x="651" y="347"/>
                  </a:lnTo>
                  <a:lnTo>
                    <a:pt x="634" y="364"/>
                  </a:lnTo>
                  <a:lnTo>
                    <a:pt x="626" y="376"/>
                  </a:lnTo>
                  <a:lnTo>
                    <a:pt x="594" y="408"/>
                  </a:lnTo>
                  <a:lnTo>
                    <a:pt x="569" y="435"/>
                  </a:lnTo>
                  <a:lnTo>
                    <a:pt x="551" y="454"/>
                  </a:lnTo>
                  <a:lnTo>
                    <a:pt x="540" y="464"/>
                  </a:lnTo>
                  <a:lnTo>
                    <a:pt x="532" y="474"/>
                  </a:lnTo>
                  <a:lnTo>
                    <a:pt x="528" y="479"/>
                  </a:lnTo>
                  <a:lnTo>
                    <a:pt x="525" y="481"/>
                  </a:lnTo>
                  <a:lnTo>
                    <a:pt x="511" y="499"/>
                  </a:lnTo>
                  <a:lnTo>
                    <a:pt x="488" y="522"/>
                  </a:lnTo>
                  <a:lnTo>
                    <a:pt x="523" y="491"/>
                  </a:lnTo>
                  <a:lnTo>
                    <a:pt x="619" y="794"/>
                  </a:lnTo>
                  <a:lnTo>
                    <a:pt x="310" y="249"/>
                  </a:lnTo>
                  <a:lnTo>
                    <a:pt x="329" y="215"/>
                  </a:lnTo>
                  <a:lnTo>
                    <a:pt x="310" y="239"/>
                  </a:lnTo>
                  <a:lnTo>
                    <a:pt x="300" y="257"/>
                  </a:lnTo>
                  <a:lnTo>
                    <a:pt x="292" y="276"/>
                  </a:lnTo>
                  <a:lnTo>
                    <a:pt x="302" y="263"/>
                  </a:lnTo>
                  <a:lnTo>
                    <a:pt x="306" y="257"/>
                  </a:lnTo>
                  <a:lnTo>
                    <a:pt x="310" y="249"/>
                  </a:lnTo>
                  <a:lnTo>
                    <a:pt x="619" y="794"/>
                  </a:lnTo>
                  <a:lnTo>
                    <a:pt x="394" y="71"/>
                  </a:lnTo>
                  <a:lnTo>
                    <a:pt x="398" y="67"/>
                  </a:lnTo>
                  <a:lnTo>
                    <a:pt x="402" y="61"/>
                  </a:lnTo>
                  <a:lnTo>
                    <a:pt x="406" y="51"/>
                  </a:lnTo>
                  <a:lnTo>
                    <a:pt x="409" y="44"/>
                  </a:lnTo>
                  <a:lnTo>
                    <a:pt x="413" y="40"/>
                  </a:lnTo>
                  <a:lnTo>
                    <a:pt x="419" y="36"/>
                  </a:lnTo>
                  <a:lnTo>
                    <a:pt x="421" y="30"/>
                  </a:lnTo>
                  <a:lnTo>
                    <a:pt x="417" y="32"/>
                  </a:lnTo>
                  <a:lnTo>
                    <a:pt x="419" y="23"/>
                  </a:lnTo>
                  <a:lnTo>
                    <a:pt x="425" y="7"/>
                  </a:lnTo>
                  <a:lnTo>
                    <a:pt x="429" y="0"/>
                  </a:lnTo>
                  <a:lnTo>
                    <a:pt x="427" y="1"/>
                  </a:lnTo>
                  <a:lnTo>
                    <a:pt x="417" y="13"/>
                  </a:lnTo>
                  <a:lnTo>
                    <a:pt x="413" y="19"/>
                  </a:lnTo>
                  <a:lnTo>
                    <a:pt x="413" y="13"/>
                  </a:lnTo>
                  <a:lnTo>
                    <a:pt x="406" y="21"/>
                  </a:lnTo>
                  <a:lnTo>
                    <a:pt x="398" y="28"/>
                  </a:lnTo>
                  <a:lnTo>
                    <a:pt x="390" y="36"/>
                  </a:lnTo>
                  <a:lnTo>
                    <a:pt x="386" y="40"/>
                  </a:lnTo>
                  <a:lnTo>
                    <a:pt x="386" y="44"/>
                  </a:lnTo>
                  <a:lnTo>
                    <a:pt x="384" y="53"/>
                  </a:lnTo>
                  <a:lnTo>
                    <a:pt x="382" y="69"/>
                  </a:lnTo>
                  <a:lnTo>
                    <a:pt x="384" y="80"/>
                  </a:lnTo>
                  <a:lnTo>
                    <a:pt x="386" y="78"/>
                  </a:lnTo>
                  <a:lnTo>
                    <a:pt x="394" y="71"/>
                  </a:lnTo>
                  <a:lnTo>
                    <a:pt x="619" y="794"/>
                  </a:lnTo>
                  <a:lnTo>
                    <a:pt x="561" y="719"/>
                  </a:lnTo>
                  <a:lnTo>
                    <a:pt x="574" y="704"/>
                  </a:lnTo>
                  <a:lnTo>
                    <a:pt x="590" y="685"/>
                  </a:lnTo>
                  <a:lnTo>
                    <a:pt x="605" y="669"/>
                  </a:lnTo>
                  <a:lnTo>
                    <a:pt x="619" y="654"/>
                  </a:lnTo>
                  <a:lnTo>
                    <a:pt x="653" y="618"/>
                  </a:lnTo>
                  <a:lnTo>
                    <a:pt x="670" y="600"/>
                  </a:lnTo>
                  <a:lnTo>
                    <a:pt x="690" y="577"/>
                  </a:lnTo>
                  <a:lnTo>
                    <a:pt x="701" y="564"/>
                  </a:lnTo>
                  <a:lnTo>
                    <a:pt x="709" y="556"/>
                  </a:lnTo>
                  <a:lnTo>
                    <a:pt x="724" y="541"/>
                  </a:lnTo>
                  <a:lnTo>
                    <a:pt x="724" y="531"/>
                  </a:lnTo>
                  <a:lnTo>
                    <a:pt x="722" y="535"/>
                  </a:lnTo>
                  <a:lnTo>
                    <a:pt x="711" y="547"/>
                  </a:lnTo>
                  <a:lnTo>
                    <a:pt x="703" y="554"/>
                  </a:lnTo>
                  <a:lnTo>
                    <a:pt x="699" y="558"/>
                  </a:lnTo>
                  <a:lnTo>
                    <a:pt x="695" y="566"/>
                  </a:lnTo>
                  <a:lnTo>
                    <a:pt x="684" y="577"/>
                  </a:lnTo>
                  <a:lnTo>
                    <a:pt x="665" y="598"/>
                  </a:lnTo>
                  <a:lnTo>
                    <a:pt x="647" y="618"/>
                  </a:lnTo>
                  <a:lnTo>
                    <a:pt x="636" y="631"/>
                  </a:lnTo>
                  <a:lnTo>
                    <a:pt x="630" y="637"/>
                  </a:lnTo>
                  <a:lnTo>
                    <a:pt x="624" y="643"/>
                  </a:lnTo>
                  <a:lnTo>
                    <a:pt x="619" y="646"/>
                  </a:lnTo>
                  <a:lnTo>
                    <a:pt x="613" y="652"/>
                  </a:lnTo>
                  <a:lnTo>
                    <a:pt x="603" y="664"/>
                  </a:lnTo>
                  <a:lnTo>
                    <a:pt x="594" y="675"/>
                  </a:lnTo>
                  <a:lnTo>
                    <a:pt x="582" y="687"/>
                  </a:lnTo>
                  <a:lnTo>
                    <a:pt x="565" y="702"/>
                  </a:lnTo>
                  <a:lnTo>
                    <a:pt x="555" y="712"/>
                  </a:lnTo>
                  <a:lnTo>
                    <a:pt x="550" y="717"/>
                  </a:lnTo>
                  <a:lnTo>
                    <a:pt x="546" y="721"/>
                  </a:lnTo>
                  <a:lnTo>
                    <a:pt x="544" y="723"/>
                  </a:lnTo>
                  <a:lnTo>
                    <a:pt x="538" y="731"/>
                  </a:lnTo>
                  <a:lnTo>
                    <a:pt x="532" y="737"/>
                  </a:lnTo>
                  <a:lnTo>
                    <a:pt x="534" y="733"/>
                  </a:lnTo>
                  <a:lnTo>
                    <a:pt x="538" y="727"/>
                  </a:lnTo>
                  <a:lnTo>
                    <a:pt x="544" y="719"/>
                  </a:lnTo>
                  <a:lnTo>
                    <a:pt x="551" y="710"/>
                  </a:lnTo>
                  <a:lnTo>
                    <a:pt x="565" y="696"/>
                  </a:lnTo>
                  <a:lnTo>
                    <a:pt x="574" y="681"/>
                  </a:lnTo>
                  <a:lnTo>
                    <a:pt x="580" y="673"/>
                  </a:lnTo>
                  <a:lnTo>
                    <a:pt x="588" y="664"/>
                  </a:lnTo>
                  <a:lnTo>
                    <a:pt x="601" y="645"/>
                  </a:lnTo>
                  <a:lnTo>
                    <a:pt x="617" y="629"/>
                  </a:lnTo>
                  <a:lnTo>
                    <a:pt x="634" y="606"/>
                  </a:lnTo>
                  <a:lnTo>
                    <a:pt x="655" y="587"/>
                  </a:lnTo>
                  <a:lnTo>
                    <a:pt x="682" y="558"/>
                  </a:lnTo>
                  <a:lnTo>
                    <a:pt x="724" y="512"/>
                  </a:lnTo>
                  <a:lnTo>
                    <a:pt x="724" y="504"/>
                  </a:lnTo>
                  <a:lnTo>
                    <a:pt x="713" y="518"/>
                  </a:lnTo>
                  <a:lnTo>
                    <a:pt x="697" y="531"/>
                  </a:lnTo>
                  <a:lnTo>
                    <a:pt x="676" y="558"/>
                  </a:lnTo>
                  <a:lnTo>
                    <a:pt x="678" y="552"/>
                  </a:lnTo>
                  <a:lnTo>
                    <a:pt x="682" y="545"/>
                  </a:lnTo>
                  <a:lnTo>
                    <a:pt x="699" y="524"/>
                  </a:lnTo>
                  <a:lnTo>
                    <a:pt x="724" y="499"/>
                  </a:lnTo>
                  <a:lnTo>
                    <a:pt x="724" y="460"/>
                  </a:lnTo>
                  <a:lnTo>
                    <a:pt x="718" y="468"/>
                  </a:lnTo>
                  <a:lnTo>
                    <a:pt x="705" y="479"/>
                  </a:lnTo>
                  <a:lnTo>
                    <a:pt x="695" y="489"/>
                  </a:lnTo>
                  <a:lnTo>
                    <a:pt x="690" y="497"/>
                  </a:lnTo>
                  <a:lnTo>
                    <a:pt x="676" y="508"/>
                  </a:lnTo>
                  <a:lnTo>
                    <a:pt x="663" y="518"/>
                  </a:lnTo>
                  <a:lnTo>
                    <a:pt x="659" y="524"/>
                  </a:lnTo>
                  <a:lnTo>
                    <a:pt x="655" y="531"/>
                  </a:lnTo>
                  <a:lnTo>
                    <a:pt x="651" y="537"/>
                  </a:lnTo>
                  <a:lnTo>
                    <a:pt x="646" y="541"/>
                  </a:lnTo>
                  <a:lnTo>
                    <a:pt x="642" y="547"/>
                  </a:lnTo>
                  <a:lnTo>
                    <a:pt x="638" y="552"/>
                  </a:lnTo>
                  <a:lnTo>
                    <a:pt x="624" y="564"/>
                  </a:lnTo>
                  <a:lnTo>
                    <a:pt x="611" y="575"/>
                  </a:lnTo>
                  <a:lnTo>
                    <a:pt x="605" y="579"/>
                  </a:lnTo>
                  <a:lnTo>
                    <a:pt x="599" y="585"/>
                  </a:lnTo>
                  <a:lnTo>
                    <a:pt x="598" y="587"/>
                  </a:lnTo>
                  <a:lnTo>
                    <a:pt x="594" y="583"/>
                  </a:lnTo>
                  <a:lnTo>
                    <a:pt x="594" y="581"/>
                  </a:lnTo>
                  <a:lnTo>
                    <a:pt x="594" y="577"/>
                  </a:lnTo>
                  <a:lnTo>
                    <a:pt x="598" y="574"/>
                  </a:lnTo>
                  <a:lnTo>
                    <a:pt x="598" y="572"/>
                  </a:lnTo>
                  <a:lnTo>
                    <a:pt x="599" y="574"/>
                  </a:lnTo>
                  <a:lnTo>
                    <a:pt x="601" y="574"/>
                  </a:lnTo>
                  <a:lnTo>
                    <a:pt x="605" y="570"/>
                  </a:lnTo>
                  <a:lnTo>
                    <a:pt x="611" y="564"/>
                  </a:lnTo>
                  <a:lnTo>
                    <a:pt x="615" y="558"/>
                  </a:lnTo>
                  <a:lnTo>
                    <a:pt x="617" y="550"/>
                  </a:lnTo>
                  <a:lnTo>
                    <a:pt x="617" y="547"/>
                  </a:lnTo>
                  <a:lnTo>
                    <a:pt x="619" y="549"/>
                  </a:lnTo>
                  <a:lnTo>
                    <a:pt x="617" y="558"/>
                  </a:lnTo>
                  <a:lnTo>
                    <a:pt x="615" y="566"/>
                  </a:lnTo>
                  <a:lnTo>
                    <a:pt x="622" y="554"/>
                  </a:lnTo>
                  <a:lnTo>
                    <a:pt x="626" y="543"/>
                  </a:lnTo>
                  <a:lnTo>
                    <a:pt x="632" y="537"/>
                  </a:lnTo>
                  <a:lnTo>
                    <a:pt x="638" y="531"/>
                  </a:lnTo>
                  <a:lnTo>
                    <a:pt x="646" y="527"/>
                  </a:lnTo>
                  <a:lnTo>
                    <a:pt x="649" y="524"/>
                  </a:lnTo>
                  <a:lnTo>
                    <a:pt x="653" y="516"/>
                  </a:lnTo>
                  <a:lnTo>
                    <a:pt x="676" y="491"/>
                  </a:lnTo>
                  <a:lnTo>
                    <a:pt x="684" y="479"/>
                  </a:lnTo>
                  <a:lnTo>
                    <a:pt x="692" y="470"/>
                  </a:lnTo>
                  <a:lnTo>
                    <a:pt x="697" y="466"/>
                  </a:lnTo>
                  <a:lnTo>
                    <a:pt x="701" y="462"/>
                  </a:lnTo>
                  <a:lnTo>
                    <a:pt x="709" y="451"/>
                  </a:lnTo>
                  <a:lnTo>
                    <a:pt x="717" y="443"/>
                  </a:lnTo>
                  <a:lnTo>
                    <a:pt x="724" y="435"/>
                  </a:lnTo>
                  <a:lnTo>
                    <a:pt x="724" y="426"/>
                  </a:lnTo>
                  <a:lnTo>
                    <a:pt x="722" y="428"/>
                  </a:lnTo>
                  <a:lnTo>
                    <a:pt x="715" y="433"/>
                  </a:lnTo>
                  <a:lnTo>
                    <a:pt x="709" y="441"/>
                  </a:lnTo>
                  <a:lnTo>
                    <a:pt x="703" y="449"/>
                  </a:lnTo>
                  <a:lnTo>
                    <a:pt x="692" y="462"/>
                  </a:lnTo>
                  <a:lnTo>
                    <a:pt x="665" y="491"/>
                  </a:lnTo>
                  <a:lnTo>
                    <a:pt x="653" y="506"/>
                  </a:lnTo>
                  <a:lnTo>
                    <a:pt x="640" y="520"/>
                  </a:lnTo>
                  <a:lnTo>
                    <a:pt x="624" y="537"/>
                  </a:lnTo>
                  <a:lnTo>
                    <a:pt x="599" y="554"/>
                  </a:lnTo>
                  <a:lnTo>
                    <a:pt x="598" y="556"/>
                  </a:lnTo>
                  <a:lnTo>
                    <a:pt x="598" y="558"/>
                  </a:lnTo>
                  <a:lnTo>
                    <a:pt x="598" y="562"/>
                  </a:lnTo>
                  <a:lnTo>
                    <a:pt x="594" y="570"/>
                  </a:lnTo>
                  <a:lnTo>
                    <a:pt x="574" y="589"/>
                  </a:lnTo>
                  <a:lnTo>
                    <a:pt x="571" y="593"/>
                  </a:lnTo>
                  <a:lnTo>
                    <a:pt x="569" y="593"/>
                  </a:lnTo>
                  <a:lnTo>
                    <a:pt x="569" y="591"/>
                  </a:lnTo>
                  <a:lnTo>
                    <a:pt x="573" y="574"/>
                  </a:lnTo>
                  <a:lnTo>
                    <a:pt x="567" y="579"/>
                  </a:lnTo>
                  <a:lnTo>
                    <a:pt x="550" y="598"/>
                  </a:lnTo>
                  <a:lnTo>
                    <a:pt x="548" y="598"/>
                  </a:lnTo>
                  <a:lnTo>
                    <a:pt x="546" y="598"/>
                  </a:lnTo>
                  <a:lnTo>
                    <a:pt x="546" y="597"/>
                  </a:lnTo>
                  <a:lnTo>
                    <a:pt x="555" y="579"/>
                  </a:lnTo>
                  <a:lnTo>
                    <a:pt x="571" y="562"/>
                  </a:lnTo>
                  <a:lnTo>
                    <a:pt x="598" y="537"/>
                  </a:lnTo>
                  <a:lnTo>
                    <a:pt x="622" y="508"/>
                  </a:lnTo>
                  <a:lnTo>
                    <a:pt x="651" y="479"/>
                  </a:lnTo>
                  <a:lnTo>
                    <a:pt x="667" y="466"/>
                  </a:lnTo>
                  <a:lnTo>
                    <a:pt x="682" y="447"/>
                  </a:lnTo>
                  <a:lnTo>
                    <a:pt x="694" y="430"/>
                  </a:lnTo>
                  <a:lnTo>
                    <a:pt x="690" y="433"/>
                  </a:lnTo>
                  <a:lnTo>
                    <a:pt x="684" y="439"/>
                  </a:lnTo>
                  <a:lnTo>
                    <a:pt x="680" y="443"/>
                  </a:lnTo>
                  <a:lnTo>
                    <a:pt x="653" y="472"/>
                  </a:lnTo>
                  <a:lnTo>
                    <a:pt x="655" y="468"/>
                  </a:lnTo>
                  <a:lnTo>
                    <a:pt x="661" y="456"/>
                  </a:lnTo>
                  <a:lnTo>
                    <a:pt x="669" y="443"/>
                  </a:lnTo>
                  <a:lnTo>
                    <a:pt x="684" y="426"/>
                  </a:lnTo>
                  <a:lnTo>
                    <a:pt x="697" y="403"/>
                  </a:lnTo>
                  <a:lnTo>
                    <a:pt x="724" y="374"/>
                  </a:lnTo>
                  <a:lnTo>
                    <a:pt x="724" y="360"/>
                  </a:lnTo>
                  <a:lnTo>
                    <a:pt x="705" y="378"/>
                  </a:lnTo>
                  <a:lnTo>
                    <a:pt x="688" y="395"/>
                  </a:lnTo>
                  <a:lnTo>
                    <a:pt x="670" y="414"/>
                  </a:lnTo>
                  <a:lnTo>
                    <a:pt x="659" y="426"/>
                  </a:lnTo>
                  <a:lnTo>
                    <a:pt x="646" y="435"/>
                  </a:lnTo>
                  <a:lnTo>
                    <a:pt x="638" y="437"/>
                  </a:lnTo>
                  <a:lnTo>
                    <a:pt x="634" y="441"/>
                  </a:lnTo>
                  <a:lnTo>
                    <a:pt x="628" y="445"/>
                  </a:lnTo>
                  <a:lnTo>
                    <a:pt x="622" y="454"/>
                  </a:lnTo>
                  <a:lnTo>
                    <a:pt x="622" y="460"/>
                  </a:lnTo>
                  <a:lnTo>
                    <a:pt x="619" y="464"/>
                  </a:lnTo>
                  <a:lnTo>
                    <a:pt x="615" y="466"/>
                  </a:lnTo>
                  <a:lnTo>
                    <a:pt x="584" y="497"/>
                  </a:lnTo>
                  <a:lnTo>
                    <a:pt x="561" y="520"/>
                  </a:lnTo>
                  <a:lnTo>
                    <a:pt x="550" y="535"/>
                  </a:lnTo>
                  <a:lnTo>
                    <a:pt x="542" y="545"/>
                  </a:lnTo>
                  <a:lnTo>
                    <a:pt x="536" y="554"/>
                  </a:lnTo>
                  <a:lnTo>
                    <a:pt x="525" y="564"/>
                  </a:lnTo>
                  <a:lnTo>
                    <a:pt x="513" y="575"/>
                  </a:lnTo>
                  <a:lnTo>
                    <a:pt x="507" y="581"/>
                  </a:lnTo>
                  <a:lnTo>
                    <a:pt x="505" y="585"/>
                  </a:lnTo>
                  <a:lnTo>
                    <a:pt x="502" y="589"/>
                  </a:lnTo>
                  <a:lnTo>
                    <a:pt x="492" y="593"/>
                  </a:lnTo>
                  <a:lnTo>
                    <a:pt x="488" y="597"/>
                  </a:lnTo>
                  <a:lnTo>
                    <a:pt x="486" y="602"/>
                  </a:lnTo>
                  <a:lnTo>
                    <a:pt x="478" y="610"/>
                  </a:lnTo>
                  <a:lnTo>
                    <a:pt x="471" y="620"/>
                  </a:lnTo>
                  <a:lnTo>
                    <a:pt x="461" y="629"/>
                  </a:lnTo>
                  <a:lnTo>
                    <a:pt x="454" y="641"/>
                  </a:lnTo>
                  <a:lnTo>
                    <a:pt x="450" y="646"/>
                  </a:lnTo>
                  <a:lnTo>
                    <a:pt x="448" y="652"/>
                  </a:lnTo>
                  <a:lnTo>
                    <a:pt x="446" y="654"/>
                  </a:lnTo>
                  <a:lnTo>
                    <a:pt x="442" y="656"/>
                  </a:lnTo>
                  <a:lnTo>
                    <a:pt x="425" y="675"/>
                  </a:lnTo>
                  <a:lnTo>
                    <a:pt x="388" y="716"/>
                  </a:lnTo>
                  <a:lnTo>
                    <a:pt x="392" y="710"/>
                  </a:lnTo>
                  <a:lnTo>
                    <a:pt x="404" y="694"/>
                  </a:lnTo>
                  <a:lnTo>
                    <a:pt x="415" y="679"/>
                  </a:lnTo>
                  <a:lnTo>
                    <a:pt x="427" y="666"/>
                  </a:lnTo>
                  <a:lnTo>
                    <a:pt x="444" y="646"/>
                  </a:lnTo>
                  <a:lnTo>
                    <a:pt x="455" y="627"/>
                  </a:lnTo>
                  <a:lnTo>
                    <a:pt x="465" y="616"/>
                  </a:lnTo>
                  <a:lnTo>
                    <a:pt x="475" y="604"/>
                  </a:lnTo>
                  <a:lnTo>
                    <a:pt x="480" y="600"/>
                  </a:lnTo>
                  <a:lnTo>
                    <a:pt x="480" y="598"/>
                  </a:lnTo>
                  <a:lnTo>
                    <a:pt x="480" y="597"/>
                  </a:lnTo>
                  <a:lnTo>
                    <a:pt x="480" y="593"/>
                  </a:lnTo>
                  <a:lnTo>
                    <a:pt x="484" y="587"/>
                  </a:lnTo>
                  <a:lnTo>
                    <a:pt x="492" y="579"/>
                  </a:lnTo>
                  <a:lnTo>
                    <a:pt x="500" y="572"/>
                  </a:lnTo>
                  <a:lnTo>
                    <a:pt x="519" y="552"/>
                  </a:lnTo>
                  <a:lnTo>
                    <a:pt x="538" y="531"/>
                  </a:lnTo>
                  <a:lnTo>
                    <a:pt x="550" y="520"/>
                  </a:lnTo>
                  <a:lnTo>
                    <a:pt x="559" y="508"/>
                  </a:lnTo>
                  <a:lnTo>
                    <a:pt x="565" y="501"/>
                  </a:lnTo>
                  <a:lnTo>
                    <a:pt x="573" y="489"/>
                  </a:lnTo>
                  <a:lnTo>
                    <a:pt x="576" y="483"/>
                  </a:lnTo>
                  <a:lnTo>
                    <a:pt x="580" y="479"/>
                  </a:lnTo>
                  <a:lnTo>
                    <a:pt x="584" y="476"/>
                  </a:lnTo>
                  <a:lnTo>
                    <a:pt x="586" y="474"/>
                  </a:lnTo>
                  <a:lnTo>
                    <a:pt x="590" y="470"/>
                  </a:lnTo>
                  <a:lnTo>
                    <a:pt x="596" y="466"/>
                  </a:lnTo>
                  <a:lnTo>
                    <a:pt x="601" y="462"/>
                  </a:lnTo>
                  <a:lnTo>
                    <a:pt x="605" y="460"/>
                  </a:lnTo>
                  <a:lnTo>
                    <a:pt x="611" y="451"/>
                  </a:lnTo>
                  <a:lnTo>
                    <a:pt x="617" y="443"/>
                  </a:lnTo>
                  <a:lnTo>
                    <a:pt x="622" y="439"/>
                  </a:lnTo>
                  <a:lnTo>
                    <a:pt x="624" y="437"/>
                  </a:lnTo>
                  <a:lnTo>
                    <a:pt x="632" y="431"/>
                  </a:lnTo>
                  <a:lnTo>
                    <a:pt x="636" y="426"/>
                  </a:lnTo>
                  <a:lnTo>
                    <a:pt x="640" y="418"/>
                  </a:lnTo>
                  <a:lnTo>
                    <a:pt x="649" y="410"/>
                  </a:lnTo>
                  <a:lnTo>
                    <a:pt x="657" y="403"/>
                  </a:lnTo>
                  <a:lnTo>
                    <a:pt x="663" y="397"/>
                  </a:lnTo>
                  <a:lnTo>
                    <a:pt x="669" y="385"/>
                  </a:lnTo>
                  <a:lnTo>
                    <a:pt x="676" y="370"/>
                  </a:lnTo>
                  <a:lnTo>
                    <a:pt x="672" y="380"/>
                  </a:lnTo>
                  <a:lnTo>
                    <a:pt x="669" y="383"/>
                  </a:lnTo>
                  <a:lnTo>
                    <a:pt x="665" y="387"/>
                  </a:lnTo>
                  <a:lnTo>
                    <a:pt x="657" y="393"/>
                  </a:lnTo>
                  <a:lnTo>
                    <a:pt x="634" y="416"/>
                  </a:lnTo>
                  <a:lnTo>
                    <a:pt x="626" y="426"/>
                  </a:lnTo>
                  <a:lnTo>
                    <a:pt x="621" y="437"/>
                  </a:lnTo>
                  <a:lnTo>
                    <a:pt x="607" y="445"/>
                  </a:lnTo>
                  <a:lnTo>
                    <a:pt x="596" y="458"/>
                  </a:lnTo>
                  <a:lnTo>
                    <a:pt x="590" y="460"/>
                  </a:lnTo>
                  <a:lnTo>
                    <a:pt x="588" y="460"/>
                  </a:lnTo>
                  <a:lnTo>
                    <a:pt x="571" y="481"/>
                  </a:lnTo>
                  <a:lnTo>
                    <a:pt x="551" y="504"/>
                  </a:lnTo>
                  <a:lnTo>
                    <a:pt x="534" y="526"/>
                  </a:lnTo>
                  <a:lnTo>
                    <a:pt x="515" y="547"/>
                  </a:lnTo>
                  <a:lnTo>
                    <a:pt x="500" y="564"/>
                  </a:lnTo>
                  <a:lnTo>
                    <a:pt x="484" y="581"/>
                  </a:lnTo>
                  <a:lnTo>
                    <a:pt x="457" y="610"/>
                  </a:lnTo>
                  <a:lnTo>
                    <a:pt x="450" y="618"/>
                  </a:lnTo>
                  <a:lnTo>
                    <a:pt x="440" y="623"/>
                  </a:lnTo>
                  <a:lnTo>
                    <a:pt x="448" y="618"/>
                  </a:lnTo>
                  <a:lnTo>
                    <a:pt x="469" y="591"/>
                  </a:lnTo>
                  <a:lnTo>
                    <a:pt x="503" y="554"/>
                  </a:lnTo>
                  <a:lnTo>
                    <a:pt x="544" y="504"/>
                  </a:lnTo>
                  <a:lnTo>
                    <a:pt x="561" y="485"/>
                  </a:lnTo>
                  <a:lnTo>
                    <a:pt x="567" y="479"/>
                  </a:lnTo>
                  <a:lnTo>
                    <a:pt x="574" y="462"/>
                  </a:lnTo>
                  <a:lnTo>
                    <a:pt x="561" y="470"/>
                  </a:lnTo>
                  <a:lnTo>
                    <a:pt x="563" y="468"/>
                  </a:lnTo>
                  <a:lnTo>
                    <a:pt x="567" y="462"/>
                  </a:lnTo>
                  <a:lnTo>
                    <a:pt x="582" y="445"/>
                  </a:lnTo>
                  <a:lnTo>
                    <a:pt x="607" y="420"/>
                  </a:lnTo>
                  <a:lnTo>
                    <a:pt x="611" y="418"/>
                  </a:lnTo>
                  <a:lnTo>
                    <a:pt x="617" y="416"/>
                  </a:lnTo>
                  <a:lnTo>
                    <a:pt x="621" y="412"/>
                  </a:lnTo>
                  <a:lnTo>
                    <a:pt x="621" y="410"/>
                  </a:lnTo>
                  <a:lnTo>
                    <a:pt x="624" y="406"/>
                  </a:lnTo>
                  <a:lnTo>
                    <a:pt x="628" y="405"/>
                  </a:lnTo>
                  <a:lnTo>
                    <a:pt x="632" y="403"/>
                  </a:lnTo>
                  <a:lnTo>
                    <a:pt x="634" y="397"/>
                  </a:lnTo>
                  <a:lnTo>
                    <a:pt x="640" y="389"/>
                  </a:lnTo>
                  <a:lnTo>
                    <a:pt x="646" y="382"/>
                  </a:lnTo>
                  <a:lnTo>
                    <a:pt x="647" y="378"/>
                  </a:lnTo>
                  <a:lnTo>
                    <a:pt x="649" y="376"/>
                  </a:lnTo>
                  <a:lnTo>
                    <a:pt x="655" y="372"/>
                  </a:lnTo>
                  <a:lnTo>
                    <a:pt x="659" y="368"/>
                  </a:lnTo>
                  <a:lnTo>
                    <a:pt x="661" y="366"/>
                  </a:lnTo>
                  <a:lnTo>
                    <a:pt x="665" y="359"/>
                  </a:lnTo>
                  <a:lnTo>
                    <a:pt x="674" y="351"/>
                  </a:lnTo>
                  <a:lnTo>
                    <a:pt x="676" y="347"/>
                  </a:lnTo>
                  <a:lnTo>
                    <a:pt x="682" y="345"/>
                  </a:lnTo>
                  <a:lnTo>
                    <a:pt x="692" y="335"/>
                  </a:lnTo>
                  <a:lnTo>
                    <a:pt x="697" y="326"/>
                  </a:lnTo>
                  <a:lnTo>
                    <a:pt x="699" y="322"/>
                  </a:lnTo>
                  <a:lnTo>
                    <a:pt x="703" y="318"/>
                  </a:lnTo>
                  <a:lnTo>
                    <a:pt x="707" y="316"/>
                  </a:lnTo>
                  <a:lnTo>
                    <a:pt x="711" y="312"/>
                  </a:lnTo>
                  <a:lnTo>
                    <a:pt x="724" y="297"/>
                  </a:lnTo>
                  <a:lnTo>
                    <a:pt x="724" y="289"/>
                  </a:lnTo>
                  <a:lnTo>
                    <a:pt x="718" y="293"/>
                  </a:lnTo>
                  <a:lnTo>
                    <a:pt x="711" y="303"/>
                  </a:lnTo>
                  <a:lnTo>
                    <a:pt x="701" y="312"/>
                  </a:lnTo>
                  <a:lnTo>
                    <a:pt x="682" y="330"/>
                  </a:lnTo>
                  <a:lnTo>
                    <a:pt x="672" y="339"/>
                  </a:lnTo>
                  <a:lnTo>
                    <a:pt x="669" y="347"/>
                  </a:lnTo>
                  <a:lnTo>
                    <a:pt x="663" y="353"/>
                  </a:lnTo>
                  <a:lnTo>
                    <a:pt x="655" y="362"/>
                  </a:lnTo>
                  <a:lnTo>
                    <a:pt x="642" y="374"/>
                  </a:lnTo>
                  <a:lnTo>
                    <a:pt x="632" y="385"/>
                  </a:lnTo>
                  <a:lnTo>
                    <a:pt x="619" y="397"/>
                  </a:lnTo>
                  <a:lnTo>
                    <a:pt x="603" y="408"/>
                  </a:lnTo>
                  <a:lnTo>
                    <a:pt x="582" y="431"/>
                  </a:lnTo>
                  <a:lnTo>
                    <a:pt x="548" y="470"/>
                  </a:lnTo>
                  <a:lnTo>
                    <a:pt x="526" y="495"/>
                  </a:lnTo>
                  <a:lnTo>
                    <a:pt x="513" y="510"/>
                  </a:lnTo>
                  <a:lnTo>
                    <a:pt x="503" y="518"/>
                  </a:lnTo>
                  <a:lnTo>
                    <a:pt x="496" y="526"/>
                  </a:lnTo>
                  <a:lnTo>
                    <a:pt x="486" y="537"/>
                  </a:lnTo>
                  <a:lnTo>
                    <a:pt x="469" y="556"/>
                  </a:lnTo>
                  <a:lnTo>
                    <a:pt x="425" y="608"/>
                  </a:lnTo>
                  <a:lnTo>
                    <a:pt x="402" y="637"/>
                  </a:lnTo>
                  <a:lnTo>
                    <a:pt x="375" y="664"/>
                  </a:lnTo>
                  <a:lnTo>
                    <a:pt x="313" y="737"/>
                  </a:lnTo>
                  <a:lnTo>
                    <a:pt x="294" y="762"/>
                  </a:lnTo>
                  <a:lnTo>
                    <a:pt x="273" y="783"/>
                  </a:lnTo>
                  <a:lnTo>
                    <a:pt x="248" y="813"/>
                  </a:lnTo>
                  <a:lnTo>
                    <a:pt x="225" y="846"/>
                  </a:lnTo>
                  <a:lnTo>
                    <a:pt x="194" y="883"/>
                  </a:lnTo>
                  <a:lnTo>
                    <a:pt x="164" y="913"/>
                  </a:lnTo>
                  <a:lnTo>
                    <a:pt x="171" y="902"/>
                  </a:lnTo>
                  <a:lnTo>
                    <a:pt x="194" y="875"/>
                  </a:lnTo>
                  <a:lnTo>
                    <a:pt x="214" y="848"/>
                  </a:lnTo>
                  <a:lnTo>
                    <a:pt x="246" y="806"/>
                  </a:lnTo>
                  <a:lnTo>
                    <a:pt x="286" y="758"/>
                  </a:lnTo>
                  <a:lnTo>
                    <a:pt x="308" y="733"/>
                  </a:lnTo>
                  <a:lnTo>
                    <a:pt x="321" y="714"/>
                  </a:lnTo>
                  <a:lnTo>
                    <a:pt x="334" y="698"/>
                  </a:lnTo>
                  <a:lnTo>
                    <a:pt x="354" y="675"/>
                  </a:lnTo>
                  <a:lnTo>
                    <a:pt x="379" y="648"/>
                  </a:lnTo>
                  <a:lnTo>
                    <a:pt x="396" y="629"/>
                  </a:lnTo>
                  <a:lnTo>
                    <a:pt x="423" y="597"/>
                  </a:lnTo>
                  <a:lnTo>
                    <a:pt x="446" y="572"/>
                  </a:lnTo>
                  <a:lnTo>
                    <a:pt x="477" y="531"/>
                  </a:lnTo>
                  <a:lnTo>
                    <a:pt x="423" y="593"/>
                  </a:lnTo>
                  <a:lnTo>
                    <a:pt x="333" y="694"/>
                  </a:lnTo>
                  <a:lnTo>
                    <a:pt x="296" y="735"/>
                  </a:lnTo>
                  <a:lnTo>
                    <a:pt x="262" y="779"/>
                  </a:lnTo>
                  <a:lnTo>
                    <a:pt x="192" y="865"/>
                  </a:lnTo>
                  <a:lnTo>
                    <a:pt x="169" y="896"/>
                  </a:lnTo>
                  <a:lnTo>
                    <a:pt x="146" y="925"/>
                  </a:lnTo>
                  <a:lnTo>
                    <a:pt x="87" y="996"/>
                  </a:lnTo>
                  <a:lnTo>
                    <a:pt x="39" y="1053"/>
                  </a:lnTo>
                  <a:lnTo>
                    <a:pt x="39" y="1044"/>
                  </a:lnTo>
                  <a:lnTo>
                    <a:pt x="39" y="1038"/>
                  </a:lnTo>
                  <a:lnTo>
                    <a:pt x="35" y="1032"/>
                  </a:lnTo>
                  <a:lnTo>
                    <a:pt x="31" y="1027"/>
                  </a:lnTo>
                  <a:lnTo>
                    <a:pt x="35" y="1021"/>
                  </a:lnTo>
                  <a:lnTo>
                    <a:pt x="37" y="1015"/>
                  </a:lnTo>
                  <a:lnTo>
                    <a:pt x="37" y="1009"/>
                  </a:lnTo>
                  <a:lnTo>
                    <a:pt x="43" y="979"/>
                  </a:lnTo>
                  <a:lnTo>
                    <a:pt x="43" y="952"/>
                  </a:lnTo>
                  <a:lnTo>
                    <a:pt x="48" y="931"/>
                  </a:lnTo>
                  <a:lnTo>
                    <a:pt x="50" y="929"/>
                  </a:lnTo>
                  <a:lnTo>
                    <a:pt x="52" y="929"/>
                  </a:lnTo>
                  <a:lnTo>
                    <a:pt x="54" y="925"/>
                  </a:lnTo>
                  <a:lnTo>
                    <a:pt x="56" y="919"/>
                  </a:lnTo>
                  <a:lnTo>
                    <a:pt x="56" y="915"/>
                  </a:lnTo>
                  <a:lnTo>
                    <a:pt x="54" y="908"/>
                  </a:lnTo>
                  <a:lnTo>
                    <a:pt x="54" y="898"/>
                  </a:lnTo>
                  <a:lnTo>
                    <a:pt x="56" y="890"/>
                  </a:lnTo>
                  <a:lnTo>
                    <a:pt x="56" y="869"/>
                  </a:lnTo>
                  <a:lnTo>
                    <a:pt x="60" y="863"/>
                  </a:lnTo>
                  <a:lnTo>
                    <a:pt x="62" y="858"/>
                  </a:lnTo>
                  <a:lnTo>
                    <a:pt x="64" y="848"/>
                  </a:lnTo>
                  <a:lnTo>
                    <a:pt x="62" y="844"/>
                  </a:lnTo>
                  <a:lnTo>
                    <a:pt x="62" y="842"/>
                  </a:lnTo>
                  <a:lnTo>
                    <a:pt x="60" y="850"/>
                  </a:lnTo>
                  <a:lnTo>
                    <a:pt x="54" y="861"/>
                  </a:lnTo>
                  <a:lnTo>
                    <a:pt x="52" y="861"/>
                  </a:lnTo>
                  <a:lnTo>
                    <a:pt x="52" y="860"/>
                  </a:lnTo>
                  <a:lnTo>
                    <a:pt x="52" y="854"/>
                  </a:lnTo>
                  <a:lnTo>
                    <a:pt x="52" y="850"/>
                  </a:lnTo>
                  <a:lnTo>
                    <a:pt x="54" y="844"/>
                  </a:lnTo>
                  <a:lnTo>
                    <a:pt x="58" y="821"/>
                  </a:lnTo>
                  <a:lnTo>
                    <a:pt x="60" y="800"/>
                  </a:lnTo>
                  <a:lnTo>
                    <a:pt x="62" y="794"/>
                  </a:lnTo>
                  <a:lnTo>
                    <a:pt x="62" y="787"/>
                  </a:lnTo>
                  <a:lnTo>
                    <a:pt x="60" y="790"/>
                  </a:lnTo>
                  <a:lnTo>
                    <a:pt x="56" y="798"/>
                  </a:lnTo>
                  <a:lnTo>
                    <a:pt x="56" y="810"/>
                  </a:lnTo>
                  <a:lnTo>
                    <a:pt x="56" y="819"/>
                  </a:lnTo>
                  <a:lnTo>
                    <a:pt x="54" y="829"/>
                  </a:lnTo>
                  <a:lnTo>
                    <a:pt x="50" y="837"/>
                  </a:lnTo>
                  <a:lnTo>
                    <a:pt x="45" y="850"/>
                  </a:lnTo>
                  <a:lnTo>
                    <a:pt x="43" y="850"/>
                  </a:lnTo>
                  <a:lnTo>
                    <a:pt x="43" y="846"/>
                  </a:lnTo>
                  <a:lnTo>
                    <a:pt x="43" y="838"/>
                  </a:lnTo>
                  <a:lnTo>
                    <a:pt x="41" y="837"/>
                  </a:lnTo>
                  <a:lnTo>
                    <a:pt x="41" y="840"/>
                  </a:lnTo>
                  <a:lnTo>
                    <a:pt x="41" y="846"/>
                  </a:lnTo>
                  <a:lnTo>
                    <a:pt x="39" y="852"/>
                  </a:lnTo>
                  <a:lnTo>
                    <a:pt x="37" y="854"/>
                  </a:lnTo>
                  <a:lnTo>
                    <a:pt x="35" y="858"/>
                  </a:lnTo>
                  <a:lnTo>
                    <a:pt x="35" y="863"/>
                  </a:lnTo>
                  <a:lnTo>
                    <a:pt x="35" y="865"/>
                  </a:lnTo>
                  <a:lnTo>
                    <a:pt x="31" y="883"/>
                  </a:lnTo>
                  <a:lnTo>
                    <a:pt x="23" y="915"/>
                  </a:lnTo>
                  <a:lnTo>
                    <a:pt x="22" y="934"/>
                  </a:lnTo>
                  <a:lnTo>
                    <a:pt x="22" y="944"/>
                  </a:lnTo>
                  <a:lnTo>
                    <a:pt x="20" y="952"/>
                  </a:lnTo>
                  <a:lnTo>
                    <a:pt x="14" y="975"/>
                  </a:lnTo>
                  <a:lnTo>
                    <a:pt x="10" y="996"/>
                  </a:lnTo>
                  <a:lnTo>
                    <a:pt x="8" y="1019"/>
                  </a:lnTo>
                  <a:lnTo>
                    <a:pt x="4" y="1040"/>
                  </a:lnTo>
                  <a:lnTo>
                    <a:pt x="2" y="1057"/>
                  </a:lnTo>
                  <a:lnTo>
                    <a:pt x="0" y="1086"/>
                  </a:lnTo>
                  <a:lnTo>
                    <a:pt x="448" y="1086"/>
                  </a:lnTo>
                  <a:lnTo>
                    <a:pt x="469" y="1057"/>
                  </a:lnTo>
                  <a:lnTo>
                    <a:pt x="505" y="1013"/>
                  </a:lnTo>
                  <a:lnTo>
                    <a:pt x="519" y="992"/>
                  </a:lnTo>
                  <a:lnTo>
                    <a:pt x="530" y="977"/>
                  </a:lnTo>
                  <a:lnTo>
                    <a:pt x="544" y="959"/>
                  </a:lnTo>
                  <a:lnTo>
                    <a:pt x="557" y="946"/>
                  </a:lnTo>
                  <a:lnTo>
                    <a:pt x="563" y="934"/>
                  </a:lnTo>
                  <a:lnTo>
                    <a:pt x="567" y="925"/>
                  </a:lnTo>
                  <a:lnTo>
                    <a:pt x="571" y="921"/>
                  </a:lnTo>
                  <a:lnTo>
                    <a:pt x="576" y="915"/>
                  </a:lnTo>
                  <a:lnTo>
                    <a:pt x="578" y="911"/>
                  </a:lnTo>
                  <a:lnTo>
                    <a:pt x="582" y="909"/>
                  </a:lnTo>
                  <a:lnTo>
                    <a:pt x="586" y="909"/>
                  </a:lnTo>
                  <a:lnTo>
                    <a:pt x="588" y="906"/>
                  </a:lnTo>
                  <a:lnTo>
                    <a:pt x="592" y="902"/>
                  </a:lnTo>
                  <a:lnTo>
                    <a:pt x="599" y="894"/>
                  </a:lnTo>
                  <a:lnTo>
                    <a:pt x="617" y="879"/>
                  </a:lnTo>
                  <a:lnTo>
                    <a:pt x="624" y="869"/>
                  </a:lnTo>
                  <a:lnTo>
                    <a:pt x="624" y="865"/>
                  </a:lnTo>
                  <a:lnTo>
                    <a:pt x="622" y="865"/>
                  </a:lnTo>
                  <a:lnTo>
                    <a:pt x="617" y="869"/>
                  </a:lnTo>
                  <a:lnTo>
                    <a:pt x="615" y="869"/>
                  </a:lnTo>
                  <a:lnTo>
                    <a:pt x="615" y="865"/>
                  </a:lnTo>
                  <a:lnTo>
                    <a:pt x="617" y="861"/>
                  </a:lnTo>
                  <a:lnTo>
                    <a:pt x="621" y="860"/>
                  </a:lnTo>
                  <a:lnTo>
                    <a:pt x="632" y="850"/>
                  </a:lnTo>
                  <a:lnTo>
                    <a:pt x="640" y="842"/>
                  </a:lnTo>
                  <a:lnTo>
                    <a:pt x="659" y="819"/>
                  </a:lnTo>
                  <a:lnTo>
                    <a:pt x="663" y="817"/>
                  </a:lnTo>
                  <a:lnTo>
                    <a:pt x="669" y="815"/>
                  </a:lnTo>
                  <a:lnTo>
                    <a:pt x="670" y="813"/>
                  </a:lnTo>
                  <a:lnTo>
                    <a:pt x="670" y="812"/>
                  </a:lnTo>
                  <a:lnTo>
                    <a:pt x="670" y="806"/>
                  </a:lnTo>
                  <a:lnTo>
                    <a:pt x="674" y="798"/>
                  </a:lnTo>
                  <a:lnTo>
                    <a:pt x="686" y="787"/>
                  </a:lnTo>
                  <a:lnTo>
                    <a:pt x="695" y="777"/>
                  </a:lnTo>
                  <a:lnTo>
                    <a:pt x="701" y="769"/>
                  </a:lnTo>
                  <a:lnTo>
                    <a:pt x="724" y="742"/>
                  </a:lnTo>
                  <a:lnTo>
                    <a:pt x="724" y="714"/>
                  </a:lnTo>
                  <a:lnTo>
                    <a:pt x="709" y="733"/>
                  </a:lnTo>
                  <a:lnTo>
                    <a:pt x="697" y="746"/>
                  </a:lnTo>
                  <a:lnTo>
                    <a:pt x="686" y="756"/>
                  </a:lnTo>
                  <a:lnTo>
                    <a:pt x="676" y="767"/>
                  </a:lnTo>
                  <a:lnTo>
                    <a:pt x="661" y="785"/>
                  </a:lnTo>
                  <a:lnTo>
                    <a:pt x="655" y="789"/>
                  </a:lnTo>
                  <a:lnTo>
                    <a:pt x="653" y="789"/>
                  </a:lnTo>
                  <a:lnTo>
                    <a:pt x="653" y="785"/>
                  </a:lnTo>
                  <a:lnTo>
                    <a:pt x="655" y="781"/>
                  </a:lnTo>
                  <a:lnTo>
                    <a:pt x="659" y="777"/>
                  </a:lnTo>
                  <a:lnTo>
                    <a:pt x="665" y="771"/>
                  </a:lnTo>
                  <a:lnTo>
                    <a:pt x="678" y="756"/>
                  </a:lnTo>
                  <a:lnTo>
                    <a:pt x="695" y="737"/>
                  </a:lnTo>
                  <a:lnTo>
                    <a:pt x="724" y="706"/>
                  </a:lnTo>
                  <a:lnTo>
                    <a:pt x="724" y="693"/>
                  </a:lnTo>
                  <a:lnTo>
                    <a:pt x="717" y="700"/>
                  </a:lnTo>
                  <a:lnTo>
                    <a:pt x="699" y="719"/>
                  </a:lnTo>
                  <a:lnTo>
                    <a:pt x="688" y="737"/>
                  </a:lnTo>
                  <a:lnTo>
                    <a:pt x="680" y="742"/>
                  </a:lnTo>
                  <a:lnTo>
                    <a:pt x="667" y="756"/>
                  </a:lnTo>
                  <a:lnTo>
                    <a:pt x="653" y="769"/>
                  </a:lnTo>
                  <a:lnTo>
                    <a:pt x="638" y="789"/>
                  </a:lnTo>
                  <a:lnTo>
                    <a:pt x="615" y="813"/>
                  </a:lnTo>
                  <a:lnTo>
                    <a:pt x="592" y="838"/>
                  </a:lnTo>
                  <a:lnTo>
                    <a:pt x="569" y="863"/>
                  </a:lnTo>
                  <a:lnTo>
                    <a:pt x="544" y="892"/>
                  </a:lnTo>
                  <a:lnTo>
                    <a:pt x="534" y="900"/>
                  </a:lnTo>
                  <a:lnTo>
                    <a:pt x="523" y="906"/>
                  </a:lnTo>
                  <a:lnTo>
                    <a:pt x="519" y="908"/>
                  </a:lnTo>
                  <a:lnTo>
                    <a:pt x="515" y="911"/>
                  </a:lnTo>
                  <a:lnTo>
                    <a:pt x="511" y="913"/>
                  </a:lnTo>
                  <a:lnTo>
                    <a:pt x="507" y="915"/>
                  </a:lnTo>
                  <a:lnTo>
                    <a:pt x="496" y="921"/>
                  </a:lnTo>
                  <a:lnTo>
                    <a:pt x="488" y="931"/>
                  </a:lnTo>
                  <a:lnTo>
                    <a:pt x="480" y="942"/>
                  </a:lnTo>
                  <a:lnTo>
                    <a:pt x="477" y="946"/>
                  </a:lnTo>
                  <a:lnTo>
                    <a:pt x="469" y="952"/>
                  </a:lnTo>
                  <a:lnTo>
                    <a:pt x="465" y="954"/>
                  </a:lnTo>
                  <a:lnTo>
                    <a:pt x="463" y="954"/>
                  </a:lnTo>
                  <a:lnTo>
                    <a:pt x="463" y="952"/>
                  </a:lnTo>
                  <a:lnTo>
                    <a:pt x="477" y="936"/>
                  </a:lnTo>
                  <a:lnTo>
                    <a:pt x="484" y="925"/>
                  </a:lnTo>
                  <a:lnTo>
                    <a:pt x="473" y="938"/>
                  </a:lnTo>
                  <a:lnTo>
                    <a:pt x="457" y="952"/>
                  </a:lnTo>
                  <a:lnTo>
                    <a:pt x="450" y="959"/>
                  </a:lnTo>
                  <a:lnTo>
                    <a:pt x="425" y="988"/>
                  </a:lnTo>
                  <a:lnTo>
                    <a:pt x="425" y="980"/>
                  </a:lnTo>
                  <a:lnTo>
                    <a:pt x="421" y="975"/>
                  </a:lnTo>
                  <a:lnTo>
                    <a:pt x="406" y="990"/>
                  </a:lnTo>
                  <a:lnTo>
                    <a:pt x="417" y="975"/>
                  </a:lnTo>
                  <a:lnTo>
                    <a:pt x="407" y="980"/>
                  </a:lnTo>
                  <a:lnTo>
                    <a:pt x="396" y="988"/>
                  </a:lnTo>
                  <a:lnTo>
                    <a:pt x="402" y="979"/>
                  </a:lnTo>
                  <a:lnTo>
                    <a:pt x="413" y="965"/>
                  </a:lnTo>
                  <a:lnTo>
                    <a:pt x="419" y="961"/>
                  </a:lnTo>
                  <a:lnTo>
                    <a:pt x="425" y="952"/>
                  </a:lnTo>
                  <a:lnTo>
                    <a:pt x="444" y="927"/>
                  </a:lnTo>
                  <a:lnTo>
                    <a:pt x="463" y="898"/>
                  </a:lnTo>
                  <a:lnTo>
                    <a:pt x="473" y="883"/>
                  </a:lnTo>
                  <a:lnTo>
                    <a:pt x="475" y="879"/>
                  </a:lnTo>
                  <a:lnTo>
                    <a:pt x="478" y="875"/>
                  </a:lnTo>
                  <a:lnTo>
                    <a:pt x="488" y="871"/>
                  </a:lnTo>
                  <a:lnTo>
                    <a:pt x="500" y="858"/>
                  </a:lnTo>
                  <a:lnTo>
                    <a:pt x="509" y="846"/>
                  </a:lnTo>
                  <a:lnTo>
                    <a:pt x="515" y="833"/>
                  </a:lnTo>
                  <a:lnTo>
                    <a:pt x="523" y="823"/>
                  </a:lnTo>
                  <a:lnTo>
                    <a:pt x="530" y="815"/>
                  </a:lnTo>
                  <a:lnTo>
                    <a:pt x="542" y="806"/>
                  </a:lnTo>
                  <a:lnTo>
                    <a:pt x="550" y="798"/>
                  </a:lnTo>
                  <a:lnTo>
                    <a:pt x="557" y="790"/>
                  </a:lnTo>
                  <a:lnTo>
                    <a:pt x="563" y="779"/>
                  </a:lnTo>
                  <a:lnTo>
                    <a:pt x="582" y="758"/>
                  </a:lnTo>
                  <a:lnTo>
                    <a:pt x="605" y="731"/>
                  </a:lnTo>
                  <a:lnTo>
                    <a:pt x="622" y="716"/>
                  </a:lnTo>
                  <a:lnTo>
                    <a:pt x="628" y="708"/>
                  </a:lnTo>
                  <a:lnTo>
                    <a:pt x="634" y="700"/>
                  </a:lnTo>
                  <a:lnTo>
                    <a:pt x="640" y="694"/>
                  </a:lnTo>
                  <a:lnTo>
                    <a:pt x="642" y="685"/>
                  </a:lnTo>
                  <a:lnTo>
                    <a:pt x="644" y="683"/>
                  </a:lnTo>
                  <a:lnTo>
                    <a:pt x="642" y="685"/>
                  </a:lnTo>
                  <a:lnTo>
                    <a:pt x="634" y="693"/>
                  </a:lnTo>
                  <a:lnTo>
                    <a:pt x="621" y="708"/>
                  </a:lnTo>
                  <a:lnTo>
                    <a:pt x="613" y="717"/>
                  </a:lnTo>
                  <a:lnTo>
                    <a:pt x="594" y="737"/>
                  </a:lnTo>
                  <a:lnTo>
                    <a:pt x="580" y="754"/>
                  </a:lnTo>
                  <a:lnTo>
                    <a:pt x="573" y="762"/>
                  </a:lnTo>
                  <a:lnTo>
                    <a:pt x="565" y="771"/>
                  </a:lnTo>
                  <a:lnTo>
                    <a:pt x="557" y="779"/>
                  </a:lnTo>
                  <a:lnTo>
                    <a:pt x="550" y="789"/>
                  </a:lnTo>
                  <a:lnTo>
                    <a:pt x="542" y="798"/>
                  </a:lnTo>
                  <a:lnTo>
                    <a:pt x="530" y="808"/>
                  </a:lnTo>
                  <a:lnTo>
                    <a:pt x="525" y="813"/>
                  </a:lnTo>
                  <a:lnTo>
                    <a:pt x="521" y="815"/>
                  </a:lnTo>
                  <a:lnTo>
                    <a:pt x="523" y="812"/>
                  </a:lnTo>
                  <a:lnTo>
                    <a:pt x="523" y="810"/>
                  </a:lnTo>
                  <a:lnTo>
                    <a:pt x="521" y="812"/>
                  </a:lnTo>
                  <a:lnTo>
                    <a:pt x="509" y="825"/>
                  </a:lnTo>
                  <a:lnTo>
                    <a:pt x="490" y="842"/>
                  </a:lnTo>
                  <a:lnTo>
                    <a:pt x="498" y="835"/>
                  </a:lnTo>
                  <a:lnTo>
                    <a:pt x="505" y="823"/>
                  </a:lnTo>
                  <a:lnTo>
                    <a:pt x="519" y="808"/>
                  </a:lnTo>
                  <a:lnTo>
                    <a:pt x="538" y="787"/>
                  </a:lnTo>
                  <a:lnTo>
                    <a:pt x="546" y="775"/>
                  </a:lnTo>
                  <a:lnTo>
                    <a:pt x="555" y="760"/>
                  </a:lnTo>
                  <a:lnTo>
                    <a:pt x="565" y="750"/>
                  </a:lnTo>
                  <a:lnTo>
                    <a:pt x="571" y="746"/>
                  </a:lnTo>
                  <a:lnTo>
                    <a:pt x="580" y="731"/>
                  </a:lnTo>
                  <a:lnTo>
                    <a:pt x="594" y="716"/>
                  </a:lnTo>
                  <a:lnTo>
                    <a:pt x="605" y="706"/>
                  </a:lnTo>
                  <a:lnTo>
                    <a:pt x="617" y="693"/>
                  </a:lnTo>
                  <a:lnTo>
                    <a:pt x="644" y="664"/>
                  </a:lnTo>
                  <a:lnTo>
                    <a:pt x="670" y="629"/>
                  </a:lnTo>
                  <a:lnTo>
                    <a:pt x="682" y="616"/>
                  </a:lnTo>
                  <a:lnTo>
                    <a:pt x="694" y="604"/>
                  </a:lnTo>
                  <a:lnTo>
                    <a:pt x="713" y="581"/>
                  </a:lnTo>
                  <a:lnTo>
                    <a:pt x="701" y="587"/>
                  </a:lnTo>
                  <a:lnTo>
                    <a:pt x="694" y="593"/>
                  </a:lnTo>
                  <a:lnTo>
                    <a:pt x="688" y="598"/>
                  </a:lnTo>
                  <a:lnTo>
                    <a:pt x="682" y="606"/>
                  </a:lnTo>
                  <a:lnTo>
                    <a:pt x="670" y="618"/>
                  </a:lnTo>
                  <a:lnTo>
                    <a:pt x="649" y="641"/>
                  </a:lnTo>
                  <a:lnTo>
                    <a:pt x="632" y="664"/>
                  </a:lnTo>
                  <a:lnTo>
                    <a:pt x="622" y="675"/>
                  </a:lnTo>
                  <a:lnTo>
                    <a:pt x="615" y="683"/>
                  </a:lnTo>
                  <a:lnTo>
                    <a:pt x="603" y="696"/>
                  </a:lnTo>
                  <a:lnTo>
                    <a:pt x="594" y="708"/>
                  </a:lnTo>
                  <a:lnTo>
                    <a:pt x="584" y="717"/>
                  </a:lnTo>
                  <a:lnTo>
                    <a:pt x="574" y="727"/>
                  </a:lnTo>
                  <a:lnTo>
                    <a:pt x="565" y="737"/>
                  </a:lnTo>
                  <a:lnTo>
                    <a:pt x="532" y="775"/>
                  </a:lnTo>
                  <a:lnTo>
                    <a:pt x="536" y="769"/>
                  </a:lnTo>
                  <a:lnTo>
                    <a:pt x="544" y="756"/>
                  </a:lnTo>
                  <a:lnTo>
                    <a:pt x="559" y="735"/>
                  </a:lnTo>
                  <a:lnTo>
                    <a:pt x="576" y="714"/>
                  </a:lnTo>
                  <a:lnTo>
                    <a:pt x="596" y="693"/>
                  </a:lnTo>
                  <a:lnTo>
                    <a:pt x="621" y="666"/>
                  </a:lnTo>
                  <a:lnTo>
                    <a:pt x="613" y="673"/>
                  </a:lnTo>
                  <a:lnTo>
                    <a:pt x="586" y="698"/>
                  </a:lnTo>
                  <a:lnTo>
                    <a:pt x="563" y="725"/>
                  </a:lnTo>
                  <a:lnTo>
                    <a:pt x="550" y="737"/>
                  </a:lnTo>
                  <a:lnTo>
                    <a:pt x="546" y="742"/>
                  </a:lnTo>
                  <a:lnTo>
                    <a:pt x="540" y="748"/>
                  </a:lnTo>
                  <a:lnTo>
                    <a:pt x="542" y="742"/>
                  </a:lnTo>
                  <a:lnTo>
                    <a:pt x="546" y="737"/>
                  </a:lnTo>
                  <a:lnTo>
                    <a:pt x="551" y="729"/>
                  </a:lnTo>
                  <a:lnTo>
                    <a:pt x="561" y="719"/>
                  </a:lnTo>
                  <a:lnTo>
                    <a:pt x="619" y="794"/>
                  </a:lnTo>
                  <a:lnTo>
                    <a:pt x="559" y="618"/>
                  </a:lnTo>
                  <a:lnTo>
                    <a:pt x="571" y="602"/>
                  </a:lnTo>
                  <a:lnTo>
                    <a:pt x="588" y="585"/>
                  </a:lnTo>
                  <a:lnTo>
                    <a:pt x="590" y="587"/>
                  </a:lnTo>
                  <a:lnTo>
                    <a:pt x="590" y="591"/>
                  </a:lnTo>
                  <a:lnTo>
                    <a:pt x="586" y="598"/>
                  </a:lnTo>
                  <a:lnTo>
                    <a:pt x="580" y="614"/>
                  </a:lnTo>
                  <a:lnTo>
                    <a:pt x="580" y="616"/>
                  </a:lnTo>
                  <a:lnTo>
                    <a:pt x="578" y="612"/>
                  </a:lnTo>
                  <a:lnTo>
                    <a:pt x="578" y="604"/>
                  </a:lnTo>
                  <a:lnTo>
                    <a:pt x="569" y="614"/>
                  </a:lnTo>
                  <a:lnTo>
                    <a:pt x="563" y="622"/>
                  </a:lnTo>
                  <a:lnTo>
                    <a:pt x="555" y="629"/>
                  </a:lnTo>
                  <a:lnTo>
                    <a:pt x="551" y="635"/>
                  </a:lnTo>
                  <a:lnTo>
                    <a:pt x="548" y="637"/>
                  </a:lnTo>
                  <a:lnTo>
                    <a:pt x="548" y="635"/>
                  </a:lnTo>
                  <a:lnTo>
                    <a:pt x="550" y="629"/>
                  </a:lnTo>
                  <a:lnTo>
                    <a:pt x="559" y="618"/>
                  </a:lnTo>
                  <a:lnTo>
                    <a:pt x="619" y="794"/>
                  </a:lnTo>
                  <a:lnTo>
                    <a:pt x="382" y="683"/>
                  </a:lnTo>
                  <a:lnTo>
                    <a:pt x="386" y="671"/>
                  </a:lnTo>
                  <a:lnTo>
                    <a:pt x="388" y="668"/>
                  </a:lnTo>
                  <a:lnTo>
                    <a:pt x="386" y="668"/>
                  </a:lnTo>
                  <a:lnTo>
                    <a:pt x="384" y="669"/>
                  </a:lnTo>
                  <a:lnTo>
                    <a:pt x="382" y="675"/>
                  </a:lnTo>
                  <a:lnTo>
                    <a:pt x="379" y="679"/>
                  </a:lnTo>
                  <a:lnTo>
                    <a:pt x="375" y="683"/>
                  </a:lnTo>
                  <a:lnTo>
                    <a:pt x="375" y="687"/>
                  </a:lnTo>
                  <a:lnTo>
                    <a:pt x="373" y="691"/>
                  </a:lnTo>
                  <a:lnTo>
                    <a:pt x="373" y="693"/>
                  </a:lnTo>
                  <a:lnTo>
                    <a:pt x="365" y="700"/>
                  </a:lnTo>
                  <a:lnTo>
                    <a:pt x="356" y="708"/>
                  </a:lnTo>
                  <a:lnTo>
                    <a:pt x="352" y="712"/>
                  </a:lnTo>
                  <a:lnTo>
                    <a:pt x="346" y="717"/>
                  </a:lnTo>
                  <a:lnTo>
                    <a:pt x="340" y="729"/>
                  </a:lnTo>
                  <a:lnTo>
                    <a:pt x="336" y="739"/>
                  </a:lnTo>
                  <a:lnTo>
                    <a:pt x="334" y="742"/>
                  </a:lnTo>
                  <a:lnTo>
                    <a:pt x="331" y="748"/>
                  </a:lnTo>
                  <a:lnTo>
                    <a:pt x="323" y="756"/>
                  </a:lnTo>
                  <a:lnTo>
                    <a:pt x="317" y="762"/>
                  </a:lnTo>
                  <a:lnTo>
                    <a:pt x="306" y="777"/>
                  </a:lnTo>
                  <a:lnTo>
                    <a:pt x="286" y="798"/>
                  </a:lnTo>
                  <a:lnTo>
                    <a:pt x="262" y="823"/>
                  </a:lnTo>
                  <a:lnTo>
                    <a:pt x="246" y="840"/>
                  </a:lnTo>
                  <a:lnTo>
                    <a:pt x="212" y="885"/>
                  </a:lnTo>
                  <a:lnTo>
                    <a:pt x="185" y="915"/>
                  </a:lnTo>
                  <a:lnTo>
                    <a:pt x="164" y="944"/>
                  </a:lnTo>
                  <a:lnTo>
                    <a:pt x="141" y="969"/>
                  </a:lnTo>
                  <a:lnTo>
                    <a:pt x="148" y="957"/>
                  </a:lnTo>
                  <a:lnTo>
                    <a:pt x="156" y="946"/>
                  </a:lnTo>
                  <a:lnTo>
                    <a:pt x="171" y="925"/>
                  </a:lnTo>
                  <a:lnTo>
                    <a:pt x="192" y="900"/>
                  </a:lnTo>
                  <a:lnTo>
                    <a:pt x="210" y="879"/>
                  </a:lnTo>
                  <a:lnTo>
                    <a:pt x="225" y="856"/>
                  </a:lnTo>
                  <a:lnTo>
                    <a:pt x="260" y="815"/>
                  </a:lnTo>
                  <a:lnTo>
                    <a:pt x="313" y="746"/>
                  </a:lnTo>
                  <a:lnTo>
                    <a:pt x="321" y="735"/>
                  </a:lnTo>
                  <a:lnTo>
                    <a:pt x="329" y="725"/>
                  </a:lnTo>
                  <a:lnTo>
                    <a:pt x="344" y="708"/>
                  </a:lnTo>
                  <a:lnTo>
                    <a:pt x="363" y="687"/>
                  </a:lnTo>
                  <a:lnTo>
                    <a:pt x="392" y="652"/>
                  </a:lnTo>
                  <a:lnTo>
                    <a:pt x="406" y="635"/>
                  </a:lnTo>
                  <a:lnTo>
                    <a:pt x="415" y="625"/>
                  </a:lnTo>
                  <a:lnTo>
                    <a:pt x="425" y="618"/>
                  </a:lnTo>
                  <a:lnTo>
                    <a:pt x="432" y="612"/>
                  </a:lnTo>
                  <a:lnTo>
                    <a:pt x="442" y="600"/>
                  </a:lnTo>
                  <a:lnTo>
                    <a:pt x="455" y="583"/>
                  </a:lnTo>
                  <a:lnTo>
                    <a:pt x="488" y="545"/>
                  </a:lnTo>
                  <a:lnTo>
                    <a:pt x="503" y="527"/>
                  </a:lnTo>
                  <a:lnTo>
                    <a:pt x="521" y="510"/>
                  </a:lnTo>
                  <a:lnTo>
                    <a:pt x="515" y="522"/>
                  </a:lnTo>
                  <a:lnTo>
                    <a:pt x="503" y="533"/>
                  </a:lnTo>
                  <a:lnTo>
                    <a:pt x="494" y="543"/>
                  </a:lnTo>
                  <a:lnTo>
                    <a:pt x="484" y="556"/>
                  </a:lnTo>
                  <a:lnTo>
                    <a:pt x="471" y="572"/>
                  </a:lnTo>
                  <a:lnTo>
                    <a:pt x="448" y="600"/>
                  </a:lnTo>
                  <a:lnTo>
                    <a:pt x="425" y="627"/>
                  </a:lnTo>
                  <a:lnTo>
                    <a:pt x="411" y="645"/>
                  </a:lnTo>
                  <a:lnTo>
                    <a:pt x="398" y="660"/>
                  </a:lnTo>
                  <a:lnTo>
                    <a:pt x="388" y="675"/>
                  </a:lnTo>
                  <a:lnTo>
                    <a:pt x="384" y="681"/>
                  </a:lnTo>
                  <a:lnTo>
                    <a:pt x="382" y="683"/>
                  </a:lnTo>
                  <a:lnTo>
                    <a:pt x="619" y="794"/>
                  </a:lnTo>
                  <a:lnTo>
                    <a:pt x="496" y="842"/>
                  </a:lnTo>
                  <a:lnTo>
                    <a:pt x="496" y="844"/>
                  </a:lnTo>
                  <a:lnTo>
                    <a:pt x="494" y="848"/>
                  </a:lnTo>
                  <a:lnTo>
                    <a:pt x="511" y="829"/>
                  </a:lnTo>
                  <a:lnTo>
                    <a:pt x="511" y="827"/>
                  </a:lnTo>
                  <a:lnTo>
                    <a:pt x="513" y="827"/>
                  </a:lnTo>
                  <a:lnTo>
                    <a:pt x="513" y="829"/>
                  </a:lnTo>
                  <a:lnTo>
                    <a:pt x="511" y="833"/>
                  </a:lnTo>
                  <a:lnTo>
                    <a:pt x="509" y="837"/>
                  </a:lnTo>
                  <a:lnTo>
                    <a:pt x="503" y="842"/>
                  </a:lnTo>
                  <a:lnTo>
                    <a:pt x="496" y="852"/>
                  </a:lnTo>
                  <a:lnTo>
                    <a:pt x="488" y="861"/>
                  </a:lnTo>
                  <a:lnTo>
                    <a:pt x="482" y="869"/>
                  </a:lnTo>
                  <a:lnTo>
                    <a:pt x="478" y="873"/>
                  </a:lnTo>
                  <a:lnTo>
                    <a:pt x="473" y="877"/>
                  </a:lnTo>
                  <a:lnTo>
                    <a:pt x="471" y="879"/>
                  </a:lnTo>
                  <a:lnTo>
                    <a:pt x="469" y="881"/>
                  </a:lnTo>
                  <a:lnTo>
                    <a:pt x="463" y="890"/>
                  </a:lnTo>
                  <a:lnTo>
                    <a:pt x="459" y="894"/>
                  </a:lnTo>
                  <a:lnTo>
                    <a:pt x="457" y="890"/>
                  </a:lnTo>
                  <a:lnTo>
                    <a:pt x="457" y="886"/>
                  </a:lnTo>
                  <a:lnTo>
                    <a:pt x="459" y="881"/>
                  </a:lnTo>
                  <a:lnTo>
                    <a:pt x="461" y="879"/>
                  </a:lnTo>
                  <a:lnTo>
                    <a:pt x="465" y="877"/>
                  </a:lnTo>
                  <a:lnTo>
                    <a:pt x="475" y="871"/>
                  </a:lnTo>
                  <a:lnTo>
                    <a:pt x="478" y="867"/>
                  </a:lnTo>
                  <a:lnTo>
                    <a:pt x="482" y="863"/>
                  </a:lnTo>
                  <a:lnTo>
                    <a:pt x="484" y="858"/>
                  </a:lnTo>
                  <a:lnTo>
                    <a:pt x="488" y="852"/>
                  </a:lnTo>
                  <a:lnTo>
                    <a:pt x="496" y="842"/>
                  </a:lnTo>
                  <a:lnTo>
                    <a:pt x="619" y="794"/>
                  </a:lnTo>
                  <a:lnTo>
                    <a:pt x="724" y="564"/>
                  </a:lnTo>
                  <a:lnTo>
                    <a:pt x="713" y="581"/>
                  </a:lnTo>
                  <a:lnTo>
                    <a:pt x="720" y="570"/>
                  </a:lnTo>
                  <a:lnTo>
                    <a:pt x="724" y="564"/>
                  </a:lnTo>
                  <a:lnTo>
                    <a:pt x="619" y="794"/>
                  </a:lnTo>
                  <a:lnTo>
                    <a:pt x="102" y="614"/>
                  </a:lnTo>
                  <a:lnTo>
                    <a:pt x="106" y="610"/>
                  </a:lnTo>
                  <a:lnTo>
                    <a:pt x="106" y="612"/>
                  </a:lnTo>
                  <a:lnTo>
                    <a:pt x="108" y="614"/>
                  </a:lnTo>
                  <a:lnTo>
                    <a:pt x="112" y="618"/>
                  </a:lnTo>
                  <a:lnTo>
                    <a:pt x="114" y="618"/>
                  </a:lnTo>
                  <a:lnTo>
                    <a:pt x="112" y="614"/>
                  </a:lnTo>
                  <a:lnTo>
                    <a:pt x="112" y="604"/>
                  </a:lnTo>
                  <a:lnTo>
                    <a:pt x="112" y="595"/>
                  </a:lnTo>
                  <a:lnTo>
                    <a:pt x="114" y="587"/>
                  </a:lnTo>
                  <a:lnTo>
                    <a:pt x="118" y="577"/>
                  </a:lnTo>
                  <a:lnTo>
                    <a:pt x="121" y="568"/>
                  </a:lnTo>
                  <a:lnTo>
                    <a:pt x="127" y="558"/>
                  </a:lnTo>
                  <a:lnTo>
                    <a:pt x="131" y="547"/>
                  </a:lnTo>
                  <a:lnTo>
                    <a:pt x="137" y="541"/>
                  </a:lnTo>
                  <a:lnTo>
                    <a:pt x="139" y="537"/>
                  </a:lnTo>
                  <a:lnTo>
                    <a:pt x="141" y="533"/>
                  </a:lnTo>
                  <a:lnTo>
                    <a:pt x="141" y="531"/>
                  </a:lnTo>
                  <a:lnTo>
                    <a:pt x="139" y="529"/>
                  </a:lnTo>
                  <a:lnTo>
                    <a:pt x="139" y="527"/>
                  </a:lnTo>
                  <a:lnTo>
                    <a:pt x="141" y="524"/>
                  </a:lnTo>
                  <a:lnTo>
                    <a:pt x="154" y="502"/>
                  </a:lnTo>
                  <a:lnTo>
                    <a:pt x="167" y="483"/>
                  </a:lnTo>
                  <a:lnTo>
                    <a:pt x="181" y="466"/>
                  </a:lnTo>
                  <a:lnTo>
                    <a:pt x="192" y="447"/>
                  </a:lnTo>
                  <a:lnTo>
                    <a:pt x="198" y="441"/>
                  </a:lnTo>
                  <a:lnTo>
                    <a:pt x="204" y="433"/>
                  </a:lnTo>
                  <a:lnTo>
                    <a:pt x="208" y="428"/>
                  </a:lnTo>
                  <a:lnTo>
                    <a:pt x="214" y="422"/>
                  </a:lnTo>
                  <a:lnTo>
                    <a:pt x="221" y="408"/>
                  </a:lnTo>
                  <a:lnTo>
                    <a:pt x="229" y="403"/>
                  </a:lnTo>
                  <a:lnTo>
                    <a:pt x="237" y="395"/>
                  </a:lnTo>
                  <a:lnTo>
                    <a:pt x="237" y="389"/>
                  </a:lnTo>
                  <a:lnTo>
                    <a:pt x="237" y="382"/>
                  </a:lnTo>
                  <a:lnTo>
                    <a:pt x="238" y="376"/>
                  </a:lnTo>
                  <a:lnTo>
                    <a:pt x="242" y="370"/>
                  </a:lnTo>
                  <a:lnTo>
                    <a:pt x="246" y="359"/>
                  </a:lnTo>
                  <a:lnTo>
                    <a:pt x="248" y="355"/>
                  </a:lnTo>
                  <a:lnTo>
                    <a:pt x="248" y="353"/>
                  </a:lnTo>
                  <a:lnTo>
                    <a:pt x="248" y="355"/>
                  </a:lnTo>
                  <a:lnTo>
                    <a:pt x="231" y="378"/>
                  </a:lnTo>
                  <a:lnTo>
                    <a:pt x="221" y="393"/>
                  </a:lnTo>
                  <a:lnTo>
                    <a:pt x="214" y="406"/>
                  </a:lnTo>
                  <a:lnTo>
                    <a:pt x="208" y="422"/>
                  </a:lnTo>
                  <a:lnTo>
                    <a:pt x="204" y="430"/>
                  </a:lnTo>
                  <a:lnTo>
                    <a:pt x="194" y="441"/>
                  </a:lnTo>
                  <a:lnTo>
                    <a:pt x="181" y="456"/>
                  </a:lnTo>
                  <a:lnTo>
                    <a:pt x="169" y="472"/>
                  </a:lnTo>
                  <a:lnTo>
                    <a:pt x="162" y="483"/>
                  </a:lnTo>
                  <a:lnTo>
                    <a:pt x="152" y="495"/>
                  </a:lnTo>
                  <a:lnTo>
                    <a:pt x="137" y="510"/>
                  </a:lnTo>
                  <a:lnTo>
                    <a:pt x="135" y="516"/>
                  </a:lnTo>
                  <a:lnTo>
                    <a:pt x="123" y="537"/>
                  </a:lnTo>
                  <a:lnTo>
                    <a:pt x="110" y="566"/>
                  </a:lnTo>
                  <a:lnTo>
                    <a:pt x="108" y="568"/>
                  </a:lnTo>
                  <a:lnTo>
                    <a:pt x="106" y="568"/>
                  </a:lnTo>
                  <a:lnTo>
                    <a:pt x="104" y="568"/>
                  </a:lnTo>
                  <a:lnTo>
                    <a:pt x="104" y="570"/>
                  </a:lnTo>
                  <a:lnTo>
                    <a:pt x="102" y="575"/>
                  </a:lnTo>
                  <a:lnTo>
                    <a:pt x="100" y="591"/>
                  </a:lnTo>
                  <a:lnTo>
                    <a:pt x="98" y="600"/>
                  </a:lnTo>
                  <a:lnTo>
                    <a:pt x="96" y="602"/>
                  </a:lnTo>
                  <a:lnTo>
                    <a:pt x="96" y="604"/>
                  </a:lnTo>
                  <a:lnTo>
                    <a:pt x="96" y="608"/>
                  </a:lnTo>
                  <a:lnTo>
                    <a:pt x="96" y="612"/>
                  </a:lnTo>
                  <a:lnTo>
                    <a:pt x="94" y="616"/>
                  </a:lnTo>
                  <a:lnTo>
                    <a:pt x="96" y="618"/>
                  </a:lnTo>
                  <a:lnTo>
                    <a:pt x="98" y="616"/>
                  </a:lnTo>
                  <a:lnTo>
                    <a:pt x="102" y="614"/>
                  </a:lnTo>
                  <a:lnTo>
                    <a:pt x="619" y="794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alpha val="15000"/>
                  </a:schemeClr>
                </a:gs>
                <a:gs pos="60000">
                  <a:schemeClr val="bg1">
                    <a:alpha val="5000"/>
                  </a:schemeClr>
                </a:gs>
              </a:gsLst>
              <a:lin ang="162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 dirty="0"/>
            </a:p>
          </p:txBody>
        </p:sp>
      </p:grpSp>
      <p:pic>
        <p:nvPicPr>
          <p:cNvPr id="14" name="図 1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465578"/>
            <a:ext cx="10693400" cy="1576777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正方形/長方形 14"/>
          <p:cNvSpPr/>
          <p:nvPr/>
        </p:nvSpPr>
        <p:spPr bwMode="auto">
          <a:xfrm>
            <a:off x="0" y="4253214"/>
            <a:ext cx="10693400" cy="3308049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5000">
                <a:schemeClr val="bg1"/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9569" tIns="49785" rIns="99569" bIns="49785" rtlCol="0" anchor="t" compatLnSpc="1"/>
          <a:lstStyle/>
          <a:p>
            <a:pPr algn="ctr" eaLnBrk="1" latinLnBrk="0" hangingPunct="1"/>
            <a:endParaRPr kumimoji="0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95981" y="5292884"/>
            <a:ext cx="6416040" cy="624855"/>
          </a:xfrm>
        </p:spPr>
        <p:txBody>
          <a:bodyPr anchor="b"/>
          <a:lstStyle>
            <a:lvl1pPr algn="l">
              <a:defRPr sz="2200" b="1">
                <a:gradFill>
                  <a:gsLst>
                    <a:gs pos="20000">
                      <a:schemeClr val="accent4"/>
                    </a:gs>
                    <a:gs pos="100000">
                      <a:schemeClr val="bg2"/>
                    </a:gs>
                  </a:gsLst>
                  <a:lin ang="5400000" scaled="1"/>
                </a:gradFill>
                <a:effectLst/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095981" y="675613"/>
            <a:ext cx="6416040" cy="4536758"/>
          </a:xfrm>
          <a:solidFill>
            <a:schemeClr val="bg1"/>
          </a:solidFill>
          <a:ln w="76200" cap="sq">
            <a:solidFill>
              <a:srgbClr val="FFFFFF"/>
            </a:solidFill>
            <a:miter lim="800000"/>
          </a:ln>
          <a:effectLst>
            <a:outerShdw blurRad="76200" dist="76200" dir="2700000" algn="tl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500"/>
            </a:lvl1pPr>
            <a:lvl2pPr marL="497845" indent="0">
              <a:buNone/>
              <a:defRPr sz="3000"/>
            </a:lvl2pPr>
            <a:lvl3pPr marL="995690" indent="0">
              <a:buNone/>
              <a:defRPr sz="2600"/>
            </a:lvl3pPr>
            <a:lvl4pPr marL="1493535" indent="0">
              <a:buNone/>
              <a:defRPr sz="2200"/>
            </a:lvl4pPr>
            <a:lvl5pPr marL="1991380" indent="0">
              <a:buNone/>
              <a:defRPr sz="2200"/>
            </a:lvl5pPr>
            <a:lvl6pPr marL="2489225" indent="0">
              <a:buNone/>
              <a:defRPr sz="2200"/>
            </a:lvl6pPr>
            <a:lvl7pPr marL="2987070" indent="0">
              <a:buNone/>
              <a:defRPr sz="2200"/>
            </a:lvl7pPr>
            <a:lvl8pPr marL="3484916" indent="0">
              <a:buNone/>
              <a:defRPr sz="2200"/>
            </a:lvl8pPr>
            <a:lvl9pPr marL="3982761" indent="0">
              <a:buNone/>
              <a:defRPr sz="2200"/>
            </a:lvl9pPr>
          </a:lstStyle>
          <a:p>
            <a:r>
              <a:rPr kumimoji="0" lang="ja-JP" altLang="en-US" dirty="0" smtClean="0"/>
              <a:t>アイコンをクリックして図を追加</a:t>
            </a:r>
            <a:endParaRPr kumimoji="0" lang="en-US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095981" y="5917739"/>
            <a:ext cx="6416040" cy="887398"/>
          </a:xfrm>
        </p:spPr>
        <p:txBody>
          <a:bodyPr/>
          <a:lstStyle>
            <a:lvl1pPr marL="0" indent="0">
              <a:buNone/>
              <a:defRPr sz="1500"/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76EDF-D243-4D49-94B1-AC9D6D741C40}" type="datetime1">
              <a:rPr kumimoji="1" lang="ja-JP" altLang="en-US" smtClean="0"/>
              <a:t>2013/8/18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/>
            </a:lvl1pPr>
          </a:lstStyle>
          <a:p>
            <a:fld id="{59960732-A5CB-482A-B5DD-15DA2DB8BE0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フリーフォーム 14"/>
          <p:cNvSpPr>
            <a:spLocks/>
          </p:cNvSpPr>
          <p:nvPr/>
        </p:nvSpPr>
        <p:spPr bwMode="auto">
          <a:xfrm>
            <a:off x="4" y="787612"/>
            <a:ext cx="10693399" cy="1249691"/>
          </a:xfrm>
          <a:custGeom>
            <a:avLst/>
            <a:gdLst/>
            <a:ahLst/>
            <a:cxnLst>
              <a:cxn ang="0">
                <a:pos x="5407" y="367"/>
              </a:cxn>
              <a:cxn ang="0">
                <a:pos x="3948" y="348"/>
              </a:cxn>
              <a:cxn ang="0">
                <a:pos x="4719" y="566"/>
              </a:cxn>
              <a:cxn ang="0">
                <a:pos x="5452" y="560"/>
              </a:cxn>
              <a:cxn ang="0">
                <a:pos x="3864" y="341"/>
              </a:cxn>
              <a:cxn ang="0">
                <a:pos x="3735" y="335"/>
              </a:cxn>
              <a:cxn ang="0">
                <a:pos x="5220" y="296"/>
              </a:cxn>
              <a:cxn ang="0">
                <a:pos x="4873" y="142"/>
              </a:cxn>
              <a:cxn ang="0">
                <a:pos x="3465" y="405"/>
              </a:cxn>
              <a:cxn ang="0">
                <a:pos x="4494" y="566"/>
              </a:cxn>
              <a:cxn ang="0">
                <a:pos x="4481" y="354"/>
              </a:cxn>
              <a:cxn ang="0">
                <a:pos x="3176" y="476"/>
              </a:cxn>
              <a:cxn ang="0">
                <a:pos x="3408" y="457"/>
              </a:cxn>
              <a:cxn ang="0">
                <a:pos x="4526" y="618"/>
              </a:cxn>
              <a:cxn ang="0">
                <a:pos x="4070" y="560"/>
              </a:cxn>
              <a:cxn ang="0">
                <a:pos x="2469" y="592"/>
              </a:cxn>
              <a:cxn ang="0">
                <a:pos x="2880" y="521"/>
              </a:cxn>
              <a:cxn ang="0">
                <a:pos x="1453" y="618"/>
              </a:cxn>
              <a:cxn ang="0">
                <a:pos x="2610" y="585"/>
              </a:cxn>
              <a:cxn ang="0">
                <a:pos x="4738" y="457"/>
              </a:cxn>
              <a:cxn ang="0">
                <a:pos x="5085" y="508"/>
              </a:cxn>
              <a:cxn ang="0">
                <a:pos x="4500" y="431"/>
              </a:cxn>
              <a:cxn ang="0">
                <a:pos x="3093" y="560"/>
              </a:cxn>
              <a:cxn ang="0">
                <a:pos x="3607" y="592"/>
              </a:cxn>
              <a:cxn ang="0">
                <a:pos x="4880" y="547"/>
              </a:cxn>
              <a:cxn ang="0">
                <a:pos x="2983" y="502"/>
              </a:cxn>
              <a:cxn ang="0">
                <a:pos x="4635" y="444"/>
              </a:cxn>
              <a:cxn ang="0">
                <a:pos x="5433" y="495"/>
              </a:cxn>
              <a:cxn ang="0">
                <a:pos x="1511" y="65"/>
              </a:cxn>
              <a:cxn ang="0">
                <a:pos x="515" y="521"/>
              </a:cxn>
              <a:cxn ang="0">
                <a:pos x="875" y="328"/>
              </a:cxn>
              <a:cxn ang="0">
                <a:pos x="566" y="193"/>
              </a:cxn>
              <a:cxn ang="0">
                <a:pos x="225" y="380"/>
              </a:cxn>
              <a:cxn ang="0">
                <a:pos x="65" y="219"/>
              </a:cxn>
              <a:cxn ang="0">
                <a:pos x="296" y="521"/>
              </a:cxn>
              <a:cxn ang="0">
                <a:pos x="110" y="515"/>
              </a:cxn>
              <a:cxn ang="0">
                <a:pos x="515" y="598"/>
              </a:cxn>
              <a:cxn ang="0">
                <a:pos x="187" y="380"/>
              </a:cxn>
              <a:cxn ang="0">
                <a:pos x="1428" y="168"/>
              </a:cxn>
              <a:cxn ang="0">
                <a:pos x="5433" y="495"/>
              </a:cxn>
              <a:cxn ang="0">
                <a:pos x="1852" y="489"/>
              </a:cxn>
              <a:cxn ang="0">
                <a:pos x="1543" y="412"/>
              </a:cxn>
              <a:cxn ang="0">
                <a:pos x="933" y="335"/>
              </a:cxn>
              <a:cxn ang="0">
                <a:pos x="547" y="309"/>
              </a:cxn>
              <a:cxn ang="0">
                <a:pos x="495" y="438"/>
              </a:cxn>
              <a:cxn ang="0">
                <a:pos x="1119" y="579"/>
              </a:cxn>
              <a:cxn ang="0">
                <a:pos x="1781" y="592"/>
              </a:cxn>
              <a:cxn ang="0">
                <a:pos x="798" y="470"/>
              </a:cxn>
              <a:cxn ang="0">
                <a:pos x="1350" y="598"/>
              </a:cxn>
              <a:cxn ang="0">
                <a:pos x="296" y="39"/>
              </a:cxn>
              <a:cxn ang="0">
                <a:pos x="2347" y="335"/>
              </a:cxn>
              <a:cxn ang="0">
                <a:pos x="2520" y="399"/>
              </a:cxn>
              <a:cxn ang="0">
                <a:pos x="2019" y="450"/>
              </a:cxn>
              <a:cxn ang="0">
                <a:pos x="2733" y="431"/>
              </a:cxn>
              <a:cxn ang="0">
                <a:pos x="2373" y="425"/>
              </a:cxn>
              <a:cxn ang="0">
                <a:pos x="3292" y="341"/>
              </a:cxn>
              <a:cxn ang="0">
                <a:pos x="3459" y="328"/>
              </a:cxn>
              <a:cxn ang="0">
                <a:pos x="5433" y="495"/>
              </a:cxn>
              <a:cxn ang="0">
                <a:pos x="1755" y="335"/>
              </a:cxn>
              <a:cxn ang="0">
                <a:pos x="1646" y="238"/>
              </a:cxn>
              <a:cxn ang="0">
                <a:pos x="3093" y="219"/>
              </a:cxn>
              <a:cxn ang="0">
                <a:pos x="1903" y="348"/>
              </a:cxn>
              <a:cxn ang="0">
                <a:pos x="2520" y="213"/>
              </a:cxn>
            </a:cxnLst>
            <a:rect l="0" t="0" r="0" b="0"/>
            <a:pathLst>
              <a:path w="5754" h="618">
                <a:moveTo>
                  <a:pt x="5433" y="495"/>
                </a:moveTo>
                <a:lnTo>
                  <a:pt x="5433" y="489"/>
                </a:lnTo>
                <a:lnTo>
                  <a:pt x="5426" y="489"/>
                </a:lnTo>
                <a:lnTo>
                  <a:pt x="5420" y="495"/>
                </a:lnTo>
                <a:lnTo>
                  <a:pt x="5426" y="495"/>
                </a:lnTo>
                <a:lnTo>
                  <a:pt x="5433" y="495"/>
                </a:lnTo>
                <a:lnTo>
                  <a:pt x="5510" y="470"/>
                </a:lnTo>
                <a:lnTo>
                  <a:pt x="5510" y="457"/>
                </a:lnTo>
                <a:lnTo>
                  <a:pt x="5484" y="457"/>
                </a:lnTo>
                <a:lnTo>
                  <a:pt x="5484" y="470"/>
                </a:lnTo>
                <a:lnTo>
                  <a:pt x="5490" y="476"/>
                </a:lnTo>
                <a:lnTo>
                  <a:pt x="5510" y="470"/>
                </a:lnTo>
                <a:lnTo>
                  <a:pt x="5433" y="495"/>
                </a:lnTo>
                <a:lnTo>
                  <a:pt x="5542" y="470"/>
                </a:lnTo>
                <a:lnTo>
                  <a:pt x="5535" y="470"/>
                </a:lnTo>
                <a:lnTo>
                  <a:pt x="5529" y="476"/>
                </a:lnTo>
                <a:lnTo>
                  <a:pt x="5529" y="483"/>
                </a:lnTo>
                <a:lnTo>
                  <a:pt x="5542" y="470"/>
                </a:lnTo>
                <a:lnTo>
                  <a:pt x="5433" y="495"/>
                </a:lnTo>
                <a:lnTo>
                  <a:pt x="5523" y="270"/>
                </a:lnTo>
                <a:lnTo>
                  <a:pt x="5523" y="277"/>
                </a:lnTo>
                <a:lnTo>
                  <a:pt x="5529" y="283"/>
                </a:lnTo>
                <a:lnTo>
                  <a:pt x="5542" y="283"/>
                </a:lnTo>
                <a:lnTo>
                  <a:pt x="5535" y="270"/>
                </a:lnTo>
                <a:lnTo>
                  <a:pt x="5523" y="270"/>
                </a:lnTo>
                <a:lnTo>
                  <a:pt x="5433" y="495"/>
                </a:lnTo>
                <a:lnTo>
                  <a:pt x="5670" y="348"/>
                </a:lnTo>
                <a:lnTo>
                  <a:pt x="5645" y="354"/>
                </a:lnTo>
                <a:lnTo>
                  <a:pt x="5625" y="354"/>
                </a:lnTo>
                <a:lnTo>
                  <a:pt x="5600" y="373"/>
                </a:lnTo>
                <a:lnTo>
                  <a:pt x="5593" y="373"/>
                </a:lnTo>
                <a:lnTo>
                  <a:pt x="5587" y="367"/>
                </a:lnTo>
                <a:lnTo>
                  <a:pt x="5587" y="354"/>
                </a:lnTo>
                <a:lnTo>
                  <a:pt x="5593" y="354"/>
                </a:lnTo>
                <a:lnTo>
                  <a:pt x="5600" y="354"/>
                </a:lnTo>
                <a:lnTo>
                  <a:pt x="5580" y="348"/>
                </a:lnTo>
                <a:lnTo>
                  <a:pt x="5568" y="341"/>
                </a:lnTo>
                <a:lnTo>
                  <a:pt x="5754" y="264"/>
                </a:lnTo>
                <a:lnTo>
                  <a:pt x="5555" y="335"/>
                </a:lnTo>
                <a:lnTo>
                  <a:pt x="5535" y="315"/>
                </a:lnTo>
                <a:lnTo>
                  <a:pt x="5510" y="309"/>
                </a:lnTo>
                <a:lnTo>
                  <a:pt x="5478" y="309"/>
                </a:lnTo>
                <a:lnTo>
                  <a:pt x="5465" y="309"/>
                </a:lnTo>
                <a:lnTo>
                  <a:pt x="5433" y="303"/>
                </a:lnTo>
                <a:lnTo>
                  <a:pt x="5426" y="303"/>
                </a:lnTo>
                <a:lnTo>
                  <a:pt x="5426" y="309"/>
                </a:lnTo>
                <a:lnTo>
                  <a:pt x="5439" y="309"/>
                </a:lnTo>
                <a:lnTo>
                  <a:pt x="5484" y="315"/>
                </a:lnTo>
                <a:lnTo>
                  <a:pt x="5529" y="328"/>
                </a:lnTo>
                <a:lnTo>
                  <a:pt x="5535" y="335"/>
                </a:lnTo>
                <a:lnTo>
                  <a:pt x="5535" y="341"/>
                </a:lnTo>
                <a:lnTo>
                  <a:pt x="5529" y="348"/>
                </a:lnTo>
                <a:lnTo>
                  <a:pt x="5523" y="348"/>
                </a:lnTo>
                <a:lnTo>
                  <a:pt x="5510" y="348"/>
                </a:lnTo>
                <a:lnTo>
                  <a:pt x="5484" y="348"/>
                </a:lnTo>
                <a:lnTo>
                  <a:pt x="5445" y="354"/>
                </a:lnTo>
                <a:lnTo>
                  <a:pt x="5407" y="367"/>
                </a:lnTo>
                <a:lnTo>
                  <a:pt x="5368" y="380"/>
                </a:lnTo>
                <a:lnTo>
                  <a:pt x="5317" y="405"/>
                </a:lnTo>
                <a:lnTo>
                  <a:pt x="5310" y="412"/>
                </a:lnTo>
                <a:lnTo>
                  <a:pt x="5310" y="418"/>
                </a:lnTo>
                <a:lnTo>
                  <a:pt x="5317" y="418"/>
                </a:lnTo>
                <a:lnTo>
                  <a:pt x="5310" y="425"/>
                </a:lnTo>
                <a:lnTo>
                  <a:pt x="5291" y="431"/>
                </a:lnTo>
                <a:lnTo>
                  <a:pt x="5291" y="438"/>
                </a:lnTo>
                <a:lnTo>
                  <a:pt x="5304" y="438"/>
                </a:lnTo>
                <a:lnTo>
                  <a:pt x="5323" y="431"/>
                </a:lnTo>
                <a:lnTo>
                  <a:pt x="5349" y="418"/>
                </a:lnTo>
                <a:lnTo>
                  <a:pt x="5375" y="405"/>
                </a:lnTo>
                <a:lnTo>
                  <a:pt x="5439" y="386"/>
                </a:lnTo>
                <a:lnTo>
                  <a:pt x="5471" y="380"/>
                </a:lnTo>
                <a:lnTo>
                  <a:pt x="5490" y="380"/>
                </a:lnTo>
                <a:lnTo>
                  <a:pt x="5529" y="386"/>
                </a:lnTo>
                <a:lnTo>
                  <a:pt x="5587" y="399"/>
                </a:lnTo>
                <a:lnTo>
                  <a:pt x="5638" y="412"/>
                </a:lnTo>
                <a:lnTo>
                  <a:pt x="5664" y="425"/>
                </a:lnTo>
                <a:lnTo>
                  <a:pt x="5658" y="412"/>
                </a:lnTo>
                <a:lnTo>
                  <a:pt x="5645" y="405"/>
                </a:lnTo>
                <a:lnTo>
                  <a:pt x="5664" y="393"/>
                </a:lnTo>
                <a:lnTo>
                  <a:pt x="5664" y="386"/>
                </a:lnTo>
                <a:lnTo>
                  <a:pt x="5658" y="386"/>
                </a:lnTo>
                <a:lnTo>
                  <a:pt x="5651" y="380"/>
                </a:lnTo>
                <a:lnTo>
                  <a:pt x="5670" y="380"/>
                </a:lnTo>
                <a:lnTo>
                  <a:pt x="5664" y="373"/>
                </a:lnTo>
                <a:lnTo>
                  <a:pt x="5670" y="367"/>
                </a:lnTo>
                <a:lnTo>
                  <a:pt x="5703" y="341"/>
                </a:lnTo>
                <a:lnTo>
                  <a:pt x="5754" y="328"/>
                </a:lnTo>
                <a:lnTo>
                  <a:pt x="5754" y="315"/>
                </a:lnTo>
                <a:lnTo>
                  <a:pt x="5715" y="328"/>
                </a:lnTo>
                <a:lnTo>
                  <a:pt x="5670" y="348"/>
                </a:lnTo>
                <a:lnTo>
                  <a:pt x="5433" y="495"/>
                </a:lnTo>
                <a:lnTo>
                  <a:pt x="5465" y="367"/>
                </a:lnTo>
                <a:lnTo>
                  <a:pt x="5445" y="380"/>
                </a:lnTo>
                <a:lnTo>
                  <a:pt x="5439" y="380"/>
                </a:lnTo>
                <a:lnTo>
                  <a:pt x="5439" y="373"/>
                </a:lnTo>
                <a:lnTo>
                  <a:pt x="5445" y="354"/>
                </a:lnTo>
                <a:lnTo>
                  <a:pt x="5458" y="354"/>
                </a:lnTo>
                <a:lnTo>
                  <a:pt x="5471" y="354"/>
                </a:lnTo>
                <a:lnTo>
                  <a:pt x="5465" y="367"/>
                </a:lnTo>
                <a:lnTo>
                  <a:pt x="5433" y="495"/>
                </a:lnTo>
                <a:lnTo>
                  <a:pt x="3877" y="348"/>
                </a:lnTo>
                <a:lnTo>
                  <a:pt x="3896" y="348"/>
                </a:lnTo>
                <a:lnTo>
                  <a:pt x="3909" y="354"/>
                </a:lnTo>
                <a:lnTo>
                  <a:pt x="3922" y="354"/>
                </a:lnTo>
                <a:lnTo>
                  <a:pt x="3922" y="367"/>
                </a:lnTo>
                <a:lnTo>
                  <a:pt x="3928" y="367"/>
                </a:lnTo>
                <a:lnTo>
                  <a:pt x="3941" y="367"/>
                </a:lnTo>
                <a:lnTo>
                  <a:pt x="3941" y="354"/>
                </a:lnTo>
                <a:lnTo>
                  <a:pt x="3941" y="367"/>
                </a:lnTo>
                <a:lnTo>
                  <a:pt x="3948" y="373"/>
                </a:lnTo>
                <a:lnTo>
                  <a:pt x="3967" y="354"/>
                </a:lnTo>
                <a:lnTo>
                  <a:pt x="3954" y="354"/>
                </a:lnTo>
                <a:lnTo>
                  <a:pt x="3948" y="354"/>
                </a:lnTo>
                <a:lnTo>
                  <a:pt x="3948" y="348"/>
                </a:lnTo>
                <a:lnTo>
                  <a:pt x="3941" y="348"/>
                </a:lnTo>
                <a:lnTo>
                  <a:pt x="3928" y="348"/>
                </a:lnTo>
                <a:lnTo>
                  <a:pt x="3922" y="348"/>
                </a:lnTo>
                <a:lnTo>
                  <a:pt x="3915" y="341"/>
                </a:lnTo>
                <a:lnTo>
                  <a:pt x="3903" y="348"/>
                </a:lnTo>
                <a:lnTo>
                  <a:pt x="3903" y="341"/>
                </a:lnTo>
                <a:lnTo>
                  <a:pt x="3896" y="335"/>
                </a:lnTo>
                <a:lnTo>
                  <a:pt x="3883" y="341"/>
                </a:lnTo>
                <a:lnTo>
                  <a:pt x="3877" y="341"/>
                </a:lnTo>
                <a:lnTo>
                  <a:pt x="3877" y="348"/>
                </a:lnTo>
                <a:lnTo>
                  <a:pt x="5433" y="495"/>
                </a:lnTo>
                <a:lnTo>
                  <a:pt x="4095" y="341"/>
                </a:lnTo>
                <a:lnTo>
                  <a:pt x="4095" y="348"/>
                </a:lnTo>
                <a:lnTo>
                  <a:pt x="4102" y="335"/>
                </a:lnTo>
                <a:lnTo>
                  <a:pt x="4095" y="335"/>
                </a:lnTo>
                <a:lnTo>
                  <a:pt x="4095" y="341"/>
                </a:lnTo>
                <a:lnTo>
                  <a:pt x="5433" y="495"/>
                </a:lnTo>
                <a:lnTo>
                  <a:pt x="5413" y="502"/>
                </a:lnTo>
                <a:lnTo>
                  <a:pt x="5394" y="502"/>
                </a:lnTo>
                <a:lnTo>
                  <a:pt x="5413" y="508"/>
                </a:lnTo>
                <a:lnTo>
                  <a:pt x="5413" y="502"/>
                </a:lnTo>
                <a:lnTo>
                  <a:pt x="5433" y="495"/>
                </a:lnTo>
                <a:lnTo>
                  <a:pt x="5722" y="618"/>
                </a:lnTo>
                <a:lnTo>
                  <a:pt x="5754" y="605"/>
                </a:lnTo>
                <a:lnTo>
                  <a:pt x="5754" y="560"/>
                </a:lnTo>
                <a:lnTo>
                  <a:pt x="5625" y="618"/>
                </a:lnTo>
                <a:lnTo>
                  <a:pt x="5722" y="618"/>
                </a:lnTo>
                <a:lnTo>
                  <a:pt x="5433" y="495"/>
                </a:lnTo>
                <a:lnTo>
                  <a:pt x="3832" y="219"/>
                </a:lnTo>
                <a:lnTo>
                  <a:pt x="3819" y="219"/>
                </a:lnTo>
                <a:lnTo>
                  <a:pt x="3825" y="225"/>
                </a:lnTo>
                <a:lnTo>
                  <a:pt x="3832" y="219"/>
                </a:lnTo>
                <a:lnTo>
                  <a:pt x="5433" y="495"/>
                </a:lnTo>
                <a:lnTo>
                  <a:pt x="4822" y="476"/>
                </a:lnTo>
                <a:lnTo>
                  <a:pt x="4828" y="476"/>
                </a:lnTo>
                <a:lnTo>
                  <a:pt x="4828" y="470"/>
                </a:lnTo>
                <a:lnTo>
                  <a:pt x="4822" y="470"/>
                </a:lnTo>
                <a:lnTo>
                  <a:pt x="4809" y="470"/>
                </a:lnTo>
                <a:lnTo>
                  <a:pt x="4803" y="470"/>
                </a:lnTo>
                <a:lnTo>
                  <a:pt x="4803" y="476"/>
                </a:lnTo>
                <a:lnTo>
                  <a:pt x="4809" y="476"/>
                </a:lnTo>
                <a:lnTo>
                  <a:pt x="4822" y="476"/>
                </a:lnTo>
                <a:lnTo>
                  <a:pt x="5433" y="495"/>
                </a:lnTo>
                <a:lnTo>
                  <a:pt x="3787" y="322"/>
                </a:lnTo>
                <a:lnTo>
                  <a:pt x="3793" y="328"/>
                </a:lnTo>
                <a:lnTo>
                  <a:pt x="3800" y="328"/>
                </a:lnTo>
                <a:lnTo>
                  <a:pt x="3800" y="315"/>
                </a:lnTo>
                <a:lnTo>
                  <a:pt x="3793" y="315"/>
                </a:lnTo>
                <a:lnTo>
                  <a:pt x="3787" y="315"/>
                </a:lnTo>
                <a:lnTo>
                  <a:pt x="3787" y="322"/>
                </a:lnTo>
                <a:lnTo>
                  <a:pt x="5433" y="495"/>
                </a:lnTo>
                <a:lnTo>
                  <a:pt x="4713" y="560"/>
                </a:lnTo>
                <a:lnTo>
                  <a:pt x="4693" y="560"/>
                </a:lnTo>
                <a:lnTo>
                  <a:pt x="4674" y="560"/>
                </a:lnTo>
                <a:lnTo>
                  <a:pt x="4674" y="579"/>
                </a:lnTo>
                <a:lnTo>
                  <a:pt x="4693" y="579"/>
                </a:lnTo>
                <a:lnTo>
                  <a:pt x="4719" y="566"/>
                </a:lnTo>
                <a:lnTo>
                  <a:pt x="4745" y="566"/>
                </a:lnTo>
                <a:lnTo>
                  <a:pt x="4751" y="566"/>
                </a:lnTo>
                <a:lnTo>
                  <a:pt x="4758" y="560"/>
                </a:lnTo>
                <a:lnTo>
                  <a:pt x="4732" y="560"/>
                </a:lnTo>
                <a:lnTo>
                  <a:pt x="4713" y="560"/>
                </a:lnTo>
                <a:lnTo>
                  <a:pt x="5433" y="495"/>
                </a:lnTo>
                <a:lnTo>
                  <a:pt x="5715" y="470"/>
                </a:lnTo>
                <a:lnTo>
                  <a:pt x="5696" y="470"/>
                </a:lnTo>
                <a:lnTo>
                  <a:pt x="5690" y="470"/>
                </a:lnTo>
                <a:lnTo>
                  <a:pt x="5677" y="470"/>
                </a:lnTo>
                <a:lnTo>
                  <a:pt x="5638" y="483"/>
                </a:lnTo>
                <a:lnTo>
                  <a:pt x="5587" y="495"/>
                </a:lnTo>
                <a:lnTo>
                  <a:pt x="5561" y="508"/>
                </a:lnTo>
                <a:lnTo>
                  <a:pt x="5548" y="502"/>
                </a:lnTo>
                <a:lnTo>
                  <a:pt x="5529" y="508"/>
                </a:lnTo>
                <a:lnTo>
                  <a:pt x="5478" y="508"/>
                </a:lnTo>
                <a:lnTo>
                  <a:pt x="5452" y="515"/>
                </a:lnTo>
                <a:lnTo>
                  <a:pt x="5433" y="521"/>
                </a:lnTo>
                <a:lnTo>
                  <a:pt x="5394" y="521"/>
                </a:lnTo>
                <a:lnTo>
                  <a:pt x="5381" y="534"/>
                </a:lnTo>
                <a:lnTo>
                  <a:pt x="5355" y="540"/>
                </a:lnTo>
                <a:lnTo>
                  <a:pt x="5330" y="553"/>
                </a:lnTo>
                <a:lnTo>
                  <a:pt x="5317" y="553"/>
                </a:lnTo>
                <a:lnTo>
                  <a:pt x="5291" y="566"/>
                </a:lnTo>
                <a:lnTo>
                  <a:pt x="5259" y="585"/>
                </a:lnTo>
                <a:lnTo>
                  <a:pt x="5182" y="618"/>
                </a:lnTo>
                <a:lnTo>
                  <a:pt x="5208" y="618"/>
                </a:lnTo>
                <a:lnTo>
                  <a:pt x="5214" y="618"/>
                </a:lnTo>
                <a:lnTo>
                  <a:pt x="5233" y="611"/>
                </a:lnTo>
                <a:lnTo>
                  <a:pt x="5246" y="598"/>
                </a:lnTo>
                <a:lnTo>
                  <a:pt x="5265" y="592"/>
                </a:lnTo>
                <a:lnTo>
                  <a:pt x="5304" y="585"/>
                </a:lnTo>
                <a:lnTo>
                  <a:pt x="5330" y="579"/>
                </a:lnTo>
                <a:lnTo>
                  <a:pt x="5336" y="579"/>
                </a:lnTo>
                <a:lnTo>
                  <a:pt x="5349" y="566"/>
                </a:lnTo>
                <a:lnTo>
                  <a:pt x="5362" y="560"/>
                </a:lnTo>
                <a:lnTo>
                  <a:pt x="5368" y="553"/>
                </a:lnTo>
                <a:lnTo>
                  <a:pt x="5388" y="553"/>
                </a:lnTo>
                <a:lnTo>
                  <a:pt x="5407" y="560"/>
                </a:lnTo>
                <a:lnTo>
                  <a:pt x="5407" y="566"/>
                </a:lnTo>
                <a:lnTo>
                  <a:pt x="5394" y="566"/>
                </a:lnTo>
                <a:lnTo>
                  <a:pt x="5381" y="566"/>
                </a:lnTo>
                <a:lnTo>
                  <a:pt x="5362" y="585"/>
                </a:lnTo>
                <a:lnTo>
                  <a:pt x="5336" y="592"/>
                </a:lnTo>
                <a:lnTo>
                  <a:pt x="5304" y="598"/>
                </a:lnTo>
                <a:lnTo>
                  <a:pt x="5246" y="618"/>
                </a:lnTo>
                <a:lnTo>
                  <a:pt x="5317" y="618"/>
                </a:lnTo>
                <a:lnTo>
                  <a:pt x="5330" y="618"/>
                </a:lnTo>
                <a:lnTo>
                  <a:pt x="5349" y="611"/>
                </a:lnTo>
                <a:lnTo>
                  <a:pt x="5362" y="605"/>
                </a:lnTo>
                <a:lnTo>
                  <a:pt x="5375" y="605"/>
                </a:lnTo>
                <a:lnTo>
                  <a:pt x="5394" y="598"/>
                </a:lnTo>
                <a:lnTo>
                  <a:pt x="5407" y="585"/>
                </a:lnTo>
                <a:lnTo>
                  <a:pt x="5413" y="579"/>
                </a:lnTo>
                <a:lnTo>
                  <a:pt x="5426" y="566"/>
                </a:lnTo>
                <a:lnTo>
                  <a:pt x="5445" y="560"/>
                </a:lnTo>
                <a:lnTo>
                  <a:pt x="5452" y="560"/>
                </a:lnTo>
                <a:lnTo>
                  <a:pt x="5445" y="579"/>
                </a:lnTo>
                <a:lnTo>
                  <a:pt x="5471" y="560"/>
                </a:lnTo>
                <a:lnTo>
                  <a:pt x="5490" y="553"/>
                </a:lnTo>
                <a:lnTo>
                  <a:pt x="5510" y="540"/>
                </a:lnTo>
                <a:lnTo>
                  <a:pt x="5516" y="547"/>
                </a:lnTo>
                <a:lnTo>
                  <a:pt x="5516" y="553"/>
                </a:lnTo>
                <a:lnTo>
                  <a:pt x="5555" y="534"/>
                </a:lnTo>
                <a:lnTo>
                  <a:pt x="5580" y="528"/>
                </a:lnTo>
                <a:lnTo>
                  <a:pt x="5593" y="534"/>
                </a:lnTo>
                <a:lnTo>
                  <a:pt x="5613" y="540"/>
                </a:lnTo>
                <a:lnTo>
                  <a:pt x="5632" y="540"/>
                </a:lnTo>
                <a:lnTo>
                  <a:pt x="5645" y="534"/>
                </a:lnTo>
                <a:lnTo>
                  <a:pt x="5632" y="528"/>
                </a:lnTo>
                <a:lnTo>
                  <a:pt x="5638" y="521"/>
                </a:lnTo>
                <a:lnTo>
                  <a:pt x="5645" y="521"/>
                </a:lnTo>
                <a:lnTo>
                  <a:pt x="5658" y="521"/>
                </a:lnTo>
                <a:lnTo>
                  <a:pt x="5670" y="521"/>
                </a:lnTo>
                <a:lnTo>
                  <a:pt x="5683" y="528"/>
                </a:lnTo>
                <a:lnTo>
                  <a:pt x="5690" y="528"/>
                </a:lnTo>
                <a:lnTo>
                  <a:pt x="5690" y="521"/>
                </a:lnTo>
                <a:lnTo>
                  <a:pt x="5683" y="515"/>
                </a:lnTo>
                <a:lnTo>
                  <a:pt x="5677" y="515"/>
                </a:lnTo>
                <a:lnTo>
                  <a:pt x="5670" y="515"/>
                </a:lnTo>
                <a:lnTo>
                  <a:pt x="5658" y="508"/>
                </a:lnTo>
                <a:lnTo>
                  <a:pt x="5664" y="502"/>
                </a:lnTo>
                <a:lnTo>
                  <a:pt x="5690" y="489"/>
                </a:lnTo>
                <a:lnTo>
                  <a:pt x="5754" y="476"/>
                </a:lnTo>
                <a:lnTo>
                  <a:pt x="5754" y="444"/>
                </a:lnTo>
                <a:lnTo>
                  <a:pt x="5741" y="450"/>
                </a:lnTo>
                <a:lnTo>
                  <a:pt x="5715" y="470"/>
                </a:lnTo>
                <a:lnTo>
                  <a:pt x="5433" y="495"/>
                </a:lnTo>
                <a:lnTo>
                  <a:pt x="5484" y="534"/>
                </a:lnTo>
                <a:lnTo>
                  <a:pt x="5452" y="540"/>
                </a:lnTo>
                <a:lnTo>
                  <a:pt x="5426" y="553"/>
                </a:lnTo>
                <a:lnTo>
                  <a:pt x="5420" y="553"/>
                </a:lnTo>
                <a:lnTo>
                  <a:pt x="5420" y="547"/>
                </a:lnTo>
                <a:lnTo>
                  <a:pt x="5439" y="534"/>
                </a:lnTo>
                <a:lnTo>
                  <a:pt x="5465" y="528"/>
                </a:lnTo>
                <a:lnTo>
                  <a:pt x="5490" y="521"/>
                </a:lnTo>
                <a:lnTo>
                  <a:pt x="5497" y="528"/>
                </a:lnTo>
                <a:lnTo>
                  <a:pt x="5484" y="534"/>
                </a:lnTo>
                <a:lnTo>
                  <a:pt x="5433" y="495"/>
                </a:lnTo>
                <a:lnTo>
                  <a:pt x="4751" y="540"/>
                </a:lnTo>
                <a:lnTo>
                  <a:pt x="4725" y="534"/>
                </a:lnTo>
                <a:lnTo>
                  <a:pt x="4700" y="534"/>
                </a:lnTo>
                <a:lnTo>
                  <a:pt x="4700" y="540"/>
                </a:lnTo>
                <a:lnTo>
                  <a:pt x="4706" y="540"/>
                </a:lnTo>
                <a:lnTo>
                  <a:pt x="4732" y="547"/>
                </a:lnTo>
                <a:lnTo>
                  <a:pt x="4777" y="540"/>
                </a:lnTo>
                <a:lnTo>
                  <a:pt x="4803" y="534"/>
                </a:lnTo>
                <a:lnTo>
                  <a:pt x="4803" y="534"/>
                </a:lnTo>
                <a:lnTo>
                  <a:pt x="4777" y="534"/>
                </a:lnTo>
                <a:lnTo>
                  <a:pt x="4751" y="540"/>
                </a:lnTo>
                <a:lnTo>
                  <a:pt x="5433" y="495"/>
                </a:lnTo>
                <a:lnTo>
                  <a:pt x="3819" y="335"/>
                </a:lnTo>
                <a:lnTo>
                  <a:pt x="3838" y="341"/>
                </a:lnTo>
                <a:lnTo>
                  <a:pt x="3864" y="341"/>
                </a:lnTo>
                <a:lnTo>
                  <a:pt x="3877" y="335"/>
                </a:lnTo>
                <a:lnTo>
                  <a:pt x="3870" y="328"/>
                </a:lnTo>
                <a:lnTo>
                  <a:pt x="3851" y="328"/>
                </a:lnTo>
                <a:lnTo>
                  <a:pt x="3845" y="328"/>
                </a:lnTo>
                <a:lnTo>
                  <a:pt x="3838" y="328"/>
                </a:lnTo>
                <a:lnTo>
                  <a:pt x="3819" y="328"/>
                </a:lnTo>
                <a:lnTo>
                  <a:pt x="3819" y="335"/>
                </a:lnTo>
                <a:lnTo>
                  <a:pt x="5433" y="495"/>
                </a:lnTo>
                <a:lnTo>
                  <a:pt x="3813" y="328"/>
                </a:lnTo>
                <a:lnTo>
                  <a:pt x="3819" y="328"/>
                </a:lnTo>
                <a:lnTo>
                  <a:pt x="3825" y="322"/>
                </a:lnTo>
                <a:lnTo>
                  <a:pt x="3819" y="322"/>
                </a:lnTo>
                <a:lnTo>
                  <a:pt x="3806" y="328"/>
                </a:lnTo>
                <a:lnTo>
                  <a:pt x="3813" y="328"/>
                </a:lnTo>
                <a:lnTo>
                  <a:pt x="5433" y="495"/>
                </a:lnTo>
                <a:lnTo>
                  <a:pt x="3825" y="290"/>
                </a:lnTo>
                <a:lnTo>
                  <a:pt x="3825" y="296"/>
                </a:lnTo>
                <a:lnTo>
                  <a:pt x="3832" y="296"/>
                </a:lnTo>
                <a:lnTo>
                  <a:pt x="3838" y="290"/>
                </a:lnTo>
                <a:lnTo>
                  <a:pt x="3838" y="283"/>
                </a:lnTo>
                <a:lnTo>
                  <a:pt x="3832" y="283"/>
                </a:lnTo>
                <a:lnTo>
                  <a:pt x="3825" y="290"/>
                </a:lnTo>
                <a:lnTo>
                  <a:pt x="5433" y="495"/>
                </a:lnTo>
                <a:lnTo>
                  <a:pt x="5413" y="309"/>
                </a:lnTo>
                <a:lnTo>
                  <a:pt x="5407" y="303"/>
                </a:lnTo>
                <a:lnTo>
                  <a:pt x="5394" y="303"/>
                </a:lnTo>
                <a:lnTo>
                  <a:pt x="5388" y="296"/>
                </a:lnTo>
                <a:lnTo>
                  <a:pt x="5388" y="303"/>
                </a:lnTo>
                <a:lnTo>
                  <a:pt x="5394" y="309"/>
                </a:lnTo>
                <a:lnTo>
                  <a:pt x="5407" y="309"/>
                </a:lnTo>
                <a:lnTo>
                  <a:pt x="5413" y="309"/>
                </a:lnTo>
                <a:lnTo>
                  <a:pt x="5433" y="495"/>
                </a:lnTo>
                <a:lnTo>
                  <a:pt x="5458" y="168"/>
                </a:lnTo>
                <a:lnTo>
                  <a:pt x="5484" y="174"/>
                </a:lnTo>
                <a:lnTo>
                  <a:pt x="5529" y="180"/>
                </a:lnTo>
                <a:lnTo>
                  <a:pt x="5548" y="187"/>
                </a:lnTo>
                <a:lnTo>
                  <a:pt x="5574" y="187"/>
                </a:lnTo>
                <a:lnTo>
                  <a:pt x="5574" y="193"/>
                </a:lnTo>
                <a:lnTo>
                  <a:pt x="5587" y="200"/>
                </a:lnTo>
                <a:lnTo>
                  <a:pt x="5613" y="206"/>
                </a:lnTo>
                <a:lnTo>
                  <a:pt x="5632" y="213"/>
                </a:lnTo>
                <a:lnTo>
                  <a:pt x="5638" y="213"/>
                </a:lnTo>
                <a:lnTo>
                  <a:pt x="5638" y="206"/>
                </a:lnTo>
                <a:lnTo>
                  <a:pt x="5625" y="200"/>
                </a:lnTo>
                <a:lnTo>
                  <a:pt x="5593" y="187"/>
                </a:lnTo>
                <a:lnTo>
                  <a:pt x="5555" y="180"/>
                </a:lnTo>
                <a:lnTo>
                  <a:pt x="5529" y="174"/>
                </a:lnTo>
                <a:lnTo>
                  <a:pt x="5478" y="168"/>
                </a:lnTo>
                <a:lnTo>
                  <a:pt x="5458" y="168"/>
                </a:lnTo>
                <a:lnTo>
                  <a:pt x="5452" y="168"/>
                </a:lnTo>
                <a:lnTo>
                  <a:pt x="5458" y="168"/>
                </a:lnTo>
                <a:lnTo>
                  <a:pt x="5433" y="495"/>
                </a:lnTo>
                <a:lnTo>
                  <a:pt x="3735" y="335"/>
                </a:lnTo>
                <a:lnTo>
                  <a:pt x="3742" y="335"/>
                </a:lnTo>
                <a:lnTo>
                  <a:pt x="3735" y="328"/>
                </a:lnTo>
                <a:lnTo>
                  <a:pt x="3729" y="335"/>
                </a:lnTo>
                <a:lnTo>
                  <a:pt x="3735" y="335"/>
                </a:lnTo>
                <a:lnTo>
                  <a:pt x="5433" y="495"/>
                </a:lnTo>
                <a:lnTo>
                  <a:pt x="3748" y="341"/>
                </a:lnTo>
                <a:lnTo>
                  <a:pt x="3761" y="341"/>
                </a:lnTo>
                <a:lnTo>
                  <a:pt x="3768" y="341"/>
                </a:lnTo>
                <a:lnTo>
                  <a:pt x="3761" y="335"/>
                </a:lnTo>
                <a:lnTo>
                  <a:pt x="3748" y="341"/>
                </a:lnTo>
                <a:lnTo>
                  <a:pt x="5433" y="495"/>
                </a:lnTo>
                <a:lnTo>
                  <a:pt x="3716" y="335"/>
                </a:lnTo>
                <a:lnTo>
                  <a:pt x="3723" y="328"/>
                </a:lnTo>
                <a:lnTo>
                  <a:pt x="3716" y="328"/>
                </a:lnTo>
                <a:lnTo>
                  <a:pt x="3710" y="328"/>
                </a:lnTo>
                <a:lnTo>
                  <a:pt x="3703" y="335"/>
                </a:lnTo>
                <a:lnTo>
                  <a:pt x="3716" y="335"/>
                </a:lnTo>
                <a:lnTo>
                  <a:pt x="5433" y="495"/>
                </a:lnTo>
                <a:lnTo>
                  <a:pt x="3825" y="354"/>
                </a:lnTo>
                <a:lnTo>
                  <a:pt x="3838" y="367"/>
                </a:lnTo>
                <a:lnTo>
                  <a:pt x="3845" y="367"/>
                </a:lnTo>
                <a:lnTo>
                  <a:pt x="3845" y="354"/>
                </a:lnTo>
                <a:lnTo>
                  <a:pt x="3838" y="354"/>
                </a:lnTo>
                <a:lnTo>
                  <a:pt x="3825" y="354"/>
                </a:lnTo>
                <a:lnTo>
                  <a:pt x="5433" y="495"/>
                </a:lnTo>
                <a:lnTo>
                  <a:pt x="4089" y="277"/>
                </a:lnTo>
                <a:lnTo>
                  <a:pt x="4089" y="270"/>
                </a:lnTo>
                <a:lnTo>
                  <a:pt x="4083" y="270"/>
                </a:lnTo>
                <a:lnTo>
                  <a:pt x="4076" y="270"/>
                </a:lnTo>
                <a:lnTo>
                  <a:pt x="4076" y="277"/>
                </a:lnTo>
                <a:lnTo>
                  <a:pt x="4089" y="277"/>
                </a:lnTo>
                <a:lnTo>
                  <a:pt x="5433" y="495"/>
                </a:lnTo>
                <a:lnTo>
                  <a:pt x="4044" y="412"/>
                </a:lnTo>
                <a:lnTo>
                  <a:pt x="4038" y="412"/>
                </a:lnTo>
                <a:lnTo>
                  <a:pt x="4044" y="418"/>
                </a:lnTo>
                <a:lnTo>
                  <a:pt x="4057" y="425"/>
                </a:lnTo>
                <a:lnTo>
                  <a:pt x="4070" y="431"/>
                </a:lnTo>
                <a:lnTo>
                  <a:pt x="4076" y="431"/>
                </a:lnTo>
                <a:lnTo>
                  <a:pt x="4076" y="425"/>
                </a:lnTo>
                <a:lnTo>
                  <a:pt x="4057" y="418"/>
                </a:lnTo>
                <a:lnTo>
                  <a:pt x="4044" y="412"/>
                </a:lnTo>
                <a:lnTo>
                  <a:pt x="5433" y="495"/>
                </a:lnTo>
                <a:lnTo>
                  <a:pt x="4044" y="270"/>
                </a:lnTo>
                <a:lnTo>
                  <a:pt x="4044" y="264"/>
                </a:lnTo>
                <a:lnTo>
                  <a:pt x="4044" y="251"/>
                </a:lnTo>
                <a:lnTo>
                  <a:pt x="4038" y="251"/>
                </a:lnTo>
                <a:lnTo>
                  <a:pt x="4031" y="251"/>
                </a:lnTo>
                <a:lnTo>
                  <a:pt x="4044" y="270"/>
                </a:lnTo>
                <a:lnTo>
                  <a:pt x="5433" y="495"/>
                </a:lnTo>
                <a:lnTo>
                  <a:pt x="5220" y="296"/>
                </a:lnTo>
                <a:lnTo>
                  <a:pt x="5246" y="296"/>
                </a:lnTo>
                <a:lnTo>
                  <a:pt x="5291" y="296"/>
                </a:lnTo>
                <a:lnTo>
                  <a:pt x="5343" y="303"/>
                </a:lnTo>
                <a:lnTo>
                  <a:pt x="5368" y="303"/>
                </a:lnTo>
                <a:lnTo>
                  <a:pt x="5375" y="303"/>
                </a:lnTo>
                <a:lnTo>
                  <a:pt x="5368" y="303"/>
                </a:lnTo>
                <a:lnTo>
                  <a:pt x="5349" y="290"/>
                </a:lnTo>
                <a:lnTo>
                  <a:pt x="5323" y="290"/>
                </a:lnTo>
                <a:lnTo>
                  <a:pt x="5278" y="290"/>
                </a:lnTo>
                <a:lnTo>
                  <a:pt x="5233" y="290"/>
                </a:lnTo>
                <a:lnTo>
                  <a:pt x="5220" y="296"/>
                </a:lnTo>
                <a:lnTo>
                  <a:pt x="5214" y="296"/>
                </a:lnTo>
                <a:lnTo>
                  <a:pt x="5220" y="296"/>
                </a:lnTo>
                <a:lnTo>
                  <a:pt x="5433" y="495"/>
                </a:lnTo>
                <a:lnTo>
                  <a:pt x="3935" y="393"/>
                </a:lnTo>
                <a:lnTo>
                  <a:pt x="3928" y="386"/>
                </a:lnTo>
                <a:lnTo>
                  <a:pt x="3922" y="380"/>
                </a:lnTo>
                <a:lnTo>
                  <a:pt x="3903" y="373"/>
                </a:lnTo>
                <a:lnTo>
                  <a:pt x="3890" y="373"/>
                </a:lnTo>
                <a:lnTo>
                  <a:pt x="3903" y="380"/>
                </a:lnTo>
                <a:lnTo>
                  <a:pt x="3903" y="386"/>
                </a:lnTo>
                <a:lnTo>
                  <a:pt x="3922" y="393"/>
                </a:lnTo>
                <a:lnTo>
                  <a:pt x="3935" y="393"/>
                </a:lnTo>
                <a:lnTo>
                  <a:pt x="5433" y="495"/>
                </a:lnTo>
                <a:lnTo>
                  <a:pt x="3851" y="373"/>
                </a:lnTo>
                <a:lnTo>
                  <a:pt x="3864" y="373"/>
                </a:lnTo>
                <a:lnTo>
                  <a:pt x="3864" y="367"/>
                </a:lnTo>
                <a:lnTo>
                  <a:pt x="3851" y="373"/>
                </a:lnTo>
                <a:lnTo>
                  <a:pt x="5433" y="495"/>
                </a:lnTo>
                <a:lnTo>
                  <a:pt x="4211" y="373"/>
                </a:lnTo>
                <a:lnTo>
                  <a:pt x="4218" y="380"/>
                </a:lnTo>
                <a:lnTo>
                  <a:pt x="4224" y="380"/>
                </a:lnTo>
                <a:lnTo>
                  <a:pt x="4218" y="367"/>
                </a:lnTo>
                <a:lnTo>
                  <a:pt x="4205" y="367"/>
                </a:lnTo>
                <a:lnTo>
                  <a:pt x="4198" y="367"/>
                </a:lnTo>
                <a:lnTo>
                  <a:pt x="4198" y="373"/>
                </a:lnTo>
                <a:lnTo>
                  <a:pt x="4211" y="373"/>
                </a:lnTo>
                <a:lnTo>
                  <a:pt x="5433" y="495"/>
                </a:lnTo>
                <a:lnTo>
                  <a:pt x="4031" y="328"/>
                </a:lnTo>
                <a:lnTo>
                  <a:pt x="4038" y="328"/>
                </a:lnTo>
                <a:lnTo>
                  <a:pt x="4044" y="328"/>
                </a:lnTo>
                <a:lnTo>
                  <a:pt x="4050" y="335"/>
                </a:lnTo>
                <a:lnTo>
                  <a:pt x="4050" y="328"/>
                </a:lnTo>
                <a:lnTo>
                  <a:pt x="4044" y="322"/>
                </a:lnTo>
                <a:lnTo>
                  <a:pt x="4031" y="315"/>
                </a:lnTo>
                <a:lnTo>
                  <a:pt x="4025" y="315"/>
                </a:lnTo>
                <a:lnTo>
                  <a:pt x="4025" y="328"/>
                </a:lnTo>
                <a:lnTo>
                  <a:pt x="4031" y="328"/>
                </a:lnTo>
                <a:lnTo>
                  <a:pt x="5433" y="495"/>
                </a:lnTo>
                <a:lnTo>
                  <a:pt x="3922" y="309"/>
                </a:lnTo>
                <a:lnTo>
                  <a:pt x="3922" y="303"/>
                </a:lnTo>
                <a:lnTo>
                  <a:pt x="3915" y="296"/>
                </a:lnTo>
                <a:lnTo>
                  <a:pt x="3909" y="296"/>
                </a:lnTo>
                <a:lnTo>
                  <a:pt x="3903" y="303"/>
                </a:lnTo>
                <a:lnTo>
                  <a:pt x="3922" y="309"/>
                </a:lnTo>
                <a:lnTo>
                  <a:pt x="5433" y="495"/>
                </a:lnTo>
                <a:lnTo>
                  <a:pt x="4237" y="380"/>
                </a:lnTo>
                <a:lnTo>
                  <a:pt x="4301" y="354"/>
                </a:lnTo>
                <a:lnTo>
                  <a:pt x="4365" y="322"/>
                </a:lnTo>
                <a:lnTo>
                  <a:pt x="4443" y="296"/>
                </a:lnTo>
                <a:lnTo>
                  <a:pt x="4520" y="251"/>
                </a:lnTo>
                <a:lnTo>
                  <a:pt x="4533" y="245"/>
                </a:lnTo>
                <a:lnTo>
                  <a:pt x="4545" y="245"/>
                </a:lnTo>
                <a:lnTo>
                  <a:pt x="4584" y="232"/>
                </a:lnTo>
                <a:lnTo>
                  <a:pt x="4668" y="193"/>
                </a:lnTo>
                <a:lnTo>
                  <a:pt x="4732" y="174"/>
                </a:lnTo>
                <a:lnTo>
                  <a:pt x="4777" y="155"/>
                </a:lnTo>
                <a:lnTo>
                  <a:pt x="4873" y="142"/>
                </a:lnTo>
                <a:lnTo>
                  <a:pt x="4931" y="142"/>
                </a:lnTo>
                <a:lnTo>
                  <a:pt x="4970" y="155"/>
                </a:lnTo>
                <a:lnTo>
                  <a:pt x="5040" y="161"/>
                </a:lnTo>
                <a:lnTo>
                  <a:pt x="5079" y="168"/>
                </a:lnTo>
                <a:lnTo>
                  <a:pt x="5118" y="174"/>
                </a:lnTo>
                <a:lnTo>
                  <a:pt x="5143" y="180"/>
                </a:lnTo>
                <a:lnTo>
                  <a:pt x="5188" y="187"/>
                </a:lnTo>
                <a:lnTo>
                  <a:pt x="5214" y="193"/>
                </a:lnTo>
                <a:lnTo>
                  <a:pt x="5227" y="193"/>
                </a:lnTo>
                <a:lnTo>
                  <a:pt x="5246" y="187"/>
                </a:lnTo>
                <a:lnTo>
                  <a:pt x="5265" y="187"/>
                </a:lnTo>
                <a:lnTo>
                  <a:pt x="5073" y="155"/>
                </a:lnTo>
                <a:lnTo>
                  <a:pt x="4983" y="135"/>
                </a:lnTo>
                <a:lnTo>
                  <a:pt x="4918" y="129"/>
                </a:lnTo>
                <a:lnTo>
                  <a:pt x="4848" y="129"/>
                </a:lnTo>
                <a:lnTo>
                  <a:pt x="4770" y="142"/>
                </a:lnTo>
                <a:lnTo>
                  <a:pt x="4687" y="174"/>
                </a:lnTo>
                <a:lnTo>
                  <a:pt x="4565" y="213"/>
                </a:lnTo>
                <a:lnTo>
                  <a:pt x="4545" y="225"/>
                </a:lnTo>
                <a:lnTo>
                  <a:pt x="4539" y="232"/>
                </a:lnTo>
                <a:lnTo>
                  <a:pt x="4507" y="245"/>
                </a:lnTo>
                <a:lnTo>
                  <a:pt x="4481" y="264"/>
                </a:lnTo>
                <a:lnTo>
                  <a:pt x="4455" y="283"/>
                </a:lnTo>
                <a:lnTo>
                  <a:pt x="4378" y="309"/>
                </a:lnTo>
                <a:lnTo>
                  <a:pt x="4295" y="341"/>
                </a:lnTo>
                <a:lnTo>
                  <a:pt x="4288" y="341"/>
                </a:lnTo>
                <a:lnTo>
                  <a:pt x="4275" y="348"/>
                </a:lnTo>
                <a:lnTo>
                  <a:pt x="4243" y="373"/>
                </a:lnTo>
                <a:lnTo>
                  <a:pt x="4237" y="380"/>
                </a:lnTo>
                <a:lnTo>
                  <a:pt x="5433" y="495"/>
                </a:lnTo>
                <a:lnTo>
                  <a:pt x="4301" y="386"/>
                </a:lnTo>
                <a:lnTo>
                  <a:pt x="4288" y="380"/>
                </a:lnTo>
                <a:lnTo>
                  <a:pt x="4275" y="380"/>
                </a:lnTo>
                <a:lnTo>
                  <a:pt x="4275" y="386"/>
                </a:lnTo>
                <a:lnTo>
                  <a:pt x="4275" y="393"/>
                </a:lnTo>
                <a:lnTo>
                  <a:pt x="4282" y="393"/>
                </a:lnTo>
                <a:lnTo>
                  <a:pt x="4295" y="393"/>
                </a:lnTo>
                <a:lnTo>
                  <a:pt x="4308" y="399"/>
                </a:lnTo>
                <a:lnTo>
                  <a:pt x="4314" y="399"/>
                </a:lnTo>
                <a:lnTo>
                  <a:pt x="4314" y="393"/>
                </a:lnTo>
                <a:lnTo>
                  <a:pt x="4308" y="393"/>
                </a:lnTo>
                <a:lnTo>
                  <a:pt x="4308" y="386"/>
                </a:lnTo>
                <a:lnTo>
                  <a:pt x="4301" y="386"/>
                </a:lnTo>
                <a:lnTo>
                  <a:pt x="5433" y="495"/>
                </a:lnTo>
                <a:lnTo>
                  <a:pt x="3787" y="283"/>
                </a:lnTo>
                <a:lnTo>
                  <a:pt x="3793" y="290"/>
                </a:lnTo>
                <a:lnTo>
                  <a:pt x="3793" y="277"/>
                </a:lnTo>
                <a:lnTo>
                  <a:pt x="3787" y="277"/>
                </a:lnTo>
                <a:lnTo>
                  <a:pt x="3787" y="283"/>
                </a:lnTo>
                <a:lnTo>
                  <a:pt x="5433" y="495"/>
                </a:lnTo>
                <a:lnTo>
                  <a:pt x="3543" y="386"/>
                </a:lnTo>
                <a:lnTo>
                  <a:pt x="3498" y="386"/>
                </a:lnTo>
                <a:lnTo>
                  <a:pt x="3485" y="386"/>
                </a:lnTo>
                <a:lnTo>
                  <a:pt x="3478" y="393"/>
                </a:lnTo>
                <a:lnTo>
                  <a:pt x="3465" y="405"/>
                </a:lnTo>
                <a:lnTo>
                  <a:pt x="3459" y="405"/>
                </a:lnTo>
                <a:lnTo>
                  <a:pt x="3465" y="405"/>
                </a:lnTo>
                <a:lnTo>
                  <a:pt x="3491" y="399"/>
                </a:lnTo>
                <a:lnTo>
                  <a:pt x="3517" y="399"/>
                </a:lnTo>
                <a:lnTo>
                  <a:pt x="3568" y="399"/>
                </a:lnTo>
                <a:lnTo>
                  <a:pt x="3626" y="405"/>
                </a:lnTo>
                <a:lnTo>
                  <a:pt x="3703" y="412"/>
                </a:lnTo>
                <a:lnTo>
                  <a:pt x="3665" y="405"/>
                </a:lnTo>
                <a:lnTo>
                  <a:pt x="3620" y="399"/>
                </a:lnTo>
                <a:lnTo>
                  <a:pt x="3543" y="386"/>
                </a:lnTo>
                <a:lnTo>
                  <a:pt x="5433" y="495"/>
                </a:lnTo>
                <a:lnTo>
                  <a:pt x="4005" y="251"/>
                </a:lnTo>
                <a:lnTo>
                  <a:pt x="4012" y="245"/>
                </a:lnTo>
                <a:lnTo>
                  <a:pt x="4012" y="238"/>
                </a:lnTo>
                <a:lnTo>
                  <a:pt x="3999" y="245"/>
                </a:lnTo>
                <a:lnTo>
                  <a:pt x="3999" y="251"/>
                </a:lnTo>
                <a:lnTo>
                  <a:pt x="4005" y="251"/>
                </a:lnTo>
                <a:lnTo>
                  <a:pt x="5433" y="495"/>
                </a:lnTo>
                <a:lnTo>
                  <a:pt x="4790" y="495"/>
                </a:lnTo>
                <a:lnTo>
                  <a:pt x="4803" y="489"/>
                </a:lnTo>
                <a:lnTo>
                  <a:pt x="4796" y="489"/>
                </a:lnTo>
                <a:lnTo>
                  <a:pt x="4777" y="483"/>
                </a:lnTo>
                <a:lnTo>
                  <a:pt x="4764" y="483"/>
                </a:lnTo>
                <a:lnTo>
                  <a:pt x="4738" y="495"/>
                </a:lnTo>
                <a:lnTo>
                  <a:pt x="4687" y="515"/>
                </a:lnTo>
                <a:lnTo>
                  <a:pt x="4668" y="521"/>
                </a:lnTo>
                <a:lnTo>
                  <a:pt x="4655" y="528"/>
                </a:lnTo>
                <a:lnTo>
                  <a:pt x="4635" y="528"/>
                </a:lnTo>
                <a:lnTo>
                  <a:pt x="4623" y="521"/>
                </a:lnTo>
                <a:lnTo>
                  <a:pt x="4545" y="515"/>
                </a:lnTo>
                <a:lnTo>
                  <a:pt x="4500" y="502"/>
                </a:lnTo>
                <a:lnTo>
                  <a:pt x="4436" y="489"/>
                </a:lnTo>
                <a:lnTo>
                  <a:pt x="4398" y="476"/>
                </a:lnTo>
                <a:lnTo>
                  <a:pt x="4378" y="470"/>
                </a:lnTo>
                <a:lnTo>
                  <a:pt x="4365" y="470"/>
                </a:lnTo>
                <a:lnTo>
                  <a:pt x="4365" y="483"/>
                </a:lnTo>
                <a:lnTo>
                  <a:pt x="4378" y="489"/>
                </a:lnTo>
                <a:lnTo>
                  <a:pt x="4398" y="489"/>
                </a:lnTo>
                <a:lnTo>
                  <a:pt x="4410" y="489"/>
                </a:lnTo>
                <a:lnTo>
                  <a:pt x="4417" y="495"/>
                </a:lnTo>
                <a:lnTo>
                  <a:pt x="4423" y="502"/>
                </a:lnTo>
                <a:lnTo>
                  <a:pt x="4449" y="502"/>
                </a:lnTo>
                <a:lnTo>
                  <a:pt x="4468" y="508"/>
                </a:lnTo>
                <a:lnTo>
                  <a:pt x="4507" y="521"/>
                </a:lnTo>
                <a:lnTo>
                  <a:pt x="4552" y="521"/>
                </a:lnTo>
                <a:lnTo>
                  <a:pt x="4590" y="528"/>
                </a:lnTo>
                <a:lnTo>
                  <a:pt x="4616" y="528"/>
                </a:lnTo>
                <a:lnTo>
                  <a:pt x="4603" y="540"/>
                </a:lnTo>
                <a:lnTo>
                  <a:pt x="4590" y="540"/>
                </a:lnTo>
                <a:lnTo>
                  <a:pt x="4552" y="553"/>
                </a:lnTo>
                <a:lnTo>
                  <a:pt x="4526" y="560"/>
                </a:lnTo>
                <a:lnTo>
                  <a:pt x="4520" y="566"/>
                </a:lnTo>
                <a:lnTo>
                  <a:pt x="4513" y="566"/>
                </a:lnTo>
                <a:lnTo>
                  <a:pt x="4488" y="553"/>
                </a:lnTo>
                <a:lnTo>
                  <a:pt x="4468" y="547"/>
                </a:lnTo>
                <a:lnTo>
                  <a:pt x="4462" y="547"/>
                </a:lnTo>
                <a:lnTo>
                  <a:pt x="4462" y="553"/>
                </a:lnTo>
                <a:lnTo>
                  <a:pt x="4481" y="560"/>
                </a:lnTo>
                <a:lnTo>
                  <a:pt x="4494" y="566"/>
                </a:lnTo>
                <a:lnTo>
                  <a:pt x="4494" y="579"/>
                </a:lnTo>
                <a:lnTo>
                  <a:pt x="4488" y="585"/>
                </a:lnTo>
                <a:lnTo>
                  <a:pt x="4481" y="592"/>
                </a:lnTo>
                <a:lnTo>
                  <a:pt x="4462" y="598"/>
                </a:lnTo>
                <a:lnTo>
                  <a:pt x="4449" y="598"/>
                </a:lnTo>
                <a:lnTo>
                  <a:pt x="4436" y="598"/>
                </a:lnTo>
                <a:lnTo>
                  <a:pt x="4423" y="592"/>
                </a:lnTo>
                <a:lnTo>
                  <a:pt x="4410" y="585"/>
                </a:lnTo>
                <a:lnTo>
                  <a:pt x="4404" y="579"/>
                </a:lnTo>
                <a:lnTo>
                  <a:pt x="4398" y="566"/>
                </a:lnTo>
                <a:lnTo>
                  <a:pt x="4385" y="566"/>
                </a:lnTo>
                <a:lnTo>
                  <a:pt x="4346" y="566"/>
                </a:lnTo>
                <a:lnTo>
                  <a:pt x="4314" y="560"/>
                </a:lnTo>
                <a:lnTo>
                  <a:pt x="4250" y="547"/>
                </a:lnTo>
                <a:lnTo>
                  <a:pt x="4205" y="540"/>
                </a:lnTo>
                <a:lnTo>
                  <a:pt x="4179" y="534"/>
                </a:lnTo>
                <a:lnTo>
                  <a:pt x="4153" y="528"/>
                </a:lnTo>
                <a:lnTo>
                  <a:pt x="4147" y="521"/>
                </a:lnTo>
                <a:lnTo>
                  <a:pt x="4160" y="521"/>
                </a:lnTo>
                <a:lnTo>
                  <a:pt x="4205" y="521"/>
                </a:lnTo>
                <a:lnTo>
                  <a:pt x="4237" y="521"/>
                </a:lnTo>
                <a:lnTo>
                  <a:pt x="4288" y="521"/>
                </a:lnTo>
                <a:lnTo>
                  <a:pt x="4333" y="528"/>
                </a:lnTo>
                <a:lnTo>
                  <a:pt x="4359" y="534"/>
                </a:lnTo>
                <a:lnTo>
                  <a:pt x="4404" y="547"/>
                </a:lnTo>
                <a:lnTo>
                  <a:pt x="4423" y="547"/>
                </a:lnTo>
                <a:lnTo>
                  <a:pt x="4443" y="553"/>
                </a:lnTo>
                <a:lnTo>
                  <a:pt x="4449" y="560"/>
                </a:lnTo>
                <a:lnTo>
                  <a:pt x="4449" y="553"/>
                </a:lnTo>
                <a:lnTo>
                  <a:pt x="4449" y="547"/>
                </a:lnTo>
                <a:lnTo>
                  <a:pt x="4423" y="534"/>
                </a:lnTo>
                <a:lnTo>
                  <a:pt x="4398" y="528"/>
                </a:lnTo>
                <a:lnTo>
                  <a:pt x="4353" y="521"/>
                </a:lnTo>
                <a:lnTo>
                  <a:pt x="4320" y="521"/>
                </a:lnTo>
                <a:lnTo>
                  <a:pt x="4288" y="521"/>
                </a:lnTo>
                <a:lnTo>
                  <a:pt x="4275" y="521"/>
                </a:lnTo>
                <a:lnTo>
                  <a:pt x="4256" y="521"/>
                </a:lnTo>
                <a:lnTo>
                  <a:pt x="4250" y="515"/>
                </a:lnTo>
                <a:lnTo>
                  <a:pt x="4243" y="515"/>
                </a:lnTo>
                <a:lnTo>
                  <a:pt x="4218" y="515"/>
                </a:lnTo>
                <a:lnTo>
                  <a:pt x="4198" y="521"/>
                </a:lnTo>
                <a:lnTo>
                  <a:pt x="4192" y="521"/>
                </a:lnTo>
                <a:lnTo>
                  <a:pt x="4192" y="515"/>
                </a:lnTo>
                <a:lnTo>
                  <a:pt x="4205" y="502"/>
                </a:lnTo>
                <a:lnTo>
                  <a:pt x="4224" y="489"/>
                </a:lnTo>
                <a:lnTo>
                  <a:pt x="4256" y="476"/>
                </a:lnTo>
                <a:lnTo>
                  <a:pt x="4301" y="457"/>
                </a:lnTo>
                <a:lnTo>
                  <a:pt x="4320" y="450"/>
                </a:lnTo>
                <a:lnTo>
                  <a:pt x="4333" y="438"/>
                </a:lnTo>
                <a:lnTo>
                  <a:pt x="4359" y="425"/>
                </a:lnTo>
                <a:lnTo>
                  <a:pt x="4398" y="405"/>
                </a:lnTo>
                <a:lnTo>
                  <a:pt x="4404" y="405"/>
                </a:lnTo>
                <a:lnTo>
                  <a:pt x="4410" y="412"/>
                </a:lnTo>
                <a:lnTo>
                  <a:pt x="4417" y="412"/>
                </a:lnTo>
                <a:lnTo>
                  <a:pt x="4417" y="405"/>
                </a:lnTo>
                <a:lnTo>
                  <a:pt x="4423" y="399"/>
                </a:lnTo>
                <a:lnTo>
                  <a:pt x="4481" y="354"/>
                </a:lnTo>
                <a:lnTo>
                  <a:pt x="4391" y="399"/>
                </a:lnTo>
                <a:lnTo>
                  <a:pt x="4333" y="418"/>
                </a:lnTo>
                <a:lnTo>
                  <a:pt x="4301" y="438"/>
                </a:lnTo>
                <a:lnTo>
                  <a:pt x="4263" y="450"/>
                </a:lnTo>
                <a:lnTo>
                  <a:pt x="4160" y="502"/>
                </a:lnTo>
                <a:lnTo>
                  <a:pt x="4173" y="483"/>
                </a:lnTo>
                <a:lnTo>
                  <a:pt x="4147" y="495"/>
                </a:lnTo>
                <a:lnTo>
                  <a:pt x="4108" y="515"/>
                </a:lnTo>
                <a:lnTo>
                  <a:pt x="4076" y="515"/>
                </a:lnTo>
                <a:lnTo>
                  <a:pt x="4038" y="508"/>
                </a:lnTo>
                <a:lnTo>
                  <a:pt x="3973" y="483"/>
                </a:lnTo>
                <a:lnTo>
                  <a:pt x="3915" y="476"/>
                </a:lnTo>
                <a:lnTo>
                  <a:pt x="3890" y="470"/>
                </a:lnTo>
                <a:lnTo>
                  <a:pt x="3864" y="457"/>
                </a:lnTo>
                <a:lnTo>
                  <a:pt x="3774" y="438"/>
                </a:lnTo>
                <a:lnTo>
                  <a:pt x="3684" y="425"/>
                </a:lnTo>
                <a:lnTo>
                  <a:pt x="3639" y="418"/>
                </a:lnTo>
                <a:lnTo>
                  <a:pt x="3588" y="418"/>
                </a:lnTo>
                <a:lnTo>
                  <a:pt x="3504" y="418"/>
                </a:lnTo>
                <a:lnTo>
                  <a:pt x="3472" y="418"/>
                </a:lnTo>
                <a:lnTo>
                  <a:pt x="3453" y="425"/>
                </a:lnTo>
                <a:lnTo>
                  <a:pt x="3427" y="418"/>
                </a:lnTo>
                <a:lnTo>
                  <a:pt x="3401" y="425"/>
                </a:lnTo>
                <a:lnTo>
                  <a:pt x="3388" y="425"/>
                </a:lnTo>
                <a:lnTo>
                  <a:pt x="3369" y="425"/>
                </a:lnTo>
                <a:lnTo>
                  <a:pt x="3363" y="418"/>
                </a:lnTo>
                <a:lnTo>
                  <a:pt x="3350" y="418"/>
                </a:lnTo>
                <a:lnTo>
                  <a:pt x="3324" y="418"/>
                </a:lnTo>
                <a:lnTo>
                  <a:pt x="3330" y="412"/>
                </a:lnTo>
                <a:lnTo>
                  <a:pt x="3350" y="405"/>
                </a:lnTo>
                <a:lnTo>
                  <a:pt x="3369" y="399"/>
                </a:lnTo>
                <a:lnTo>
                  <a:pt x="3388" y="399"/>
                </a:lnTo>
                <a:lnTo>
                  <a:pt x="3408" y="405"/>
                </a:lnTo>
                <a:lnTo>
                  <a:pt x="3395" y="399"/>
                </a:lnTo>
                <a:lnTo>
                  <a:pt x="3375" y="393"/>
                </a:lnTo>
                <a:lnTo>
                  <a:pt x="3356" y="393"/>
                </a:lnTo>
                <a:lnTo>
                  <a:pt x="3330" y="399"/>
                </a:lnTo>
                <a:lnTo>
                  <a:pt x="3318" y="399"/>
                </a:lnTo>
                <a:lnTo>
                  <a:pt x="3318" y="412"/>
                </a:lnTo>
                <a:lnTo>
                  <a:pt x="3311" y="412"/>
                </a:lnTo>
                <a:lnTo>
                  <a:pt x="3311" y="418"/>
                </a:lnTo>
                <a:lnTo>
                  <a:pt x="3298" y="412"/>
                </a:lnTo>
                <a:lnTo>
                  <a:pt x="3292" y="412"/>
                </a:lnTo>
                <a:lnTo>
                  <a:pt x="3273" y="418"/>
                </a:lnTo>
                <a:lnTo>
                  <a:pt x="3260" y="418"/>
                </a:lnTo>
                <a:lnTo>
                  <a:pt x="3266" y="425"/>
                </a:lnTo>
                <a:lnTo>
                  <a:pt x="3279" y="431"/>
                </a:lnTo>
                <a:lnTo>
                  <a:pt x="3305" y="431"/>
                </a:lnTo>
                <a:lnTo>
                  <a:pt x="3318" y="431"/>
                </a:lnTo>
                <a:lnTo>
                  <a:pt x="3318" y="438"/>
                </a:lnTo>
                <a:lnTo>
                  <a:pt x="3292" y="438"/>
                </a:lnTo>
                <a:lnTo>
                  <a:pt x="3273" y="450"/>
                </a:lnTo>
                <a:lnTo>
                  <a:pt x="3234" y="457"/>
                </a:lnTo>
                <a:lnTo>
                  <a:pt x="3228" y="457"/>
                </a:lnTo>
                <a:lnTo>
                  <a:pt x="3208" y="470"/>
                </a:lnTo>
                <a:lnTo>
                  <a:pt x="3183" y="476"/>
                </a:lnTo>
                <a:lnTo>
                  <a:pt x="3176" y="476"/>
                </a:lnTo>
                <a:lnTo>
                  <a:pt x="3131" y="489"/>
                </a:lnTo>
                <a:lnTo>
                  <a:pt x="3105" y="508"/>
                </a:lnTo>
                <a:lnTo>
                  <a:pt x="3144" y="495"/>
                </a:lnTo>
                <a:lnTo>
                  <a:pt x="3189" y="483"/>
                </a:lnTo>
                <a:lnTo>
                  <a:pt x="3234" y="476"/>
                </a:lnTo>
                <a:lnTo>
                  <a:pt x="3266" y="470"/>
                </a:lnTo>
                <a:lnTo>
                  <a:pt x="3285" y="470"/>
                </a:lnTo>
                <a:lnTo>
                  <a:pt x="3292" y="476"/>
                </a:lnTo>
                <a:lnTo>
                  <a:pt x="3311" y="476"/>
                </a:lnTo>
                <a:lnTo>
                  <a:pt x="3363" y="483"/>
                </a:lnTo>
                <a:lnTo>
                  <a:pt x="3395" y="489"/>
                </a:lnTo>
                <a:lnTo>
                  <a:pt x="3427" y="495"/>
                </a:lnTo>
                <a:lnTo>
                  <a:pt x="3440" y="502"/>
                </a:lnTo>
                <a:lnTo>
                  <a:pt x="3453" y="502"/>
                </a:lnTo>
                <a:lnTo>
                  <a:pt x="3440" y="502"/>
                </a:lnTo>
                <a:lnTo>
                  <a:pt x="3395" y="502"/>
                </a:lnTo>
                <a:lnTo>
                  <a:pt x="3356" y="508"/>
                </a:lnTo>
                <a:lnTo>
                  <a:pt x="3330" y="515"/>
                </a:lnTo>
                <a:lnTo>
                  <a:pt x="3318" y="521"/>
                </a:lnTo>
                <a:lnTo>
                  <a:pt x="3311" y="521"/>
                </a:lnTo>
                <a:lnTo>
                  <a:pt x="3337" y="521"/>
                </a:lnTo>
                <a:lnTo>
                  <a:pt x="3382" y="515"/>
                </a:lnTo>
                <a:lnTo>
                  <a:pt x="3427" y="515"/>
                </a:lnTo>
                <a:lnTo>
                  <a:pt x="3472" y="515"/>
                </a:lnTo>
                <a:lnTo>
                  <a:pt x="3485" y="521"/>
                </a:lnTo>
                <a:lnTo>
                  <a:pt x="3491" y="521"/>
                </a:lnTo>
                <a:lnTo>
                  <a:pt x="3517" y="528"/>
                </a:lnTo>
                <a:lnTo>
                  <a:pt x="3523" y="534"/>
                </a:lnTo>
                <a:lnTo>
                  <a:pt x="3510" y="521"/>
                </a:lnTo>
                <a:lnTo>
                  <a:pt x="3498" y="515"/>
                </a:lnTo>
                <a:lnTo>
                  <a:pt x="3530" y="515"/>
                </a:lnTo>
                <a:lnTo>
                  <a:pt x="3536" y="508"/>
                </a:lnTo>
                <a:lnTo>
                  <a:pt x="3594" y="508"/>
                </a:lnTo>
                <a:lnTo>
                  <a:pt x="3620" y="515"/>
                </a:lnTo>
                <a:lnTo>
                  <a:pt x="3658" y="515"/>
                </a:lnTo>
                <a:lnTo>
                  <a:pt x="3626" y="502"/>
                </a:lnTo>
                <a:lnTo>
                  <a:pt x="3633" y="495"/>
                </a:lnTo>
                <a:lnTo>
                  <a:pt x="3633" y="489"/>
                </a:lnTo>
                <a:lnTo>
                  <a:pt x="3626" y="489"/>
                </a:lnTo>
                <a:lnTo>
                  <a:pt x="3613" y="495"/>
                </a:lnTo>
                <a:lnTo>
                  <a:pt x="3607" y="495"/>
                </a:lnTo>
                <a:lnTo>
                  <a:pt x="3530" y="495"/>
                </a:lnTo>
                <a:lnTo>
                  <a:pt x="3498" y="495"/>
                </a:lnTo>
                <a:lnTo>
                  <a:pt x="3485" y="502"/>
                </a:lnTo>
                <a:lnTo>
                  <a:pt x="3478" y="502"/>
                </a:lnTo>
                <a:lnTo>
                  <a:pt x="3472" y="495"/>
                </a:lnTo>
                <a:lnTo>
                  <a:pt x="3465" y="489"/>
                </a:lnTo>
                <a:lnTo>
                  <a:pt x="3459" y="483"/>
                </a:lnTo>
                <a:lnTo>
                  <a:pt x="3453" y="476"/>
                </a:lnTo>
                <a:lnTo>
                  <a:pt x="3420" y="476"/>
                </a:lnTo>
                <a:lnTo>
                  <a:pt x="3401" y="476"/>
                </a:lnTo>
                <a:lnTo>
                  <a:pt x="3388" y="476"/>
                </a:lnTo>
                <a:lnTo>
                  <a:pt x="3388" y="470"/>
                </a:lnTo>
                <a:lnTo>
                  <a:pt x="3388" y="457"/>
                </a:lnTo>
                <a:lnTo>
                  <a:pt x="3388" y="450"/>
                </a:lnTo>
                <a:lnTo>
                  <a:pt x="3401" y="450"/>
                </a:lnTo>
                <a:lnTo>
                  <a:pt x="3408" y="457"/>
                </a:lnTo>
                <a:lnTo>
                  <a:pt x="3420" y="450"/>
                </a:lnTo>
                <a:lnTo>
                  <a:pt x="3427" y="444"/>
                </a:lnTo>
                <a:lnTo>
                  <a:pt x="3440" y="444"/>
                </a:lnTo>
                <a:lnTo>
                  <a:pt x="3491" y="444"/>
                </a:lnTo>
                <a:lnTo>
                  <a:pt x="3504" y="450"/>
                </a:lnTo>
                <a:lnTo>
                  <a:pt x="3530" y="450"/>
                </a:lnTo>
                <a:lnTo>
                  <a:pt x="3581" y="457"/>
                </a:lnTo>
                <a:lnTo>
                  <a:pt x="3613" y="470"/>
                </a:lnTo>
                <a:lnTo>
                  <a:pt x="3665" y="483"/>
                </a:lnTo>
                <a:lnTo>
                  <a:pt x="3690" y="495"/>
                </a:lnTo>
                <a:lnTo>
                  <a:pt x="3723" y="502"/>
                </a:lnTo>
                <a:lnTo>
                  <a:pt x="3742" y="502"/>
                </a:lnTo>
                <a:lnTo>
                  <a:pt x="3774" y="521"/>
                </a:lnTo>
                <a:lnTo>
                  <a:pt x="3793" y="521"/>
                </a:lnTo>
                <a:lnTo>
                  <a:pt x="3793" y="508"/>
                </a:lnTo>
                <a:lnTo>
                  <a:pt x="3838" y="528"/>
                </a:lnTo>
                <a:lnTo>
                  <a:pt x="3877" y="540"/>
                </a:lnTo>
                <a:lnTo>
                  <a:pt x="3896" y="547"/>
                </a:lnTo>
                <a:lnTo>
                  <a:pt x="3800" y="585"/>
                </a:lnTo>
                <a:lnTo>
                  <a:pt x="3761" y="605"/>
                </a:lnTo>
                <a:lnTo>
                  <a:pt x="3735" y="605"/>
                </a:lnTo>
                <a:lnTo>
                  <a:pt x="3716" y="611"/>
                </a:lnTo>
                <a:lnTo>
                  <a:pt x="3710" y="618"/>
                </a:lnTo>
                <a:lnTo>
                  <a:pt x="3748" y="618"/>
                </a:lnTo>
                <a:lnTo>
                  <a:pt x="3768" y="618"/>
                </a:lnTo>
                <a:lnTo>
                  <a:pt x="3780" y="605"/>
                </a:lnTo>
                <a:lnTo>
                  <a:pt x="3800" y="592"/>
                </a:lnTo>
                <a:lnTo>
                  <a:pt x="3832" y="579"/>
                </a:lnTo>
                <a:lnTo>
                  <a:pt x="3909" y="553"/>
                </a:lnTo>
                <a:lnTo>
                  <a:pt x="3948" y="566"/>
                </a:lnTo>
                <a:lnTo>
                  <a:pt x="3967" y="579"/>
                </a:lnTo>
                <a:lnTo>
                  <a:pt x="3948" y="585"/>
                </a:lnTo>
                <a:lnTo>
                  <a:pt x="3928" y="592"/>
                </a:lnTo>
                <a:lnTo>
                  <a:pt x="3909" y="598"/>
                </a:lnTo>
                <a:lnTo>
                  <a:pt x="3845" y="605"/>
                </a:lnTo>
                <a:lnTo>
                  <a:pt x="3813" y="618"/>
                </a:lnTo>
                <a:lnTo>
                  <a:pt x="3870" y="618"/>
                </a:lnTo>
                <a:lnTo>
                  <a:pt x="3928" y="598"/>
                </a:lnTo>
                <a:lnTo>
                  <a:pt x="3954" y="585"/>
                </a:lnTo>
                <a:lnTo>
                  <a:pt x="3980" y="579"/>
                </a:lnTo>
                <a:lnTo>
                  <a:pt x="3993" y="579"/>
                </a:lnTo>
                <a:lnTo>
                  <a:pt x="4005" y="579"/>
                </a:lnTo>
                <a:lnTo>
                  <a:pt x="4018" y="566"/>
                </a:lnTo>
                <a:lnTo>
                  <a:pt x="4025" y="579"/>
                </a:lnTo>
                <a:lnTo>
                  <a:pt x="4076" y="585"/>
                </a:lnTo>
                <a:lnTo>
                  <a:pt x="4102" y="592"/>
                </a:lnTo>
                <a:lnTo>
                  <a:pt x="4128" y="598"/>
                </a:lnTo>
                <a:lnTo>
                  <a:pt x="4134" y="592"/>
                </a:lnTo>
                <a:lnTo>
                  <a:pt x="4179" y="598"/>
                </a:lnTo>
                <a:lnTo>
                  <a:pt x="4211" y="605"/>
                </a:lnTo>
                <a:lnTo>
                  <a:pt x="4224" y="605"/>
                </a:lnTo>
                <a:lnTo>
                  <a:pt x="4243" y="611"/>
                </a:lnTo>
                <a:lnTo>
                  <a:pt x="4275" y="618"/>
                </a:lnTo>
                <a:lnTo>
                  <a:pt x="4391" y="618"/>
                </a:lnTo>
                <a:lnTo>
                  <a:pt x="4398" y="605"/>
                </a:lnTo>
                <a:lnTo>
                  <a:pt x="4404" y="618"/>
                </a:lnTo>
                <a:lnTo>
                  <a:pt x="4526" y="618"/>
                </a:lnTo>
                <a:lnTo>
                  <a:pt x="4526" y="611"/>
                </a:lnTo>
                <a:lnTo>
                  <a:pt x="4526" y="605"/>
                </a:lnTo>
                <a:lnTo>
                  <a:pt x="4513" y="611"/>
                </a:lnTo>
                <a:lnTo>
                  <a:pt x="4513" y="605"/>
                </a:lnTo>
                <a:lnTo>
                  <a:pt x="4513" y="598"/>
                </a:lnTo>
                <a:lnTo>
                  <a:pt x="4520" y="592"/>
                </a:lnTo>
                <a:lnTo>
                  <a:pt x="4539" y="592"/>
                </a:lnTo>
                <a:lnTo>
                  <a:pt x="4584" y="618"/>
                </a:lnTo>
                <a:lnTo>
                  <a:pt x="4603" y="618"/>
                </a:lnTo>
                <a:lnTo>
                  <a:pt x="4545" y="585"/>
                </a:lnTo>
                <a:lnTo>
                  <a:pt x="4571" y="566"/>
                </a:lnTo>
                <a:lnTo>
                  <a:pt x="4616" y="547"/>
                </a:lnTo>
                <a:lnTo>
                  <a:pt x="4623" y="540"/>
                </a:lnTo>
                <a:lnTo>
                  <a:pt x="4635" y="534"/>
                </a:lnTo>
                <a:lnTo>
                  <a:pt x="4648" y="534"/>
                </a:lnTo>
                <a:lnTo>
                  <a:pt x="4668" y="534"/>
                </a:lnTo>
                <a:lnTo>
                  <a:pt x="4693" y="521"/>
                </a:lnTo>
                <a:lnTo>
                  <a:pt x="4790" y="495"/>
                </a:lnTo>
                <a:lnTo>
                  <a:pt x="5433" y="495"/>
                </a:lnTo>
                <a:lnTo>
                  <a:pt x="3999" y="534"/>
                </a:lnTo>
                <a:lnTo>
                  <a:pt x="3980" y="540"/>
                </a:lnTo>
                <a:lnTo>
                  <a:pt x="3967" y="540"/>
                </a:lnTo>
                <a:lnTo>
                  <a:pt x="3941" y="534"/>
                </a:lnTo>
                <a:lnTo>
                  <a:pt x="3915" y="521"/>
                </a:lnTo>
                <a:lnTo>
                  <a:pt x="3838" y="508"/>
                </a:lnTo>
                <a:lnTo>
                  <a:pt x="3806" y="495"/>
                </a:lnTo>
                <a:lnTo>
                  <a:pt x="3793" y="495"/>
                </a:lnTo>
                <a:lnTo>
                  <a:pt x="3742" y="483"/>
                </a:lnTo>
                <a:lnTo>
                  <a:pt x="3710" y="476"/>
                </a:lnTo>
                <a:lnTo>
                  <a:pt x="3684" y="476"/>
                </a:lnTo>
                <a:lnTo>
                  <a:pt x="3658" y="470"/>
                </a:lnTo>
                <a:lnTo>
                  <a:pt x="3620" y="457"/>
                </a:lnTo>
                <a:lnTo>
                  <a:pt x="3594" y="450"/>
                </a:lnTo>
                <a:lnTo>
                  <a:pt x="3568" y="450"/>
                </a:lnTo>
                <a:lnTo>
                  <a:pt x="3562" y="444"/>
                </a:lnTo>
                <a:lnTo>
                  <a:pt x="3600" y="438"/>
                </a:lnTo>
                <a:lnTo>
                  <a:pt x="3678" y="438"/>
                </a:lnTo>
                <a:lnTo>
                  <a:pt x="3761" y="450"/>
                </a:lnTo>
                <a:lnTo>
                  <a:pt x="3787" y="457"/>
                </a:lnTo>
                <a:lnTo>
                  <a:pt x="3819" y="470"/>
                </a:lnTo>
                <a:lnTo>
                  <a:pt x="3832" y="476"/>
                </a:lnTo>
                <a:lnTo>
                  <a:pt x="3838" y="476"/>
                </a:lnTo>
                <a:lnTo>
                  <a:pt x="3870" y="489"/>
                </a:lnTo>
                <a:lnTo>
                  <a:pt x="3883" y="489"/>
                </a:lnTo>
                <a:lnTo>
                  <a:pt x="3903" y="495"/>
                </a:lnTo>
                <a:lnTo>
                  <a:pt x="4031" y="521"/>
                </a:lnTo>
                <a:lnTo>
                  <a:pt x="4018" y="528"/>
                </a:lnTo>
                <a:lnTo>
                  <a:pt x="3999" y="534"/>
                </a:lnTo>
                <a:lnTo>
                  <a:pt x="5433" y="495"/>
                </a:lnTo>
                <a:lnTo>
                  <a:pt x="4288" y="592"/>
                </a:lnTo>
                <a:lnTo>
                  <a:pt x="4243" y="598"/>
                </a:lnTo>
                <a:lnTo>
                  <a:pt x="4224" y="598"/>
                </a:lnTo>
                <a:lnTo>
                  <a:pt x="4205" y="592"/>
                </a:lnTo>
                <a:lnTo>
                  <a:pt x="4173" y="585"/>
                </a:lnTo>
                <a:lnTo>
                  <a:pt x="4115" y="579"/>
                </a:lnTo>
                <a:lnTo>
                  <a:pt x="4083" y="560"/>
                </a:lnTo>
                <a:lnTo>
                  <a:pt x="4070" y="560"/>
                </a:lnTo>
                <a:lnTo>
                  <a:pt x="4057" y="553"/>
                </a:lnTo>
                <a:lnTo>
                  <a:pt x="4070" y="553"/>
                </a:lnTo>
                <a:lnTo>
                  <a:pt x="4115" y="540"/>
                </a:lnTo>
                <a:lnTo>
                  <a:pt x="4147" y="547"/>
                </a:lnTo>
                <a:lnTo>
                  <a:pt x="4198" y="553"/>
                </a:lnTo>
                <a:lnTo>
                  <a:pt x="4211" y="560"/>
                </a:lnTo>
                <a:lnTo>
                  <a:pt x="4243" y="566"/>
                </a:lnTo>
                <a:lnTo>
                  <a:pt x="4288" y="592"/>
                </a:lnTo>
                <a:lnTo>
                  <a:pt x="4295" y="592"/>
                </a:lnTo>
                <a:lnTo>
                  <a:pt x="4288" y="592"/>
                </a:lnTo>
                <a:lnTo>
                  <a:pt x="5433" y="495"/>
                </a:lnTo>
                <a:lnTo>
                  <a:pt x="4443" y="412"/>
                </a:lnTo>
                <a:lnTo>
                  <a:pt x="4449" y="418"/>
                </a:lnTo>
                <a:lnTo>
                  <a:pt x="4462" y="418"/>
                </a:lnTo>
                <a:lnTo>
                  <a:pt x="4455" y="418"/>
                </a:lnTo>
                <a:lnTo>
                  <a:pt x="4449" y="412"/>
                </a:lnTo>
                <a:lnTo>
                  <a:pt x="4443" y="412"/>
                </a:lnTo>
                <a:lnTo>
                  <a:pt x="5433" y="495"/>
                </a:lnTo>
                <a:lnTo>
                  <a:pt x="3973" y="373"/>
                </a:lnTo>
                <a:lnTo>
                  <a:pt x="3967" y="373"/>
                </a:lnTo>
                <a:lnTo>
                  <a:pt x="3954" y="380"/>
                </a:lnTo>
                <a:lnTo>
                  <a:pt x="3967" y="380"/>
                </a:lnTo>
                <a:lnTo>
                  <a:pt x="3986" y="380"/>
                </a:lnTo>
                <a:lnTo>
                  <a:pt x="4038" y="393"/>
                </a:lnTo>
                <a:lnTo>
                  <a:pt x="4057" y="399"/>
                </a:lnTo>
                <a:lnTo>
                  <a:pt x="4076" y="399"/>
                </a:lnTo>
                <a:lnTo>
                  <a:pt x="4076" y="405"/>
                </a:lnTo>
                <a:lnTo>
                  <a:pt x="4083" y="405"/>
                </a:lnTo>
                <a:lnTo>
                  <a:pt x="4089" y="405"/>
                </a:lnTo>
                <a:lnTo>
                  <a:pt x="4095" y="405"/>
                </a:lnTo>
                <a:lnTo>
                  <a:pt x="4095" y="412"/>
                </a:lnTo>
                <a:lnTo>
                  <a:pt x="4102" y="412"/>
                </a:lnTo>
                <a:lnTo>
                  <a:pt x="4108" y="412"/>
                </a:lnTo>
                <a:lnTo>
                  <a:pt x="4115" y="418"/>
                </a:lnTo>
                <a:lnTo>
                  <a:pt x="4121" y="418"/>
                </a:lnTo>
                <a:lnTo>
                  <a:pt x="4121" y="405"/>
                </a:lnTo>
                <a:lnTo>
                  <a:pt x="4115" y="399"/>
                </a:lnTo>
                <a:lnTo>
                  <a:pt x="4115" y="405"/>
                </a:lnTo>
                <a:lnTo>
                  <a:pt x="4108" y="405"/>
                </a:lnTo>
                <a:lnTo>
                  <a:pt x="4102" y="399"/>
                </a:lnTo>
                <a:lnTo>
                  <a:pt x="4095" y="393"/>
                </a:lnTo>
                <a:lnTo>
                  <a:pt x="4057" y="386"/>
                </a:lnTo>
                <a:lnTo>
                  <a:pt x="4031" y="380"/>
                </a:lnTo>
                <a:lnTo>
                  <a:pt x="3999" y="373"/>
                </a:lnTo>
                <a:lnTo>
                  <a:pt x="3993" y="367"/>
                </a:lnTo>
                <a:lnTo>
                  <a:pt x="3986" y="367"/>
                </a:lnTo>
                <a:lnTo>
                  <a:pt x="3980" y="367"/>
                </a:lnTo>
                <a:lnTo>
                  <a:pt x="3980" y="373"/>
                </a:lnTo>
                <a:lnTo>
                  <a:pt x="3973" y="373"/>
                </a:lnTo>
                <a:lnTo>
                  <a:pt x="5433" y="495"/>
                </a:lnTo>
                <a:lnTo>
                  <a:pt x="2347" y="521"/>
                </a:lnTo>
                <a:lnTo>
                  <a:pt x="2340" y="521"/>
                </a:lnTo>
                <a:lnTo>
                  <a:pt x="2328" y="521"/>
                </a:lnTo>
                <a:lnTo>
                  <a:pt x="2334" y="528"/>
                </a:lnTo>
                <a:lnTo>
                  <a:pt x="2347" y="521"/>
                </a:lnTo>
                <a:lnTo>
                  <a:pt x="5433" y="495"/>
                </a:lnTo>
                <a:lnTo>
                  <a:pt x="2469" y="592"/>
                </a:lnTo>
                <a:lnTo>
                  <a:pt x="2475" y="585"/>
                </a:lnTo>
                <a:lnTo>
                  <a:pt x="2482" y="585"/>
                </a:lnTo>
                <a:lnTo>
                  <a:pt x="2475" y="579"/>
                </a:lnTo>
                <a:lnTo>
                  <a:pt x="2456" y="585"/>
                </a:lnTo>
                <a:lnTo>
                  <a:pt x="2443" y="592"/>
                </a:lnTo>
                <a:lnTo>
                  <a:pt x="2469" y="592"/>
                </a:lnTo>
                <a:lnTo>
                  <a:pt x="5433" y="495"/>
                </a:lnTo>
                <a:lnTo>
                  <a:pt x="2315" y="540"/>
                </a:lnTo>
                <a:lnTo>
                  <a:pt x="2302" y="540"/>
                </a:lnTo>
                <a:lnTo>
                  <a:pt x="2302" y="547"/>
                </a:lnTo>
                <a:lnTo>
                  <a:pt x="2315" y="547"/>
                </a:lnTo>
                <a:lnTo>
                  <a:pt x="2315" y="540"/>
                </a:lnTo>
                <a:lnTo>
                  <a:pt x="5433" y="495"/>
                </a:lnTo>
                <a:lnTo>
                  <a:pt x="2276" y="521"/>
                </a:lnTo>
                <a:lnTo>
                  <a:pt x="2257" y="521"/>
                </a:lnTo>
                <a:lnTo>
                  <a:pt x="2250" y="521"/>
                </a:lnTo>
                <a:lnTo>
                  <a:pt x="2257" y="521"/>
                </a:lnTo>
                <a:lnTo>
                  <a:pt x="2270" y="521"/>
                </a:lnTo>
                <a:lnTo>
                  <a:pt x="2276" y="521"/>
                </a:lnTo>
                <a:lnTo>
                  <a:pt x="5433" y="495"/>
                </a:lnTo>
                <a:lnTo>
                  <a:pt x="2610" y="566"/>
                </a:lnTo>
                <a:lnTo>
                  <a:pt x="2610" y="560"/>
                </a:lnTo>
                <a:lnTo>
                  <a:pt x="2604" y="553"/>
                </a:lnTo>
                <a:lnTo>
                  <a:pt x="2598" y="553"/>
                </a:lnTo>
                <a:lnTo>
                  <a:pt x="2598" y="560"/>
                </a:lnTo>
                <a:lnTo>
                  <a:pt x="2598" y="566"/>
                </a:lnTo>
                <a:lnTo>
                  <a:pt x="2610" y="566"/>
                </a:lnTo>
                <a:lnTo>
                  <a:pt x="5433" y="495"/>
                </a:lnTo>
                <a:lnTo>
                  <a:pt x="2893" y="515"/>
                </a:lnTo>
                <a:lnTo>
                  <a:pt x="2906" y="502"/>
                </a:lnTo>
                <a:lnTo>
                  <a:pt x="2900" y="502"/>
                </a:lnTo>
                <a:lnTo>
                  <a:pt x="2880" y="508"/>
                </a:lnTo>
                <a:lnTo>
                  <a:pt x="2880" y="515"/>
                </a:lnTo>
                <a:lnTo>
                  <a:pt x="2880" y="508"/>
                </a:lnTo>
                <a:lnTo>
                  <a:pt x="2900" y="495"/>
                </a:lnTo>
                <a:lnTo>
                  <a:pt x="2906" y="489"/>
                </a:lnTo>
                <a:lnTo>
                  <a:pt x="2913" y="489"/>
                </a:lnTo>
                <a:lnTo>
                  <a:pt x="2900" y="489"/>
                </a:lnTo>
                <a:lnTo>
                  <a:pt x="2887" y="495"/>
                </a:lnTo>
                <a:lnTo>
                  <a:pt x="2880" y="502"/>
                </a:lnTo>
                <a:lnTo>
                  <a:pt x="2874" y="502"/>
                </a:lnTo>
                <a:lnTo>
                  <a:pt x="2855" y="495"/>
                </a:lnTo>
                <a:lnTo>
                  <a:pt x="2855" y="502"/>
                </a:lnTo>
                <a:lnTo>
                  <a:pt x="2855" y="508"/>
                </a:lnTo>
                <a:lnTo>
                  <a:pt x="2842" y="508"/>
                </a:lnTo>
                <a:lnTo>
                  <a:pt x="2835" y="515"/>
                </a:lnTo>
                <a:lnTo>
                  <a:pt x="2835" y="521"/>
                </a:lnTo>
                <a:lnTo>
                  <a:pt x="2842" y="521"/>
                </a:lnTo>
                <a:lnTo>
                  <a:pt x="2848" y="521"/>
                </a:lnTo>
                <a:lnTo>
                  <a:pt x="2874" y="515"/>
                </a:lnTo>
                <a:lnTo>
                  <a:pt x="2880" y="515"/>
                </a:lnTo>
                <a:lnTo>
                  <a:pt x="2874" y="521"/>
                </a:lnTo>
                <a:lnTo>
                  <a:pt x="2868" y="521"/>
                </a:lnTo>
                <a:lnTo>
                  <a:pt x="2861" y="521"/>
                </a:lnTo>
                <a:lnTo>
                  <a:pt x="2868" y="521"/>
                </a:lnTo>
                <a:lnTo>
                  <a:pt x="2874" y="521"/>
                </a:lnTo>
                <a:lnTo>
                  <a:pt x="2880" y="521"/>
                </a:lnTo>
                <a:lnTo>
                  <a:pt x="2880" y="515"/>
                </a:lnTo>
                <a:lnTo>
                  <a:pt x="2880" y="515"/>
                </a:lnTo>
                <a:lnTo>
                  <a:pt x="2887" y="521"/>
                </a:lnTo>
                <a:lnTo>
                  <a:pt x="2893" y="521"/>
                </a:lnTo>
                <a:lnTo>
                  <a:pt x="2913" y="521"/>
                </a:lnTo>
                <a:lnTo>
                  <a:pt x="2919" y="521"/>
                </a:lnTo>
                <a:lnTo>
                  <a:pt x="2913" y="521"/>
                </a:lnTo>
                <a:lnTo>
                  <a:pt x="2900" y="521"/>
                </a:lnTo>
                <a:lnTo>
                  <a:pt x="2893" y="515"/>
                </a:lnTo>
                <a:lnTo>
                  <a:pt x="5433" y="495"/>
                </a:lnTo>
                <a:lnTo>
                  <a:pt x="2810" y="489"/>
                </a:lnTo>
                <a:lnTo>
                  <a:pt x="2810" y="483"/>
                </a:lnTo>
                <a:lnTo>
                  <a:pt x="2803" y="483"/>
                </a:lnTo>
                <a:lnTo>
                  <a:pt x="2797" y="483"/>
                </a:lnTo>
                <a:lnTo>
                  <a:pt x="2803" y="489"/>
                </a:lnTo>
                <a:lnTo>
                  <a:pt x="2810" y="489"/>
                </a:lnTo>
                <a:lnTo>
                  <a:pt x="5433" y="495"/>
                </a:lnTo>
                <a:lnTo>
                  <a:pt x="2636" y="553"/>
                </a:lnTo>
                <a:lnTo>
                  <a:pt x="2636" y="547"/>
                </a:lnTo>
                <a:lnTo>
                  <a:pt x="2636" y="560"/>
                </a:lnTo>
                <a:lnTo>
                  <a:pt x="2636" y="553"/>
                </a:lnTo>
                <a:lnTo>
                  <a:pt x="5433" y="495"/>
                </a:lnTo>
                <a:lnTo>
                  <a:pt x="2231" y="521"/>
                </a:lnTo>
                <a:lnTo>
                  <a:pt x="2199" y="521"/>
                </a:lnTo>
                <a:lnTo>
                  <a:pt x="2186" y="528"/>
                </a:lnTo>
                <a:lnTo>
                  <a:pt x="2199" y="528"/>
                </a:lnTo>
                <a:lnTo>
                  <a:pt x="2218" y="534"/>
                </a:lnTo>
                <a:lnTo>
                  <a:pt x="2231" y="521"/>
                </a:lnTo>
                <a:lnTo>
                  <a:pt x="5433" y="495"/>
                </a:lnTo>
                <a:lnTo>
                  <a:pt x="2745" y="528"/>
                </a:lnTo>
                <a:lnTo>
                  <a:pt x="2745" y="534"/>
                </a:lnTo>
                <a:lnTo>
                  <a:pt x="2758" y="528"/>
                </a:lnTo>
                <a:lnTo>
                  <a:pt x="2752" y="528"/>
                </a:lnTo>
                <a:lnTo>
                  <a:pt x="2745" y="528"/>
                </a:lnTo>
                <a:lnTo>
                  <a:pt x="5433" y="495"/>
                </a:lnTo>
                <a:lnTo>
                  <a:pt x="2668" y="547"/>
                </a:lnTo>
                <a:lnTo>
                  <a:pt x="2662" y="547"/>
                </a:lnTo>
                <a:lnTo>
                  <a:pt x="2655" y="547"/>
                </a:lnTo>
                <a:lnTo>
                  <a:pt x="2662" y="553"/>
                </a:lnTo>
                <a:lnTo>
                  <a:pt x="2668" y="553"/>
                </a:lnTo>
                <a:lnTo>
                  <a:pt x="2668" y="547"/>
                </a:lnTo>
                <a:lnTo>
                  <a:pt x="5433" y="495"/>
                </a:lnTo>
                <a:lnTo>
                  <a:pt x="2803" y="521"/>
                </a:lnTo>
                <a:lnTo>
                  <a:pt x="2790" y="521"/>
                </a:lnTo>
                <a:lnTo>
                  <a:pt x="2784" y="521"/>
                </a:lnTo>
                <a:lnTo>
                  <a:pt x="2778" y="528"/>
                </a:lnTo>
                <a:lnTo>
                  <a:pt x="2784" y="528"/>
                </a:lnTo>
                <a:lnTo>
                  <a:pt x="2790" y="534"/>
                </a:lnTo>
                <a:lnTo>
                  <a:pt x="2803" y="534"/>
                </a:lnTo>
                <a:lnTo>
                  <a:pt x="2810" y="528"/>
                </a:lnTo>
                <a:lnTo>
                  <a:pt x="2816" y="521"/>
                </a:lnTo>
                <a:lnTo>
                  <a:pt x="2810" y="521"/>
                </a:lnTo>
                <a:lnTo>
                  <a:pt x="2803" y="521"/>
                </a:lnTo>
                <a:lnTo>
                  <a:pt x="5433" y="495"/>
                </a:lnTo>
                <a:lnTo>
                  <a:pt x="1460" y="605"/>
                </a:lnTo>
                <a:lnTo>
                  <a:pt x="1453" y="611"/>
                </a:lnTo>
                <a:lnTo>
                  <a:pt x="1453" y="618"/>
                </a:lnTo>
                <a:lnTo>
                  <a:pt x="1460" y="618"/>
                </a:lnTo>
                <a:lnTo>
                  <a:pt x="1466" y="618"/>
                </a:lnTo>
                <a:lnTo>
                  <a:pt x="1479" y="618"/>
                </a:lnTo>
                <a:lnTo>
                  <a:pt x="1460" y="605"/>
                </a:lnTo>
                <a:lnTo>
                  <a:pt x="5433" y="495"/>
                </a:lnTo>
                <a:lnTo>
                  <a:pt x="161" y="585"/>
                </a:lnTo>
                <a:lnTo>
                  <a:pt x="161" y="592"/>
                </a:lnTo>
                <a:lnTo>
                  <a:pt x="168" y="592"/>
                </a:lnTo>
                <a:lnTo>
                  <a:pt x="168" y="585"/>
                </a:lnTo>
                <a:lnTo>
                  <a:pt x="161" y="585"/>
                </a:lnTo>
                <a:lnTo>
                  <a:pt x="5433" y="495"/>
                </a:lnTo>
                <a:lnTo>
                  <a:pt x="4899" y="450"/>
                </a:lnTo>
                <a:lnTo>
                  <a:pt x="4880" y="476"/>
                </a:lnTo>
                <a:lnTo>
                  <a:pt x="4905" y="476"/>
                </a:lnTo>
                <a:lnTo>
                  <a:pt x="4905" y="470"/>
                </a:lnTo>
                <a:lnTo>
                  <a:pt x="4912" y="450"/>
                </a:lnTo>
                <a:lnTo>
                  <a:pt x="4905" y="450"/>
                </a:lnTo>
                <a:lnTo>
                  <a:pt x="4899" y="450"/>
                </a:lnTo>
                <a:lnTo>
                  <a:pt x="5433" y="495"/>
                </a:lnTo>
                <a:lnTo>
                  <a:pt x="20" y="598"/>
                </a:lnTo>
                <a:lnTo>
                  <a:pt x="65" y="618"/>
                </a:lnTo>
                <a:lnTo>
                  <a:pt x="84" y="618"/>
                </a:lnTo>
                <a:lnTo>
                  <a:pt x="13" y="585"/>
                </a:lnTo>
                <a:lnTo>
                  <a:pt x="20" y="598"/>
                </a:lnTo>
                <a:lnTo>
                  <a:pt x="5433" y="495"/>
                </a:lnTo>
                <a:lnTo>
                  <a:pt x="225" y="585"/>
                </a:lnTo>
                <a:lnTo>
                  <a:pt x="180" y="553"/>
                </a:lnTo>
                <a:lnTo>
                  <a:pt x="161" y="547"/>
                </a:lnTo>
                <a:lnTo>
                  <a:pt x="161" y="553"/>
                </a:lnTo>
                <a:lnTo>
                  <a:pt x="180" y="566"/>
                </a:lnTo>
                <a:lnTo>
                  <a:pt x="206" y="585"/>
                </a:lnTo>
                <a:lnTo>
                  <a:pt x="258" y="618"/>
                </a:lnTo>
                <a:lnTo>
                  <a:pt x="270" y="618"/>
                </a:lnTo>
                <a:lnTo>
                  <a:pt x="245" y="605"/>
                </a:lnTo>
                <a:lnTo>
                  <a:pt x="225" y="585"/>
                </a:lnTo>
                <a:lnTo>
                  <a:pt x="5433" y="495"/>
                </a:lnTo>
                <a:lnTo>
                  <a:pt x="2051" y="483"/>
                </a:lnTo>
                <a:lnTo>
                  <a:pt x="2045" y="483"/>
                </a:lnTo>
                <a:lnTo>
                  <a:pt x="2032" y="489"/>
                </a:lnTo>
                <a:lnTo>
                  <a:pt x="1987" y="483"/>
                </a:lnTo>
                <a:lnTo>
                  <a:pt x="1980" y="489"/>
                </a:lnTo>
                <a:lnTo>
                  <a:pt x="1980" y="495"/>
                </a:lnTo>
                <a:lnTo>
                  <a:pt x="1993" y="495"/>
                </a:lnTo>
                <a:lnTo>
                  <a:pt x="2032" y="495"/>
                </a:lnTo>
                <a:lnTo>
                  <a:pt x="2045" y="489"/>
                </a:lnTo>
                <a:lnTo>
                  <a:pt x="2051" y="483"/>
                </a:lnTo>
                <a:lnTo>
                  <a:pt x="5433" y="495"/>
                </a:lnTo>
                <a:lnTo>
                  <a:pt x="2025" y="592"/>
                </a:lnTo>
                <a:lnTo>
                  <a:pt x="2019" y="592"/>
                </a:lnTo>
                <a:lnTo>
                  <a:pt x="2006" y="592"/>
                </a:lnTo>
                <a:lnTo>
                  <a:pt x="2006" y="598"/>
                </a:lnTo>
                <a:lnTo>
                  <a:pt x="2025" y="592"/>
                </a:lnTo>
                <a:lnTo>
                  <a:pt x="2032" y="592"/>
                </a:lnTo>
                <a:lnTo>
                  <a:pt x="2025" y="592"/>
                </a:lnTo>
                <a:lnTo>
                  <a:pt x="5433" y="495"/>
                </a:lnTo>
                <a:lnTo>
                  <a:pt x="2655" y="579"/>
                </a:lnTo>
                <a:lnTo>
                  <a:pt x="2610" y="585"/>
                </a:lnTo>
                <a:lnTo>
                  <a:pt x="2578" y="598"/>
                </a:lnTo>
                <a:lnTo>
                  <a:pt x="2540" y="598"/>
                </a:lnTo>
                <a:lnTo>
                  <a:pt x="2469" y="605"/>
                </a:lnTo>
                <a:lnTo>
                  <a:pt x="2430" y="611"/>
                </a:lnTo>
                <a:lnTo>
                  <a:pt x="2418" y="611"/>
                </a:lnTo>
                <a:lnTo>
                  <a:pt x="2398" y="611"/>
                </a:lnTo>
                <a:lnTo>
                  <a:pt x="2379" y="605"/>
                </a:lnTo>
                <a:lnTo>
                  <a:pt x="2360" y="605"/>
                </a:lnTo>
                <a:lnTo>
                  <a:pt x="2302" y="605"/>
                </a:lnTo>
                <a:lnTo>
                  <a:pt x="2257" y="592"/>
                </a:lnTo>
                <a:lnTo>
                  <a:pt x="2199" y="579"/>
                </a:lnTo>
                <a:lnTo>
                  <a:pt x="2167" y="566"/>
                </a:lnTo>
                <a:lnTo>
                  <a:pt x="2148" y="560"/>
                </a:lnTo>
                <a:lnTo>
                  <a:pt x="2109" y="553"/>
                </a:lnTo>
                <a:lnTo>
                  <a:pt x="2064" y="547"/>
                </a:lnTo>
                <a:lnTo>
                  <a:pt x="2045" y="540"/>
                </a:lnTo>
                <a:lnTo>
                  <a:pt x="2070" y="553"/>
                </a:lnTo>
                <a:lnTo>
                  <a:pt x="2109" y="560"/>
                </a:lnTo>
                <a:lnTo>
                  <a:pt x="2148" y="579"/>
                </a:lnTo>
                <a:lnTo>
                  <a:pt x="2225" y="598"/>
                </a:lnTo>
                <a:lnTo>
                  <a:pt x="2295" y="618"/>
                </a:lnTo>
                <a:lnTo>
                  <a:pt x="2578" y="618"/>
                </a:lnTo>
                <a:lnTo>
                  <a:pt x="2610" y="598"/>
                </a:lnTo>
                <a:lnTo>
                  <a:pt x="2643" y="585"/>
                </a:lnTo>
                <a:lnTo>
                  <a:pt x="2655" y="585"/>
                </a:lnTo>
                <a:lnTo>
                  <a:pt x="2688" y="598"/>
                </a:lnTo>
                <a:lnTo>
                  <a:pt x="2668" y="579"/>
                </a:lnTo>
                <a:lnTo>
                  <a:pt x="2707" y="566"/>
                </a:lnTo>
                <a:lnTo>
                  <a:pt x="2655" y="579"/>
                </a:lnTo>
                <a:lnTo>
                  <a:pt x="5433" y="495"/>
                </a:lnTo>
                <a:lnTo>
                  <a:pt x="2154" y="528"/>
                </a:lnTo>
                <a:lnTo>
                  <a:pt x="2148" y="528"/>
                </a:lnTo>
                <a:lnTo>
                  <a:pt x="2141" y="528"/>
                </a:lnTo>
                <a:lnTo>
                  <a:pt x="2135" y="528"/>
                </a:lnTo>
                <a:lnTo>
                  <a:pt x="2141" y="534"/>
                </a:lnTo>
                <a:lnTo>
                  <a:pt x="2154" y="528"/>
                </a:lnTo>
                <a:lnTo>
                  <a:pt x="5433" y="495"/>
                </a:lnTo>
                <a:lnTo>
                  <a:pt x="193" y="605"/>
                </a:lnTo>
                <a:lnTo>
                  <a:pt x="187" y="598"/>
                </a:lnTo>
                <a:lnTo>
                  <a:pt x="180" y="598"/>
                </a:lnTo>
                <a:lnTo>
                  <a:pt x="187" y="605"/>
                </a:lnTo>
                <a:lnTo>
                  <a:pt x="200" y="618"/>
                </a:lnTo>
                <a:lnTo>
                  <a:pt x="213" y="618"/>
                </a:lnTo>
                <a:lnTo>
                  <a:pt x="193" y="605"/>
                </a:lnTo>
                <a:lnTo>
                  <a:pt x="5433" y="495"/>
                </a:lnTo>
                <a:lnTo>
                  <a:pt x="4719" y="470"/>
                </a:lnTo>
                <a:lnTo>
                  <a:pt x="4738" y="470"/>
                </a:lnTo>
                <a:lnTo>
                  <a:pt x="4745" y="476"/>
                </a:lnTo>
                <a:lnTo>
                  <a:pt x="4751" y="470"/>
                </a:lnTo>
                <a:lnTo>
                  <a:pt x="4758" y="470"/>
                </a:lnTo>
                <a:lnTo>
                  <a:pt x="4764" y="476"/>
                </a:lnTo>
                <a:lnTo>
                  <a:pt x="4777" y="476"/>
                </a:lnTo>
                <a:lnTo>
                  <a:pt x="4796" y="470"/>
                </a:lnTo>
                <a:lnTo>
                  <a:pt x="4790" y="470"/>
                </a:lnTo>
                <a:lnTo>
                  <a:pt x="4777" y="457"/>
                </a:lnTo>
                <a:lnTo>
                  <a:pt x="4764" y="457"/>
                </a:lnTo>
                <a:lnTo>
                  <a:pt x="4738" y="457"/>
                </a:lnTo>
                <a:lnTo>
                  <a:pt x="4725" y="457"/>
                </a:lnTo>
                <a:lnTo>
                  <a:pt x="4706" y="457"/>
                </a:lnTo>
                <a:lnTo>
                  <a:pt x="4693" y="457"/>
                </a:lnTo>
                <a:lnTo>
                  <a:pt x="4700" y="470"/>
                </a:lnTo>
                <a:lnTo>
                  <a:pt x="4719" y="470"/>
                </a:lnTo>
                <a:lnTo>
                  <a:pt x="5433" y="495"/>
                </a:lnTo>
                <a:lnTo>
                  <a:pt x="4899" y="251"/>
                </a:lnTo>
                <a:lnTo>
                  <a:pt x="4899" y="245"/>
                </a:lnTo>
                <a:lnTo>
                  <a:pt x="4893" y="245"/>
                </a:lnTo>
                <a:lnTo>
                  <a:pt x="4867" y="245"/>
                </a:lnTo>
                <a:lnTo>
                  <a:pt x="4815" y="238"/>
                </a:lnTo>
                <a:lnTo>
                  <a:pt x="4770" y="245"/>
                </a:lnTo>
                <a:lnTo>
                  <a:pt x="4758" y="245"/>
                </a:lnTo>
                <a:lnTo>
                  <a:pt x="4751" y="245"/>
                </a:lnTo>
                <a:lnTo>
                  <a:pt x="4738" y="251"/>
                </a:lnTo>
                <a:lnTo>
                  <a:pt x="4725" y="264"/>
                </a:lnTo>
                <a:lnTo>
                  <a:pt x="4732" y="270"/>
                </a:lnTo>
                <a:lnTo>
                  <a:pt x="4751" y="270"/>
                </a:lnTo>
                <a:lnTo>
                  <a:pt x="4758" y="264"/>
                </a:lnTo>
                <a:lnTo>
                  <a:pt x="4770" y="264"/>
                </a:lnTo>
                <a:lnTo>
                  <a:pt x="4809" y="264"/>
                </a:lnTo>
                <a:lnTo>
                  <a:pt x="4860" y="264"/>
                </a:lnTo>
                <a:lnTo>
                  <a:pt x="4880" y="264"/>
                </a:lnTo>
                <a:lnTo>
                  <a:pt x="4899" y="251"/>
                </a:lnTo>
                <a:lnTo>
                  <a:pt x="5433" y="495"/>
                </a:lnTo>
                <a:lnTo>
                  <a:pt x="4719" y="380"/>
                </a:lnTo>
                <a:lnTo>
                  <a:pt x="4706" y="373"/>
                </a:lnTo>
                <a:lnTo>
                  <a:pt x="4700" y="373"/>
                </a:lnTo>
                <a:lnTo>
                  <a:pt x="4700" y="380"/>
                </a:lnTo>
                <a:lnTo>
                  <a:pt x="4700" y="386"/>
                </a:lnTo>
                <a:lnTo>
                  <a:pt x="4706" y="393"/>
                </a:lnTo>
                <a:lnTo>
                  <a:pt x="4738" y="393"/>
                </a:lnTo>
                <a:lnTo>
                  <a:pt x="4725" y="380"/>
                </a:lnTo>
                <a:lnTo>
                  <a:pt x="4719" y="380"/>
                </a:lnTo>
                <a:lnTo>
                  <a:pt x="5433" y="495"/>
                </a:lnTo>
                <a:lnTo>
                  <a:pt x="5220" y="450"/>
                </a:lnTo>
                <a:lnTo>
                  <a:pt x="5246" y="438"/>
                </a:lnTo>
                <a:lnTo>
                  <a:pt x="5272" y="431"/>
                </a:lnTo>
                <a:lnTo>
                  <a:pt x="5278" y="425"/>
                </a:lnTo>
                <a:lnTo>
                  <a:pt x="5278" y="418"/>
                </a:lnTo>
                <a:lnTo>
                  <a:pt x="5272" y="418"/>
                </a:lnTo>
                <a:lnTo>
                  <a:pt x="5259" y="425"/>
                </a:lnTo>
                <a:lnTo>
                  <a:pt x="5227" y="438"/>
                </a:lnTo>
                <a:lnTo>
                  <a:pt x="5214" y="444"/>
                </a:lnTo>
                <a:lnTo>
                  <a:pt x="5214" y="450"/>
                </a:lnTo>
                <a:lnTo>
                  <a:pt x="5188" y="457"/>
                </a:lnTo>
                <a:lnTo>
                  <a:pt x="5175" y="457"/>
                </a:lnTo>
                <a:lnTo>
                  <a:pt x="5175" y="450"/>
                </a:lnTo>
                <a:lnTo>
                  <a:pt x="5169" y="450"/>
                </a:lnTo>
                <a:lnTo>
                  <a:pt x="5163" y="450"/>
                </a:lnTo>
                <a:lnTo>
                  <a:pt x="5156" y="470"/>
                </a:lnTo>
                <a:lnTo>
                  <a:pt x="5137" y="483"/>
                </a:lnTo>
                <a:lnTo>
                  <a:pt x="5118" y="495"/>
                </a:lnTo>
                <a:lnTo>
                  <a:pt x="5111" y="495"/>
                </a:lnTo>
                <a:lnTo>
                  <a:pt x="5098" y="495"/>
                </a:lnTo>
                <a:lnTo>
                  <a:pt x="5085" y="502"/>
                </a:lnTo>
                <a:lnTo>
                  <a:pt x="5085" y="508"/>
                </a:lnTo>
                <a:lnTo>
                  <a:pt x="5073" y="521"/>
                </a:lnTo>
                <a:lnTo>
                  <a:pt x="5066" y="521"/>
                </a:lnTo>
                <a:lnTo>
                  <a:pt x="5066" y="521"/>
                </a:lnTo>
                <a:lnTo>
                  <a:pt x="5060" y="521"/>
                </a:lnTo>
                <a:lnTo>
                  <a:pt x="5060" y="515"/>
                </a:lnTo>
                <a:lnTo>
                  <a:pt x="5047" y="521"/>
                </a:lnTo>
                <a:lnTo>
                  <a:pt x="5034" y="521"/>
                </a:lnTo>
                <a:lnTo>
                  <a:pt x="5028" y="521"/>
                </a:lnTo>
                <a:lnTo>
                  <a:pt x="5028" y="528"/>
                </a:lnTo>
                <a:lnTo>
                  <a:pt x="5034" y="528"/>
                </a:lnTo>
                <a:lnTo>
                  <a:pt x="5040" y="528"/>
                </a:lnTo>
                <a:lnTo>
                  <a:pt x="5047" y="534"/>
                </a:lnTo>
                <a:lnTo>
                  <a:pt x="5034" y="540"/>
                </a:lnTo>
                <a:lnTo>
                  <a:pt x="5028" y="547"/>
                </a:lnTo>
                <a:lnTo>
                  <a:pt x="5008" y="553"/>
                </a:lnTo>
                <a:lnTo>
                  <a:pt x="5002" y="553"/>
                </a:lnTo>
                <a:lnTo>
                  <a:pt x="4995" y="553"/>
                </a:lnTo>
                <a:lnTo>
                  <a:pt x="4995" y="547"/>
                </a:lnTo>
                <a:lnTo>
                  <a:pt x="5008" y="534"/>
                </a:lnTo>
                <a:lnTo>
                  <a:pt x="4995" y="534"/>
                </a:lnTo>
                <a:lnTo>
                  <a:pt x="4976" y="540"/>
                </a:lnTo>
                <a:lnTo>
                  <a:pt x="4963" y="540"/>
                </a:lnTo>
                <a:lnTo>
                  <a:pt x="4950" y="540"/>
                </a:lnTo>
                <a:lnTo>
                  <a:pt x="4950" y="553"/>
                </a:lnTo>
                <a:lnTo>
                  <a:pt x="4938" y="547"/>
                </a:lnTo>
                <a:lnTo>
                  <a:pt x="4925" y="547"/>
                </a:lnTo>
                <a:lnTo>
                  <a:pt x="4905" y="547"/>
                </a:lnTo>
                <a:lnTo>
                  <a:pt x="4899" y="547"/>
                </a:lnTo>
                <a:lnTo>
                  <a:pt x="4899" y="553"/>
                </a:lnTo>
                <a:lnTo>
                  <a:pt x="4918" y="560"/>
                </a:lnTo>
                <a:lnTo>
                  <a:pt x="4938" y="566"/>
                </a:lnTo>
                <a:lnTo>
                  <a:pt x="4931" y="566"/>
                </a:lnTo>
                <a:lnTo>
                  <a:pt x="4905" y="585"/>
                </a:lnTo>
                <a:lnTo>
                  <a:pt x="4873" y="598"/>
                </a:lnTo>
                <a:lnTo>
                  <a:pt x="4867" y="605"/>
                </a:lnTo>
                <a:lnTo>
                  <a:pt x="4880" y="605"/>
                </a:lnTo>
                <a:lnTo>
                  <a:pt x="4912" y="592"/>
                </a:lnTo>
                <a:lnTo>
                  <a:pt x="4944" y="579"/>
                </a:lnTo>
                <a:lnTo>
                  <a:pt x="4957" y="579"/>
                </a:lnTo>
                <a:lnTo>
                  <a:pt x="4970" y="566"/>
                </a:lnTo>
                <a:lnTo>
                  <a:pt x="4976" y="566"/>
                </a:lnTo>
                <a:lnTo>
                  <a:pt x="4976" y="579"/>
                </a:lnTo>
                <a:lnTo>
                  <a:pt x="4950" y="598"/>
                </a:lnTo>
                <a:lnTo>
                  <a:pt x="4931" y="611"/>
                </a:lnTo>
                <a:lnTo>
                  <a:pt x="4963" y="598"/>
                </a:lnTo>
                <a:lnTo>
                  <a:pt x="4995" y="585"/>
                </a:lnTo>
                <a:lnTo>
                  <a:pt x="5015" y="566"/>
                </a:lnTo>
                <a:lnTo>
                  <a:pt x="5021" y="566"/>
                </a:lnTo>
                <a:lnTo>
                  <a:pt x="5034" y="560"/>
                </a:lnTo>
                <a:lnTo>
                  <a:pt x="5047" y="547"/>
                </a:lnTo>
                <a:lnTo>
                  <a:pt x="5118" y="515"/>
                </a:lnTo>
                <a:lnTo>
                  <a:pt x="5175" y="476"/>
                </a:lnTo>
                <a:lnTo>
                  <a:pt x="5208" y="470"/>
                </a:lnTo>
                <a:lnTo>
                  <a:pt x="5220" y="450"/>
                </a:lnTo>
                <a:lnTo>
                  <a:pt x="5433" y="495"/>
                </a:lnTo>
                <a:lnTo>
                  <a:pt x="4500" y="425"/>
                </a:lnTo>
                <a:lnTo>
                  <a:pt x="4500" y="431"/>
                </a:lnTo>
                <a:lnTo>
                  <a:pt x="4507" y="431"/>
                </a:lnTo>
                <a:lnTo>
                  <a:pt x="4513" y="425"/>
                </a:lnTo>
                <a:lnTo>
                  <a:pt x="4507" y="418"/>
                </a:lnTo>
                <a:lnTo>
                  <a:pt x="4500" y="425"/>
                </a:lnTo>
                <a:lnTo>
                  <a:pt x="5433" y="495"/>
                </a:lnTo>
                <a:lnTo>
                  <a:pt x="5047" y="457"/>
                </a:lnTo>
                <a:lnTo>
                  <a:pt x="5034" y="450"/>
                </a:lnTo>
                <a:lnTo>
                  <a:pt x="5008" y="457"/>
                </a:lnTo>
                <a:lnTo>
                  <a:pt x="5034" y="470"/>
                </a:lnTo>
                <a:lnTo>
                  <a:pt x="5060" y="470"/>
                </a:lnTo>
                <a:lnTo>
                  <a:pt x="5079" y="470"/>
                </a:lnTo>
                <a:lnTo>
                  <a:pt x="5085" y="470"/>
                </a:lnTo>
                <a:lnTo>
                  <a:pt x="5079" y="470"/>
                </a:lnTo>
                <a:lnTo>
                  <a:pt x="5066" y="457"/>
                </a:lnTo>
                <a:lnTo>
                  <a:pt x="5047" y="457"/>
                </a:lnTo>
                <a:lnTo>
                  <a:pt x="5433" y="495"/>
                </a:lnTo>
                <a:lnTo>
                  <a:pt x="4848" y="470"/>
                </a:lnTo>
                <a:lnTo>
                  <a:pt x="4841" y="476"/>
                </a:lnTo>
                <a:lnTo>
                  <a:pt x="4867" y="476"/>
                </a:lnTo>
                <a:lnTo>
                  <a:pt x="4860" y="470"/>
                </a:lnTo>
                <a:lnTo>
                  <a:pt x="4848" y="470"/>
                </a:lnTo>
                <a:lnTo>
                  <a:pt x="5433" y="495"/>
                </a:lnTo>
                <a:lnTo>
                  <a:pt x="3581" y="592"/>
                </a:lnTo>
                <a:lnTo>
                  <a:pt x="3517" y="579"/>
                </a:lnTo>
                <a:lnTo>
                  <a:pt x="3459" y="566"/>
                </a:lnTo>
                <a:lnTo>
                  <a:pt x="3420" y="560"/>
                </a:lnTo>
                <a:lnTo>
                  <a:pt x="3375" y="553"/>
                </a:lnTo>
                <a:lnTo>
                  <a:pt x="3305" y="547"/>
                </a:lnTo>
                <a:lnTo>
                  <a:pt x="3260" y="540"/>
                </a:lnTo>
                <a:lnTo>
                  <a:pt x="3234" y="534"/>
                </a:lnTo>
                <a:lnTo>
                  <a:pt x="3221" y="534"/>
                </a:lnTo>
                <a:lnTo>
                  <a:pt x="3202" y="534"/>
                </a:lnTo>
                <a:lnTo>
                  <a:pt x="3170" y="528"/>
                </a:lnTo>
                <a:lnTo>
                  <a:pt x="3086" y="521"/>
                </a:lnTo>
                <a:lnTo>
                  <a:pt x="3073" y="521"/>
                </a:lnTo>
                <a:lnTo>
                  <a:pt x="3067" y="521"/>
                </a:lnTo>
                <a:lnTo>
                  <a:pt x="3041" y="515"/>
                </a:lnTo>
                <a:lnTo>
                  <a:pt x="2970" y="515"/>
                </a:lnTo>
                <a:lnTo>
                  <a:pt x="2945" y="515"/>
                </a:lnTo>
                <a:lnTo>
                  <a:pt x="2919" y="508"/>
                </a:lnTo>
                <a:lnTo>
                  <a:pt x="2919" y="515"/>
                </a:lnTo>
                <a:lnTo>
                  <a:pt x="2919" y="521"/>
                </a:lnTo>
                <a:lnTo>
                  <a:pt x="2938" y="521"/>
                </a:lnTo>
                <a:lnTo>
                  <a:pt x="2964" y="521"/>
                </a:lnTo>
                <a:lnTo>
                  <a:pt x="2983" y="521"/>
                </a:lnTo>
                <a:lnTo>
                  <a:pt x="2990" y="528"/>
                </a:lnTo>
                <a:lnTo>
                  <a:pt x="2983" y="547"/>
                </a:lnTo>
                <a:lnTo>
                  <a:pt x="2977" y="553"/>
                </a:lnTo>
                <a:lnTo>
                  <a:pt x="3003" y="553"/>
                </a:lnTo>
                <a:lnTo>
                  <a:pt x="3022" y="547"/>
                </a:lnTo>
                <a:lnTo>
                  <a:pt x="3041" y="553"/>
                </a:lnTo>
                <a:lnTo>
                  <a:pt x="3060" y="553"/>
                </a:lnTo>
                <a:lnTo>
                  <a:pt x="3067" y="553"/>
                </a:lnTo>
                <a:lnTo>
                  <a:pt x="3067" y="560"/>
                </a:lnTo>
                <a:lnTo>
                  <a:pt x="3067" y="566"/>
                </a:lnTo>
                <a:lnTo>
                  <a:pt x="3073" y="566"/>
                </a:lnTo>
                <a:lnTo>
                  <a:pt x="3093" y="560"/>
                </a:lnTo>
                <a:lnTo>
                  <a:pt x="3112" y="566"/>
                </a:lnTo>
                <a:lnTo>
                  <a:pt x="3144" y="566"/>
                </a:lnTo>
                <a:lnTo>
                  <a:pt x="3163" y="585"/>
                </a:lnTo>
                <a:lnTo>
                  <a:pt x="3189" y="592"/>
                </a:lnTo>
                <a:lnTo>
                  <a:pt x="3183" y="585"/>
                </a:lnTo>
                <a:lnTo>
                  <a:pt x="3170" y="566"/>
                </a:lnTo>
                <a:lnTo>
                  <a:pt x="3163" y="566"/>
                </a:lnTo>
                <a:lnTo>
                  <a:pt x="3150" y="553"/>
                </a:lnTo>
                <a:lnTo>
                  <a:pt x="3157" y="553"/>
                </a:lnTo>
                <a:lnTo>
                  <a:pt x="3176" y="553"/>
                </a:lnTo>
                <a:lnTo>
                  <a:pt x="3183" y="553"/>
                </a:lnTo>
                <a:lnTo>
                  <a:pt x="3195" y="560"/>
                </a:lnTo>
                <a:lnTo>
                  <a:pt x="3221" y="579"/>
                </a:lnTo>
                <a:lnTo>
                  <a:pt x="3234" y="585"/>
                </a:lnTo>
                <a:lnTo>
                  <a:pt x="3221" y="566"/>
                </a:lnTo>
                <a:lnTo>
                  <a:pt x="3228" y="560"/>
                </a:lnTo>
                <a:lnTo>
                  <a:pt x="3247" y="560"/>
                </a:lnTo>
                <a:lnTo>
                  <a:pt x="3266" y="585"/>
                </a:lnTo>
                <a:lnTo>
                  <a:pt x="3279" y="598"/>
                </a:lnTo>
                <a:lnTo>
                  <a:pt x="3285" y="598"/>
                </a:lnTo>
                <a:lnTo>
                  <a:pt x="3279" y="579"/>
                </a:lnTo>
                <a:lnTo>
                  <a:pt x="3279" y="566"/>
                </a:lnTo>
                <a:lnTo>
                  <a:pt x="3279" y="560"/>
                </a:lnTo>
                <a:lnTo>
                  <a:pt x="3292" y="579"/>
                </a:lnTo>
                <a:lnTo>
                  <a:pt x="3292" y="585"/>
                </a:lnTo>
                <a:lnTo>
                  <a:pt x="3298" y="592"/>
                </a:lnTo>
                <a:lnTo>
                  <a:pt x="3305" y="598"/>
                </a:lnTo>
                <a:lnTo>
                  <a:pt x="3305" y="605"/>
                </a:lnTo>
                <a:lnTo>
                  <a:pt x="3324" y="598"/>
                </a:lnTo>
                <a:lnTo>
                  <a:pt x="3350" y="611"/>
                </a:lnTo>
                <a:lnTo>
                  <a:pt x="3356" y="611"/>
                </a:lnTo>
                <a:lnTo>
                  <a:pt x="3363" y="618"/>
                </a:lnTo>
                <a:lnTo>
                  <a:pt x="3375" y="618"/>
                </a:lnTo>
                <a:lnTo>
                  <a:pt x="3375" y="611"/>
                </a:lnTo>
                <a:lnTo>
                  <a:pt x="3382" y="605"/>
                </a:lnTo>
                <a:lnTo>
                  <a:pt x="3388" y="611"/>
                </a:lnTo>
                <a:lnTo>
                  <a:pt x="3401" y="618"/>
                </a:lnTo>
                <a:lnTo>
                  <a:pt x="3414" y="618"/>
                </a:lnTo>
                <a:lnTo>
                  <a:pt x="3401" y="611"/>
                </a:lnTo>
                <a:lnTo>
                  <a:pt x="3388" y="598"/>
                </a:lnTo>
                <a:lnTo>
                  <a:pt x="3382" y="585"/>
                </a:lnTo>
                <a:lnTo>
                  <a:pt x="3401" y="598"/>
                </a:lnTo>
                <a:lnTo>
                  <a:pt x="3420" y="605"/>
                </a:lnTo>
                <a:lnTo>
                  <a:pt x="3453" y="618"/>
                </a:lnTo>
                <a:lnTo>
                  <a:pt x="3408" y="592"/>
                </a:lnTo>
                <a:lnTo>
                  <a:pt x="3401" y="585"/>
                </a:lnTo>
                <a:lnTo>
                  <a:pt x="3401" y="579"/>
                </a:lnTo>
                <a:lnTo>
                  <a:pt x="3414" y="579"/>
                </a:lnTo>
                <a:lnTo>
                  <a:pt x="3433" y="579"/>
                </a:lnTo>
                <a:lnTo>
                  <a:pt x="3498" y="585"/>
                </a:lnTo>
                <a:lnTo>
                  <a:pt x="3562" y="598"/>
                </a:lnTo>
                <a:lnTo>
                  <a:pt x="3588" y="598"/>
                </a:lnTo>
                <a:lnTo>
                  <a:pt x="3613" y="611"/>
                </a:lnTo>
                <a:lnTo>
                  <a:pt x="3626" y="618"/>
                </a:lnTo>
                <a:lnTo>
                  <a:pt x="3684" y="618"/>
                </a:lnTo>
                <a:lnTo>
                  <a:pt x="3639" y="605"/>
                </a:lnTo>
                <a:lnTo>
                  <a:pt x="3607" y="592"/>
                </a:lnTo>
                <a:lnTo>
                  <a:pt x="3581" y="592"/>
                </a:lnTo>
                <a:lnTo>
                  <a:pt x="5433" y="495"/>
                </a:lnTo>
                <a:lnTo>
                  <a:pt x="3003" y="534"/>
                </a:lnTo>
                <a:lnTo>
                  <a:pt x="3003" y="528"/>
                </a:lnTo>
                <a:lnTo>
                  <a:pt x="3022" y="528"/>
                </a:lnTo>
                <a:lnTo>
                  <a:pt x="3009" y="534"/>
                </a:lnTo>
                <a:lnTo>
                  <a:pt x="3003" y="534"/>
                </a:lnTo>
                <a:lnTo>
                  <a:pt x="5433" y="495"/>
                </a:lnTo>
                <a:lnTo>
                  <a:pt x="3022" y="521"/>
                </a:lnTo>
                <a:lnTo>
                  <a:pt x="3022" y="515"/>
                </a:lnTo>
                <a:lnTo>
                  <a:pt x="3028" y="515"/>
                </a:lnTo>
                <a:lnTo>
                  <a:pt x="3048" y="521"/>
                </a:lnTo>
                <a:lnTo>
                  <a:pt x="3041" y="528"/>
                </a:lnTo>
                <a:lnTo>
                  <a:pt x="3028" y="528"/>
                </a:lnTo>
                <a:lnTo>
                  <a:pt x="3022" y="528"/>
                </a:lnTo>
                <a:lnTo>
                  <a:pt x="3022" y="521"/>
                </a:lnTo>
                <a:lnTo>
                  <a:pt x="5433" y="495"/>
                </a:lnTo>
                <a:lnTo>
                  <a:pt x="3054" y="521"/>
                </a:lnTo>
                <a:lnTo>
                  <a:pt x="3060" y="521"/>
                </a:lnTo>
                <a:lnTo>
                  <a:pt x="3073" y="534"/>
                </a:lnTo>
                <a:lnTo>
                  <a:pt x="3067" y="534"/>
                </a:lnTo>
                <a:lnTo>
                  <a:pt x="3054" y="521"/>
                </a:lnTo>
                <a:lnTo>
                  <a:pt x="5433" y="495"/>
                </a:lnTo>
                <a:lnTo>
                  <a:pt x="3356" y="585"/>
                </a:lnTo>
                <a:lnTo>
                  <a:pt x="3337" y="579"/>
                </a:lnTo>
                <a:lnTo>
                  <a:pt x="3330" y="566"/>
                </a:lnTo>
                <a:lnTo>
                  <a:pt x="3330" y="560"/>
                </a:lnTo>
                <a:lnTo>
                  <a:pt x="3337" y="560"/>
                </a:lnTo>
                <a:lnTo>
                  <a:pt x="3350" y="560"/>
                </a:lnTo>
                <a:lnTo>
                  <a:pt x="3363" y="566"/>
                </a:lnTo>
                <a:lnTo>
                  <a:pt x="3369" y="579"/>
                </a:lnTo>
                <a:lnTo>
                  <a:pt x="3363" y="585"/>
                </a:lnTo>
                <a:lnTo>
                  <a:pt x="3356" y="585"/>
                </a:lnTo>
                <a:lnTo>
                  <a:pt x="5433" y="495"/>
                </a:lnTo>
                <a:lnTo>
                  <a:pt x="4520" y="431"/>
                </a:lnTo>
                <a:lnTo>
                  <a:pt x="4526" y="438"/>
                </a:lnTo>
                <a:lnTo>
                  <a:pt x="4526" y="431"/>
                </a:lnTo>
                <a:lnTo>
                  <a:pt x="4520" y="431"/>
                </a:lnTo>
                <a:lnTo>
                  <a:pt x="5433" y="495"/>
                </a:lnTo>
                <a:lnTo>
                  <a:pt x="4860" y="553"/>
                </a:lnTo>
                <a:lnTo>
                  <a:pt x="4835" y="553"/>
                </a:lnTo>
                <a:lnTo>
                  <a:pt x="4822" y="560"/>
                </a:lnTo>
                <a:lnTo>
                  <a:pt x="4796" y="560"/>
                </a:lnTo>
                <a:lnTo>
                  <a:pt x="4777" y="566"/>
                </a:lnTo>
                <a:lnTo>
                  <a:pt x="4770" y="579"/>
                </a:lnTo>
                <a:lnTo>
                  <a:pt x="4764" y="579"/>
                </a:lnTo>
                <a:lnTo>
                  <a:pt x="4770" y="585"/>
                </a:lnTo>
                <a:lnTo>
                  <a:pt x="4790" y="579"/>
                </a:lnTo>
                <a:lnTo>
                  <a:pt x="4803" y="585"/>
                </a:lnTo>
                <a:lnTo>
                  <a:pt x="4809" y="585"/>
                </a:lnTo>
                <a:lnTo>
                  <a:pt x="4815" y="579"/>
                </a:lnTo>
                <a:lnTo>
                  <a:pt x="4815" y="566"/>
                </a:lnTo>
                <a:lnTo>
                  <a:pt x="4822" y="566"/>
                </a:lnTo>
                <a:lnTo>
                  <a:pt x="4835" y="579"/>
                </a:lnTo>
                <a:lnTo>
                  <a:pt x="4848" y="566"/>
                </a:lnTo>
                <a:lnTo>
                  <a:pt x="4873" y="553"/>
                </a:lnTo>
                <a:lnTo>
                  <a:pt x="4880" y="547"/>
                </a:lnTo>
                <a:lnTo>
                  <a:pt x="4873" y="547"/>
                </a:lnTo>
                <a:lnTo>
                  <a:pt x="4860" y="553"/>
                </a:lnTo>
                <a:lnTo>
                  <a:pt x="5433" y="495"/>
                </a:lnTo>
                <a:lnTo>
                  <a:pt x="5259" y="457"/>
                </a:lnTo>
                <a:lnTo>
                  <a:pt x="5240" y="450"/>
                </a:lnTo>
                <a:lnTo>
                  <a:pt x="5233" y="450"/>
                </a:lnTo>
                <a:lnTo>
                  <a:pt x="5233" y="457"/>
                </a:lnTo>
                <a:lnTo>
                  <a:pt x="5253" y="470"/>
                </a:lnTo>
                <a:lnTo>
                  <a:pt x="5272" y="457"/>
                </a:lnTo>
                <a:lnTo>
                  <a:pt x="5285" y="450"/>
                </a:lnTo>
                <a:lnTo>
                  <a:pt x="5278" y="444"/>
                </a:lnTo>
                <a:lnTo>
                  <a:pt x="5265" y="450"/>
                </a:lnTo>
                <a:lnTo>
                  <a:pt x="5259" y="457"/>
                </a:lnTo>
                <a:lnTo>
                  <a:pt x="5433" y="495"/>
                </a:lnTo>
                <a:lnTo>
                  <a:pt x="4938" y="270"/>
                </a:lnTo>
                <a:lnTo>
                  <a:pt x="4944" y="270"/>
                </a:lnTo>
                <a:lnTo>
                  <a:pt x="4944" y="264"/>
                </a:lnTo>
                <a:lnTo>
                  <a:pt x="4938" y="251"/>
                </a:lnTo>
                <a:lnTo>
                  <a:pt x="4925" y="251"/>
                </a:lnTo>
                <a:lnTo>
                  <a:pt x="4912" y="264"/>
                </a:lnTo>
                <a:lnTo>
                  <a:pt x="4912" y="270"/>
                </a:lnTo>
                <a:lnTo>
                  <a:pt x="4918" y="270"/>
                </a:lnTo>
                <a:lnTo>
                  <a:pt x="4938" y="270"/>
                </a:lnTo>
                <a:lnTo>
                  <a:pt x="5433" y="495"/>
                </a:lnTo>
                <a:lnTo>
                  <a:pt x="3228" y="418"/>
                </a:lnTo>
                <a:lnTo>
                  <a:pt x="3253" y="418"/>
                </a:lnTo>
                <a:lnTo>
                  <a:pt x="3260" y="418"/>
                </a:lnTo>
                <a:lnTo>
                  <a:pt x="3266" y="405"/>
                </a:lnTo>
                <a:lnTo>
                  <a:pt x="3273" y="405"/>
                </a:lnTo>
                <a:lnTo>
                  <a:pt x="3285" y="393"/>
                </a:lnTo>
                <a:lnTo>
                  <a:pt x="3279" y="393"/>
                </a:lnTo>
                <a:lnTo>
                  <a:pt x="3260" y="399"/>
                </a:lnTo>
                <a:lnTo>
                  <a:pt x="3247" y="405"/>
                </a:lnTo>
                <a:lnTo>
                  <a:pt x="3221" y="405"/>
                </a:lnTo>
                <a:lnTo>
                  <a:pt x="3202" y="405"/>
                </a:lnTo>
                <a:lnTo>
                  <a:pt x="3189" y="412"/>
                </a:lnTo>
                <a:lnTo>
                  <a:pt x="3176" y="425"/>
                </a:lnTo>
                <a:lnTo>
                  <a:pt x="3118" y="444"/>
                </a:lnTo>
                <a:lnTo>
                  <a:pt x="3086" y="457"/>
                </a:lnTo>
                <a:lnTo>
                  <a:pt x="3067" y="476"/>
                </a:lnTo>
                <a:lnTo>
                  <a:pt x="3073" y="476"/>
                </a:lnTo>
                <a:lnTo>
                  <a:pt x="3080" y="470"/>
                </a:lnTo>
                <a:lnTo>
                  <a:pt x="3105" y="450"/>
                </a:lnTo>
                <a:lnTo>
                  <a:pt x="3170" y="431"/>
                </a:lnTo>
                <a:lnTo>
                  <a:pt x="3195" y="425"/>
                </a:lnTo>
                <a:lnTo>
                  <a:pt x="3189" y="431"/>
                </a:lnTo>
                <a:lnTo>
                  <a:pt x="3208" y="438"/>
                </a:lnTo>
                <a:lnTo>
                  <a:pt x="3221" y="444"/>
                </a:lnTo>
                <a:lnTo>
                  <a:pt x="3228" y="444"/>
                </a:lnTo>
                <a:lnTo>
                  <a:pt x="3228" y="438"/>
                </a:lnTo>
                <a:lnTo>
                  <a:pt x="3215" y="431"/>
                </a:lnTo>
                <a:lnTo>
                  <a:pt x="3208" y="431"/>
                </a:lnTo>
                <a:lnTo>
                  <a:pt x="3208" y="418"/>
                </a:lnTo>
                <a:lnTo>
                  <a:pt x="3215" y="418"/>
                </a:lnTo>
                <a:lnTo>
                  <a:pt x="3228" y="418"/>
                </a:lnTo>
                <a:lnTo>
                  <a:pt x="5433" y="495"/>
                </a:lnTo>
                <a:lnTo>
                  <a:pt x="2983" y="502"/>
                </a:lnTo>
                <a:lnTo>
                  <a:pt x="2990" y="508"/>
                </a:lnTo>
                <a:lnTo>
                  <a:pt x="2996" y="502"/>
                </a:lnTo>
                <a:lnTo>
                  <a:pt x="2990" y="502"/>
                </a:lnTo>
                <a:lnTo>
                  <a:pt x="2983" y="502"/>
                </a:lnTo>
                <a:lnTo>
                  <a:pt x="5433" y="495"/>
                </a:lnTo>
                <a:lnTo>
                  <a:pt x="3009" y="502"/>
                </a:lnTo>
                <a:lnTo>
                  <a:pt x="3015" y="508"/>
                </a:lnTo>
                <a:lnTo>
                  <a:pt x="3022" y="502"/>
                </a:lnTo>
                <a:lnTo>
                  <a:pt x="3009" y="502"/>
                </a:lnTo>
                <a:lnTo>
                  <a:pt x="3003" y="502"/>
                </a:lnTo>
                <a:lnTo>
                  <a:pt x="3009" y="502"/>
                </a:lnTo>
                <a:lnTo>
                  <a:pt x="5433" y="495"/>
                </a:lnTo>
                <a:lnTo>
                  <a:pt x="3073" y="418"/>
                </a:lnTo>
                <a:lnTo>
                  <a:pt x="3086" y="412"/>
                </a:lnTo>
                <a:lnTo>
                  <a:pt x="3105" y="412"/>
                </a:lnTo>
                <a:lnTo>
                  <a:pt x="3118" y="412"/>
                </a:lnTo>
                <a:lnTo>
                  <a:pt x="3157" y="412"/>
                </a:lnTo>
                <a:lnTo>
                  <a:pt x="3170" y="412"/>
                </a:lnTo>
                <a:lnTo>
                  <a:pt x="3170" y="405"/>
                </a:lnTo>
                <a:lnTo>
                  <a:pt x="3163" y="405"/>
                </a:lnTo>
                <a:lnTo>
                  <a:pt x="3131" y="405"/>
                </a:lnTo>
                <a:lnTo>
                  <a:pt x="3125" y="405"/>
                </a:lnTo>
                <a:lnTo>
                  <a:pt x="3118" y="399"/>
                </a:lnTo>
                <a:lnTo>
                  <a:pt x="3125" y="399"/>
                </a:lnTo>
                <a:lnTo>
                  <a:pt x="3125" y="393"/>
                </a:lnTo>
                <a:lnTo>
                  <a:pt x="3105" y="399"/>
                </a:lnTo>
                <a:lnTo>
                  <a:pt x="3093" y="399"/>
                </a:lnTo>
                <a:lnTo>
                  <a:pt x="3073" y="405"/>
                </a:lnTo>
                <a:lnTo>
                  <a:pt x="3048" y="405"/>
                </a:lnTo>
                <a:lnTo>
                  <a:pt x="3022" y="412"/>
                </a:lnTo>
                <a:lnTo>
                  <a:pt x="3028" y="418"/>
                </a:lnTo>
                <a:lnTo>
                  <a:pt x="3048" y="412"/>
                </a:lnTo>
                <a:lnTo>
                  <a:pt x="3060" y="412"/>
                </a:lnTo>
                <a:lnTo>
                  <a:pt x="3067" y="412"/>
                </a:lnTo>
                <a:lnTo>
                  <a:pt x="3028" y="425"/>
                </a:lnTo>
                <a:lnTo>
                  <a:pt x="2996" y="444"/>
                </a:lnTo>
                <a:lnTo>
                  <a:pt x="2958" y="457"/>
                </a:lnTo>
                <a:lnTo>
                  <a:pt x="2945" y="476"/>
                </a:lnTo>
                <a:lnTo>
                  <a:pt x="2938" y="476"/>
                </a:lnTo>
                <a:lnTo>
                  <a:pt x="2945" y="476"/>
                </a:lnTo>
                <a:lnTo>
                  <a:pt x="2958" y="476"/>
                </a:lnTo>
                <a:lnTo>
                  <a:pt x="2958" y="470"/>
                </a:lnTo>
                <a:lnTo>
                  <a:pt x="2977" y="457"/>
                </a:lnTo>
                <a:lnTo>
                  <a:pt x="3022" y="444"/>
                </a:lnTo>
                <a:lnTo>
                  <a:pt x="3060" y="425"/>
                </a:lnTo>
                <a:lnTo>
                  <a:pt x="3073" y="418"/>
                </a:lnTo>
                <a:lnTo>
                  <a:pt x="5433" y="495"/>
                </a:lnTo>
                <a:lnTo>
                  <a:pt x="3003" y="405"/>
                </a:lnTo>
                <a:lnTo>
                  <a:pt x="2996" y="405"/>
                </a:lnTo>
                <a:lnTo>
                  <a:pt x="2990" y="405"/>
                </a:lnTo>
                <a:lnTo>
                  <a:pt x="2983" y="405"/>
                </a:lnTo>
                <a:lnTo>
                  <a:pt x="2990" y="412"/>
                </a:lnTo>
                <a:lnTo>
                  <a:pt x="2996" y="412"/>
                </a:lnTo>
                <a:lnTo>
                  <a:pt x="3003" y="405"/>
                </a:lnTo>
                <a:lnTo>
                  <a:pt x="5433" y="495"/>
                </a:lnTo>
                <a:lnTo>
                  <a:pt x="4648" y="450"/>
                </a:lnTo>
                <a:lnTo>
                  <a:pt x="4635" y="444"/>
                </a:lnTo>
                <a:lnTo>
                  <a:pt x="4623" y="444"/>
                </a:lnTo>
                <a:lnTo>
                  <a:pt x="4629" y="450"/>
                </a:lnTo>
                <a:lnTo>
                  <a:pt x="4635" y="457"/>
                </a:lnTo>
                <a:lnTo>
                  <a:pt x="4642" y="457"/>
                </a:lnTo>
                <a:lnTo>
                  <a:pt x="4648" y="470"/>
                </a:lnTo>
                <a:lnTo>
                  <a:pt x="4655" y="470"/>
                </a:lnTo>
                <a:lnTo>
                  <a:pt x="4661" y="457"/>
                </a:lnTo>
                <a:lnTo>
                  <a:pt x="4655" y="450"/>
                </a:lnTo>
                <a:lnTo>
                  <a:pt x="4648" y="450"/>
                </a:lnTo>
                <a:lnTo>
                  <a:pt x="5433" y="495"/>
                </a:lnTo>
                <a:lnTo>
                  <a:pt x="4603" y="444"/>
                </a:lnTo>
                <a:lnTo>
                  <a:pt x="4603" y="450"/>
                </a:lnTo>
                <a:lnTo>
                  <a:pt x="4610" y="450"/>
                </a:lnTo>
                <a:lnTo>
                  <a:pt x="4610" y="444"/>
                </a:lnTo>
                <a:lnTo>
                  <a:pt x="4603" y="444"/>
                </a:lnTo>
                <a:lnTo>
                  <a:pt x="5433" y="495"/>
                </a:lnTo>
                <a:lnTo>
                  <a:pt x="4719" y="290"/>
                </a:lnTo>
                <a:lnTo>
                  <a:pt x="4642" y="296"/>
                </a:lnTo>
                <a:lnTo>
                  <a:pt x="4603" y="309"/>
                </a:lnTo>
                <a:lnTo>
                  <a:pt x="4597" y="309"/>
                </a:lnTo>
                <a:lnTo>
                  <a:pt x="4584" y="315"/>
                </a:lnTo>
                <a:lnTo>
                  <a:pt x="4558" y="315"/>
                </a:lnTo>
                <a:lnTo>
                  <a:pt x="4533" y="328"/>
                </a:lnTo>
                <a:lnTo>
                  <a:pt x="4513" y="341"/>
                </a:lnTo>
                <a:lnTo>
                  <a:pt x="4507" y="341"/>
                </a:lnTo>
                <a:lnTo>
                  <a:pt x="4488" y="328"/>
                </a:lnTo>
                <a:lnTo>
                  <a:pt x="4481" y="328"/>
                </a:lnTo>
                <a:lnTo>
                  <a:pt x="4468" y="328"/>
                </a:lnTo>
                <a:lnTo>
                  <a:pt x="4462" y="335"/>
                </a:lnTo>
                <a:lnTo>
                  <a:pt x="4494" y="348"/>
                </a:lnTo>
                <a:lnTo>
                  <a:pt x="4571" y="373"/>
                </a:lnTo>
                <a:lnTo>
                  <a:pt x="4610" y="373"/>
                </a:lnTo>
                <a:lnTo>
                  <a:pt x="4635" y="380"/>
                </a:lnTo>
                <a:lnTo>
                  <a:pt x="4661" y="373"/>
                </a:lnTo>
                <a:lnTo>
                  <a:pt x="4597" y="367"/>
                </a:lnTo>
                <a:lnTo>
                  <a:pt x="4533" y="341"/>
                </a:lnTo>
                <a:lnTo>
                  <a:pt x="4623" y="309"/>
                </a:lnTo>
                <a:lnTo>
                  <a:pt x="4706" y="296"/>
                </a:lnTo>
                <a:lnTo>
                  <a:pt x="4777" y="290"/>
                </a:lnTo>
                <a:lnTo>
                  <a:pt x="4719" y="290"/>
                </a:lnTo>
                <a:lnTo>
                  <a:pt x="5433" y="495"/>
                </a:lnTo>
                <a:lnTo>
                  <a:pt x="4584" y="444"/>
                </a:lnTo>
                <a:lnTo>
                  <a:pt x="4590" y="450"/>
                </a:lnTo>
                <a:lnTo>
                  <a:pt x="4590" y="444"/>
                </a:lnTo>
                <a:lnTo>
                  <a:pt x="4584" y="444"/>
                </a:lnTo>
                <a:lnTo>
                  <a:pt x="5433" y="495"/>
                </a:lnTo>
                <a:lnTo>
                  <a:pt x="2733" y="534"/>
                </a:lnTo>
                <a:lnTo>
                  <a:pt x="2713" y="534"/>
                </a:lnTo>
                <a:lnTo>
                  <a:pt x="2707" y="534"/>
                </a:lnTo>
                <a:lnTo>
                  <a:pt x="2694" y="547"/>
                </a:lnTo>
                <a:lnTo>
                  <a:pt x="2694" y="553"/>
                </a:lnTo>
                <a:lnTo>
                  <a:pt x="2700" y="547"/>
                </a:lnTo>
                <a:lnTo>
                  <a:pt x="2707" y="540"/>
                </a:lnTo>
                <a:lnTo>
                  <a:pt x="2713" y="540"/>
                </a:lnTo>
                <a:lnTo>
                  <a:pt x="2726" y="534"/>
                </a:lnTo>
                <a:lnTo>
                  <a:pt x="2733" y="534"/>
                </a:lnTo>
                <a:lnTo>
                  <a:pt x="5433" y="495"/>
                </a:lnTo>
                <a:lnTo>
                  <a:pt x="3877" y="238"/>
                </a:lnTo>
                <a:lnTo>
                  <a:pt x="3877" y="232"/>
                </a:lnTo>
                <a:lnTo>
                  <a:pt x="3870" y="232"/>
                </a:lnTo>
                <a:lnTo>
                  <a:pt x="3877" y="238"/>
                </a:lnTo>
                <a:lnTo>
                  <a:pt x="5433" y="495"/>
                </a:lnTo>
                <a:lnTo>
                  <a:pt x="1055" y="103"/>
                </a:lnTo>
                <a:lnTo>
                  <a:pt x="1048" y="116"/>
                </a:lnTo>
                <a:lnTo>
                  <a:pt x="1048" y="123"/>
                </a:lnTo>
                <a:lnTo>
                  <a:pt x="1048" y="129"/>
                </a:lnTo>
                <a:lnTo>
                  <a:pt x="1055" y="116"/>
                </a:lnTo>
                <a:lnTo>
                  <a:pt x="1055" y="103"/>
                </a:lnTo>
                <a:lnTo>
                  <a:pt x="5433" y="495"/>
                </a:lnTo>
                <a:lnTo>
                  <a:pt x="1415" y="502"/>
                </a:lnTo>
                <a:lnTo>
                  <a:pt x="1434" y="508"/>
                </a:lnTo>
                <a:lnTo>
                  <a:pt x="1440" y="502"/>
                </a:lnTo>
                <a:lnTo>
                  <a:pt x="1428" y="495"/>
                </a:lnTo>
                <a:lnTo>
                  <a:pt x="1408" y="489"/>
                </a:lnTo>
                <a:lnTo>
                  <a:pt x="1395" y="489"/>
                </a:lnTo>
                <a:lnTo>
                  <a:pt x="1402" y="495"/>
                </a:lnTo>
                <a:lnTo>
                  <a:pt x="1415" y="502"/>
                </a:lnTo>
                <a:lnTo>
                  <a:pt x="5433" y="495"/>
                </a:lnTo>
                <a:lnTo>
                  <a:pt x="1023" y="116"/>
                </a:lnTo>
                <a:lnTo>
                  <a:pt x="1035" y="123"/>
                </a:lnTo>
                <a:lnTo>
                  <a:pt x="1042" y="123"/>
                </a:lnTo>
                <a:lnTo>
                  <a:pt x="1042" y="116"/>
                </a:lnTo>
                <a:lnTo>
                  <a:pt x="1035" y="110"/>
                </a:lnTo>
                <a:lnTo>
                  <a:pt x="1023" y="110"/>
                </a:lnTo>
                <a:lnTo>
                  <a:pt x="1023" y="116"/>
                </a:lnTo>
                <a:lnTo>
                  <a:pt x="5433" y="495"/>
                </a:lnTo>
                <a:lnTo>
                  <a:pt x="1440" y="33"/>
                </a:lnTo>
                <a:lnTo>
                  <a:pt x="1428" y="26"/>
                </a:lnTo>
                <a:lnTo>
                  <a:pt x="1415" y="20"/>
                </a:lnTo>
                <a:lnTo>
                  <a:pt x="1415" y="26"/>
                </a:lnTo>
                <a:lnTo>
                  <a:pt x="1428" y="39"/>
                </a:lnTo>
                <a:lnTo>
                  <a:pt x="1440" y="33"/>
                </a:lnTo>
                <a:lnTo>
                  <a:pt x="5433" y="495"/>
                </a:lnTo>
                <a:lnTo>
                  <a:pt x="785" y="65"/>
                </a:lnTo>
                <a:lnTo>
                  <a:pt x="785" y="71"/>
                </a:lnTo>
                <a:lnTo>
                  <a:pt x="798" y="65"/>
                </a:lnTo>
                <a:lnTo>
                  <a:pt x="791" y="65"/>
                </a:lnTo>
                <a:lnTo>
                  <a:pt x="785" y="65"/>
                </a:lnTo>
                <a:lnTo>
                  <a:pt x="5433" y="495"/>
                </a:lnTo>
                <a:lnTo>
                  <a:pt x="823" y="71"/>
                </a:lnTo>
                <a:lnTo>
                  <a:pt x="817" y="71"/>
                </a:lnTo>
                <a:lnTo>
                  <a:pt x="830" y="78"/>
                </a:lnTo>
                <a:lnTo>
                  <a:pt x="830" y="71"/>
                </a:lnTo>
                <a:lnTo>
                  <a:pt x="823" y="71"/>
                </a:lnTo>
                <a:lnTo>
                  <a:pt x="5433" y="495"/>
                </a:lnTo>
                <a:lnTo>
                  <a:pt x="1537" y="412"/>
                </a:lnTo>
                <a:lnTo>
                  <a:pt x="1537" y="405"/>
                </a:lnTo>
                <a:lnTo>
                  <a:pt x="1530" y="399"/>
                </a:lnTo>
                <a:lnTo>
                  <a:pt x="1524" y="399"/>
                </a:lnTo>
                <a:lnTo>
                  <a:pt x="1524" y="405"/>
                </a:lnTo>
                <a:lnTo>
                  <a:pt x="1530" y="412"/>
                </a:lnTo>
                <a:lnTo>
                  <a:pt x="1537" y="412"/>
                </a:lnTo>
                <a:lnTo>
                  <a:pt x="5433" y="495"/>
                </a:lnTo>
                <a:lnTo>
                  <a:pt x="1511" y="65"/>
                </a:lnTo>
                <a:lnTo>
                  <a:pt x="1505" y="65"/>
                </a:lnTo>
                <a:lnTo>
                  <a:pt x="1498" y="65"/>
                </a:lnTo>
                <a:lnTo>
                  <a:pt x="1505" y="65"/>
                </a:lnTo>
                <a:lnTo>
                  <a:pt x="1511" y="65"/>
                </a:lnTo>
                <a:lnTo>
                  <a:pt x="5433" y="495"/>
                </a:lnTo>
                <a:lnTo>
                  <a:pt x="1087" y="123"/>
                </a:lnTo>
                <a:lnTo>
                  <a:pt x="1093" y="123"/>
                </a:lnTo>
                <a:lnTo>
                  <a:pt x="1100" y="116"/>
                </a:lnTo>
                <a:lnTo>
                  <a:pt x="1087" y="116"/>
                </a:lnTo>
                <a:lnTo>
                  <a:pt x="1087" y="123"/>
                </a:lnTo>
                <a:lnTo>
                  <a:pt x="5433" y="495"/>
                </a:lnTo>
                <a:lnTo>
                  <a:pt x="1350" y="303"/>
                </a:lnTo>
                <a:lnTo>
                  <a:pt x="1286" y="290"/>
                </a:lnTo>
                <a:lnTo>
                  <a:pt x="1260" y="290"/>
                </a:lnTo>
                <a:lnTo>
                  <a:pt x="1241" y="290"/>
                </a:lnTo>
                <a:lnTo>
                  <a:pt x="1228" y="283"/>
                </a:lnTo>
                <a:lnTo>
                  <a:pt x="1222" y="283"/>
                </a:lnTo>
                <a:lnTo>
                  <a:pt x="1209" y="290"/>
                </a:lnTo>
                <a:lnTo>
                  <a:pt x="1183" y="290"/>
                </a:lnTo>
                <a:lnTo>
                  <a:pt x="1183" y="296"/>
                </a:lnTo>
                <a:lnTo>
                  <a:pt x="1203" y="296"/>
                </a:lnTo>
                <a:lnTo>
                  <a:pt x="1312" y="309"/>
                </a:lnTo>
                <a:lnTo>
                  <a:pt x="1363" y="309"/>
                </a:lnTo>
                <a:lnTo>
                  <a:pt x="1395" y="309"/>
                </a:lnTo>
                <a:lnTo>
                  <a:pt x="1395" y="309"/>
                </a:lnTo>
                <a:lnTo>
                  <a:pt x="1370" y="309"/>
                </a:lnTo>
                <a:lnTo>
                  <a:pt x="1350" y="303"/>
                </a:lnTo>
                <a:lnTo>
                  <a:pt x="5433" y="495"/>
                </a:lnTo>
                <a:lnTo>
                  <a:pt x="939" y="97"/>
                </a:lnTo>
                <a:lnTo>
                  <a:pt x="945" y="97"/>
                </a:lnTo>
                <a:lnTo>
                  <a:pt x="933" y="90"/>
                </a:lnTo>
                <a:lnTo>
                  <a:pt x="926" y="90"/>
                </a:lnTo>
                <a:lnTo>
                  <a:pt x="939" y="97"/>
                </a:lnTo>
                <a:lnTo>
                  <a:pt x="5433" y="495"/>
                </a:lnTo>
                <a:lnTo>
                  <a:pt x="3774" y="187"/>
                </a:lnTo>
                <a:lnTo>
                  <a:pt x="3780" y="187"/>
                </a:lnTo>
                <a:lnTo>
                  <a:pt x="3774" y="180"/>
                </a:lnTo>
                <a:lnTo>
                  <a:pt x="3774" y="187"/>
                </a:lnTo>
                <a:lnTo>
                  <a:pt x="5433" y="495"/>
                </a:lnTo>
                <a:lnTo>
                  <a:pt x="393" y="502"/>
                </a:lnTo>
                <a:lnTo>
                  <a:pt x="386" y="483"/>
                </a:lnTo>
                <a:lnTo>
                  <a:pt x="380" y="483"/>
                </a:lnTo>
                <a:lnTo>
                  <a:pt x="386" y="495"/>
                </a:lnTo>
                <a:lnTo>
                  <a:pt x="393" y="502"/>
                </a:lnTo>
                <a:lnTo>
                  <a:pt x="5433" y="495"/>
                </a:lnTo>
                <a:lnTo>
                  <a:pt x="605" y="547"/>
                </a:lnTo>
                <a:lnTo>
                  <a:pt x="598" y="547"/>
                </a:lnTo>
                <a:lnTo>
                  <a:pt x="598" y="553"/>
                </a:lnTo>
                <a:lnTo>
                  <a:pt x="605" y="547"/>
                </a:lnTo>
                <a:lnTo>
                  <a:pt x="5433" y="495"/>
                </a:lnTo>
                <a:lnTo>
                  <a:pt x="515" y="521"/>
                </a:lnTo>
                <a:lnTo>
                  <a:pt x="515" y="528"/>
                </a:lnTo>
                <a:lnTo>
                  <a:pt x="515" y="534"/>
                </a:lnTo>
                <a:lnTo>
                  <a:pt x="528" y="528"/>
                </a:lnTo>
                <a:lnTo>
                  <a:pt x="521" y="528"/>
                </a:lnTo>
                <a:lnTo>
                  <a:pt x="521" y="521"/>
                </a:lnTo>
                <a:lnTo>
                  <a:pt x="515" y="521"/>
                </a:lnTo>
                <a:lnTo>
                  <a:pt x="5433" y="495"/>
                </a:lnTo>
                <a:lnTo>
                  <a:pt x="450" y="303"/>
                </a:lnTo>
                <a:lnTo>
                  <a:pt x="418" y="296"/>
                </a:lnTo>
                <a:lnTo>
                  <a:pt x="393" y="296"/>
                </a:lnTo>
                <a:lnTo>
                  <a:pt x="373" y="296"/>
                </a:lnTo>
                <a:lnTo>
                  <a:pt x="335" y="290"/>
                </a:lnTo>
                <a:lnTo>
                  <a:pt x="322" y="290"/>
                </a:lnTo>
                <a:lnTo>
                  <a:pt x="309" y="290"/>
                </a:lnTo>
                <a:lnTo>
                  <a:pt x="290" y="283"/>
                </a:lnTo>
                <a:lnTo>
                  <a:pt x="270" y="290"/>
                </a:lnTo>
                <a:lnTo>
                  <a:pt x="283" y="296"/>
                </a:lnTo>
                <a:lnTo>
                  <a:pt x="309" y="296"/>
                </a:lnTo>
                <a:lnTo>
                  <a:pt x="309" y="303"/>
                </a:lnTo>
                <a:lnTo>
                  <a:pt x="309" y="309"/>
                </a:lnTo>
                <a:lnTo>
                  <a:pt x="328" y="315"/>
                </a:lnTo>
                <a:lnTo>
                  <a:pt x="360" y="315"/>
                </a:lnTo>
                <a:lnTo>
                  <a:pt x="386" y="315"/>
                </a:lnTo>
                <a:lnTo>
                  <a:pt x="405" y="315"/>
                </a:lnTo>
                <a:lnTo>
                  <a:pt x="405" y="309"/>
                </a:lnTo>
                <a:lnTo>
                  <a:pt x="386" y="309"/>
                </a:lnTo>
                <a:lnTo>
                  <a:pt x="373" y="309"/>
                </a:lnTo>
                <a:lnTo>
                  <a:pt x="367" y="309"/>
                </a:lnTo>
                <a:lnTo>
                  <a:pt x="348" y="309"/>
                </a:lnTo>
                <a:lnTo>
                  <a:pt x="335" y="309"/>
                </a:lnTo>
                <a:lnTo>
                  <a:pt x="328" y="309"/>
                </a:lnTo>
                <a:lnTo>
                  <a:pt x="322" y="303"/>
                </a:lnTo>
                <a:lnTo>
                  <a:pt x="341" y="303"/>
                </a:lnTo>
                <a:lnTo>
                  <a:pt x="373" y="303"/>
                </a:lnTo>
                <a:lnTo>
                  <a:pt x="412" y="309"/>
                </a:lnTo>
                <a:lnTo>
                  <a:pt x="431" y="309"/>
                </a:lnTo>
                <a:lnTo>
                  <a:pt x="450" y="309"/>
                </a:lnTo>
                <a:lnTo>
                  <a:pt x="463" y="309"/>
                </a:lnTo>
                <a:lnTo>
                  <a:pt x="450" y="303"/>
                </a:lnTo>
                <a:lnTo>
                  <a:pt x="5433" y="495"/>
                </a:lnTo>
                <a:lnTo>
                  <a:pt x="528" y="290"/>
                </a:lnTo>
                <a:lnTo>
                  <a:pt x="553" y="290"/>
                </a:lnTo>
                <a:lnTo>
                  <a:pt x="598" y="290"/>
                </a:lnTo>
                <a:lnTo>
                  <a:pt x="598" y="283"/>
                </a:lnTo>
                <a:lnTo>
                  <a:pt x="605" y="283"/>
                </a:lnTo>
                <a:lnTo>
                  <a:pt x="624" y="283"/>
                </a:lnTo>
                <a:lnTo>
                  <a:pt x="637" y="283"/>
                </a:lnTo>
                <a:lnTo>
                  <a:pt x="630" y="277"/>
                </a:lnTo>
                <a:lnTo>
                  <a:pt x="618" y="277"/>
                </a:lnTo>
                <a:lnTo>
                  <a:pt x="605" y="277"/>
                </a:lnTo>
                <a:lnTo>
                  <a:pt x="592" y="283"/>
                </a:lnTo>
                <a:lnTo>
                  <a:pt x="579" y="283"/>
                </a:lnTo>
                <a:lnTo>
                  <a:pt x="540" y="283"/>
                </a:lnTo>
                <a:lnTo>
                  <a:pt x="515" y="290"/>
                </a:lnTo>
                <a:lnTo>
                  <a:pt x="508" y="290"/>
                </a:lnTo>
                <a:lnTo>
                  <a:pt x="476" y="296"/>
                </a:lnTo>
                <a:lnTo>
                  <a:pt x="515" y="296"/>
                </a:lnTo>
                <a:lnTo>
                  <a:pt x="521" y="296"/>
                </a:lnTo>
                <a:lnTo>
                  <a:pt x="528" y="290"/>
                </a:lnTo>
                <a:lnTo>
                  <a:pt x="5433" y="495"/>
                </a:lnTo>
                <a:lnTo>
                  <a:pt x="926" y="354"/>
                </a:lnTo>
                <a:lnTo>
                  <a:pt x="900" y="341"/>
                </a:lnTo>
                <a:lnTo>
                  <a:pt x="875" y="328"/>
                </a:lnTo>
                <a:lnTo>
                  <a:pt x="843" y="328"/>
                </a:lnTo>
                <a:lnTo>
                  <a:pt x="836" y="328"/>
                </a:lnTo>
                <a:lnTo>
                  <a:pt x="843" y="335"/>
                </a:lnTo>
                <a:lnTo>
                  <a:pt x="862" y="341"/>
                </a:lnTo>
                <a:lnTo>
                  <a:pt x="894" y="367"/>
                </a:lnTo>
                <a:lnTo>
                  <a:pt x="926" y="380"/>
                </a:lnTo>
                <a:lnTo>
                  <a:pt x="965" y="393"/>
                </a:lnTo>
                <a:lnTo>
                  <a:pt x="1138" y="457"/>
                </a:lnTo>
                <a:lnTo>
                  <a:pt x="1203" y="489"/>
                </a:lnTo>
                <a:lnTo>
                  <a:pt x="1235" y="502"/>
                </a:lnTo>
                <a:lnTo>
                  <a:pt x="1241" y="502"/>
                </a:lnTo>
                <a:lnTo>
                  <a:pt x="1068" y="425"/>
                </a:lnTo>
                <a:lnTo>
                  <a:pt x="926" y="354"/>
                </a:lnTo>
                <a:lnTo>
                  <a:pt x="5433" y="495"/>
                </a:lnTo>
                <a:lnTo>
                  <a:pt x="418" y="322"/>
                </a:lnTo>
                <a:lnTo>
                  <a:pt x="412" y="328"/>
                </a:lnTo>
                <a:lnTo>
                  <a:pt x="431" y="322"/>
                </a:lnTo>
                <a:lnTo>
                  <a:pt x="438" y="315"/>
                </a:lnTo>
                <a:lnTo>
                  <a:pt x="425" y="315"/>
                </a:lnTo>
                <a:lnTo>
                  <a:pt x="418" y="322"/>
                </a:lnTo>
                <a:lnTo>
                  <a:pt x="5433" y="495"/>
                </a:lnTo>
                <a:lnTo>
                  <a:pt x="1318" y="508"/>
                </a:lnTo>
                <a:lnTo>
                  <a:pt x="1331" y="495"/>
                </a:lnTo>
                <a:lnTo>
                  <a:pt x="1344" y="489"/>
                </a:lnTo>
                <a:lnTo>
                  <a:pt x="1363" y="489"/>
                </a:lnTo>
                <a:lnTo>
                  <a:pt x="1389" y="495"/>
                </a:lnTo>
                <a:lnTo>
                  <a:pt x="1389" y="489"/>
                </a:lnTo>
                <a:lnTo>
                  <a:pt x="1357" y="476"/>
                </a:lnTo>
                <a:lnTo>
                  <a:pt x="1331" y="470"/>
                </a:lnTo>
                <a:lnTo>
                  <a:pt x="1260" y="444"/>
                </a:lnTo>
                <a:lnTo>
                  <a:pt x="1235" y="444"/>
                </a:lnTo>
                <a:lnTo>
                  <a:pt x="1215" y="438"/>
                </a:lnTo>
                <a:lnTo>
                  <a:pt x="1209" y="431"/>
                </a:lnTo>
                <a:lnTo>
                  <a:pt x="1203" y="438"/>
                </a:lnTo>
                <a:lnTo>
                  <a:pt x="1196" y="444"/>
                </a:lnTo>
                <a:lnTo>
                  <a:pt x="1203" y="444"/>
                </a:lnTo>
                <a:lnTo>
                  <a:pt x="1222" y="450"/>
                </a:lnTo>
                <a:lnTo>
                  <a:pt x="1235" y="450"/>
                </a:lnTo>
                <a:lnTo>
                  <a:pt x="1248" y="450"/>
                </a:lnTo>
                <a:lnTo>
                  <a:pt x="1286" y="470"/>
                </a:lnTo>
                <a:lnTo>
                  <a:pt x="1312" y="476"/>
                </a:lnTo>
                <a:lnTo>
                  <a:pt x="1338" y="476"/>
                </a:lnTo>
                <a:lnTo>
                  <a:pt x="1331" y="489"/>
                </a:lnTo>
                <a:lnTo>
                  <a:pt x="1318" y="502"/>
                </a:lnTo>
                <a:lnTo>
                  <a:pt x="1318" y="508"/>
                </a:lnTo>
                <a:lnTo>
                  <a:pt x="5433" y="495"/>
                </a:lnTo>
                <a:lnTo>
                  <a:pt x="450" y="328"/>
                </a:lnTo>
                <a:lnTo>
                  <a:pt x="470" y="328"/>
                </a:lnTo>
                <a:lnTo>
                  <a:pt x="476" y="328"/>
                </a:lnTo>
                <a:lnTo>
                  <a:pt x="476" y="322"/>
                </a:lnTo>
                <a:lnTo>
                  <a:pt x="470" y="322"/>
                </a:lnTo>
                <a:lnTo>
                  <a:pt x="450" y="322"/>
                </a:lnTo>
                <a:lnTo>
                  <a:pt x="450" y="328"/>
                </a:lnTo>
                <a:lnTo>
                  <a:pt x="444" y="328"/>
                </a:lnTo>
                <a:lnTo>
                  <a:pt x="450" y="328"/>
                </a:lnTo>
                <a:lnTo>
                  <a:pt x="5433" y="495"/>
                </a:lnTo>
                <a:lnTo>
                  <a:pt x="566" y="193"/>
                </a:lnTo>
                <a:lnTo>
                  <a:pt x="547" y="193"/>
                </a:lnTo>
                <a:lnTo>
                  <a:pt x="547" y="200"/>
                </a:lnTo>
                <a:lnTo>
                  <a:pt x="547" y="206"/>
                </a:lnTo>
                <a:lnTo>
                  <a:pt x="553" y="206"/>
                </a:lnTo>
                <a:lnTo>
                  <a:pt x="566" y="193"/>
                </a:lnTo>
                <a:lnTo>
                  <a:pt x="5433" y="495"/>
                </a:lnTo>
                <a:lnTo>
                  <a:pt x="277" y="58"/>
                </a:lnTo>
                <a:lnTo>
                  <a:pt x="270" y="52"/>
                </a:lnTo>
                <a:lnTo>
                  <a:pt x="264" y="52"/>
                </a:lnTo>
                <a:lnTo>
                  <a:pt x="264" y="58"/>
                </a:lnTo>
                <a:lnTo>
                  <a:pt x="277" y="58"/>
                </a:lnTo>
                <a:lnTo>
                  <a:pt x="5433" y="495"/>
                </a:lnTo>
                <a:lnTo>
                  <a:pt x="290" y="450"/>
                </a:lnTo>
                <a:lnTo>
                  <a:pt x="258" y="450"/>
                </a:lnTo>
                <a:lnTo>
                  <a:pt x="245" y="450"/>
                </a:lnTo>
                <a:lnTo>
                  <a:pt x="245" y="457"/>
                </a:lnTo>
                <a:lnTo>
                  <a:pt x="277" y="457"/>
                </a:lnTo>
                <a:lnTo>
                  <a:pt x="290" y="457"/>
                </a:lnTo>
                <a:lnTo>
                  <a:pt x="309" y="450"/>
                </a:lnTo>
                <a:lnTo>
                  <a:pt x="303" y="450"/>
                </a:lnTo>
                <a:lnTo>
                  <a:pt x="290" y="450"/>
                </a:lnTo>
                <a:lnTo>
                  <a:pt x="5433" y="495"/>
                </a:lnTo>
                <a:lnTo>
                  <a:pt x="193" y="213"/>
                </a:lnTo>
                <a:lnTo>
                  <a:pt x="193" y="219"/>
                </a:lnTo>
                <a:lnTo>
                  <a:pt x="206" y="219"/>
                </a:lnTo>
                <a:lnTo>
                  <a:pt x="200" y="213"/>
                </a:lnTo>
                <a:lnTo>
                  <a:pt x="193" y="213"/>
                </a:lnTo>
                <a:lnTo>
                  <a:pt x="5433" y="495"/>
                </a:lnTo>
                <a:lnTo>
                  <a:pt x="225" y="450"/>
                </a:lnTo>
                <a:lnTo>
                  <a:pt x="219" y="457"/>
                </a:lnTo>
                <a:lnTo>
                  <a:pt x="225" y="470"/>
                </a:lnTo>
                <a:lnTo>
                  <a:pt x="238" y="470"/>
                </a:lnTo>
                <a:lnTo>
                  <a:pt x="238" y="457"/>
                </a:lnTo>
                <a:lnTo>
                  <a:pt x="238" y="450"/>
                </a:lnTo>
                <a:lnTo>
                  <a:pt x="225" y="450"/>
                </a:lnTo>
                <a:lnTo>
                  <a:pt x="5433" y="495"/>
                </a:lnTo>
                <a:lnTo>
                  <a:pt x="161" y="225"/>
                </a:lnTo>
                <a:lnTo>
                  <a:pt x="174" y="225"/>
                </a:lnTo>
                <a:lnTo>
                  <a:pt x="168" y="219"/>
                </a:lnTo>
                <a:lnTo>
                  <a:pt x="155" y="225"/>
                </a:lnTo>
                <a:lnTo>
                  <a:pt x="161" y="225"/>
                </a:lnTo>
                <a:lnTo>
                  <a:pt x="5433" y="495"/>
                </a:lnTo>
                <a:lnTo>
                  <a:pt x="78" y="290"/>
                </a:lnTo>
                <a:lnTo>
                  <a:pt x="84" y="296"/>
                </a:lnTo>
                <a:lnTo>
                  <a:pt x="103" y="303"/>
                </a:lnTo>
                <a:lnTo>
                  <a:pt x="129" y="315"/>
                </a:lnTo>
                <a:lnTo>
                  <a:pt x="103" y="309"/>
                </a:lnTo>
                <a:lnTo>
                  <a:pt x="84" y="309"/>
                </a:lnTo>
                <a:lnTo>
                  <a:pt x="71" y="315"/>
                </a:lnTo>
                <a:lnTo>
                  <a:pt x="97" y="322"/>
                </a:lnTo>
                <a:lnTo>
                  <a:pt x="129" y="322"/>
                </a:lnTo>
                <a:lnTo>
                  <a:pt x="161" y="335"/>
                </a:lnTo>
                <a:lnTo>
                  <a:pt x="187" y="348"/>
                </a:lnTo>
                <a:lnTo>
                  <a:pt x="200" y="354"/>
                </a:lnTo>
                <a:lnTo>
                  <a:pt x="219" y="354"/>
                </a:lnTo>
                <a:lnTo>
                  <a:pt x="232" y="367"/>
                </a:lnTo>
                <a:lnTo>
                  <a:pt x="225" y="380"/>
                </a:lnTo>
                <a:lnTo>
                  <a:pt x="238" y="386"/>
                </a:lnTo>
                <a:lnTo>
                  <a:pt x="258" y="380"/>
                </a:lnTo>
                <a:lnTo>
                  <a:pt x="277" y="386"/>
                </a:lnTo>
                <a:lnTo>
                  <a:pt x="290" y="399"/>
                </a:lnTo>
                <a:lnTo>
                  <a:pt x="290" y="393"/>
                </a:lnTo>
                <a:lnTo>
                  <a:pt x="277" y="373"/>
                </a:lnTo>
                <a:lnTo>
                  <a:pt x="270" y="367"/>
                </a:lnTo>
                <a:lnTo>
                  <a:pt x="258" y="354"/>
                </a:lnTo>
                <a:lnTo>
                  <a:pt x="277" y="354"/>
                </a:lnTo>
                <a:lnTo>
                  <a:pt x="322" y="373"/>
                </a:lnTo>
                <a:lnTo>
                  <a:pt x="348" y="367"/>
                </a:lnTo>
                <a:lnTo>
                  <a:pt x="373" y="367"/>
                </a:lnTo>
                <a:lnTo>
                  <a:pt x="405" y="367"/>
                </a:lnTo>
                <a:lnTo>
                  <a:pt x="412" y="367"/>
                </a:lnTo>
                <a:lnTo>
                  <a:pt x="393" y="354"/>
                </a:lnTo>
                <a:lnTo>
                  <a:pt x="367" y="348"/>
                </a:lnTo>
                <a:lnTo>
                  <a:pt x="335" y="348"/>
                </a:lnTo>
                <a:lnTo>
                  <a:pt x="322" y="348"/>
                </a:lnTo>
                <a:lnTo>
                  <a:pt x="315" y="341"/>
                </a:lnTo>
                <a:lnTo>
                  <a:pt x="296" y="341"/>
                </a:lnTo>
                <a:lnTo>
                  <a:pt x="264" y="328"/>
                </a:lnTo>
                <a:lnTo>
                  <a:pt x="219" y="322"/>
                </a:lnTo>
                <a:lnTo>
                  <a:pt x="187" y="315"/>
                </a:lnTo>
                <a:lnTo>
                  <a:pt x="174" y="315"/>
                </a:lnTo>
                <a:lnTo>
                  <a:pt x="168" y="309"/>
                </a:lnTo>
                <a:lnTo>
                  <a:pt x="123" y="303"/>
                </a:lnTo>
                <a:lnTo>
                  <a:pt x="97" y="290"/>
                </a:lnTo>
                <a:lnTo>
                  <a:pt x="84" y="283"/>
                </a:lnTo>
                <a:lnTo>
                  <a:pt x="78" y="283"/>
                </a:lnTo>
                <a:lnTo>
                  <a:pt x="78" y="290"/>
                </a:lnTo>
                <a:lnTo>
                  <a:pt x="5433" y="495"/>
                </a:lnTo>
                <a:lnTo>
                  <a:pt x="309" y="508"/>
                </a:lnTo>
                <a:lnTo>
                  <a:pt x="303" y="508"/>
                </a:lnTo>
                <a:lnTo>
                  <a:pt x="296" y="515"/>
                </a:lnTo>
                <a:lnTo>
                  <a:pt x="303" y="515"/>
                </a:lnTo>
                <a:lnTo>
                  <a:pt x="309" y="508"/>
                </a:lnTo>
                <a:lnTo>
                  <a:pt x="5433" y="495"/>
                </a:lnTo>
                <a:lnTo>
                  <a:pt x="1338" y="20"/>
                </a:lnTo>
                <a:lnTo>
                  <a:pt x="1350" y="20"/>
                </a:lnTo>
                <a:lnTo>
                  <a:pt x="1338" y="7"/>
                </a:lnTo>
                <a:lnTo>
                  <a:pt x="1331" y="7"/>
                </a:lnTo>
                <a:lnTo>
                  <a:pt x="1325" y="13"/>
                </a:lnTo>
                <a:lnTo>
                  <a:pt x="1325" y="20"/>
                </a:lnTo>
                <a:lnTo>
                  <a:pt x="1338" y="20"/>
                </a:lnTo>
                <a:lnTo>
                  <a:pt x="5433" y="495"/>
                </a:lnTo>
                <a:lnTo>
                  <a:pt x="187" y="521"/>
                </a:lnTo>
                <a:lnTo>
                  <a:pt x="180" y="521"/>
                </a:lnTo>
                <a:lnTo>
                  <a:pt x="174" y="521"/>
                </a:lnTo>
                <a:lnTo>
                  <a:pt x="180" y="521"/>
                </a:lnTo>
                <a:lnTo>
                  <a:pt x="187" y="521"/>
                </a:lnTo>
                <a:lnTo>
                  <a:pt x="5433" y="495"/>
                </a:lnTo>
                <a:lnTo>
                  <a:pt x="39" y="206"/>
                </a:lnTo>
                <a:lnTo>
                  <a:pt x="13" y="187"/>
                </a:lnTo>
                <a:lnTo>
                  <a:pt x="0" y="180"/>
                </a:lnTo>
                <a:lnTo>
                  <a:pt x="0" y="193"/>
                </a:lnTo>
                <a:lnTo>
                  <a:pt x="26" y="213"/>
                </a:lnTo>
                <a:lnTo>
                  <a:pt x="65" y="219"/>
                </a:lnTo>
                <a:lnTo>
                  <a:pt x="97" y="225"/>
                </a:lnTo>
                <a:lnTo>
                  <a:pt x="39" y="206"/>
                </a:lnTo>
                <a:lnTo>
                  <a:pt x="5433" y="495"/>
                </a:lnTo>
                <a:lnTo>
                  <a:pt x="778" y="592"/>
                </a:lnTo>
                <a:lnTo>
                  <a:pt x="753" y="585"/>
                </a:lnTo>
                <a:lnTo>
                  <a:pt x="733" y="566"/>
                </a:lnTo>
                <a:lnTo>
                  <a:pt x="708" y="560"/>
                </a:lnTo>
                <a:lnTo>
                  <a:pt x="682" y="560"/>
                </a:lnTo>
                <a:lnTo>
                  <a:pt x="669" y="560"/>
                </a:lnTo>
                <a:lnTo>
                  <a:pt x="650" y="560"/>
                </a:lnTo>
                <a:lnTo>
                  <a:pt x="643" y="553"/>
                </a:lnTo>
                <a:lnTo>
                  <a:pt x="643" y="560"/>
                </a:lnTo>
                <a:lnTo>
                  <a:pt x="650" y="579"/>
                </a:lnTo>
                <a:lnTo>
                  <a:pt x="650" y="585"/>
                </a:lnTo>
                <a:lnTo>
                  <a:pt x="643" y="585"/>
                </a:lnTo>
                <a:lnTo>
                  <a:pt x="630" y="579"/>
                </a:lnTo>
                <a:lnTo>
                  <a:pt x="624" y="579"/>
                </a:lnTo>
                <a:lnTo>
                  <a:pt x="624" y="566"/>
                </a:lnTo>
                <a:lnTo>
                  <a:pt x="624" y="560"/>
                </a:lnTo>
                <a:lnTo>
                  <a:pt x="618" y="553"/>
                </a:lnTo>
                <a:lnTo>
                  <a:pt x="611" y="547"/>
                </a:lnTo>
                <a:lnTo>
                  <a:pt x="605" y="553"/>
                </a:lnTo>
                <a:lnTo>
                  <a:pt x="611" y="560"/>
                </a:lnTo>
                <a:lnTo>
                  <a:pt x="605" y="560"/>
                </a:lnTo>
                <a:lnTo>
                  <a:pt x="598" y="560"/>
                </a:lnTo>
                <a:lnTo>
                  <a:pt x="592" y="553"/>
                </a:lnTo>
                <a:lnTo>
                  <a:pt x="573" y="553"/>
                </a:lnTo>
                <a:lnTo>
                  <a:pt x="547" y="547"/>
                </a:lnTo>
                <a:lnTo>
                  <a:pt x="553" y="540"/>
                </a:lnTo>
                <a:lnTo>
                  <a:pt x="540" y="540"/>
                </a:lnTo>
                <a:lnTo>
                  <a:pt x="534" y="547"/>
                </a:lnTo>
                <a:lnTo>
                  <a:pt x="521" y="553"/>
                </a:lnTo>
                <a:lnTo>
                  <a:pt x="521" y="540"/>
                </a:lnTo>
                <a:lnTo>
                  <a:pt x="515" y="540"/>
                </a:lnTo>
                <a:lnTo>
                  <a:pt x="495" y="540"/>
                </a:lnTo>
                <a:lnTo>
                  <a:pt x="476" y="540"/>
                </a:lnTo>
                <a:lnTo>
                  <a:pt x="438" y="540"/>
                </a:lnTo>
                <a:lnTo>
                  <a:pt x="438" y="534"/>
                </a:lnTo>
                <a:lnTo>
                  <a:pt x="425" y="528"/>
                </a:lnTo>
                <a:lnTo>
                  <a:pt x="418" y="521"/>
                </a:lnTo>
                <a:lnTo>
                  <a:pt x="418" y="521"/>
                </a:lnTo>
                <a:lnTo>
                  <a:pt x="405" y="515"/>
                </a:lnTo>
                <a:lnTo>
                  <a:pt x="405" y="521"/>
                </a:lnTo>
                <a:lnTo>
                  <a:pt x="418" y="528"/>
                </a:lnTo>
                <a:lnTo>
                  <a:pt x="431" y="540"/>
                </a:lnTo>
                <a:lnTo>
                  <a:pt x="425" y="547"/>
                </a:lnTo>
                <a:lnTo>
                  <a:pt x="418" y="547"/>
                </a:lnTo>
                <a:lnTo>
                  <a:pt x="405" y="547"/>
                </a:lnTo>
                <a:lnTo>
                  <a:pt x="386" y="547"/>
                </a:lnTo>
                <a:lnTo>
                  <a:pt x="360" y="553"/>
                </a:lnTo>
                <a:lnTo>
                  <a:pt x="341" y="553"/>
                </a:lnTo>
                <a:lnTo>
                  <a:pt x="328" y="553"/>
                </a:lnTo>
                <a:lnTo>
                  <a:pt x="315" y="553"/>
                </a:lnTo>
                <a:lnTo>
                  <a:pt x="303" y="540"/>
                </a:lnTo>
                <a:lnTo>
                  <a:pt x="303" y="528"/>
                </a:lnTo>
                <a:lnTo>
                  <a:pt x="303" y="521"/>
                </a:lnTo>
                <a:lnTo>
                  <a:pt x="296" y="521"/>
                </a:lnTo>
                <a:lnTo>
                  <a:pt x="283" y="521"/>
                </a:lnTo>
                <a:lnTo>
                  <a:pt x="283" y="521"/>
                </a:lnTo>
                <a:lnTo>
                  <a:pt x="277" y="515"/>
                </a:lnTo>
                <a:lnTo>
                  <a:pt x="264" y="515"/>
                </a:lnTo>
                <a:lnTo>
                  <a:pt x="264" y="502"/>
                </a:lnTo>
                <a:lnTo>
                  <a:pt x="238" y="502"/>
                </a:lnTo>
                <a:lnTo>
                  <a:pt x="225" y="495"/>
                </a:lnTo>
                <a:lnTo>
                  <a:pt x="200" y="476"/>
                </a:lnTo>
                <a:lnTo>
                  <a:pt x="180" y="457"/>
                </a:lnTo>
                <a:lnTo>
                  <a:pt x="168" y="450"/>
                </a:lnTo>
                <a:lnTo>
                  <a:pt x="161" y="438"/>
                </a:lnTo>
                <a:lnTo>
                  <a:pt x="116" y="418"/>
                </a:lnTo>
                <a:lnTo>
                  <a:pt x="71" y="393"/>
                </a:lnTo>
                <a:lnTo>
                  <a:pt x="33" y="373"/>
                </a:lnTo>
                <a:lnTo>
                  <a:pt x="13" y="367"/>
                </a:lnTo>
                <a:lnTo>
                  <a:pt x="0" y="367"/>
                </a:lnTo>
                <a:lnTo>
                  <a:pt x="0" y="373"/>
                </a:lnTo>
                <a:lnTo>
                  <a:pt x="13" y="380"/>
                </a:lnTo>
                <a:lnTo>
                  <a:pt x="33" y="386"/>
                </a:lnTo>
                <a:lnTo>
                  <a:pt x="65" y="399"/>
                </a:lnTo>
                <a:lnTo>
                  <a:pt x="110" y="425"/>
                </a:lnTo>
                <a:lnTo>
                  <a:pt x="142" y="444"/>
                </a:lnTo>
                <a:lnTo>
                  <a:pt x="161" y="457"/>
                </a:lnTo>
                <a:lnTo>
                  <a:pt x="174" y="470"/>
                </a:lnTo>
                <a:lnTo>
                  <a:pt x="180" y="483"/>
                </a:lnTo>
                <a:lnTo>
                  <a:pt x="180" y="489"/>
                </a:lnTo>
                <a:lnTo>
                  <a:pt x="174" y="483"/>
                </a:lnTo>
                <a:lnTo>
                  <a:pt x="142" y="457"/>
                </a:lnTo>
                <a:lnTo>
                  <a:pt x="135" y="450"/>
                </a:lnTo>
                <a:lnTo>
                  <a:pt x="123" y="444"/>
                </a:lnTo>
                <a:lnTo>
                  <a:pt x="110" y="438"/>
                </a:lnTo>
                <a:lnTo>
                  <a:pt x="97" y="431"/>
                </a:lnTo>
                <a:lnTo>
                  <a:pt x="97" y="425"/>
                </a:lnTo>
                <a:lnTo>
                  <a:pt x="97" y="431"/>
                </a:lnTo>
                <a:lnTo>
                  <a:pt x="97" y="444"/>
                </a:lnTo>
                <a:lnTo>
                  <a:pt x="110" y="457"/>
                </a:lnTo>
                <a:lnTo>
                  <a:pt x="123" y="476"/>
                </a:lnTo>
                <a:lnTo>
                  <a:pt x="129" y="476"/>
                </a:lnTo>
                <a:lnTo>
                  <a:pt x="155" y="489"/>
                </a:lnTo>
                <a:lnTo>
                  <a:pt x="168" y="489"/>
                </a:lnTo>
                <a:lnTo>
                  <a:pt x="174" y="495"/>
                </a:lnTo>
                <a:lnTo>
                  <a:pt x="180" y="502"/>
                </a:lnTo>
                <a:lnTo>
                  <a:pt x="187" y="502"/>
                </a:lnTo>
                <a:lnTo>
                  <a:pt x="193" y="508"/>
                </a:lnTo>
                <a:lnTo>
                  <a:pt x="193" y="515"/>
                </a:lnTo>
                <a:lnTo>
                  <a:pt x="187" y="521"/>
                </a:lnTo>
                <a:lnTo>
                  <a:pt x="213" y="521"/>
                </a:lnTo>
                <a:lnTo>
                  <a:pt x="219" y="521"/>
                </a:lnTo>
                <a:lnTo>
                  <a:pt x="219" y="521"/>
                </a:lnTo>
                <a:lnTo>
                  <a:pt x="213" y="528"/>
                </a:lnTo>
                <a:lnTo>
                  <a:pt x="193" y="528"/>
                </a:lnTo>
                <a:lnTo>
                  <a:pt x="174" y="528"/>
                </a:lnTo>
                <a:lnTo>
                  <a:pt x="168" y="521"/>
                </a:lnTo>
                <a:lnTo>
                  <a:pt x="161" y="515"/>
                </a:lnTo>
                <a:lnTo>
                  <a:pt x="142" y="515"/>
                </a:lnTo>
                <a:lnTo>
                  <a:pt x="123" y="521"/>
                </a:lnTo>
                <a:lnTo>
                  <a:pt x="110" y="515"/>
                </a:lnTo>
                <a:lnTo>
                  <a:pt x="103" y="508"/>
                </a:lnTo>
                <a:lnTo>
                  <a:pt x="97" y="508"/>
                </a:lnTo>
                <a:lnTo>
                  <a:pt x="84" y="515"/>
                </a:lnTo>
                <a:lnTo>
                  <a:pt x="71" y="508"/>
                </a:lnTo>
                <a:lnTo>
                  <a:pt x="58" y="508"/>
                </a:lnTo>
                <a:lnTo>
                  <a:pt x="26" y="489"/>
                </a:lnTo>
                <a:lnTo>
                  <a:pt x="0" y="476"/>
                </a:lnTo>
                <a:lnTo>
                  <a:pt x="0" y="489"/>
                </a:lnTo>
                <a:lnTo>
                  <a:pt x="7" y="489"/>
                </a:lnTo>
                <a:lnTo>
                  <a:pt x="20" y="495"/>
                </a:lnTo>
                <a:lnTo>
                  <a:pt x="26" y="502"/>
                </a:lnTo>
                <a:lnTo>
                  <a:pt x="7" y="502"/>
                </a:lnTo>
                <a:lnTo>
                  <a:pt x="0" y="502"/>
                </a:lnTo>
                <a:lnTo>
                  <a:pt x="0" y="515"/>
                </a:lnTo>
                <a:lnTo>
                  <a:pt x="20" y="515"/>
                </a:lnTo>
                <a:lnTo>
                  <a:pt x="26" y="515"/>
                </a:lnTo>
                <a:lnTo>
                  <a:pt x="65" y="521"/>
                </a:lnTo>
                <a:lnTo>
                  <a:pt x="90" y="521"/>
                </a:lnTo>
                <a:lnTo>
                  <a:pt x="84" y="521"/>
                </a:lnTo>
                <a:lnTo>
                  <a:pt x="78" y="528"/>
                </a:lnTo>
                <a:lnTo>
                  <a:pt x="52" y="528"/>
                </a:lnTo>
                <a:lnTo>
                  <a:pt x="26" y="534"/>
                </a:lnTo>
                <a:lnTo>
                  <a:pt x="13" y="540"/>
                </a:lnTo>
                <a:lnTo>
                  <a:pt x="0" y="547"/>
                </a:lnTo>
                <a:lnTo>
                  <a:pt x="0" y="553"/>
                </a:lnTo>
                <a:lnTo>
                  <a:pt x="20" y="547"/>
                </a:lnTo>
                <a:lnTo>
                  <a:pt x="52" y="540"/>
                </a:lnTo>
                <a:lnTo>
                  <a:pt x="84" y="540"/>
                </a:lnTo>
                <a:lnTo>
                  <a:pt x="110" y="540"/>
                </a:lnTo>
                <a:lnTo>
                  <a:pt x="135" y="540"/>
                </a:lnTo>
                <a:lnTo>
                  <a:pt x="161" y="534"/>
                </a:lnTo>
                <a:lnTo>
                  <a:pt x="225" y="534"/>
                </a:lnTo>
                <a:lnTo>
                  <a:pt x="245" y="534"/>
                </a:lnTo>
                <a:lnTo>
                  <a:pt x="258" y="534"/>
                </a:lnTo>
                <a:lnTo>
                  <a:pt x="258" y="540"/>
                </a:lnTo>
                <a:lnTo>
                  <a:pt x="258" y="560"/>
                </a:lnTo>
                <a:lnTo>
                  <a:pt x="258" y="566"/>
                </a:lnTo>
                <a:lnTo>
                  <a:pt x="245" y="566"/>
                </a:lnTo>
                <a:lnTo>
                  <a:pt x="225" y="566"/>
                </a:lnTo>
                <a:lnTo>
                  <a:pt x="225" y="579"/>
                </a:lnTo>
                <a:lnTo>
                  <a:pt x="232" y="585"/>
                </a:lnTo>
                <a:lnTo>
                  <a:pt x="245" y="585"/>
                </a:lnTo>
                <a:lnTo>
                  <a:pt x="277" y="579"/>
                </a:lnTo>
                <a:lnTo>
                  <a:pt x="303" y="579"/>
                </a:lnTo>
                <a:lnTo>
                  <a:pt x="328" y="585"/>
                </a:lnTo>
                <a:lnTo>
                  <a:pt x="322" y="592"/>
                </a:lnTo>
                <a:lnTo>
                  <a:pt x="328" y="598"/>
                </a:lnTo>
                <a:lnTo>
                  <a:pt x="341" y="618"/>
                </a:lnTo>
                <a:lnTo>
                  <a:pt x="412" y="618"/>
                </a:lnTo>
                <a:lnTo>
                  <a:pt x="360" y="585"/>
                </a:lnTo>
                <a:lnTo>
                  <a:pt x="418" y="579"/>
                </a:lnTo>
                <a:lnTo>
                  <a:pt x="438" y="579"/>
                </a:lnTo>
                <a:lnTo>
                  <a:pt x="463" y="579"/>
                </a:lnTo>
                <a:lnTo>
                  <a:pt x="476" y="592"/>
                </a:lnTo>
                <a:lnTo>
                  <a:pt x="489" y="592"/>
                </a:lnTo>
                <a:lnTo>
                  <a:pt x="495" y="592"/>
                </a:lnTo>
                <a:lnTo>
                  <a:pt x="515" y="598"/>
                </a:lnTo>
                <a:lnTo>
                  <a:pt x="553" y="618"/>
                </a:lnTo>
                <a:lnTo>
                  <a:pt x="585" y="618"/>
                </a:lnTo>
                <a:lnTo>
                  <a:pt x="534" y="598"/>
                </a:lnTo>
                <a:lnTo>
                  <a:pt x="528" y="592"/>
                </a:lnTo>
                <a:lnTo>
                  <a:pt x="515" y="585"/>
                </a:lnTo>
                <a:lnTo>
                  <a:pt x="528" y="585"/>
                </a:lnTo>
                <a:lnTo>
                  <a:pt x="540" y="585"/>
                </a:lnTo>
                <a:lnTo>
                  <a:pt x="566" y="585"/>
                </a:lnTo>
                <a:lnTo>
                  <a:pt x="573" y="585"/>
                </a:lnTo>
                <a:lnTo>
                  <a:pt x="585" y="585"/>
                </a:lnTo>
                <a:lnTo>
                  <a:pt x="611" y="592"/>
                </a:lnTo>
                <a:lnTo>
                  <a:pt x="618" y="598"/>
                </a:lnTo>
                <a:lnTo>
                  <a:pt x="630" y="598"/>
                </a:lnTo>
                <a:lnTo>
                  <a:pt x="650" y="605"/>
                </a:lnTo>
                <a:lnTo>
                  <a:pt x="675" y="605"/>
                </a:lnTo>
                <a:lnTo>
                  <a:pt x="688" y="611"/>
                </a:lnTo>
                <a:lnTo>
                  <a:pt x="695" y="618"/>
                </a:lnTo>
                <a:lnTo>
                  <a:pt x="708" y="611"/>
                </a:lnTo>
                <a:lnTo>
                  <a:pt x="714" y="611"/>
                </a:lnTo>
                <a:lnTo>
                  <a:pt x="714" y="618"/>
                </a:lnTo>
                <a:lnTo>
                  <a:pt x="772" y="618"/>
                </a:lnTo>
                <a:lnTo>
                  <a:pt x="708" y="598"/>
                </a:lnTo>
                <a:lnTo>
                  <a:pt x="682" y="585"/>
                </a:lnTo>
                <a:lnTo>
                  <a:pt x="675" y="585"/>
                </a:lnTo>
                <a:lnTo>
                  <a:pt x="675" y="579"/>
                </a:lnTo>
                <a:lnTo>
                  <a:pt x="682" y="579"/>
                </a:lnTo>
                <a:lnTo>
                  <a:pt x="714" y="585"/>
                </a:lnTo>
                <a:lnTo>
                  <a:pt x="740" y="592"/>
                </a:lnTo>
                <a:lnTo>
                  <a:pt x="772" y="605"/>
                </a:lnTo>
                <a:lnTo>
                  <a:pt x="798" y="611"/>
                </a:lnTo>
                <a:lnTo>
                  <a:pt x="804" y="618"/>
                </a:lnTo>
                <a:lnTo>
                  <a:pt x="810" y="618"/>
                </a:lnTo>
                <a:lnTo>
                  <a:pt x="849" y="618"/>
                </a:lnTo>
                <a:lnTo>
                  <a:pt x="810" y="605"/>
                </a:lnTo>
                <a:lnTo>
                  <a:pt x="791" y="592"/>
                </a:lnTo>
                <a:lnTo>
                  <a:pt x="778" y="592"/>
                </a:lnTo>
                <a:lnTo>
                  <a:pt x="5433" y="495"/>
                </a:lnTo>
                <a:lnTo>
                  <a:pt x="110" y="521"/>
                </a:lnTo>
                <a:lnTo>
                  <a:pt x="116" y="521"/>
                </a:lnTo>
                <a:lnTo>
                  <a:pt x="155" y="521"/>
                </a:lnTo>
                <a:lnTo>
                  <a:pt x="161" y="528"/>
                </a:lnTo>
                <a:lnTo>
                  <a:pt x="142" y="528"/>
                </a:lnTo>
                <a:lnTo>
                  <a:pt x="123" y="528"/>
                </a:lnTo>
                <a:lnTo>
                  <a:pt x="110" y="521"/>
                </a:lnTo>
                <a:lnTo>
                  <a:pt x="5433" y="495"/>
                </a:lnTo>
                <a:lnTo>
                  <a:pt x="283" y="560"/>
                </a:lnTo>
                <a:lnTo>
                  <a:pt x="277" y="560"/>
                </a:lnTo>
                <a:lnTo>
                  <a:pt x="270" y="553"/>
                </a:lnTo>
                <a:lnTo>
                  <a:pt x="270" y="540"/>
                </a:lnTo>
                <a:lnTo>
                  <a:pt x="277" y="540"/>
                </a:lnTo>
                <a:lnTo>
                  <a:pt x="283" y="547"/>
                </a:lnTo>
                <a:lnTo>
                  <a:pt x="290" y="553"/>
                </a:lnTo>
                <a:lnTo>
                  <a:pt x="283" y="560"/>
                </a:lnTo>
                <a:lnTo>
                  <a:pt x="5433" y="495"/>
                </a:lnTo>
                <a:lnTo>
                  <a:pt x="206" y="373"/>
                </a:lnTo>
                <a:lnTo>
                  <a:pt x="193" y="373"/>
                </a:lnTo>
                <a:lnTo>
                  <a:pt x="187" y="380"/>
                </a:lnTo>
                <a:lnTo>
                  <a:pt x="193" y="386"/>
                </a:lnTo>
                <a:lnTo>
                  <a:pt x="200" y="386"/>
                </a:lnTo>
                <a:lnTo>
                  <a:pt x="206" y="380"/>
                </a:lnTo>
                <a:lnTo>
                  <a:pt x="219" y="373"/>
                </a:lnTo>
                <a:lnTo>
                  <a:pt x="206" y="373"/>
                </a:lnTo>
                <a:lnTo>
                  <a:pt x="5433" y="495"/>
                </a:lnTo>
                <a:lnTo>
                  <a:pt x="33" y="412"/>
                </a:lnTo>
                <a:lnTo>
                  <a:pt x="52" y="418"/>
                </a:lnTo>
                <a:lnTo>
                  <a:pt x="65" y="425"/>
                </a:lnTo>
                <a:lnTo>
                  <a:pt x="84" y="431"/>
                </a:lnTo>
                <a:lnTo>
                  <a:pt x="78" y="425"/>
                </a:lnTo>
                <a:lnTo>
                  <a:pt x="65" y="418"/>
                </a:lnTo>
                <a:lnTo>
                  <a:pt x="39" y="405"/>
                </a:lnTo>
                <a:lnTo>
                  <a:pt x="13" y="393"/>
                </a:lnTo>
                <a:lnTo>
                  <a:pt x="26" y="399"/>
                </a:lnTo>
                <a:lnTo>
                  <a:pt x="33" y="412"/>
                </a:lnTo>
                <a:lnTo>
                  <a:pt x="5433" y="495"/>
                </a:lnTo>
                <a:lnTo>
                  <a:pt x="515" y="71"/>
                </a:lnTo>
                <a:lnTo>
                  <a:pt x="508" y="78"/>
                </a:lnTo>
                <a:lnTo>
                  <a:pt x="515" y="84"/>
                </a:lnTo>
                <a:lnTo>
                  <a:pt x="521" y="78"/>
                </a:lnTo>
                <a:lnTo>
                  <a:pt x="528" y="78"/>
                </a:lnTo>
                <a:lnTo>
                  <a:pt x="521" y="71"/>
                </a:lnTo>
                <a:lnTo>
                  <a:pt x="515" y="71"/>
                </a:lnTo>
                <a:lnTo>
                  <a:pt x="5433" y="495"/>
                </a:lnTo>
                <a:lnTo>
                  <a:pt x="219" y="225"/>
                </a:lnTo>
                <a:lnTo>
                  <a:pt x="219" y="232"/>
                </a:lnTo>
                <a:lnTo>
                  <a:pt x="225" y="232"/>
                </a:lnTo>
                <a:lnTo>
                  <a:pt x="225" y="225"/>
                </a:lnTo>
                <a:lnTo>
                  <a:pt x="219" y="225"/>
                </a:lnTo>
                <a:lnTo>
                  <a:pt x="5433" y="495"/>
                </a:lnTo>
                <a:lnTo>
                  <a:pt x="1273" y="129"/>
                </a:lnTo>
                <a:lnTo>
                  <a:pt x="1286" y="129"/>
                </a:lnTo>
                <a:lnTo>
                  <a:pt x="1293" y="123"/>
                </a:lnTo>
                <a:lnTo>
                  <a:pt x="1286" y="116"/>
                </a:lnTo>
                <a:lnTo>
                  <a:pt x="1273" y="116"/>
                </a:lnTo>
                <a:lnTo>
                  <a:pt x="1254" y="116"/>
                </a:lnTo>
                <a:lnTo>
                  <a:pt x="1273" y="129"/>
                </a:lnTo>
                <a:lnTo>
                  <a:pt x="5433" y="495"/>
                </a:lnTo>
                <a:lnTo>
                  <a:pt x="470" y="84"/>
                </a:lnTo>
                <a:lnTo>
                  <a:pt x="476" y="84"/>
                </a:lnTo>
                <a:lnTo>
                  <a:pt x="483" y="84"/>
                </a:lnTo>
                <a:lnTo>
                  <a:pt x="476" y="78"/>
                </a:lnTo>
                <a:lnTo>
                  <a:pt x="470" y="78"/>
                </a:lnTo>
                <a:lnTo>
                  <a:pt x="450" y="78"/>
                </a:lnTo>
                <a:lnTo>
                  <a:pt x="470" y="84"/>
                </a:lnTo>
                <a:lnTo>
                  <a:pt x="5433" y="495"/>
                </a:lnTo>
                <a:lnTo>
                  <a:pt x="1357" y="161"/>
                </a:lnTo>
                <a:lnTo>
                  <a:pt x="1408" y="174"/>
                </a:lnTo>
                <a:lnTo>
                  <a:pt x="1492" y="193"/>
                </a:lnTo>
                <a:lnTo>
                  <a:pt x="1537" y="213"/>
                </a:lnTo>
                <a:lnTo>
                  <a:pt x="1582" y="219"/>
                </a:lnTo>
                <a:lnTo>
                  <a:pt x="1582" y="213"/>
                </a:lnTo>
                <a:lnTo>
                  <a:pt x="1575" y="213"/>
                </a:lnTo>
                <a:lnTo>
                  <a:pt x="1543" y="206"/>
                </a:lnTo>
                <a:lnTo>
                  <a:pt x="1473" y="187"/>
                </a:lnTo>
                <a:lnTo>
                  <a:pt x="1428" y="168"/>
                </a:lnTo>
                <a:lnTo>
                  <a:pt x="1376" y="142"/>
                </a:lnTo>
                <a:lnTo>
                  <a:pt x="1344" y="135"/>
                </a:lnTo>
                <a:lnTo>
                  <a:pt x="1325" y="129"/>
                </a:lnTo>
                <a:lnTo>
                  <a:pt x="1338" y="142"/>
                </a:lnTo>
                <a:lnTo>
                  <a:pt x="1357" y="161"/>
                </a:lnTo>
                <a:lnTo>
                  <a:pt x="5433" y="495"/>
                </a:lnTo>
                <a:lnTo>
                  <a:pt x="881" y="20"/>
                </a:lnTo>
                <a:lnTo>
                  <a:pt x="978" y="52"/>
                </a:lnTo>
                <a:lnTo>
                  <a:pt x="1068" y="78"/>
                </a:lnTo>
                <a:lnTo>
                  <a:pt x="1158" y="110"/>
                </a:lnTo>
                <a:lnTo>
                  <a:pt x="1138" y="110"/>
                </a:lnTo>
                <a:lnTo>
                  <a:pt x="1113" y="116"/>
                </a:lnTo>
                <a:lnTo>
                  <a:pt x="1119" y="123"/>
                </a:lnTo>
                <a:lnTo>
                  <a:pt x="1145" y="123"/>
                </a:lnTo>
                <a:lnTo>
                  <a:pt x="1196" y="116"/>
                </a:lnTo>
                <a:lnTo>
                  <a:pt x="1228" y="135"/>
                </a:lnTo>
                <a:lnTo>
                  <a:pt x="1299" y="168"/>
                </a:lnTo>
                <a:lnTo>
                  <a:pt x="1421" y="225"/>
                </a:lnTo>
                <a:lnTo>
                  <a:pt x="1511" y="264"/>
                </a:lnTo>
                <a:lnTo>
                  <a:pt x="1524" y="277"/>
                </a:lnTo>
                <a:lnTo>
                  <a:pt x="1447" y="225"/>
                </a:lnTo>
                <a:lnTo>
                  <a:pt x="1254" y="135"/>
                </a:lnTo>
                <a:lnTo>
                  <a:pt x="1215" y="123"/>
                </a:lnTo>
                <a:lnTo>
                  <a:pt x="1228" y="116"/>
                </a:lnTo>
                <a:lnTo>
                  <a:pt x="1235" y="116"/>
                </a:lnTo>
                <a:lnTo>
                  <a:pt x="1183" y="110"/>
                </a:lnTo>
                <a:lnTo>
                  <a:pt x="1132" y="90"/>
                </a:lnTo>
                <a:lnTo>
                  <a:pt x="1016" y="39"/>
                </a:lnTo>
                <a:lnTo>
                  <a:pt x="907" y="13"/>
                </a:lnTo>
                <a:lnTo>
                  <a:pt x="810" y="0"/>
                </a:lnTo>
                <a:lnTo>
                  <a:pt x="669" y="7"/>
                </a:lnTo>
                <a:lnTo>
                  <a:pt x="547" y="13"/>
                </a:lnTo>
                <a:lnTo>
                  <a:pt x="489" y="33"/>
                </a:lnTo>
                <a:lnTo>
                  <a:pt x="682" y="13"/>
                </a:lnTo>
                <a:lnTo>
                  <a:pt x="778" y="7"/>
                </a:lnTo>
                <a:lnTo>
                  <a:pt x="881" y="20"/>
                </a:lnTo>
                <a:lnTo>
                  <a:pt x="5433" y="495"/>
                </a:lnTo>
                <a:lnTo>
                  <a:pt x="225" y="71"/>
                </a:lnTo>
                <a:lnTo>
                  <a:pt x="219" y="65"/>
                </a:lnTo>
                <a:lnTo>
                  <a:pt x="213" y="65"/>
                </a:lnTo>
                <a:lnTo>
                  <a:pt x="206" y="71"/>
                </a:lnTo>
                <a:lnTo>
                  <a:pt x="213" y="71"/>
                </a:lnTo>
                <a:lnTo>
                  <a:pt x="225" y="71"/>
                </a:lnTo>
                <a:lnTo>
                  <a:pt x="5433" y="495"/>
                </a:lnTo>
                <a:lnTo>
                  <a:pt x="534" y="97"/>
                </a:lnTo>
                <a:lnTo>
                  <a:pt x="618" y="84"/>
                </a:lnTo>
                <a:lnTo>
                  <a:pt x="656" y="71"/>
                </a:lnTo>
                <a:lnTo>
                  <a:pt x="592" y="84"/>
                </a:lnTo>
                <a:lnTo>
                  <a:pt x="412" y="97"/>
                </a:lnTo>
                <a:lnTo>
                  <a:pt x="283" y="110"/>
                </a:lnTo>
                <a:lnTo>
                  <a:pt x="206" y="129"/>
                </a:lnTo>
                <a:lnTo>
                  <a:pt x="155" y="155"/>
                </a:lnTo>
                <a:lnTo>
                  <a:pt x="193" y="135"/>
                </a:lnTo>
                <a:lnTo>
                  <a:pt x="238" y="129"/>
                </a:lnTo>
                <a:lnTo>
                  <a:pt x="303" y="116"/>
                </a:lnTo>
                <a:lnTo>
                  <a:pt x="534" y="97"/>
                </a:lnTo>
                <a:lnTo>
                  <a:pt x="5433" y="495"/>
                </a:lnTo>
                <a:lnTo>
                  <a:pt x="1929" y="592"/>
                </a:lnTo>
                <a:lnTo>
                  <a:pt x="1955" y="585"/>
                </a:lnTo>
                <a:lnTo>
                  <a:pt x="2013" y="560"/>
                </a:lnTo>
                <a:lnTo>
                  <a:pt x="2019" y="560"/>
                </a:lnTo>
                <a:lnTo>
                  <a:pt x="2025" y="553"/>
                </a:lnTo>
                <a:lnTo>
                  <a:pt x="1987" y="553"/>
                </a:lnTo>
                <a:lnTo>
                  <a:pt x="1923" y="579"/>
                </a:lnTo>
                <a:lnTo>
                  <a:pt x="1890" y="592"/>
                </a:lnTo>
                <a:lnTo>
                  <a:pt x="1871" y="598"/>
                </a:lnTo>
                <a:lnTo>
                  <a:pt x="1833" y="585"/>
                </a:lnTo>
                <a:lnTo>
                  <a:pt x="1807" y="585"/>
                </a:lnTo>
                <a:lnTo>
                  <a:pt x="1788" y="579"/>
                </a:lnTo>
                <a:lnTo>
                  <a:pt x="1781" y="566"/>
                </a:lnTo>
                <a:lnTo>
                  <a:pt x="1800" y="560"/>
                </a:lnTo>
                <a:lnTo>
                  <a:pt x="1820" y="553"/>
                </a:lnTo>
                <a:lnTo>
                  <a:pt x="1878" y="528"/>
                </a:lnTo>
                <a:lnTo>
                  <a:pt x="1916" y="528"/>
                </a:lnTo>
                <a:lnTo>
                  <a:pt x="1884" y="521"/>
                </a:lnTo>
                <a:lnTo>
                  <a:pt x="1871" y="515"/>
                </a:lnTo>
                <a:lnTo>
                  <a:pt x="1858" y="521"/>
                </a:lnTo>
                <a:lnTo>
                  <a:pt x="1813" y="534"/>
                </a:lnTo>
                <a:lnTo>
                  <a:pt x="1781" y="547"/>
                </a:lnTo>
                <a:lnTo>
                  <a:pt x="1762" y="560"/>
                </a:lnTo>
                <a:lnTo>
                  <a:pt x="1736" y="547"/>
                </a:lnTo>
                <a:lnTo>
                  <a:pt x="1678" y="521"/>
                </a:lnTo>
                <a:lnTo>
                  <a:pt x="1640" y="515"/>
                </a:lnTo>
                <a:lnTo>
                  <a:pt x="1633" y="521"/>
                </a:lnTo>
                <a:lnTo>
                  <a:pt x="1614" y="515"/>
                </a:lnTo>
                <a:lnTo>
                  <a:pt x="1575" y="502"/>
                </a:lnTo>
                <a:lnTo>
                  <a:pt x="1550" y="489"/>
                </a:lnTo>
                <a:lnTo>
                  <a:pt x="1537" y="489"/>
                </a:lnTo>
                <a:lnTo>
                  <a:pt x="1530" y="483"/>
                </a:lnTo>
                <a:lnTo>
                  <a:pt x="1550" y="457"/>
                </a:lnTo>
                <a:lnTo>
                  <a:pt x="1563" y="438"/>
                </a:lnTo>
                <a:lnTo>
                  <a:pt x="1569" y="431"/>
                </a:lnTo>
                <a:lnTo>
                  <a:pt x="1582" y="431"/>
                </a:lnTo>
                <a:lnTo>
                  <a:pt x="1595" y="438"/>
                </a:lnTo>
                <a:lnTo>
                  <a:pt x="1601" y="438"/>
                </a:lnTo>
                <a:lnTo>
                  <a:pt x="1627" y="450"/>
                </a:lnTo>
                <a:lnTo>
                  <a:pt x="1646" y="457"/>
                </a:lnTo>
                <a:lnTo>
                  <a:pt x="1672" y="476"/>
                </a:lnTo>
                <a:lnTo>
                  <a:pt x="1730" y="502"/>
                </a:lnTo>
                <a:lnTo>
                  <a:pt x="1710" y="483"/>
                </a:lnTo>
                <a:lnTo>
                  <a:pt x="1678" y="470"/>
                </a:lnTo>
                <a:lnTo>
                  <a:pt x="1646" y="444"/>
                </a:lnTo>
                <a:lnTo>
                  <a:pt x="1608" y="431"/>
                </a:lnTo>
                <a:lnTo>
                  <a:pt x="1595" y="418"/>
                </a:lnTo>
                <a:lnTo>
                  <a:pt x="1614" y="412"/>
                </a:lnTo>
                <a:lnTo>
                  <a:pt x="1627" y="393"/>
                </a:lnTo>
                <a:lnTo>
                  <a:pt x="1653" y="405"/>
                </a:lnTo>
                <a:lnTo>
                  <a:pt x="1698" y="418"/>
                </a:lnTo>
                <a:lnTo>
                  <a:pt x="1717" y="431"/>
                </a:lnTo>
                <a:lnTo>
                  <a:pt x="1723" y="431"/>
                </a:lnTo>
                <a:lnTo>
                  <a:pt x="1736" y="425"/>
                </a:lnTo>
                <a:lnTo>
                  <a:pt x="1775" y="450"/>
                </a:lnTo>
                <a:lnTo>
                  <a:pt x="1813" y="476"/>
                </a:lnTo>
                <a:lnTo>
                  <a:pt x="1852" y="489"/>
                </a:lnTo>
                <a:lnTo>
                  <a:pt x="1871" y="502"/>
                </a:lnTo>
                <a:lnTo>
                  <a:pt x="1903" y="508"/>
                </a:lnTo>
                <a:lnTo>
                  <a:pt x="1923" y="515"/>
                </a:lnTo>
                <a:lnTo>
                  <a:pt x="1948" y="521"/>
                </a:lnTo>
                <a:lnTo>
                  <a:pt x="1974" y="521"/>
                </a:lnTo>
                <a:lnTo>
                  <a:pt x="1935" y="515"/>
                </a:lnTo>
                <a:lnTo>
                  <a:pt x="1910" y="502"/>
                </a:lnTo>
                <a:lnTo>
                  <a:pt x="1871" y="489"/>
                </a:lnTo>
                <a:lnTo>
                  <a:pt x="1858" y="483"/>
                </a:lnTo>
                <a:lnTo>
                  <a:pt x="1852" y="483"/>
                </a:lnTo>
                <a:lnTo>
                  <a:pt x="1845" y="483"/>
                </a:lnTo>
                <a:lnTo>
                  <a:pt x="1826" y="476"/>
                </a:lnTo>
                <a:lnTo>
                  <a:pt x="1800" y="450"/>
                </a:lnTo>
                <a:lnTo>
                  <a:pt x="1768" y="431"/>
                </a:lnTo>
                <a:lnTo>
                  <a:pt x="1749" y="425"/>
                </a:lnTo>
                <a:lnTo>
                  <a:pt x="1723" y="418"/>
                </a:lnTo>
                <a:lnTo>
                  <a:pt x="1665" y="399"/>
                </a:lnTo>
                <a:lnTo>
                  <a:pt x="1659" y="393"/>
                </a:lnTo>
                <a:lnTo>
                  <a:pt x="1653" y="393"/>
                </a:lnTo>
                <a:lnTo>
                  <a:pt x="1653" y="386"/>
                </a:lnTo>
                <a:lnTo>
                  <a:pt x="1665" y="380"/>
                </a:lnTo>
                <a:lnTo>
                  <a:pt x="1678" y="354"/>
                </a:lnTo>
                <a:lnTo>
                  <a:pt x="1672" y="354"/>
                </a:lnTo>
                <a:lnTo>
                  <a:pt x="1665" y="354"/>
                </a:lnTo>
                <a:lnTo>
                  <a:pt x="1653" y="367"/>
                </a:lnTo>
                <a:lnTo>
                  <a:pt x="1633" y="348"/>
                </a:lnTo>
                <a:lnTo>
                  <a:pt x="1608" y="335"/>
                </a:lnTo>
                <a:lnTo>
                  <a:pt x="1582" y="328"/>
                </a:lnTo>
                <a:lnTo>
                  <a:pt x="1563" y="328"/>
                </a:lnTo>
                <a:lnTo>
                  <a:pt x="1537" y="341"/>
                </a:lnTo>
                <a:lnTo>
                  <a:pt x="1524" y="335"/>
                </a:lnTo>
                <a:lnTo>
                  <a:pt x="1473" y="328"/>
                </a:lnTo>
                <a:lnTo>
                  <a:pt x="1460" y="322"/>
                </a:lnTo>
                <a:lnTo>
                  <a:pt x="1447" y="315"/>
                </a:lnTo>
                <a:lnTo>
                  <a:pt x="1421" y="309"/>
                </a:lnTo>
                <a:lnTo>
                  <a:pt x="1408" y="309"/>
                </a:lnTo>
                <a:lnTo>
                  <a:pt x="1408" y="315"/>
                </a:lnTo>
                <a:lnTo>
                  <a:pt x="1421" y="322"/>
                </a:lnTo>
                <a:lnTo>
                  <a:pt x="1428" y="328"/>
                </a:lnTo>
                <a:lnTo>
                  <a:pt x="1492" y="341"/>
                </a:lnTo>
                <a:lnTo>
                  <a:pt x="1524" y="354"/>
                </a:lnTo>
                <a:lnTo>
                  <a:pt x="1505" y="380"/>
                </a:lnTo>
                <a:lnTo>
                  <a:pt x="1492" y="405"/>
                </a:lnTo>
                <a:lnTo>
                  <a:pt x="1511" y="393"/>
                </a:lnTo>
                <a:lnTo>
                  <a:pt x="1530" y="373"/>
                </a:lnTo>
                <a:lnTo>
                  <a:pt x="1537" y="367"/>
                </a:lnTo>
                <a:lnTo>
                  <a:pt x="1550" y="367"/>
                </a:lnTo>
                <a:lnTo>
                  <a:pt x="1563" y="380"/>
                </a:lnTo>
                <a:lnTo>
                  <a:pt x="1595" y="386"/>
                </a:lnTo>
                <a:lnTo>
                  <a:pt x="1608" y="393"/>
                </a:lnTo>
                <a:lnTo>
                  <a:pt x="1614" y="399"/>
                </a:lnTo>
                <a:lnTo>
                  <a:pt x="1601" y="399"/>
                </a:lnTo>
                <a:lnTo>
                  <a:pt x="1575" y="405"/>
                </a:lnTo>
                <a:lnTo>
                  <a:pt x="1569" y="418"/>
                </a:lnTo>
                <a:lnTo>
                  <a:pt x="1563" y="418"/>
                </a:lnTo>
                <a:lnTo>
                  <a:pt x="1550" y="412"/>
                </a:lnTo>
                <a:lnTo>
                  <a:pt x="1543" y="412"/>
                </a:lnTo>
                <a:lnTo>
                  <a:pt x="1543" y="418"/>
                </a:lnTo>
                <a:lnTo>
                  <a:pt x="1550" y="425"/>
                </a:lnTo>
                <a:lnTo>
                  <a:pt x="1556" y="425"/>
                </a:lnTo>
                <a:lnTo>
                  <a:pt x="1530" y="444"/>
                </a:lnTo>
                <a:lnTo>
                  <a:pt x="1492" y="476"/>
                </a:lnTo>
                <a:lnTo>
                  <a:pt x="1440" y="450"/>
                </a:lnTo>
                <a:lnTo>
                  <a:pt x="1440" y="444"/>
                </a:lnTo>
                <a:lnTo>
                  <a:pt x="1447" y="431"/>
                </a:lnTo>
                <a:lnTo>
                  <a:pt x="1460" y="425"/>
                </a:lnTo>
                <a:lnTo>
                  <a:pt x="1466" y="412"/>
                </a:lnTo>
                <a:lnTo>
                  <a:pt x="1466" y="405"/>
                </a:lnTo>
                <a:lnTo>
                  <a:pt x="1453" y="412"/>
                </a:lnTo>
                <a:lnTo>
                  <a:pt x="1453" y="393"/>
                </a:lnTo>
                <a:lnTo>
                  <a:pt x="1434" y="405"/>
                </a:lnTo>
                <a:lnTo>
                  <a:pt x="1421" y="418"/>
                </a:lnTo>
                <a:lnTo>
                  <a:pt x="1415" y="425"/>
                </a:lnTo>
                <a:lnTo>
                  <a:pt x="1363" y="425"/>
                </a:lnTo>
                <a:lnTo>
                  <a:pt x="1344" y="412"/>
                </a:lnTo>
                <a:lnTo>
                  <a:pt x="1305" y="393"/>
                </a:lnTo>
                <a:lnTo>
                  <a:pt x="1267" y="380"/>
                </a:lnTo>
                <a:lnTo>
                  <a:pt x="1248" y="367"/>
                </a:lnTo>
                <a:lnTo>
                  <a:pt x="1235" y="367"/>
                </a:lnTo>
                <a:lnTo>
                  <a:pt x="1222" y="354"/>
                </a:lnTo>
                <a:lnTo>
                  <a:pt x="1164" y="335"/>
                </a:lnTo>
                <a:lnTo>
                  <a:pt x="1145" y="328"/>
                </a:lnTo>
                <a:lnTo>
                  <a:pt x="1119" y="315"/>
                </a:lnTo>
                <a:lnTo>
                  <a:pt x="1068" y="303"/>
                </a:lnTo>
                <a:lnTo>
                  <a:pt x="952" y="264"/>
                </a:lnTo>
                <a:lnTo>
                  <a:pt x="900" y="238"/>
                </a:lnTo>
                <a:lnTo>
                  <a:pt x="823" y="213"/>
                </a:lnTo>
                <a:lnTo>
                  <a:pt x="753" y="200"/>
                </a:lnTo>
                <a:lnTo>
                  <a:pt x="695" y="193"/>
                </a:lnTo>
                <a:lnTo>
                  <a:pt x="611" y="187"/>
                </a:lnTo>
                <a:lnTo>
                  <a:pt x="585" y="180"/>
                </a:lnTo>
                <a:lnTo>
                  <a:pt x="579" y="180"/>
                </a:lnTo>
                <a:lnTo>
                  <a:pt x="573" y="187"/>
                </a:lnTo>
                <a:lnTo>
                  <a:pt x="579" y="206"/>
                </a:lnTo>
                <a:lnTo>
                  <a:pt x="579" y="213"/>
                </a:lnTo>
                <a:lnTo>
                  <a:pt x="585" y="213"/>
                </a:lnTo>
                <a:lnTo>
                  <a:pt x="598" y="200"/>
                </a:lnTo>
                <a:lnTo>
                  <a:pt x="605" y="200"/>
                </a:lnTo>
                <a:lnTo>
                  <a:pt x="611" y="200"/>
                </a:lnTo>
                <a:lnTo>
                  <a:pt x="624" y="206"/>
                </a:lnTo>
                <a:lnTo>
                  <a:pt x="688" y="213"/>
                </a:lnTo>
                <a:lnTo>
                  <a:pt x="720" y="225"/>
                </a:lnTo>
                <a:lnTo>
                  <a:pt x="746" y="232"/>
                </a:lnTo>
                <a:lnTo>
                  <a:pt x="804" y="238"/>
                </a:lnTo>
                <a:lnTo>
                  <a:pt x="836" y="251"/>
                </a:lnTo>
                <a:lnTo>
                  <a:pt x="888" y="264"/>
                </a:lnTo>
                <a:lnTo>
                  <a:pt x="952" y="283"/>
                </a:lnTo>
                <a:lnTo>
                  <a:pt x="990" y="296"/>
                </a:lnTo>
                <a:lnTo>
                  <a:pt x="1087" y="322"/>
                </a:lnTo>
                <a:lnTo>
                  <a:pt x="1029" y="322"/>
                </a:lnTo>
                <a:lnTo>
                  <a:pt x="990" y="322"/>
                </a:lnTo>
                <a:lnTo>
                  <a:pt x="952" y="322"/>
                </a:lnTo>
                <a:lnTo>
                  <a:pt x="926" y="328"/>
                </a:lnTo>
                <a:lnTo>
                  <a:pt x="933" y="335"/>
                </a:lnTo>
                <a:lnTo>
                  <a:pt x="939" y="335"/>
                </a:lnTo>
                <a:lnTo>
                  <a:pt x="965" y="328"/>
                </a:lnTo>
                <a:lnTo>
                  <a:pt x="1023" y="328"/>
                </a:lnTo>
                <a:lnTo>
                  <a:pt x="1061" y="328"/>
                </a:lnTo>
                <a:lnTo>
                  <a:pt x="1100" y="328"/>
                </a:lnTo>
                <a:lnTo>
                  <a:pt x="1119" y="335"/>
                </a:lnTo>
                <a:lnTo>
                  <a:pt x="1132" y="335"/>
                </a:lnTo>
                <a:lnTo>
                  <a:pt x="1138" y="341"/>
                </a:lnTo>
                <a:lnTo>
                  <a:pt x="1164" y="367"/>
                </a:lnTo>
                <a:lnTo>
                  <a:pt x="1190" y="373"/>
                </a:lnTo>
                <a:lnTo>
                  <a:pt x="1215" y="373"/>
                </a:lnTo>
                <a:lnTo>
                  <a:pt x="1248" y="386"/>
                </a:lnTo>
                <a:lnTo>
                  <a:pt x="1260" y="393"/>
                </a:lnTo>
                <a:lnTo>
                  <a:pt x="1235" y="393"/>
                </a:lnTo>
                <a:lnTo>
                  <a:pt x="1196" y="380"/>
                </a:lnTo>
                <a:lnTo>
                  <a:pt x="1183" y="386"/>
                </a:lnTo>
                <a:lnTo>
                  <a:pt x="1183" y="393"/>
                </a:lnTo>
                <a:lnTo>
                  <a:pt x="1190" y="393"/>
                </a:lnTo>
                <a:lnTo>
                  <a:pt x="1209" y="399"/>
                </a:lnTo>
                <a:lnTo>
                  <a:pt x="1254" y="405"/>
                </a:lnTo>
                <a:lnTo>
                  <a:pt x="1267" y="412"/>
                </a:lnTo>
                <a:lnTo>
                  <a:pt x="1286" y="412"/>
                </a:lnTo>
                <a:lnTo>
                  <a:pt x="1293" y="412"/>
                </a:lnTo>
                <a:lnTo>
                  <a:pt x="1299" y="418"/>
                </a:lnTo>
                <a:lnTo>
                  <a:pt x="1318" y="425"/>
                </a:lnTo>
                <a:lnTo>
                  <a:pt x="1325" y="425"/>
                </a:lnTo>
                <a:lnTo>
                  <a:pt x="1344" y="431"/>
                </a:lnTo>
                <a:lnTo>
                  <a:pt x="1376" y="438"/>
                </a:lnTo>
                <a:lnTo>
                  <a:pt x="1389" y="444"/>
                </a:lnTo>
                <a:lnTo>
                  <a:pt x="1402" y="457"/>
                </a:lnTo>
                <a:lnTo>
                  <a:pt x="1428" y="470"/>
                </a:lnTo>
                <a:lnTo>
                  <a:pt x="1473" y="495"/>
                </a:lnTo>
                <a:lnTo>
                  <a:pt x="1466" y="502"/>
                </a:lnTo>
                <a:lnTo>
                  <a:pt x="1453" y="515"/>
                </a:lnTo>
                <a:lnTo>
                  <a:pt x="1447" y="521"/>
                </a:lnTo>
                <a:lnTo>
                  <a:pt x="1395" y="553"/>
                </a:lnTo>
                <a:lnTo>
                  <a:pt x="1370" y="547"/>
                </a:lnTo>
                <a:lnTo>
                  <a:pt x="1344" y="547"/>
                </a:lnTo>
                <a:lnTo>
                  <a:pt x="1318" y="547"/>
                </a:lnTo>
                <a:lnTo>
                  <a:pt x="1305" y="540"/>
                </a:lnTo>
                <a:lnTo>
                  <a:pt x="1305" y="534"/>
                </a:lnTo>
                <a:lnTo>
                  <a:pt x="1293" y="534"/>
                </a:lnTo>
                <a:lnTo>
                  <a:pt x="1267" y="528"/>
                </a:lnTo>
                <a:lnTo>
                  <a:pt x="1248" y="521"/>
                </a:lnTo>
                <a:lnTo>
                  <a:pt x="1003" y="425"/>
                </a:lnTo>
                <a:lnTo>
                  <a:pt x="881" y="380"/>
                </a:lnTo>
                <a:lnTo>
                  <a:pt x="843" y="367"/>
                </a:lnTo>
                <a:lnTo>
                  <a:pt x="804" y="348"/>
                </a:lnTo>
                <a:lnTo>
                  <a:pt x="759" y="335"/>
                </a:lnTo>
                <a:lnTo>
                  <a:pt x="733" y="328"/>
                </a:lnTo>
                <a:lnTo>
                  <a:pt x="708" y="322"/>
                </a:lnTo>
                <a:lnTo>
                  <a:pt x="675" y="322"/>
                </a:lnTo>
                <a:lnTo>
                  <a:pt x="605" y="322"/>
                </a:lnTo>
                <a:lnTo>
                  <a:pt x="592" y="322"/>
                </a:lnTo>
                <a:lnTo>
                  <a:pt x="592" y="309"/>
                </a:lnTo>
                <a:lnTo>
                  <a:pt x="566" y="309"/>
                </a:lnTo>
                <a:lnTo>
                  <a:pt x="547" y="309"/>
                </a:lnTo>
                <a:lnTo>
                  <a:pt x="540" y="315"/>
                </a:lnTo>
                <a:lnTo>
                  <a:pt x="540" y="322"/>
                </a:lnTo>
                <a:lnTo>
                  <a:pt x="534" y="322"/>
                </a:lnTo>
                <a:lnTo>
                  <a:pt x="521" y="322"/>
                </a:lnTo>
                <a:lnTo>
                  <a:pt x="515" y="315"/>
                </a:lnTo>
                <a:lnTo>
                  <a:pt x="502" y="315"/>
                </a:lnTo>
                <a:lnTo>
                  <a:pt x="495" y="322"/>
                </a:lnTo>
                <a:lnTo>
                  <a:pt x="483" y="328"/>
                </a:lnTo>
                <a:lnTo>
                  <a:pt x="483" y="335"/>
                </a:lnTo>
                <a:lnTo>
                  <a:pt x="489" y="328"/>
                </a:lnTo>
                <a:lnTo>
                  <a:pt x="495" y="341"/>
                </a:lnTo>
                <a:lnTo>
                  <a:pt x="508" y="348"/>
                </a:lnTo>
                <a:lnTo>
                  <a:pt x="547" y="348"/>
                </a:lnTo>
                <a:lnTo>
                  <a:pt x="566" y="354"/>
                </a:lnTo>
                <a:lnTo>
                  <a:pt x="592" y="367"/>
                </a:lnTo>
                <a:lnTo>
                  <a:pt x="605" y="367"/>
                </a:lnTo>
                <a:lnTo>
                  <a:pt x="618" y="354"/>
                </a:lnTo>
                <a:lnTo>
                  <a:pt x="624" y="367"/>
                </a:lnTo>
                <a:lnTo>
                  <a:pt x="630" y="373"/>
                </a:lnTo>
                <a:lnTo>
                  <a:pt x="637" y="386"/>
                </a:lnTo>
                <a:lnTo>
                  <a:pt x="656" y="386"/>
                </a:lnTo>
                <a:lnTo>
                  <a:pt x="714" y="405"/>
                </a:lnTo>
                <a:lnTo>
                  <a:pt x="733" y="418"/>
                </a:lnTo>
                <a:lnTo>
                  <a:pt x="701" y="418"/>
                </a:lnTo>
                <a:lnTo>
                  <a:pt x="637" y="418"/>
                </a:lnTo>
                <a:lnTo>
                  <a:pt x="598" y="412"/>
                </a:lnTo>
                <a:lnTo>
                  <a:pt x="585" y="412"/>
                </a:lnTo>
                <a:lnTo>
                  <a:pt x="566" y="418"/>
                </a:lnTo>
                <a:lnTo>
                  <a:pt x="540" y="425"/>
                </a:lnTo>
                <a:lnTo>
                  <a:pt x="534" y="425"/>
                </a:lnTo>
                <a:lnTo>
                  <a:pt x="521" y="418"/>
                </a:lnTo>
                <a:lnTo>
                  <a:pt x="515" y="412"/>
                </a:lnTo>
                <a:lnTo>
                  <a:pt x="508" y="412"/>
                </a:lnTo>
                <a:lnTo>
                  <a:pt x="495" y="418"/>
                </a:lnTo>
                <a:lnTo>
                  <a:pt x="489" y="418"/>
                </a:lnTo>
                <a:lnTo>
                  <a:pt x="463" y="418"/>
                </a:lnTo>
                <a:lnTo>
                  <a:pt x="438" y="418"/>
                </a:lnTo>
                <a:lnTo>
                  <a:pt x="418" y="425"/>
                </a:lnTo>
                <a:lnTo>
                  <a:pt x="380" y="438"/>
                </a:lnTo>
                <a:lnTo>
                  <a:pt x="367" y="444"/>
                </a:lnTo>
                <a:lnTo>
                  <a:pt x="348" y="450"/>
                </a:lnTo>
                <a:lnTo>
                  <a:pt x="335" y="450"/>
                </a:lnTo>
                <a:lnTo>
                  <a:pt x="322" y="457"/>
                </a:lnTo>
                <a:lnTo>
                  <a:pt x="322" y="470"/>
                </a:lnTo>
                <a:lnTo>
                  <a:pt x="328" y="470"/>
                </a:lnTo>
                <a:lnTo>
                  <a:pt x="348" y="457"/>
                </a:lnTo>
                <a:lnTo>
                  <a:pt x="360" y="457"/>
                </a:lnTo>
                <a:lnTo>
                  <a:pt x="367" y="470"/>
                </a:lnTo>
                <a:lnTo>
                  <a:pt x="373" y="470"/>
                </a:lnTo>
                <a:lnTo>
                  <a:pt x="380" y="457"/>
                </a:lnTo>
                <a:lnTo>
                  <a:pt x="405" y="457"/>
                </a:lnTo>
                <a:lnTo>
                  <a:pt x="405" y="450"/>
                </a:lnTo>
                <a:lnTo>
                  <a:pt x="386" y="457"/>
                </a:lnTo>
                <a:lnTo>
                  <a:pt x="386" y="450"/>
                </a:lnTo>
                <a:lnTo>
                  <a:pt x="399" y="444"/>
                </a:lnTo>
                <a:lnTo>
                  <a:pt x="431" y="438"/>
                </a:lnTo>
                <a:lnTo>
                  <a:pt x="495" y="438"/>
                </a:lnTo>
                <a:lnTo>
                  <a:pt x="540" y="438"/>
                </a:lnTo>
                <a:lnTo>
                  <a:pt x="585" y="450"/>
                </a:lnTo>
                <a:lnTo>
                  <a:pt x="611" y="470"/>
                </a:lnTo>
                <a:lnTo>
                  <a:pt x="592" y="470"/>
                </a:lnTo>
                <a:lnTo>
                  <a:pt x="573" y="457"/>
                </a:lnTo>
                <a:lnTo>
                  <a:pt x="547" y="457"/>
                </a:lnTo>
                <a:lnTo>
                  <a:pt x="528" y="457"/>
                </a:lnTo>
                <a:lnTo>
                  <a:pt x="515" y="450"/>
                </a:lnTo>
                <a:lnTo>
                  <a:pt x="476" y="457"/>
                </a:lnTo>
                <a:lnTo>
                  <a:pt x="438" y="457"/>
                </a:lnTo>
                <a:lnTo>
                  <a:pt x="483" y="457"/>
                </a:lnTo>
                <a:lnTo>
                  <a:pt x="502" y="470"/>
                </a:lnTo>
                <a:lnTo>
                  <a:pt x="534" y="470"/>
                </a:lnTo>
                <a:lnTo>
                  <a:pt x="553" y="470"/>
                </a:lnTo>
                <a:lnTo>
                  <a:pt x="573" y="476"/>
                </a:lnTo>
                <a:lnTo>
                  <a:pt x="598" y="483"/>
                </a:lnTo>
                <a:lnTo>
                  <a:pt x="643" y="489"/>
                </a:lnTo>
                <a:lnTo>
                  <a:pt x="669" y="495"/>
                </a:lnTo>
                <a:lnTo>
                  <a:pt x="701" y="508"/>
                </a:lnTo>
                <a:lnTo>
                  <a:pt x="746" y="528"/>
                </a:lnTo>
                <a:lnTo>
                  <a:pt x="791" y="540"/>
                </a:lnTo>
                <a:lnTo>
                  <a:pt x="843" y="560"/>
                </a:lnTo>
                <a:lnTo>
                  <a:pt x="888" y="566"/>
                </a:lnTo>
                <a:lnTo>
                  <a:pt x="907" y="579"/>
                </a:lnTo>
                <a:lnTo>
                  <a:pt x="939" y="592"/>
                </a:lnTo>
                <a:lnTo>
                  <a:pt x="965" y="605"/>
                </a:lnTo>
                <a:lnTo>
                  <a:pt x="1003" y="605"/>
                </a:lnTo>
                <a:lnTo>
                  <a:pt x="1042" y="611"/>
                </a:lnTo>
                <a:lnTo>
                  <a:pt x="1080" y="618"/>
                </a:lnTo>
                <a:lnTo>
                  <a:pt x="1119" y="618"/>
                </a:lnTo>
                <a:lnTo>
                  <a:pt x="1113" y="605"/>
                </a:lnTo>
                <a:lnTo>
                  <a:pt x="1068" y="598"/>
                </a:lnTo>
                <a:lnTo>
                  <a:pt x="1023" y="598"/>
                </a:lnTo>
                <a:lnTo>
                  <a:pt x="978" y="592"/>
                </a:lnTo>
                <a:lnTo>
                  <a:pt x="952" y="585"/>
                </a:lnTo>
                <a:lnTo>
                  <a:pt x="926" y="566"/>
                </a:lnTo>
                <a:lnTo>
                  <a:pt x="900" y="560"/>
                </a:lnTo>
                <a:lnTo>
                  <a:pt x="875" y="560"/>
                </a:lnTo>
                <a:lnTo>
                  <a:pt x="798" y="534"/>
                </a:lnTo>
                <a:lnTo>
                  <a:pt x="753" y="521"/>
                </a:lnTo>
                <a:lnTo>
                  <a:pt x="830" y="540"/>
                </a:lnTo>
                <a:lnTo>
                  <a:pt x="759" y="515"/>
                </a:lnTo>
                <a:lnTo>
                  <a:pt x="759" y="508"/>
                </a:lnTo>
                <a:lnTo>
                  <a:pt x="772" y="515"/>
                </a:lnTo>
                <a:lnTo>
                  <a:pt x="791" y="521"/>
                </a:lnTo>
                <a:lnTo>
                  <a:pt x="823" y="521"/>
                </a:lnTo>
                <a:lnTo>
                  <a:pt x="823" y="521"/>
                </a:lnTo>
                <a:lnTo>
                  <a:pt x="823" y="515"/>
                </a:lnTo>
                <a:lnTo>
                  <a:pt x="875" y="521"/>
                </a:lnTo>
                <a:lnTo>
                  <a:pt x="913" y="528"/>
                </a:lnTo>
                <a:lnTo>
                  <a:pt x="945" y="534"/>
                </a:lnTo>
                <a:lnTo>
                  <a:pt x="997" y="534"/>
                </a:lnTo>
                <a:lnTo>
                  <a:pt x="1035" y="540"/>
                </a:lnTo>
                <a:lnTo>
                  <a:pt x="1100" y="560"/>
                </a:lnTo>
                <a:lnTo>
                  <a:pt x="1132" y="560"/>
                </a:lnTo>
                <a:lnTo>
                  <a:pt x="1132" y="566"/>
                </a:lnTo>
                <a:lnTo>
                  <a:pt x="1119" y="579"/>
                </a:lnTo>
                <a:lnTo>
                  <a:pt x="1113" y="585"/>
                </a:lnTo>
                <a:lnTo>
                  <a:pt x="1119" y="592"/>
                </a:lnTo>
                <a:lnTo>
                  <a:pt x="1138" y="585"/>
                </a:lnTo>
                <a:lnTo>
                  <a:pt x="1151" y="579"/>
                </a:lnTo>
                <a:lnTo>
                  <a:pt x="1170" y="566"/>
                </a:lnTo>
                <a:lnTo>
                  <a:pt x="1196" y="560"/>
                </a:lnTo>
                <a:lnTo>
                  <a:pt x="1209" y="553"/>
                </a:lnTo>
                <a:lnTo>
                  <a:pt x="1215" y="553"/>
                </a:lnTo>
                <a:lnTo>
                  <a:pt x="1222" y="560"/>
                </a:lnTo>
                <a:lnTo>
                  <a:pt x="1228" y="566"/>
                </a:lnTo>
                <a:lnTo>
                  <a:pt x="1235" y="560"/>
                </a:lnTo>
                <a:lnTo>
                  <a:pt x="1254" y="553"/>
                </a:lnTo>
                <a:lnTo>
                  <a:pt x="1260" y="553"/>
                </a:lnTo>
                <a:lnTo>
                  <a:pt x="1260" y="560"/>
                </a:lnTo>
                <a:lnTo>
                  <a:pt x="1248" y="566"/>
                </a:lnTo>
                <a:lnTo>
                  <a:pt x="1248" y="579"/>
                </a:lnTo>
                <a:lnTo>
                  <a:pt x="1260" y="579"/>
                </a:lnTo>
                <a:lnTo>
                  <a:pt x="1273" y="579"/>
                </a:lnTo>
                <a:lnTo>
                  <a:pt x="1293" y="592"/>
                </a:lnTo>
                <a:lnTo>
                  <a:pt x="1344" y="605"/>
                </a:lnTo>
                <a:lnTo>
                  <a:pt x="1331" y="618"/>
                </a:lnTo>
                <a:lnTo>
                  <a:pt x="1363" y="618"/>
                </a:lnTo>
                <a:lnTo>
                  <a:pt x="1363" y="611"/>
                </a:lnTo>
                <a:lnTo>
                  <a:pt x="1395" y="618"/>
                </a:lnTo>
                <a:lnTo>
                  <a:pt x="1421" y="618"/>
                </a:lnTo>
                <a:lnTo>
                  <a:pt x="1376" y="605"/>
                </a:lnTo>
                <a:lnTo>
                  <a:pt x="1395" y="598"/>
                </a:lnTo>
                <a:lnTo>
                  <a:pt x="1415" y="605"/>
                </a:lnTo>
                <a:lnTo>
                  <a:pt x="1440" y="605"/>
                </a:lnTo>
                <a:lnTo>
                  <a:pt x="1428" y="598"/>
                </a:lnTo>
                <a:lnTo>
                  <a:pt x="1408" y="592"/>
                </a:lnTo>
                <a:lnTo>
                  <a:pt x="1408" y="585"/>
                </a:lnTo>
                <a:lnTo>
                  <a:pt x="1408" y="579"/>
                </a:lnTo>
                <a:lnTo>
                  <a:pt x="1421" y="560"/>
                </a:lnTo>
                <a:lnTo>
                  <a:pt x="1434" y="560"/>
                </a:lnTo>
                <a:lnTo>
                  <a:pt x="1460" y="566"/>
                </a:lnTo>
                <a:lnTo>
                  <a:pt x="1473" y="566"/>
                </a:lnTo>
                <a:lnTo>
                  <a:pt x="1492" y="560"/>
                </a:lnTo>
                <a:lnTo>
                  <a:pt x="1518" y="560"/>
                </a:lnTo>
                <a:lnTo>
                  <a:pt x="1550" y="566"/>
                </a:lnTo>
                <a:lnTo>
                  <a:pt x="1608" y="566"/>
                </a:lnTo>
                <a:lnTo>
                  <a:pt x="1633" y="579"/>
                </a:lnTo>
                <a:lnTo>
                  <a:pt x="1665" y="579"/>
                </a:lnTo>
                <a:lnTo>
                  <a:pt x="1704" y="579"/>
                </a:lnTo>
                <a:lnTo>
                  <a:pt x="1710" y="585"/>
                </a:lnTo>
                <a:lnTo>
                  <a:pt x="1704" y="592"/>
                </a:lnTo>
                <a:lnTo>
                  <a:pt x="1698" y="598"/>
                </a:lnTo>
                <a:lnTo>
                  <a:pt x="1665" y="618"/>
                </a:lnTo>
                <a:lnTo>
                  <a:pt x="1685" y="618"/>
                </a:lnTo>
                <a:lnTo>
                  <a:pt x="1698" y="611"/>
                </a:lnTo>
                <a:lnTo>
                  <a:pt x="1717" y="598"/>
                </a:lnTo>
                <a:lnTo>
                  <a:pt x="1730" y="585"/>
                </a:lnTo>
                <a:lnTo>
                  <a:pt x="1743" y="592"/>
                </a:lnTo>
                <a:lnTo>
                  <a:pt x="1768" y="598"/>
                </a:lnTo>
                <a:lnTo>
                  <a:pt x="1775" y="598"/>
                </a:lnTo>
                <a:lnTo>
                  <a:pt x="1775" y="592"/>
                </a:lnTo>
                <a:lnTo>
                  <a:pt x="1781" y="592"/>
                </a:lnTo>
                <a:lnTo>
                  <a:pt x="1800" y="598"/>
                </a:lnTo>
                <a:lnTo>
                  <a:pt x="1813" y="598"/>
                </a:lnTo>
                <a:lnTo>
                  <a:pt x="1820" y="598"/>
                </a:lnTo>
                <a:lnTo>
                  <a:pt x="1865" y="611"/>
                </a:lnTo>
                <a:lnTo>
                  <a:pt x="1878" y="611"/>
                </a:lnTo>
                <a:lnTo>
                  <a:pt x="1884" y="618"/>
                </a:lnTo>
                <a:lnTo>
                  <a:pt x="1948" y="618"/>
                </a:lnTo>
                <a:lnTo>
                  <a:pt x="1942" y="611"/>
                </a:lnTo>
                <a:lnTo>
                  <a:pt x="1942" y="598"/>
                </a:lnTo>
                <a:lnTo>
                  <a:pt x="1910" y="598"/>
                </a:lnTo>
                <a:lnTo>
                  <a:pt x="1929" y="592"/>
                </a:lnTo>
                <a:lnTo>
                  <a:pt x="5433" y="495"/>
                </a:lnTo>
                <a:lnTo>
                  <a:pt x="1556" y="348"/>
                </a:lnTo>
                <a:lnTo>
                  <a:pt x="1556" y="341"/>
                </a:lnTo>
                <a:lnTo>
                  <a:pt x="1575" y="341"/>
                </a:lnTo>
                <a:lnTo>
                  <a:pt x="1620" y="354"/>
                </a:lnTo>
                <a:lnTo>
                  <a:pt x="1646" y="380"/>
                </a:lnTo>
                <a:lnTo>
                  <a:pt x="1633" y="380"/>
                </a:lnTo>
                <a:lnTo>
                  <a:pt x="1556" y="348"/>
                </a:lnTo>
                <a:lnTo>
                  <a:pt x="5433" y="495"/>
                </a:lnTo>
                <a:lnTo>
                  <a:pt x="714" y="450"/>
                </a:lnTo>
                <a:lnTo>
                  <a:pt x="733" y="457"/>
                </a:lnTo>
                <a:lnTo>
                  <a:pt x="727" y="470"/>
                </a:lnTo>
                <a:lnTo>
                  <a:pt x="714" y="470"/>
                </a:lnTo>
                <a:lnTo>
                  <a:pt x="708" y="450"/>
                </a:lnTo>
                <a:lnTo>
                  <a:pt x="708" y="444"/>
                </a:lnTo>
                <a:lnTo>
                  <a:pt x="714" y="450"/>
                </a:lnTo>
                <a:lnTo>
                  <a:pt x="5433" y="495"/>
                </a:lnTo>
                <a:lnTo>
                  <a:pt x="746" y="489"/>
                </a:lnTo>
                <a:lnTo>
                  <a:pt x="708" y="483"/>
                </a:lnTo>
                <a:lnTo>
                  <a:pt x="682" y="476"/>
                </a:lnTo>
                <a:lnTo>
                  <a:pt x="656" y="476"/>
                </a:lnTo>
                <a:lnTo>
                  <a:pt x="650" y="470"/>
                </a:lnTo>
                <a:lnTo>
                  <a:pt x="650" y="457"/>
                </a:lnTo>
                <a:lnTo>
                  <a:pt x="643" y="450"/>
                </a:lnTo>
                <a:lnTo>
                  <a:pt x="630" y="444"/>
                </a:lnTo>
                <a:lnTo>
                  <a:pt x="624" y="438"/>
                </a:lnTo>
                <a:lnTo>
                  <a:pt x="637" y="438"/>
                </a:lnTo>
                <a:lnTo>
                  <a:pt x="643" y="438"/>
                </a:lnTo>
                <a:lnTo>
                  <a:pt x="656" y="444"/>
                </a:lnTo>
                <a:lnTo>
                  <a:pt x="688" y="450"/>
                </a:lnTo>
                <a:lnTo>
                  <a:pt x="720" y="476"/>
                </a:lnTo>
                <a:lnTo>
                  <a:pt x="746" y="489"/>
                </a:lnTo>
                <a:lnTo>
                  <a:pt x="5433" y="495"/>
                </a:lnTo>
                <a:lnTo>
                  <a:pt x="907" y="521"/>
                </a:lnTo>
                <a:lnTo>
                  <a:pt x="855" y="508"/>
                </a:lnTo>
                <a:lnTo>
                  <a:pt x="843" y="508"/>
                </a:lnTo>
                <a:lnTo>
                  <a:pt x="823" y="502"/>
                </a:lnTo>
                <a:lnTo>
                  <a:pt x="804" y="502"/>
                </a:lnTo>
                <a:lnTo>
                  <a:pt x="791" y="489"/>
                </a:lnTo>
                <a:lnTo>
                  <a:pt x="759" y="483"/>
                </a:lnTo>
                <a:lnTo>
                  <a:pt x="746" y="476"/>
                </a:lnTo>
                <a:lnTo>
                  <a:pt x="740" y="470"/>
                </a:lnTo>
                <a:lnTo>
                  <a:pt x="746" y="470"/>
                </a:lnTo>
                <a:lnTo>
                  <a:pt x="772" y="457"/>
                </a:lnTo>
                <a:lnTo>
                  <a:pt x="785" y="457"/>
                </a:lnTo>
                <a:lnTo>
                  <a:pt x="798" y="470"/>
                </a:lnTo>
                <a:lnTo>
                  <a:pt x="810" y="476"/>
                </a:lnTo>
                <a:lnTo>
                  <a:pt x="836" y="476"/>
                </a:lnTo>
                <a:lnTo>
                  <a:pt x="855" y="476"/>
                </a:lnTo>
                <a:lnTo>
                  <a:pt x="862" y="483"/>
                </a:lnTo>
                <a:lnTo>
                  <a:pt x="888" y="495"/>
                </a:lnTo>
                <a:lnTo>
                  <a:pt x="907" y="502"/>
                </a:lnTo>
                <a:lnTo>
                  <a:pt x="920" y="508"/>
                </a:lnTo>
                <a:lnTo>
                  <a:pt x="913" y="515"/>
                </a:lnTo>
                <a:lnTo>
                  <a:pt x="907" y="521"/>
                </a:lnTo>
                <a:lnTo>
                  <a:pt x="5433" y="495"/>
                </a:lnTo>
                <a:lnTo>
                  <a:pt x="1241" y="547"/>
                </a:lnTo>
                <a:lnTo>
                  <a:pt x="1222" y="540"/>
                </a:lnTo>
                <a:lnTo>
                  <a:pt x="1209" y="540"/>
                </a:lnTo>
                <a:lnTo>
                  <a:pt x="1203" y="534"/>
                </a:lnTo>
                <a:lnTo>
                  <a:pt x="1196" y="534"/>
                </a:lnTo>
                <a:lnTo>
                  <a:pt x="1196" y="540"/>
                </a:lnTo>
                <a:lnTo>
                  <a:pt x="1170" y="540"/>
                </a:lnTo>
                <a:lnTo>
                  <a:pt x="1170" y="534"/>
                </a:lnTo>
                <a:lnTo>
                  <a:pt x="1170" y="521"/>
                </a:lnTo>
                <a:lnTo>
                  <a:pt x="1170" y="521"/>
                </a:lnTo>
                <a:lnTo>
                  <a:pt x="1164" y="521"/>
                </a:lnTo>
                <a:lnTo>
                  <a:pt x="1145" y="515"/>
                </a:lnTo>
                <a:lnTo>
                  <a:pt x="1100" y="508"/>
                </a:lnTo>
                <a:lnTo>
                  <a:pt x="1068" y="508"/>
                </a:lnTo>
                <a:lnTo>
                  <a:pt x="1042" y="508"/>
                </a:lnTo>
                <a:lnTo>
                  <a:pt x="1003" y="502"/>
                </a:lnTo>
                <a:lnTo>
                  <a:pt x="965" y="489"/>
                </a:lnTo>
                <a:lnTo>
                  <a:pt x="952" y="483"/>
                </a:lnTo>
                <a:lnTo>
                  <a:pt x="939" y="476"/>
                </a:lnTo>
                <a:lnTo>
                  <a:pt x="907" y="457"/>
                </a:lnTo>
                <a:lnTo>
                  <a:pt x="881" y="450"/>
                </a:lnTo>
                <a:lnTo>
                  <a:pt x="843" y="438"/>
                </a:lnTo>
                <a:lnTo>
                  <a:pt x="798" y="425"/>
                </a:lnTo>
                <a:lnTo>
                  <a:pt x="778" y="418"/>
                </a:lnTo>
                <a:lnTo>
                  <a:pt x="720" y="393"/>
                </a:lnTo>
                <a:lnTo>
                  <a:pt x="688" y="373"/>
                </a:lnTo>
                <a:lnTo>
                  <a:pt x="669" y="354"/>
                </a:lnTo>
                <a:lnTo>
                  <a:pt x="669" y="348"/>
                </a:lnTo>
                <a:lnTo>
                  <a:pt x="669" y="341"/>
                </a:lnTo>
                <a:lnTo>
                  <a:pt x="675" y="341"/>
                </a:lnTo>
                <a:lnTo>
                  <a:pt x="682" y="354"/>
                </a:lnTo>
                <a:lnTo>
                  <a:pt x="688" y="354"/>
                </a:lnTo>
                <a:lnTo>
                  <a:pt x="695" y="354"/>
                </a:lnTo>
                <a:lnTo>
                  <a:pt x="701" y="348"/>
                </a:lnTo>
                <a:lnTo>
                  <a:pt x="733" y="354"/>
                </a:lnTo>
                <a:lnTo>
                  <a:pt x="817" y="380"/>
                </a:lnTo>
                <a:lnTo>
                  <a:pt x="855" y="386"/>
                </a:lnTo>
                <a:lnTo>
                  <a:pt x="907" y="399"/>
                </a:lnTo>
                <a:lnTo>
                  <a:pt x="939" y="412"/>
                </a:lnTo>
                <a:lnTo>
                  <a:pt x="952" y="418"/>
                </a:lnTo>
                <a:lnTo>
                  <a:pt x="990" y="438"/>
                </a:lnTo>
                <a:lnTo>
                  <a:pt x="1132" y="495"/>
                </a:lnTo>
                <a:lnTo>
                  <a:pt x="1248" y="534"/>
                </a:lnTo>
                <a:lnTo>
                  <a:pt x="1248" y="540"/>
                </a:lnTo>
                <a:lnTo>
                  <a:pt x="1241" y="547"/>
                </a:lnTo>
                <a:lnTo>
                  <a:pt x="5433" y="495"/>
                </a:lnTo>
                <a:lnTo>
                  <a:pt x="1350" y="598"/>
                </a:lnTo>
                <a:lnTo>
                  <a:pt x="1312" y="585"/>
                </a:lnTo>
                <a:lnTo>
                  <a:pt x="1299" y="579"/>
                </a:lnTo>
                <a:lnTo>
                  <a:pt x="1273" y="560"/>
                </a:lnTo>
                <a:lnTo>
                  <a:pt x="1273" y="553"/>
                </a:lnTo>
                <a:lnTo>
                  <a:pt x="1286" y="553"/>
                </a:lnTo>
                <a:lnTo>
                  <a:pt x="1305" y="560"/>
                </a:lnTo>
                <a:lnTo>
                  <a:pt x="1318" y="560"/>
                </a:lnTo>
                <a:lnTo>
                  <a:pt x="1331" y="566"/>
                </a:lnTo>
                <a:lnTo>
                  <a:pt x="1357" y="585"/>
                </a:lnTo>
                <a:lnTo>
                  <a:pt x="1350" y="598"/>
                </a:lnTo>
                <a:lnTo>
                  <a:pt x="5433" y="495"/>
                </a:lnTo>
                <a:lnTo>
                  <a:pt x="1370" y="566"/>
                </a:lnTo>
                <a:lnTo>
                  <a:pt x="1357" y="566"/>
                </a:lnTo>
                <a:lnTo>
                  <a:pt x="1357" y="560"/>
                </a:lnTo>
                <a:lnTo>
                  <a:pt x="1363" y="560"/>
                </a:lnTo>
                <a:lnTo>
                  <a:pt x="1376" y="560"/>
                </a:lnTo>
                <a:lnTo>
                  <a:pt x="1370" y="566"/>
                </a:lnTo>
                <a:lnTo>
                  <a:pt x="5433" y="495"/>
                </a:lnTo>
                <a:lnTo>
                  <a:pt x="1659" y="560"/>
                </a:lnTo>
                <a:lnTo>
                  <a:pt x="1633" y="560"/>
                </a:lnTo>
                <a:lnTo>
                  <a:pt x="1601" y="553"/>
                </a:lnTo>
                <a:lnTo>
                  <a:pt x="1569" y="553"/>
                </a:lnTo>
                <a:lnTo>
                  <a:pt x="1543" y="553"/>
                </a:lnTo>
                <a:lnTo>
                  <a:pt x="1518" y="547"/>
                </a:lnTo>
                <a:lnTo>
                  <a:pt x="1492" y="553"/>
                </a:lnTo>
                <a:lnTo>
                  <a:pt x="1453" y="553"/>
                </a:lnTo>
                <a:lnTo>
                  <a:pt x="1434" y="547"/>
                </a:lnTo>
                <a:lnTo>
                  <a:pt x="1440" y="540"/>
                </a:lnTo>
                <a:lnTo>
                  <a:pt x="1453" y="521"/>
                </a:lnTo>
                <a:lnTo>
                  <a:pt x="1460" y="521"/>
                </a:lnTo>
                <a:lnTo>
                  <a:pt x="1466" y="521"/>
                </a:lnTo>
                <a:lnTo>
                  <a:pt x="1492" y="521"/>
                </a:lnTo>
                <a:lnTo>
                  <a:pt x="1479" y="515"/>
                </a:lnTo>
                <a:lnTo>
                  <a:pt x="1473" y="508"/>
                </a:lnTo>
                <a:lnTo>
                  <a:pt x="1479" y="502"/>
                </a:lnTo>
                <a:lnTo>
                  <a:pt x="1498" y="495"/>
                </a:lnTo>
                <a:lnTo>
                  <a:pt x="1511" y="495"/>
                </a:lnTo>
                <a:lnTo>
                  <a:pt x="1543" y="508"/>
                </a:lnTo>
                <a:lnTo>
                  <a:pt x="1582" y="521"/>
                </a:lnTo>
                <a:lnTo>
                  <a:pt x="1633" y="534"/>
                </a:lnTo>
                <a:lnTo>
                  <a:pt x="1678" y="560"/>
                </a:lnTo>
                <a:lnTo>
                  <a:pt x="1659" y="560"/>
                </a:lnTo>
                <a:lnTo>
                  <a:pt x="5433" y="495"/>
                </a:lnTo>
                <a:lnTo>
                  <a:pt x="444" y="84"/>
                </a:lnTo>
                <a:lnTo>
                  <a:pt x="444" y="78"/>
                </a:lnTo>
                <a:lnTo>
                  <a:pt x="438" y="84"/>
                </a:lnTo>
                <a:lnTo>
                  <a:pt x="431" y="90"/>
                </a:lnTo>
                <a:lnTo>
                  <a:pt x="438" y="90"/>
                </a:lnTo>
                <a:lnTo>
                  <a:pt x="444" y="84"/>
                </a:lnTo>
                <a:lnTo>
                  <a:pt x="5433" y="495"/>
                </a:lnTo>
                <a:lnTo>
                  <a:pt x="296" y="39"/>
                </a:lnTo>
                <a:lnTo>
                  <a:pt x="315" y="39"/>
                </a:lnTo>
                <a:lnTo>
                  <a:pt x="322" y="39"/>
                </a:lnTo>
                <a:lnTo>
                  <a:pt x="328" y="39"/>
                </a:lnTo>
                <a:lnTo>
                  <a:pt x="322" y="39"/>
                </a:lnTo>
                <a:lnTo>
                  <a:pt x="309" y="39"/>
                </a:lnTo>
                <a:lnTo>
                  <a:pt x="296" y="39"/>
                </a:lnTo>
                <a:lnTo>
                  <a:pt x="290" y="39"/>
                </a:lnTo>
                <a:lnTo>
                  <a:pt x="296" y="39"/>
                </a:lnTo>
                <a:lnTo>
                  <a:pt x="5433" y="495"/>
                </a:lnTo>
                <a:lnTo>
                  <a:pt x="380" y="380"/>
                </a:lnTo>
                <a:lnTo>
                  <a:pt x="386" y="386"/>
                </a:lnTo>
                <a:lnTo>
                  <a:pt x="399" y="380"/>
                </a:lnTo>
                <a:lnTo>
                  <a:pt x="386" y="380"/>
                </a:lnTo>
                <a:lnTo>
                  <a:pt x="380" y="380"/>
                </a:lnTo>
                <a:lnTo>
                  <a:pt x="5433" y="495"/>
                </a:lnTo>
                <a:lnTo>
                  <a:pt x="2527" y="328"/>
                </a:lnTo>
                <a:lnTo>
                  <a:pt x="2559" y="315"/>
                </a:lnTo>
                <a:lnTo>
                  <a:pt x="2572" y="315"/>
                </a:lnTo>
                <a:lnTo>
                  <a:pt x="2578" y="315"/>
                </a:lnTo>
                <a:lnTo>
                  <a:pt x="2585" y="309"/>
                </a:lnTo>
                <a:lnTo>
                  <a:pt x="2598" y="309"/>
                </a:lnTo>
                <a:lnTo>
                  <a:pt x="2610" y="309"/>
                </a:lnTo>
                <a:lnTo>
                  <a:pt x="2610" y="303"/>
                </a:lnTo>
                <a:lnTo>
                  <a:pt x="2604" y="303"/>
                </a:lnTo>
                <a:lnTo>
                  <a:pt x="2559" y="309"/>
                </a:lnTo>
                <a:lnTo>
                  <a:pt x="2546" y="309"/>
                </a:lnTo>
                <a:lnTo>
                  <a:pt x="2527" y="315"/>
                </a:lnTo>
                <a:lnTo>
                  <a:pt x="2482" y="328"/>
                </a:lnTo>
                <a:lnTo>
                  <a:pt x="2418" y="341"/>
                </a:lnTo>
                <a:lnTo>
                  <a:pt x="2385" y="341"/>
                </a:lnTo>
                <a:lnTo>
                  <a:pt x="2360" y="341"/>
                </a:lnTo>
                <a:lnTo>
                  <a:pt x="2347" y="354"/>
                </a:lnTo>
                <a:lnTo>
                  <a:pt x="2328" y="354"/>
                </a:lnTo>
                <a:lnTo>
                  <a:pt x="2295" y="367"/>
                </a:lnTo>
                <a:lnTo>
                  <a:pt x="2283" y="367"/>
                </a:lnTo>
                <a:lnTo>
                  <a:pt x="2276" y="367"/>
                </a:lnTo>
                <a:lnTo>
                  <a:pt x="2270" y="373"/>
                </a:lnTo>
                <a:lnTo>
                  <a:pt x="2270" y="380"/>
                </a:lnTo>
                <a:lnTo>
                  <a:pt x="2283" y="380"/>
                </a:lnTo>
                <a:lnTo>
                  <a:pt x="2295" y="380"/>
                </a:lnTo>
                <a:lnTo>
                  <a:pt x="2302" y="380"/>
                </a:lnTo>
                <a:lnTo>
                  <a:pt x="2321" y="373"/>
                </a:lnTo>
                <a:lnTo>
                  <a:pt x="2340" y="373"/>
                </a:lnTo>
                <a:lnTo>
                  <a:pt x="2366" y="354"/>
                </a:lnTo>
                <a:lnTo>
                  <a:pt x="2373" y="354"/>
                </a:lnTo>
                <a:lnTo>
                  <a:pt x="2379" y="354"/>
                </a:lnTo>
                <a:lnTo>
                  <a:pt x="2424" y="354"/>
                </a:lnTo>
                <a:lnTo>
                  <a:pt x="2437" y="348"/>
                </a:lnTo>
                <a:lnTo>
                  <a:pt x="2450" y="341"/>
                </a:lnTo>
                <a:lnTo>
                  <a:pt x="2475" y="335"/>
                </a:lnTo>
                <a:lnTo>
                  <a:pt x="2527" y="328"/>
                </a:lnTo>
                <a:lnTo>
                  <a:pt x="5433" y="495"/>
                </a:lnTo>
                <a:lnTo>
                  <a:pt x="2302" y="341"/>
                </a:lnTo>
                <a:lnTo>
                  <a:pt x="2295" y="335"/>
                </a:lnTo>
                <a:lnTo>
                  <a:pt x="2283" y="328"/>
                </a:lnTo>
                <a:lnTo>
                  <a:pt x="2289" y="335"/>
                </a:lnTo>
                <a:lnTo>
                  <a:pt x="2302" y="341"/>
                </a:lnTo>
                <a:lnTo>
                  <a:pt x="5433" y="495"/>
                </a:lnTo>
                <a:lnTo>
                  <a:pt x="2347" y="335"/>
                </a:lnTo>
                <a:lnTo>
                  <a:pt x="2328" y="335"/>
                </a:lnTo>
                <a:lnTo>
                  <a:pt x="2328" y="341"/>
                </a:lnTo>
                <a:lnTo>
                  <a:pt x="2340" y="341"/>
                </a:lnTo>
                <a:lnTo>
                  <a:pt x="2347" y="335"/>
                </a:lnTo>
                <a:lnTo>
                  <a:pt x="5433" y="495"/>
                </a:lnTo>
                <a:lnTo>
                  <a:pt x="3099" y="303"/>
                </a:lnTo>
                <a:lnTo>
                  <a:pt x="3118" y="309"/>
                </a:lnTo>
                <a:lnTo>
                  <a:pt x="3144" y="315"/>
                </a:lnTo>
                <a:lnTo>
                  <a:pt x="3183" y="335"/>
                </a:lnTo>
                <a:lnTo>
                  <a:pt x="3189" y="335"/>
                </a:lnTo>
                <a:lnTo>
                  <a:pt x="3195" y="341"/>
                </a:lnTo>
                <a:lnTo>
                  <a:pt x="3202" y="348"/>
                </a:lnTo>
                <a:lnTo>
                  <a:pt x="3163" y="380"/>
                </a:lnTo>
                <a:lnTo>
                  <a:pt x="3150" y="380"/>
                </a:lnTo>
                <a:lnTo>
                  <a:pt x="3144" y="386"/>
                </a:lnTo>
                <a:lnTo>
                  <a:pt x="3150" y="393"/>
                </a:lnTo>
                <a:lnTo>
                  <a:pt x="3144" y="393"/>
                </a:lnTo>
                <a:lnTo>
                  <a:pt x="3150" y="393"/>
                </a:lnTo>
                <a:lnTo>
                  <a:pt x="3189" y="380"/>
                </a:lnTo>
                <a:lnTo>
                  <a:pt x="3195" y="373"/>
                </a:lnTo>
                <a:lnTo>
                  <a:pt x="3208" y="367"/>
                </a:lnTo>
                <a:lnTo>
                  <a:pt x="3215" y="367"/>
                </a:lnTo>
                <a:lnTo>
                  <a:pt x="3234" y="373"/>
                </a:lnTo>
                <a:lnTo>
                  <a:pt x="3247" y="380"/>
                </a:lnTo>
                <a:lnTo>
                  <a:pt x="3253" y="380"/>
                </a:lnTo>
                <a:lnTo>
                  <a:pt x="3253" y="373"/>
                </a:lnTo>
                <a:lnTo>
                  <a:pt x="3247" y="367"/>
                </a:lnTo>
                <a:lnTo>
                  <a:pt x="3247" y="341"/>
                </a:lnTo>
                <a:lnTo>
                  <a:pt x="3234" y="341"/>
                </a:lnTo>
                <a:lnTo>
                  <a:pt x="3228" y="348"/>
                </a:lnTo>
                <a:lnTo>
                  <a:pt x="3228" y="341"/>
                </a:lnTo>
                <a:lnTo>
                  <a:pt x="3215" y="341"/>
                </a:lnTo>
                <a:lnTo>
                  <a:pt x="3202" y="328"/>
                </a:lnTo>
                <a:lnTo>
                  <a:pt x="3189" y="322"/>
                </a:lnTo>
                <a:lnTo>
                  <a:pt x="3183" y="322"/>
                </a:lnTo>
                <a:lnTo>
                  <a:pt x="3183" y="315"/>
                </a:lnTo>
                <a:lnTo>
                  <a:pt x="3163" y="309"/>
                </a:lnTo>
                <a:lnTo>
                  <a:pt x="3131" y="309"/>
                </a:lnTo>
                <a:lnTo>
                  <a:pt x="3118" y="303"/>
                </a:lnTo>
                <a:lnTo>
                  <a:pt x="3105" y="296"/>
                </a:lnTo>
                <a:lnTo>
                  <a:pt x="3099" y="303"/>
                </a:lnTo>
                <a:lnTo>
                  <a:pt x="5433" y="495"/>
                </a:lnTo>
                <a:lnTo>
                  <a:pt x="2520" y="399"/>
                </a:lnTo>
                <a:lnTo>
                  <a:pt x="2565" y="393"/>
                </a:lnTo>
                <a:lnTo>
                  <a:pt x="2604" y="386"/>
                </a:lnTo>
                <a:lnTo>
                  <a:pt x="2643" y="380"/>
                </a:lnTo>
                <a:lnTo>
                  <a:pt x="2662" y="373"/>
                </a:lnTo>
                <a:lnTo>
                  <a:pt x="2681" y="367"/>
                </a:lnTo>
                <a:lnTo>
                  <a:pt x="2694" y="354"/>
                </a:lnTo>
                <a:lnTo>
                  <a:pt x="2726" y="354"/>
                </a:lnTo>
                <a:lnTo>
                  <a:pt x="2758" y="348"/>
                </a:lnTo>
                <a:lnTo>
                  <a:pt x="2784" y="341"/>
                </a:lnTo>
                <a:lnTo>
                  <a:pt x="2790" y="341"/>
                </a:lnTo>
                <a:lnTo>
                  <a:pt x="2784" y="335"/>
                </a:lnTo>
                <a:lnTo>
                  <a:pt x="2707" y="348"/>
                </a:lnTo>
                <a:lnTo>
                  <a:pt x="2662" y="367"/>
                </a:lnTo>
                <a:lnTo>
                  <a:pt x="2630" y="373"/>
                </a:lnTo>
                <a:lnTo>
                  <a:pt x="2578" y="380"/>
                </a:lnTo>
                <a:lnTo>
                  <a:pt x="2546" y="386"/>
                </a:lnTo>
                <a:lnTo>
                  <a:pt x="2495" y="399"/>
                </a:lnTo>
                <a:lnTo>
                  <a:pt x="2520" y="399"/>
                </a:lnTo>
                <a:lnTo>
                  <a:pt x="5433" y="495"/>
                </a:lnTo>
                <a:lnTo>
                  <a:pt x="3015" y="386"/>
                </a:lnTo>
                <a:lnTo>
                  <a:pt x="3067" y="399"/>
                </a:lnTo>
                <a:lnTo>
                  <a:pt x="3067" y="393"/>
                </a:lnTo>
                <a:lnTo>
                  <a:pt x="3041" y="386"/>
                </a:lnTo>
                <a:lnTo>
                  <a:pt x="2990" y="367"/>
                </a:lnTo>
                <a:lnTo>
                  <a:pt x="2964" y="354"/>
                </a:lnTo>
                <a:lnTo>
                  <a:pt x="2951" y="354"/>
                </a:lnTo>
                <a:lnTo>
                  <a:pt x="2951" y="348"/>
                </a:lnTo>
                <a:lnTo>
                  <a:pt x="2970" y="328"/>
                </a:lnTo>
                <a:lnTo>
                  <a:pt x="3003" y="315"/>
                </a:lnTo>
                <a:lnTo>
                  <a:pt x="3060" y="303"/>
                </a:lnTo>
                <a:lnTo>
                  <a:pt x="3080" y="303"/>
                </a:lnTo>
                <a:lnTo>
                  <a:pt x="3080" y="296"/>
                </a:lnTo>
                <a:lnTo>
                  <a:pt x="3080" y="290"/>
                </a:lnTo>
                <a:lnTo>
                  <a:pt x="3086" y="290"/>
                </a:lnTo>
                <a:lnTo>
                  <a:pt x="3099" y="283"/>
                </a:lnTo>
                <a:lnTo>
                  <a:pt x="3086" y="283"/>
                </a:lnTo>
                <a:lnTo>
                  <a:pt x="3067" y="290"/>
                </a:lnTo>
                <a:lnTo>
                  <a:pt x="3028" y="303"/>
                </a:lnTo>
                <a:lnTo>
                  <a:pt x="2951" y="322"/>
                </a:lnTo>
                <a:lnTo>
                  <a:pt x="2906" y="341"/>
                </a:lnTo>
                <a:lnTo>
                  <a:pt x="2835" y="380"/>
                </a:lnTo>
                <a:lnTo>
                  <a:pt x="2758" y="412"/>
                </a:lnTo>
                <a:lnTo>
                  <a:pt x="2655" y="438"/>
                </a:lnTo>
                <a:lnTo>
                  <a:pt x="2565" y="450"/>
                </a:lnTo>
                <a:lnTo>
                  <a:pt x="2553" y="450"/>
                </a:lnTo>
                <a:lnTo>
                  <a:pt x="2527" y="457"/>
                </a:lnTo>
                <a:lnTo>
                  <a:pt x="2508" y="470"/>
                </a:lnTo>
                <a:lnTo>
                  <a:pt x="2495" y="470"/>
                </a:lnTo>
                <a:lnTo>
                  <a:pt x="2469" y="450"/>
                </a:lnTo>
                <a:lnTo>
                  <a:pt x="2463" y="450"/>
                </a:lnTo>
                <a:lnTo>
                  <a:pt x="2469" y="457"/>
                </a:lnTo>
                <a:lnTo>
                  <a:pt x="2469" y="470"/>
                </a:lnTo>
                <a:lnTo>
                  <a:pt x="2463" y="470"/>
                </a:lnTo>
                <a:lnTo>
                  <a:pt x="2418" y="470"/>
                </a:lnTo>
                <a:lnTo>
                  <a:pt x="2373" y="457"/>
                </a:lnTo>
                <a:lnTo>
                  <a:pt x="2321" y="457"/>
                </a:lnTo>
                <a:lnTo>
                  <a:pt x="2283" y="444"/>
                </a:lnTo>
                <a:lnTo>
                  <a:pt x="2218" y="431"/>
                </a:lnTo>
                <a:lnTo>
                  <a:pt x="2135" y="412"/>
                </a:lnTo>
                <a:lnTo>
                  <a:pt x="2141" y="418"/>
                </a:lnTo>
                <a:lnTo>
                  <a:pt x="2167" y="431"/>
                </a:lnTo>
                <a:lnTo>
                  <a:pt x="2199" y="438"/>
                </a:lnTo>
                <a:lnTo>
                  <a:pt x="2212" y="431"/>
                </a:lnTo>
                <a:lnTo>
                  <a:pt x="2231" y="438"/>
                </a:lnTo>
                <a:lnTo>
                  <a:pt x="2238" y="438"/>
                </a:lnTo>
                <a:lnTo>
                  <a:pt x="2238" y="444"/>
                </a:lnTo>
                <a:lnTo>
                  <a:pt x="2238" y="450"/>
                </a:lnTo>
                <a:lnTo>
                  <a:pt x="2231" y="450"/>
                </a:lnTo>
                <a:lnTo>
                  <a:pt x="2212" y="444"/>
                </a:lnTo>
                <a:lnTo>
                  <a:pt x="2180" y="438"/>
                </a:lnTo>
                <a:lnTo>
                  <a:pt x="2141" y="431"/>
                </a:lnTo>
                <a:lnTo>
                  <a:pt x="2180" y="450"/>
                </a:lnTo>
                <a:lnTo>
                  <a:pt x="2096" y="457"/>
                </a:lnTo>
                <a:lnTo>
                  <a:pt x="2058" y="457"/>
                </a:lnTo>
                <a:lnTo>
                  <a:pt x="2019" y="450"/>
                </a:lnTo>
                <a:lnTo>
                  <a:pt x="2013" y="450"/>
                </a:lnTo>
                <a:lnTo>
                  <a:pt x="1993" y="450"/>
                </a:lnTo>
                <a:lnTo>
                  <a:pt x="1968" y="450"/>
                </a:lnTo>
                <a:lnTo>
                  <a:pt x="1942" y="438"/>
                </a:lnTo>
                <a:lnTo>
                  <a:pt x="1923" y="438"/>
                </a:lnTo>
                <a:lnTo>
                  <a:pt x="1903" y="431"/>
                </a:lnTo>
                <a:lnTo>
                  <a:pt x="1878" y="418"/>
                </a:lnTo>
                <a:lnTo>
                  <a:pt x="1865" y="418"/>
                </a:lnTo>
                <a:lnTo>
                  <a:pt x="1865" y="425"/>
                </a:lnTo>
                <a:lnTo>
                  <a:pt x="1865" y="438"/>
                </a:lnTo>
                <a:lnTo>
                  <a:pt x="1884" y="450"/>
                </a:lnTo>
                <a:lnTo>
                  <a:pt x="1916" y="457"/>
                </a:lnTo>
                <a:lnTo>
                  <a:pt x="1961" y="470"/>
                </a:lnTo>
                <a:lnTo>
                  <a:pt x="1993" y="470"/>
                </a:lnTo>
                <a:lnTo>
                  <a:pt x="2006" y="470"/>
                </a:lnTo>
                <a:lnTo>
                  <a:pt x="2032" y="476"/>
                </a:lnTo>
                <a:lnTo>
                  <a:pt x="2058" y="476"/>
                </a:lnTo>
                <a:lnTo>
                  <a:pt x="2083" y="483"/>
                </a:lnTo>
                <a:lnTo>
                  <a:pt x="2109" y="476"/>
                </a:lnTo>
                <a:lnTo>
                  <a:pt x="2135" y="476"/>
                </a:lnTo>
                <a:lnTo>
                  <a:pt x="2180" y="470"/>
                </a:lnTo>
                <a:lnTo>
                  <a:pt x="2225" y="470"/>
                </a:lnTo>
                <a:lnTo>
                  <a:pt x="2238" y="476"/>
                </a:lnTo>
                <a:lnTo>
                  <a:pt x="2257" y="483"/>
                </a:lnTo>
                <a:lnTo>
                  <a:pt x="2283" y="489"/>
                </a:lnTo>
                <a:lnTo>
                  <a:pt x="2315" y="495"/>
                </a:lnTo>
                <a:lnTo>
                  <a:pt x="2321" y="489"/>
                </a:lnTo>
                <a:lnTo>
                  <a:pt x="2334" y="495"/>
                </a:lnTo>
                <a:lnTo>
                  <a:pt x="2360" y="508"/>
                </a:lnTo>
                <a:lnTo>
                  <a:pt x="2360" y="489"/>
                </a:lnTo>
                <a:lnTo>
                  <a:pt x="2366" y="489"/>
                </a:lnTo>
                <a:lnTo>
                  <a:pt x="2385" y="489"/>
                </a:lnTo>
                <a:lnTo>
                  <a:pt x="2405" y="495"/>
                </a:lnTo>
                <a:lnTo>
                  <a:pt x="2405" y="489"/>
                </a:lnTo>
                <a:lnTo>
                  <a:pt x="2424" y="489"/>
                </a:lnTo>
                <a:lnTo>
                  <a:pt x="2437" y="489"/>
                </a:lnTo>
                <a:lnTo>
                  <a:pt x="2450" y="495"/>
                </a:lnTo>
                <a:lnTo>
                  <a:pt x="2469" y="502"/>
                </a:lnTo>
                <a:lnTo>
                  <a:pt x="2456" y="489"/>
                </a:lnTo>
                <a:lnTo>
                  <a:pt x="2482" y="483"/>
                </a:lnTo>
                <a:lnTo>
                  <a:pt x="2488" y="489"/>
                </a:lnTo>
                <a:lnTo>
                  <a:pt x="2520" y="495"/>
                </a:lnTo>
                <a:lnTo>
                  <a:pt x="2546" y="508"/>
                </a:lnTo>
                <a:lnTo>
                  <a:pt x="2565" y="515"/>
                </a:lnTo>
                <a:lnTo>
                  <a:pt x="2578" y="521"/>
                </a:lnTo>
                <a:lnTo>
                  <a:pt x="2598" y="528"/>
                </a:lnTo>
                <a:lnTo>
                  <a:pt x="2623" y="534"/>
                </a:lnTo>
                <a:lnTo>
                  <a:pt x="2630" y="540"/>
                </a:lnTo>
                <a:lnTo>
                  <a:pt x="2636" y="540"/>
                </a:lnTo>
                <a:lnTo>
                  <a:pt x="2623" y="521"/>
                </a:lnTo>
                <a:lnTo>
                  <a:pt x="2604" y="515"/>
                </a:lnTo>
                <a:lnTo>
                  <a:pt x="2578" y="502"/>
                </a:lnTo>
                <a:lnTo>
                  <a:pt x="2546" y="483"/>
                </a:lnTo>
                <a:lnTo>
                  <a:pt x="2630" y="457"/>
                </a:lnTo>
                <a:lnTo>
                  <a:pt x="2675" y="450"/>
                </a:lnTo>
                <a:lnTo>
                  <a:pt x="2700" y="450"/>
                </a:lnTo>
                <a:lnTo>
                  <a:pt x="2733" y="431"/>
                </a:lnTo>
                <a:lnTo>
                  <a:pt x="2745" y="431"/>
                </a:lnTo>
                <a:lnTo>
                  <a:pt x="2771" y="438"/>
                </a:lnTo>
                <a:lnTo>
                  <a:pt x="2816" y="444"/>
                </a:lnTo>
                <a:lnTo>
                  <a:pt x="2784" y="431"/>
                </a:lnTo>
                <a:lnTo>
                  <a:pt x="2771" y="425"/>
                </a:lnTo>
                <a:lnTo>
                  <a:pt x="2765" y="425"/>
                </a:lnTo>
                <a:lnTo>
                  <a:pt x="2771" y="418"/>
                </a:lnTo>
                <a:lnTo>
                  <a:pt x="2887" y="373"/>
                </a:lnTo>
                <a:lnTo>
                  <a:pt x="2919" y="367"/>
                </a:lnTo>
                <a:lnTo>
                  <a:pt x="2964" y="373"/>
                </a:lnTo>
                <a:lnTo>
                  <a:pt x="3015" y="386"/>
                </a:lnTo>
                <a:lnTo>
                  <a:pt x="5433" y="495"/>
                </a:lnTo>
                <a:lnTo>
                  <a:pt x="2283" y="457"/>
                </a:lnTo>
                <a:lnTo>
                  <a:pt x="2270" y="457"/>
                </a:lnTo>
                <a:lnTo>
                  <a:pt x="2270" y="450"/>
                </a:lnTo>
                <a:lnTo>
                  <a:pt x="2283" y="450"/>
                </a:lnTo>
                <a:lnTo>
                  <a:pt x="2289" y="450"/>
                </a:lnTo>
                <a:lnTo>
                  <a:pt x="2315" y="457"/>
                </a:lnTo>
                <a:lnTo>
                  <a:pt x="2315" y="470"/>
                </a:lnTo>
                <a:lnTo>
                  <a:pt x="2302" y="470"/>
                </a:lnTo>
                <a:lnTo>
                  <a:pt x="2283" y="457"/>
                </a:lnTo>
                <a:lnTo>
                  <a:pt x="5433" y="495"/>
                </a:lnTo>
                <a:lnTo>
                  <a:pt x="3067" y="187"/>
                </a:lnTo>
                <a:lnTo>
                  <a:pt x="3080" y="180"/>
                </a:lnTo>
                <a:lnTo>
                  <a:pt x="3086" y="180"/>
                </a:lnTo>
                <a:lnTo>
                  <a:pt x="3086" y="174"/>
                </a:lnTo>
                <a:lnTo>
                  <a:pt x="3067" y="174"/>
                </a:lnTo>
                <a:lnTo>
                  <a:pt x="3060" y="174"/>
                </a:lnTo>
                <a:lnTo>
                  <a:pt x="3060" y="180"/>
                </a:lnTo>
                <a:lnTo>
                  <a:pt x="3060" y="187"/>
                </a:lnTo>
                <a:lnTo>
                  <a:pt x="3067" y="187"/>
                </a:lnTo>
                <a:lnTo>
                  <a:pt x="5433" y="495"/>
                </a:lnTo>
                <a:lnTo>
                  <a:pt x="2495" y="367"/>
                </a:lnTo>
                <a:lnTo>
                  <a:pt x="2501" y="367"/>
                </a:lnTo>
                <a:lnTo>
                  <a:pt x="2508" y="348"/>
                </a:lnTo>
                <a:lnTo>
                  <a:pt x="2501" y="348"/>
                </a:lnTo>
                <a:lnTo>
                  <a:pt x="2495" y="367"/>
                </a:lnTo>
                <a:lnTo>
                  <a:pt x="5433" y="495"/>
                </a:lnTo>
                <a:lnTo>
                  <a:pt x="2469" y="367"/>
                </a:lnTo>
                <a:lnTo>
                  <a:pt x="2469" y="354"/>
                </a:lnTo>
                <a:lnTo>
                  <a:pt x="2450" y="348"/>
                </a:lnTo>
                <a:lnTo>
                  <a:pt x="2456" y="354"/>
                </a:lnTo>
                <a:lnTo>
                  <a:pt x="2469" y="367"/>
                </a:lnTo>
                <a:lnTo>
                  <a:pt x="5433" y="495"/>
                </a:lnTo>
                <a:lnTo>
                  <a:pt x="2565" y="367"/>
                </a:lnTo>
                <a:lnTo>
                  <a:pt x="2572" y="373"/>
                </a:lnTo>
                <a:lnTo>
                  <a:pt x="2578" y="373"/>
                </a:lnTo>
                <a:lnTo>
                  <a:pt x="2578" y="367"/>
                </a:lnTo>
                <a:lnTo>
                  <a:pt x="2565" y="367"/>
                </a:lnTo>
                <a:lnTo>
                  <a:pt x="5433" y="495"/>
                </a:lnTo>
                <a:lnTo>
                  <a:pt x="2598" y="367"/>
                </a:lnTo>
                <a:lnTo>
                  <a:pt x="2610" y="367"/>
                </a:lnTo>
                <a:lnTo>
                  <a:pt x="2610" y="354"/>
                </a:lnTo>
                <a:lnTo>
                  <a:pt x="2598" y="354"/>
                </a:lnTo>
                <a:lnTo>
                  <a:pt x="2598" y="367"/>
                </a:lnTo>
                <a:lnTo>
                  <a:pt x="5433" y="495"/>
                </a:lnTo>
                <a:lnTo>
                  <a:pt x="2373" y="425"/>
                </a:lnTo>
                <a:lnTo>
                  <a:pt x="2379" y="431"/>
                </a:lnTo>
                <a:lnTo>
                  <a:pt x="2392" y="431"/>
                </a:lnTo>
                <a:lnTo>
                  <a:pt x="2373" y="425"/>
                </a:lnTo>
                <a:lnTo>
                  <a:pt x="5433" y="495"/>
                </a:lnTo>
                <a:lnTo>
                  <a:pt x="3581" y="238"/>
                </a:lnTo>
                <a:lnTo>
                  <a:pt x="3607" y="245"/>
                </a:lnTo>
                <a:lnTo>
                  <a:pt x="3639" y="251"/>
                </a:lnTo>
                <a:lnTo>
                  <a:pt x="3658" y="251"/>
                </a:lnTo>
                <a:lnTo>
                  <a:pt x="3665" y="251"/>
                </a:lnTo>
                <a:lnTo>
                  <a:pt x="3658" y="245"/>
                </a:lnTo>
                <a:lnTo>
                  <a:pt x="3626" y="238"/>
                </a:lnTo>
                <a:lnTo>
                  <a:pt x="3594" y="238"/>
                </a:lnTo>
                <a:lnTo>
                  <a:pt x="3581" y="232"/>
                </a:lnTo>
                <a:lnTo>
                  <a:pt x="3568" y="232"/>
                </a:lnTo>
                <a:lnTo>
                  <a:pt x="3568" y="238"/>
                </a:lnTo>
                <a:lnTo>
                  <a:pt x="3581" y="238"/>
                </a:lnTo>
                <a:lnTo>
                  <a:pt x="5433" y="495"/>
                </a:lnTo>
                <a:lnTo>
                  <a:pt x="3523" y="232"/>
                </a:lnTo>
                <a:lnTo>
                  <a:pt x="3536" y="238"/>
                </a:lnTo>
                <a:lnTo>
                  <a:pt x="3543" y="238"/>
                </a:lnTo>
                <a:lnTo>
                  <a:pt x="3562" y="238"/>
                </a:lnTo>
                <a:lnTo>
                  <a:pt x="3562" y="232"/>
                </a:lnTo>
                <a:lnTo>
                  <a:pt x="3555" y="232"/>
                </a:lnTo>
                <a:lnTo>
                  <a:pt x="3543" y="225"/>
                </a:lnTo>
                <a:lnTo>
                  <a:pt x="3517" y="225"/>
                </a:lnTo>
                <a:lnTo>
                  <a:pt x="3517" y="232"/>
                </a:lnTo>
                <a:lnTo>
                  <a:pt x="3523" y="232"/>
                </a:lnTo>
                <a:lnTo>
                  <a:pt x="5433" y="495"/>
                </a:lnTo>
                <a:lnTo>
                  <a:pt x="3491" y="225"/>
                </a:lnTo>
                <a:lnTo>
                  <a:pt x="3491" y="219"/>
                </a:lnTo>
                <a:lnTo>
                  <a:pt x="3485" y="219"/>
                </a:lnTo>
                <a:lnTo>
                  <a:pt x="3465" y="225"/>
                </a:lnTo>
                <a:lnTo>
                  <a:pt x="3440" y="219"/>
                </a:lnTo>
                <a:lnTo>
                  <a:pt x="3427" y="219"/>
                </a:lnTo>
                <a:lnTo>
                  <a:pt x="3420" y="219"/>
                </a:lnTo>
                <a:lnTo>
                  <a:pt x="3440" y="225"/>
                </a:lnTo>
                <a:lnTo>
                  <a:pt x="3472" y="232"/>
                </a:lnTo>
                <a:lnTo>
                  <a:pt x="3491" y="232"/>
                </a:lnTo>
                <a:lnTo>
                  <a:pt x="3491" y="225"/>
                </a:lnTo>
                <a:lnTo>
                  <a:pt x="5433" y="495"/>
                </a:lnTo>
                <a:lnTo>
                  <a:pt x="3787" y="213"/>
                </a:lnTo>
                <a:lnTo>
                  <a:pt x="3761" y="206"/>
                </a:lnTo>
                <a:lnTo>
                  <a:pt x="3735" y="206"/>
                </a:lnTo>
                <a:lnTo>
                  <a:pt x="3768" y="213"/>
                </a:lnTo>
                <a:lnTo>
                  <a:pt x="3787" y="213"/>
                </a:lnTo>
                <a:lnTo>
                  <a:pt x="5433" y="495"/>
                </a:lnTo>
                <a:lnTo>
                  <a:pt x="3735" y="264"/>
                </a:lnTo>
                <a:lnTo>
                  <a:pt x="3723" y="251"/>
                </a:lnTo>
                <a:lnTo>
                  <a:pt x="3716" y="251"/>
                </a:lnTo>
                <a:lnTo>
                  <a:pt x="3716" y="264"/>
                </a:lnTo>
                <a:lnTo>
                  <a:pt x="3723" y="270"/>
                </a:lnTo>
                <a:lnTo>
                  <a:pt x="3729" y="270"/>
                </a:lnTo>
                <a:lnTo>
                  <a:pt x="3735" y="270"/>
                </a:lnTo>
                <a:lnTo>
                  <a:pt x="3735" y="264"/>
                </a:lnTo>
                <a:lnTo>
                  <a:pt x="5433" y="495"/>
                </a:lnTo>
                <a:lnTo>
                  <a:pt x="3273" y="348"/>
                </a:lnTo>
                <a:lnTo>
                  <a:pt x="3292" y="341"/>
                </a:lnTo>
                <a:lnTo>
                  <a:pt x="3298" y="335"/>
                </a:lnTo>
                <a:lnTo>
                  <a:pt x="3318" y="328"/>
                </a:lnTo>
                <a:lnTo>
                  <a:pt x="3305" y="322"/>
                </a:lnTo>
                <a:lnTo>
                  <a:pt x="3292" y="328"/>
                </a:lnTo>
                <a:lnTo>
                  <a:pt x="3285" y="335"/>
                </a:lnTo>
                <a:lnTo>
                  <a:pt x="3260" y="335"/>
                </a:lnTo>
                <a:lnTo>
                  <a:pt x="3253" y="341"/>
                </a:lnTo>
                <a:lnTo>
                  <a:pt x="3253" y="348"/>
                </a:lnTo>
                <a:lnTo>
                  <a:pt x="3273" y="348"/>
                </a:lnTo>
                <a:lnTo>
                  <a:pt x="5433" y="495"/>
                </a:lnTo>
                <a:lnTo>
                  <a:pt x="3292" y="238"/>
                </a:lnTo>
                <a:lnTo>
                  <a:pt x="3292" y="245"/>
                </a:lnTo>
                <a:lnTo>
                  <a:pt x="3305" y="245"/>
                </a:lnTo>
                <a:lnTo>
                  <a:pt x="3305" y="232"/>
                </a:lnTo>
                <a:lnTo>
                  <a:pt x="3298" y="232"/>
                </a:lnTo>
                <a:lnTo>
                  <a:pt x="3292" y="238"/>
                </a:lnTo>
                <a:lnTo>
                  <a:pt x="5433" y="495"/>
                </a:lnTo>
                <a:lnTo>
                  <a:pt x="3125" y="225"/>
                </a:lnTo>
                <a:lnTo>
                  <a:pt x="3163" y="219"/>
                </a:lnTo>
                <a:lnTo>
                  <a:pt x="3195" y="219"/>
                </a:lnTo>
                <a:lnTo>
                  <a:pt x="3215" y="219"/>
                </a:lnTo>
                <a:lnTo>
                  <a:pt x="3215" y="232"/>
                </a:lnTo>
                <a:lnTo>
                  <a:pt x="3221" y="232"/>
                </a:lnTo>
                <a:lnTo>
                  <a:pt x="3234" y="225"/>
                </a:lnTo>
                <a:lnTo>
                  <a:pt x="3247" y="213"/>
                </a:lnTo>
                <a:lnTo>
                  <a:pt x="3247" y="206"/>
                </a:lnTo>
                <a:lnTo>
                  <a:pt x="3234" y="206"/>
                </a:lnTo>
                <a:lnTo>
                  <a:pt x="3189" y="206"/>
                </a:lnTo>
                <a:lnTo>
                  <a:pt x="3163" y="206"/>
                </a:lnTo>
                <a:lnTo>
                  <a:pt x="3144" y="213"/>
                </a:lnTo>
                <a:lnTo>
                  <a:pt x="3125" y="213"/>
                </a:lnTo>
                <a:lnTo>
                  <a:pt x="3112" y="219"/>
                </a:lnTo>
                <a:lnTo>
                  <a:pt x="3105" y="219"/>
                </a:lnTo>
                <a:lnTo>
                  <a:pt x="3112" y="225"/>
                </a:lnTo>
                <a:lnTo>
                  <a:pt x="3125" y="225"/>
                </a:lnTo>
                <a:lnTo>
                  <a:pt x="5433" y="495"/>
                </a:lnTo>
                <a:lnTo>
                  <a:pt x="3388" y="309"/>
                </a:lnTo>
                <a:lnTo>
                  <a:pt x="3363" y="315"/>
                </a:lnTo>
                <a:lnTo>
                  <a:pt x="3337" y="322"/>
                </a:lnTo>
                <a:lnTo>
                  <a:pt x="3330" y="328"/>
                </a:lnTo>
                <a:lnTo>
                  <a:pt x="3337" y="335"/>
                </a:lnTo>
                <a:lnTo>
                  <a:pt x="3350" y="328"/>
                </a:lnTo>
                <a:lnTo>
                  <a:pt x="3356" y="328"/>
                </a:lnTo>
                <a:lnTo>
                  <a:pt x="3375" y="328"/>
                </a:lnTo>
                <a:lnTo>
                  <a:pt x="3382" y="322"/>
                </a:lnTo>
                <a:lnTo>
                  <a:pt x="3408" y="322"/>
                </a:lnTo>
                <a:lnTo>
                  <a:pt x="3395" y="328"/>
                </a:lnTo>
                <a:lnTo>
                  <a:pt x="3382" y="335"/>
                </a:lnTo>
                <a:lnTo>
                  <a:pt x="3375" y="341"/>
                </a:lnTo>
                <a:lnTo>
                  <a:pt x="3363" y="348"/>
                </a:lnTo>
                <a:lnTo>
                  <a:pt x="3356" y="354"/>
                </a:lnTo>
                <a:lnTo>
                  <a:pt x="3363" y="354"/>
                </a:lnTo>
                <a:lnTo>
                  <a:pt x="3375" y="348"/>
                </a:lnTo>
                <a:lnTo>
                  <a:pt x="3395" y="341"/>
                </a:lnTo>
                <a:lnTo>
                  <a:pt x="3408" y="335"/>
                </a:lnTo>
                <a:lnTo>
                  <a:pt x="3433" y="328"/>
                </a:lnTo>
                <a:lnTo>
                  <a:pt x="3459" y="328"/>
                </a:lnTo>
                <a:lnTo>
                  <a:pt x="3472" y="322"/>
                </a:lnTo>
                <a:lnTo>
                  <a:pt x="3498" y="322"/>
                </a:lnTo>
                <a:lnTo>
                  <a:pt x="3510" y="315"/>
                </a:lnTo>
                <a:lnTo>
                  <a:pt x="3536" y="315"/>
                </a:lnTo>
                <a:lnTo>
                  <a:pt x="3562" y="309"/>
                </a:lnTo>
                <a:lnTo>
                  <a:pt x="3607" y="309"/>
                </a:lnTo>
                <a:lnTo>
                  <a:pt x="3626" y="309"/>
                </a:lnTo>
                <a:lnTo>
                  <a:pt x="3639" y="315"/>
                </a:lnTo>
                <a:lnTo>
                  <a:pt x="3665" y="309"/>
                </a:lnTo>
                <a:lnTo>
                  <a:pt x="3735" y="315"/>
                </a:lnTo>
                <a:lnTo>
                  <a:pt x="3761" y="315"/>
                </a:lnTo>
                <a:lnTo>
                  <a:pt x="3774" y="322"/>
                </a:lnTo>
                <a:lnTo>
                  <a:pt x="3774" y="315"/>
                </a:lnTo>
                <a:lnTo>
                  <a:pt x="3774" y="309"/>
                </a:lnTo>
                <a:lnTo>
                  <a:pt x="3735" y="309"/>
                </a:lnTo>
                <a:lnTo>
                  <a:pt x="3716" y="309"/>
                </a:lnTo>
                <a:lnTo>
                  <a:pt x="3703" y="309"/>
                </a:lnTo>
                <a:lnTo>
                  <a:pt x="3645" y="309"/>
                </a:lnTo>
                <a:lnTo>
                  <a:pt x="3633" y="303"/>
                </a:lnTo>
                <a:lnTo>
                  <a:pt x="3613" y="303"/>
                </a:lnTo>
                <a:lnTo>
                  <a:pt x="3600" y="303"/>
                </a:lnTo>
                <a:lnTo>
                  <a:pt x="3588" y="303"/>
                </a:lnTo>
                <a:lnTo>
                  <a:pt x="3594" y="303"/>
                </a:lnTo>
                <a:lnTo>
                  <a:pt x="3568" y="309"/>
                </a:lnTo>
                <a:lnTo>
                  <a:pt x="3555" y="303"/>
                </a:lnTo>
                <a:lnTo>
                  <a:pt x="3530" y="303"/>
                </a:lnTo>
                <a:lnTo>
                  <a:pt x="3530" y="309"/>
                </a:lnTo>
                <a:lnTo>
                  <a:pt x="3510" y="309"/>
                </a:lnTo>
                <a:lnTo>
                  <a:pt x="3465" y="309"/>
                </a:lnTo>
                <a:lnTo>
                  <a:pt x="3433" y="309"/>
                </a:lnTo>
                <a:lnTo>
                  <a:pt x="3408" y="309"/>
                </a:lnTo>
                <a:lnTo>
                  <a:pt x="3388" y="309"/>
                </a:lnTo>
                <a:lnTo>
                  <a:pt x="5433" y="495"/>
                </a:lnTo>
                <a:lnTo>
                  <a:pt x="3337" y="213"/>
                </a:lnTo>
                <a:lnTo>
                  <a:pt x="3356" y="219"/>
                </a:lnTo>
                <a:lnTo>
                  <a:pt x="3382" y="219"/>
                </a:lnTo>
                <a:lnTo>
                  <a:pt x="3388" y="219"/>
                </a:lnTo>
                <a:lnTo>
                  <a:pt x="3395" y="213"/>
                </a:lnTo>
                <a:lnTo>
                  <a:pt x="3388" y="213"/>
                </a:lnTo>
                <a:lnTo>
                  <a:pt x="3375" y="206"/>
                </a:lnTo>
                <a:lnTo>
                  <a:pt x="3356" y="206"/>
                </a:lnTo>
                <a:lnTo>
                  <a:pt x="3337" y="206"/>
                </a:lnTo>
                <a:lnTo>
                  <a:pt x="3324" y="206"/>
                </a:lnTo>
                <a:lnTo>
                  <a:pt x="3324" y="213"/>
                </a:lnTo>
                <a:lnTo>
                  <a:pt x="3337" y="213"/>
                </a:lnTo>
                <a:lnTo>
                  <a:pt x="5433" y="495"/>
                </a:lnTo>
                <a:lnTo>
                  <a:pt x="3285" y="219"/>
                </a:lnTo>
                <a:lnTo>
                  <a:pt x="3318" y="213"/>
                </a:lnTo>
                <a:lnTo>
                  <a:pt x="3324" y="213"/>
                </a:lnTo>
                <a:lnTo>
                  <a:pt x="3318" y="206"/>
                </a:lnTo>
                <a:lnTo>
                  <a:pt x="3305" y="206"/>
                </a:lnTo>
                <a:lnTo>
                  <a:pt x="3285" y="206"/>
                </a:lnTo>
                <a:lnTo>
                  <a:pt x="3273" y="206"/>
                </a:lnTo>
                <a:lnTo>
                  <a:pt x="3266" y="213"/>
                </a:lnTo>
                <a:lnTo>
                  <a:pt x="3273" y="219"/>
                </a:lnTo>
                <a:lnTo>
                  <a:pt x="3285" y="219"/>
                </a:lnTo>
                <a:lnTo>
                  <a:pt x="5433" y="495"/>
                </a:lnTo>
                <a:lnTo>
                  <a:pt x="2900" y="264"/>
                </a:lnTo>
                <a:lnTo>
                  <a:pt x="2906" y="251"/>
                </a:lnTo>
                <a:lnTo>
                  <a:pt x="2919" y="251"/>
                </a:lnTo>
                <a:lnTo>
                  <a:pt x="2925" y="264"/>
                </a:lnTo>
                <a:lnTo>
                  <a:pt x="2938" y="264"/>
                </a:lnTo>
                <a:lnTo>
                  <a:pt x="2945" y="264"/>
                </a:lnTo>
                <a:lnTo>
                  <a:pt x="2938" y="251"/>
                </a:lnTo>
                <a:lnTo>
                  <a:pt x="2925" y="245"/>
                </a:lnTo>
                <a:lnTo>
                  <a:pt x="2938" y="238"/>
                </a:lnTo>
                <a:lnTo>
                  <a:pt x="2951" y="238"/>
                </a:lnTo>
                <a:lnTo>
                  <a:pt x="2958" y="238"/>
                </a:lnTo>
                <a:lnTo>
                  <a:pt x="2951" y="232"/>
                </a:lnTo>
                <a:lnTo>
                  <a:pt x="2925" y="232"/>
                </a:lnTo>
                <a:lnTo>
                  <a:pt x="2906" y="245"/>
                </a:lnTo>
                <a:lnTo>
                  <a:pt x="2887" y="251"/>
                </a:lnTo>
                <a:lnTo>
                  <a:pt x="2880" y="264"/>
                </a:lnTo>
                <a:lnTo>
                  <a:pt x="2887" y="270"/>
                </a:lnTo>
                <a:lnTo>
                  <a:pt x="2893" y="270"/>
                </a:lnTo>
                <a:lnTo>
                  <a:pt x="2900" y="264"/>
                </a:lnTo>
                <a:lnTo>
                  <a:pt x="5433" y="495"/>
                </a:lnTo>
                <a:lnTo>
                  <a:pt x="1723" y="270"/>
                </a:lnTo>
                <a:lnTo>
                  <a:pt x="1723" y="264"/>
                </a:lnTo>
                <a:lnTo>
                  <a:pt x="1717" y="264"/>
                </a:lnTo>
                <a:lnTo>
                  <a:pt x="1710" y="264"/>
                </a:lnTo>
                <a:lnTo>
                  <a:pt x="1704" y="270"/>
                </a:lnTo>
                <a:lnTo>
                  <a:pt x="1717" y="277"/>
                </a:lnTo>
                <a:lnTo>
                  <a:pt x="1723" y="277"/>
                </a:lnTo>
                <a:lnTo>
                  <a:pt x="1723" y="270"/>
                </a:lnTo>
                <a:lnTo>
                  <a:pt x="5433" y="495"/>
                </a:lnTo>
                <a:lnTo>
                  <a:pt x="1762" y="341"/>
                </a:lnTo>
                <a:lnTo>
                  <a:pt x="1768" y="341"/>
                </a:lnTo>
                <a:lnTo>
                  <a:pt x="1775" y="348"/>
                </a:lnTo>
                <a:lnTo>
                  <a:pt x="1788" y="348"/>
                </a:lnTo>
                <a:lnTo>
                  <a:pt x="1800" y="341"/>
                </a:lnTo>
                <a:lnTo>
                  <a:pt x="1781" y="341"/>
                </a:lnTo>
                <a:lnTo>
                  <a:pt x="1775" y="335"/>
                </a:lnTo>
                <a:lnTo>
                  <a:pt x="1768" y="328"/>
                </a:lnTo>
                <a:lnTo>
                  <a:pt x="1781" y="315"/>
                </a:lnTo>
                <a:lnTo>
                  <a:pt x="1788" y="315"/>
                </a:lnTo>
                <a:lnTo>
                  <a:pt x="1800" y="315"/>
                </a:lnTo>
                <a:lnTo>
                  <a:pt x="1813" y="315"/>
                </a:lnTo>
                <a:lnTo>
                  <a:pt x="1820" y="328"/>
                </a:lnTo>
                <a:lnTo>
                  <a:pt x="1820" y="335"/>
                </a:lnTo>
                <a:lnTo>
                  <a:pt x="1826" y="328"/>
                </a:lnTo>
                <a:lnTo>
                  <a:pt x="1826" y="315"/>
                </a:lnTo>
                <a:lnTo>
                  <a:pt x="1820" y="309"/>
                </a:lnTo>
                <a:lnTo>
                  <a:pt x="1807" y="309"/>
                </a:lnTo>
                <a:lnTo>
                  <a:pt x="1800" y="303"/>
                </a:lnTo>
                <a:lnTo>
                  <a:pt x="1781" y="296"/>
                </a:lnTo>
                <a:lnTo>
                  <a:pt x="1775" y="296"/>
                </a:lnTo>
                <a:lnTo>
                  <a:pt x="1775" y="303"/>
                </a:lnTo>
                <a:lnTo>
                  <a:pt x="1755" y="315"/>
                </a:lnTo>
                <a:lnTo>
                  <a:pt x="1743" y="322"/>
                </a:lnTo>
                <a:lnTo>
                  <a:pt x="1730" y="328"/>
                </a:lnTo>
                <a:lnTo>
                  <a:pt x="1730" y="335"/>
                </a:lnTo>
                <a:lnTo>
                  <a:pt x="1749" y="335"/>
                </a:lnTo>
                <a:lnTo>
                  <a:pt x="1755" y="335"/>
                </a:lnTo>
                <a:lnTo>
                  <a:pt x="1762" y="341"/>
                </a:lnTo>
                <a:lnTo>
                  <a:pt x="5433" y="495"/>
                </a:lnTo>
                <a:lnTo>
                  <a:pt x="1839" y="303"/>
                </a:lnTo>
                <a:lnTo>
                  <a:pt x="1839" y="296"/>
                </a:lnTo>
                <a:lnTo>
                  <a:pt x="1833" y="309"/>
                </a:lnTo>
                <a:lnTo>
                  <a:pt x="1833" y="309"/>
                </a:lnTo>
                <a:lnTo>
                  <a:pt x="1839" y="309"/>
                </a:lnTo>
                <a:lnTo>
                  <a:pt x="1839" y="303"/>
                </a:lnTo>
                <a:lnTo>
                  <a:pt x="5433" y="495"/>
                </a:lnTo>
                <a:lnTo>
                  <a:pt x="1755" y="296"/>
                </a:lnTo>
                <a:lnTo>
                  <a:pt x="1762" y="296"/>
                </a:lnTo>
                <a:lnTo>
                  <a:pt x="1755" y="290"/>
                </a:lnTo>
                <a:lnTo>
                  <a:pt x="1743" y="277"/>
                </a:lnTo>
                <a:lnTo>
                  <a:pt x="1736" y="277"/>
                </a:lnTo>
                <a:lnTo>
                  <a:pt x="1736" y="283"/>
                </a:lnTo>
                <a:lnTo>
                  <a:pt x="1743" y="290"/>
                </a:lnTo>
                <a:lnTo>
                  <a:pt x="1755" y="296"/>
                </a:lnTo>
                <a:lnTo>
                  <a:pt x="5433" y="495"/>
                </a:lnTo>
                <a:lnTo>
                  <a:pt x="1717" y="309"/>
                </a:lnTo>
                <a:lnTo>
                  <a:pt x="1717" y="315"/>
                </a:lnTo>
                <a:lnTo>
                  <a:pt x="1723" y="322"/>
                </a:lnTo>
                <a:lnTo>
                  <a:pt x="1723" y="315"/>
                </a:lnTo>
                <a:lnTo>
                  <a:pt x="1723" y="309"/>
                </a:lnTo>
                <a:lnTo>
                  <a:pt x="1723" y="309"/>
                </a:lnTo>
                <a:lnTo>
                  <a:pt x="1717" y="309"/>
                </a:lnTo>
                <a:lnTo>
                  <a:pt x="5433" y="495"/>
                </a:lnTo>
                <a:lnTo>
                  <a:pt x="1833" y="431"/>
                </a:lnTo>
                <a:lnTo>
                  <a:pt x="1833" y="438"/>
                </a:lnTo>
                <a:lnTo>
                  <a:pt x="1839" y="444"/>
                </a:lnTo>
                <a:lnTo>
                  <a:pt x="1852" y="450"/>
                </a:lnTo>
                <a:lnTo>
                  <a:pt x="1858" y="444"/>
                </a:lnTo>
                <a:lnTo>
                  <a:pt x="1852" y="438"/>
                </a:lnTo>
                <a:lnTo>
                  <a:pt x="1839" y="431"/>
                </a:lnTo>
                <a:lnTo>
                  <a:pt x="1833" y="431"/>
                </a:lnTo>
                <a:lnTo>
                  <a:pt x="5433" y="495"/>
                </a:lnTo>
                <a:lnTo>
                  <a:pt x="1601" y="225"/>
                </a:lnTo>
                <a:lnTo>
                  <a:pt x="1608" y="238"/>
                </a:lnTo>
                <a:lnTo>
                  <a:pt x="1620" y="238"/>
                </a:lnTo>
                <a:lnTo>
                  <a:pt x="1608" y="219"/>
                </a:lnTo>
                <a:lnTo>
                  <a:pt x="1601" y="219"/>
                </a:lnTo>
                <a:lnTo>
                  <a:pt x="1601" y="225"/>
                </a:lnTo>
                <a:lnTo>
                  <a:pt x="5433" y="495"/>
                </a:lnTo>
                <a:lnTo>
                  <a:pt x="1698" y="373"/>
                </a:lnTo>
                <a:lnTo>
                  <a:pt x="1704" y="373"/>
                </a:lnTo>
                <a:lnTo>
                  <a:pt x="1710" y="354"/>
                </a:lnTo>
                <a:lnTo>
                  <a:pt x="1710" y="341"/>
                </a:lnTo>
                <a:lnTo>
                  <a:pt x="1710" y="335"/>
                </a:lnTo>
                <a:lnTo>
                  <a:pt x="1704" y="341"/>
                </a:lnTo>
                <a:lnTo>
                  <a:pt x="1685" y="367"/>
                </a:lnTo>
                <a:lnTo>
                  <a:pt x="1685" y="373"/>
                </a:lnTo>
                <a:lnTo>
                  <a:pt x="1698" y="373"/>
                </a:lnTo>
                <a:lnTo>
                  <a:pt x="5433" y="495"/>
                </a:lnTo>
                <a:lnTo>
                  <a:pt x="1672" y="264"/>
                </a:lnTo>
                <a:lnTo>
                  <a:pt x="1672" y="251"/>
                </a:lnTo>
                <a:lnTo>
                  <a:pt x="1665" y="245"/>
                </a:lnTo>
                <a:lnTo>
                  <a:pt x="1653" y="238"/>
                </a:lnTo>
                <a:lnTo>
                  <a:pt x="1646" y="238"/>
                </a:lnTo>
                <a:lnTo>
                  <a:pt x="1646" y="245"/>
                </a:lnTo>
                <a:lnTo>
                  <a:pt x="1659" y="264"/>
                </a:lnTo>
                <a:lnTo>
                  <a:pt x="1665" y="264"/>
                </a:lnTo>
                <a:lnTo>
                  <a:pt x="1672" y="264"/>
                </a:lnTo>
                <a:lnTo>
                  <a:pt x="5433" y="495"/>
                </a:lnTo>
                <a:lnTo>
                  <a:pt x="3009" y="213"/>
                </a:lnTo>
                <a:lnTo>
                  <a:pt x="3022" y="213"/>
                </a:lnTo>
                <a:lnTo>
                  <a:pt x="3022" y="206"/>
                </a:lnTo>
                <a:lnTo>
                  <a:pt x="3048" y="200"/>
                </a:lnTo>
                <a:lnTo>
                  <a:pt x="3048" y="193"/>
                </a:lnTo>
                <a:lnTo>
                  <a:pt x="3041" y="193"/>
                </a:lnTo>
                <a:lnTo>
                  <a:pt x="3015" y="193"/>
                </a:lnTo>
                <a:lnTo>
                  <a:pt x="3009" y="193"/>
                </a:lnTo>
                <a:lnTo>
                  <a:pt x="3009" y="200"/>
                </a:lnTo>
                <a:lnTo>
                  <a:pt x="3003" y="213"/>
                </a:lnTo>
                <a:lnTo>
                  <a:pt x="3009" y="213"/>
                </a:lnTo>
                <a:lnTo>
                  <a:pt x="5433" y="495"/>
                </a:lnTo>
                <a:lnTo>
                  <a:pt x="2855" y="283"/>
                </a:lnTo>
                <a:lnTo>
                  <a:pt x="2835" y="290"/>
                </a:lnTo>
                <a:lnTo>
                  <a:pt x="2835" y="296"/>
                </a:lnTo>
                <a:lnTo>
                  <a:pt x="2848" y="290"/>
                </a:lnTo>
                <a:lnTo>
                  <a:pt x="2868" y="283"/>
                </a:lnTo>
                <a:lnTo>
                  <a:pt x="2874" y="277"/>
                </a:lnTo>
                <a:lnTo>
                  <a:pt x="2868" y="270"/>
                </a:lnTo>
                <a:lnTo>
                  <a:pt x="2855" y="283"/>
                </a:lnTo>
                <a:lnTo>
                  <a:pt x="5433" y="495"/>
                </a:lnTo>
                <a:lnTo>
                  <a:pt x="1820" y="348"/>
                </a:lnTo>
                <a:lnTo>
                  <a:pt x="1813" y="341"/>
                </a:lnTo>
                <a:lnTo>
                  <a:pt x="1807" y="341"/>
                </a:lnTo>
                <a:lnTo>
                  <a:pt x="1813" y="354"/>
                </a:lnTo>
                <a:lnTo>
                  <a:pt x="1826" y="367"/>
                </a:lnTo>
                <a:lnTo>
                  <a:pt x="1826" y="354"/>
                </a:lnTo>
                <a:lnTo>
                  <a:pt x="1833" y="367"/>
                </a:lnTo>
                <a:lnTo>
                  <a:pt x="1845" y="373"/>
                </a:lnTo>
                <a:lnTo>
                  <a:pt x="1858" y="373"/>
                </a:lnTo>
                <a:lnTo>
                  <a:pt x="1865" y="380"/>
                </a:lnTo>
                <a:lnTo>
                  <a:pt x="1865" y="373"/>
                </a:lnTo>
                <a:lnTo>
                  <a:pt x="1858" y="367"/>
                </a:lnTo>
                <a:lnTo>
                  <a:pt x="1845" y="354"/>
                </a:lnTo>
                <a:lnTo>
                  <a:pt x="1826" y="354"/>
                </a:lnTo>
                <a:lnTo>
                  <a:pt x="1820" y="348"/>
                </a:lnTo>
                <a:lnTo>
                  <a:pt x="5433" y="495"/>
                </a:lnTo>
                <a:lnTo>
                  <a:pt x="2829" y="335"/>
                </a:lnTo>
                <a:lnTo>
                  <a:pt x="2848" y="335"/>
                </a:lnTo>
                <a:lnTo>
                  <a:pt x="2861" y="335"/>
                </a:lnTo>
                <a:lnTo>
                  <a:pt x="2880" y="341"/>
                </a:lnTo>
                <a:lnTo>
                  <a:pt x="2880" y="341"/>
                </a:lnTo>
                <a:lnTo>
                  <a:pt x="2868" y="328"/>
                </a:lnTo>
                <a:lnTo>
                  <a:pt x="2855" y="322"/>
                </a:lnTo>
                <a:lnTo>
                  <a:pt x="2835" y="328"/>
                </a:lnTo>
                <a:lnTo>
                  <a:pt x="2816" y="328"/>
                </a:lnTo>
                <a:lnTo>
                  <a:pt x="2829" y="335"/>
                </a:lnTo>
                <a:lnTo>
                  <a:pt x="5433" y="495"/>
                </a:lnTo>
                <a:lnTo>
                  <a:pt x="3009" y="232"/>
                </a:lnTo>
                <a:lnTo>
                  <a:pt x="3067" y="225"/>
                </a:lnTo>
                <a:lnTo>
                  <a:pt x="3093" y="225"/>
                </a:lnTo>
                <a:lnTo>
                  <a:pt x="3093" y="219"/>
                </a:lnTo>
                <a:lnTo>
                  <a:pt x="3060" y="219"/>
                </a:lnTo>
                <a:lnTo>
                  <a:pt x="3041" y="219"/>
                </a:lnTo>
                <a:lnTo>
                  <a:pt x="3003" y="225"/>
                </a:lnTo>
                <a:lnTo>
                  <a:pt x="2977" y="232"/>
                </a:lnTo>
                <a:lnTo>
                  <a:pt x="2970" y="232"/>
                </a:lnTo>
                <a:lnTo>
                  <a:pt x="3009" y="232"/>
                </a:lnTo>
                <a:lnTo>
                  <a:pt x="5433" y="495"/>
                </a:lnTo>
                <a:lnTo>
                  <a:pt x="2848" y="270"/>
                </a:lnTo>
                <a:lnTo>
                  <a:pt x="2868" y="264"/>
                </a:lnTo>
                <a:lnTo>
                  <a:pt x="2868" y="251"/>
                </a:lnTo>
                <a:lnTo>
                  <a:pt x="2861" y="251"/>
                </a:lnTo>
                <a:lnTo>
                  <a:pt x="2848" y="251"/>
                </a:lnTo>
                <a:lnTo>
                  <a:pt x="2835" y="251"/>
                </a:lnTo>
                <a:lnTo>
                  <a:pt x="2835" y="270"/>
                </a:lnTo>
                <a:lnTo>
                  <a:pt x="2842" y="270"/>
                </a:lnTo>
                <a:lnTo>
                  <a:pt x="2848" y="270"/>
                </a:lnTo>
                <a:lnTo>
                  <a:pt x="5433" y="495"/>
                </a:lnTo>
                <a:lnTo>
                  <a:pt x="1878" y="373"/>
                </a:lnTo>
                <a:lnTo>
                  <a:pt x="1903" y="386"/>
                </a:lnTo>
                <a:lnTo>
                  <a:pt x="1929" y="393"/>
                </a:lnTo>
                <a:lnTo>
                  <a:pt x="1980" y="393"/>
                </a:lnTo>
                <a:lnTo>
                  <a:pt x="1993" y="393"/>
                </a:lnTo>
                <a:lnTo>
                  <a:pt x="2019" y="393"/>
                </a:lnTo>
                <a:lnTo>
                  <a:pt x="2070" y="399"/>
                </a:lnTo>
                <a:lnTo>
                  <a:pt x="2128" y="399"/>
                </a:lnTo>
                <a:lnTo>
                  <a:pt x="2212" y="393"/>
                </a:lnTo>
                <a:lnTo>
                  <a:pt x="2244" y="386"/>
                </a:lnTo>
                <a:lnTo>
                  <a:pt x="2263" y="380"/>
                </a:lnTo>
                <a:lnTo>
                  <a:pt x="2225" y="380"/>
                </a:lnTo>
                <a:lnTo>
                  <a:pt x="2186" y="386"/>
                </a:lnTo>
                <a:lnTo>
                  <a:pt x="2148" y="386"/>
                </a:lnTo>
                <a:lnTo>
                  <a:pt x="2141" y="386"/>
                </a:lnTo>
                <a:lnTo>
                  <a:pt x="2135" y="386"/>
                </a:lnTo>
                <a:lnTo>
                  <a:pt x="2109" y="386"/>
                </a:lnTo>
                <a:lnTo>
                  <a:pt x="2051" y="386"/>
                </a:lnTo>
                <a:lnTo>
                  <a:pt x="2025" y="380"/>
                </a:lnTo>
                <a:lnTo>
                  <a:pt x="2006" y="373"/>
                </a:lnTo>
                <a:lnTo>
                  <a:pt x="1974" y="348"/>
                </a:lnTo>
                <a:lnTo>
                  <a:pt x="1968" y="341"/>
                </a:lnTo>
                <a:lnTo>
                  <a:pt x="1961" y="341"/>
                </a:lnTo>
                <a:lnTo>
                  <a:pt x="1968" y="354"/>
                </a:lnTo>
                <a:lnTo>
                  <a:pt x="1974" y="367"/>
                </a:lnTo>
                <a:lnTo>
                  <a:pt x="1980" y="367"/>
                </a:lnTo>
                <a:lnTo>
                  <a:pt x="1980" y="373"/>
                </a:lnTo>
                <a:lnTo>
                  <a:pt x="1980" y="380"/>
                </a:lnTo>
                <a:lnTo>
                  <a:pt x="1961" y="380"/>
                </a:lnTo>
                <a:lnTo>
                  <a:pt x="1955" y="380"/>
                </a:lnTo>
                <a:lnTo>
                  <a:pt x="1935" y="380"/>
                </a:lnTo>
                <a:lnTo>
                  <a:pt x="1923" y="380"/>
                </a:lnTo>
                <a:lnTo>
                  <a:pt x="1910" y="380"/>
                </a:lnTo>
                <a:lnTo>
                  <a:pt x="1884" y="367"/>
                </a:lnTo>
                <a:lnTo>
                  <a:pt x="1878" y="373"/>
                </a:lnTo>
                <a:lnTo>
                  <a:pt x="5433" y="495"/>
                </a:lnTo>
                <a:lnTo>
                  <a:pt x="1871" y="341"/>
                </a:lnTo>
                <a:lnTo>
                  <a:pt x="1890" y="354"/>
                </a:lnTo>
                <a:lnTo>
                  <a:pt x="1903" y="354"/>
                </a:lnTo>
                <a:lnTo>
                  <a:pt x="1903" y="348"/>
                </a:lnTo>
                <a:lnTo>
                  <a:pt x="1884" y="341"/>
                </a:lnTo>
                <a:lnTo>
                  <a:pt x="1878" y="335"/>
                </a:lnTo>
                <a:lnTo>
                  <a:pt x="1871" y="328"/>
                </a:lnTo>
                <a:lnTo>
                  <a:pt x="1865" y="328"/>
                </a:lnTo>
                <a:lnTo>
                  <a:pt x="1865" y="335"/>
                </a:lnTo>
                <a:lnTo>
                  <a:pt x="1871" y="341"/>
                </a:lnTo>
                <a:lnTo>
                  <a:pt x="5433" y="495"/>
                </a:lnTo>
                <a:lnTo>
                  <a:pt x="2784" y="277"/>
                </a:lnTo>
                <a:lnTo>
                  <a:pt x="2784" y="270"/>
                </a:lnTo>
                <a:lnTo>
                  <a:pt x="2778" y="270"/>
                </a:lnTo>
                <a:lnTo>
                  <a:pt x="2765" y="283"/>
                </a:lnTo>
                <a:lnTo>
                  <a:pt x="2771" y="283"/>
                </a:lnTo>
                <a:lnTo>
                  <a:pt x="2784" y="277"/>
                </a:lnTo>
                <a:lnTo>
                  <a:pt x="5433" y="495"/>
                </a:lnTo>
                <a:lnTo>
                  <a:pt x="2816" y="270"/>
                </a:lnTo>
                <a:lnTo>
                  <a:pt x="2816" y="264"/>
                </a:lnTo>
                <a:lnTo>
                  <a:pt x="2797" y="270"/>
                </a:lnTo>
                <a:lnTo>
                  <a:pt x="2803" y="277"/>
                </a:lnTo>
                <a:lnTo>
                  <a:pt x="2816" y="270"/>
                </a:lnTo>
                <a:lnTo>
                  <a:pt x="5433" y="495"/>
                </a:lnTo>
                <a:lnTo>
                  <a:pt x="2289" y="168"/>
                </a:lnTo>
                <a:lnTo>
                  <a:pt x="2328" y="168"/>
                </a:lnTo>
                <a:lnTo>
                  <a:pt x="2366" y="180"/>
                </a:lnTo>
                <a:lnTo>
                  <a:pt x="2405" y="187"/>
                </a:lnTo>
                <a:lnTo>
                  <a:pt x="2437" y="200"/>
                </a:lnTo>
                <a:lnTo>
                  <a:pt x="2450" y="206"/>
                </a:lnTo>
                <a:lnTo>
                  <a:pt x="2469" y="206"/>
                </a:lnTo>
                <a:lnTo>
                  <a:pt x="2482" y="219"/>
                </a:lnTo>
                <a:lnTo>
                  <a:pt x="2501" y="219"/>
                </a:lnTo>
                <a:lnTo>
                  <a:pt x="2527" y="225"/>
                </a:lnTo>
                <a:lnTo>
                  <a:pt x="2553" y="238"/>
                </a:lnTo>
                <a:lnTo>
                  <a:pt x="2565" y="245"/>
                </a:lnTo>
                <a:lnTo>
                  <a:pt x="2585" y="264"/>
                </a:lnTo>
                <a:lnTo>
                  <a:pt x="2610" y="270"/>
                </a:lnTo>
                <a:lnTo>
                  <a:pt x="2675" y="283"/>
                </a:lnTo>
                <a:lnTo>
                  <a:pt x="2681" y="290"/>
                </a:lnTo>
                <a:lnTo>
                  <a:pt x="2675" y="296"/>
                </a:lnTo>
                <a:lnTo>
                  <a:pt x="2630" y="303"/>
                </a:lnTo>
                <a:lnTo>
                  <a:pt x="2668" y="303"/>
                </a:lnTo>
                <a:lnTo>
                  <a:pt x="2694" y="303"/>
                </a:lnTo>
                <a:lnTo>
                  <a:pt x="2713" y="303"/>
                </a:lnTo>
                <a:lnTo>
                  <a:pt x="2733" y="303"/>
                </a:lnTo>
                <a:lnTo>
                  <a:pt x="2739" y="309"/>
                </a:lnTo>
                <a:lnTo>
                  <a:pt x="2778" y="315"/>
                </a:lnTo>
                <a:lnTo>
                  <a:pt x="2797" y="315"/>
                </a:lnTo>
                <a:lnTo>
                  <a:pt x="2810" y="309"/>
                </a:lnTo>
                <a:lnTo>
                  <a:pt x="2803" y="309"/>
                </a:lnTo>
                <a:lnTo>
                  <a:pt x="2784" y="309"/>
                </a:lnTo>
                <a:lnTo>
                  <a:pt x="2758" y="296"/>
                </a:lnTo>
                <a:lnTo>
                  <a:pt x="2745" y="290"/>
                </a:lnTo>
                <a:lnTo>
                  <a:pt x="2739" y="290"/>
                </a:lnTo>
                <a:lnTo>
                  <a:pt x="2707" y="290"/>
                </a:lnTo>
                <a:lnTo>
                  <a:pt x="2688" y="277"/>
                </a:lnTo>
                <a:lnTo>
                  <a:pt x="2655" y="270"/>
                </a:lnTo>
                <a:lnTo>
                  <a:pt x="2623" y="251"/>
                </a:lnTo>
                <a:lnTo>
                  <a:pt x="2578" y="238"/>
                </a:lnTo>
                <a:lnTo>
                  <a:pt x="2520" y="213"/>
                </a:lnTo>
                <a:lnTo>
                  <a:pt x="2437" y="187"/>
                </a:lnTo>
                <a:lnTo>
                  <a:pt x="2321" y="161"/>
                </a:lnTo>
                <a:lnTo>
                  <a:pt x="2270" y="155"/>
                </a:lnTo>
                <a:lnTo>
                  <a:pt x="2250" y="155"/>
                </a:lnTo>
                <a:lnTo>
                  <a:pt x="2250" y="161"/>
                </a:lnTo>
                <a:lnTo>
                  <a:pt x="2263" y="161"/>
                </a:lnTo>
                <a:lnTo>
                  <a:pt x="2289" y="168"/>
                </a:lnTo>
                <a:lnTo>
                  <a:pt x="5433" y="495"/>
                </a:lnTo>
                <a:close/>
              </a:path>
            </a:pathLst>
          </a:cu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38100" algn="tl" rotWithShape="0">
              <a:schemeClr val="bg1">
                <a:alpha val="60000"/>
              </a:schemeClr>
            </a:outerShdw>
          </a:effectLst>
        </p:spPr>
        <p:txBody>
          <a:bodyPr vert="horz" wrap="square" lIns="99569" tIns="49785" rIns="99569" bIns="49785" anchor="t" compatLnSpc="1"/>
          <a:lstStyle/>
          <a:p>
            <a:endParaRPr kumimoji="0" lang="ja-JP" altLang="en-US" dirty="0"/>
          </a:p>
        </p:txBody>
      </p:sp>
      <p:sp>
        <p:nvSpPr>
          <p:cNvPr id="13" name="フリーフォーム 12"/>
          <p:cNvSpPr>
            <a:spLocks/>
          </p:cNvSpPr>
          <p:nvPr/>
        </p:nvSpPr>
        <p:spPr bwMode="auto">
          <a:xfrm>
            <a:off x="0" y="0"/>
            <a:ext cx="10693400" cy="7575265"/>
          </a:xfrm>
          <a:custGeom>
            <a:avLst/>
            <a:gdLst/>
            <a:ahLst/>
            <a:cxnLst>
              <a:cxn ang="0">
                <a:pos x="2808" y="370"/>
              </a:cxn>
              <a:cxn ang="0">
                <a:pos x="2679" y="719"/>
              </a:cxn>
              <a:cxn ang="0">
                <a:pos x="2462" y="879"/>
              </a:cxn>
              <a:cxn ang="0">
                <a:pos x="1646" y="1440"/>
              </a:cxn>
              <a:cxn ang="0">
                <a:pos x="1479" y="1684"/>
              </a:cxn>
              <a:cxn ang="0">
                <a:pos x="1287" y="1848"/>
              </a:cxn>
              <a:cxn ang="0">
                <a:pos x="1162" y="2082"/>
              </a:cxn>
              <a:cxn ang="0">
                <a:pos x="1343" y="1963"/>
              </a:cxn>
              <a:cxn ang="0">
                <a:pos x="1437" y="2012"/>
              </a:cxn>
              <a:cxn ang="0">
                <a:pos x="1556" y="1980"/>
              </a:cxn>
              <a:cxn ang="0">
                <a:pos x="1573" y="1813"/>
              </a:cxn>
              <a:cxn ang="0">
                <a:pos x="1782" y="1430"/>
              </a:cxn>
              <a:cxn ang="0">
                <a:pos x="1793" y="1388"/>
              </a:cxn>
              <a:cxn ang="0">
                <a:pos x="1789" y="1353"/>
              </a:cxn>
              <a:cxn ang="0">
                <a:pos x="2068" y="1151"/>
              </a:cxn>
              <a:cxn ang="0">
                <a:pos x="2302" y="1022"/>
              </a:cxn>
              <a:cxn ang="0">
                <a:pos x="2082" y="1172"/>
              </a:cxn>
              <a:cxn ang="0">
                <a:pos x="1915" y="1287"/>
              </a:cxn>
              <a:cxn ang="0">
                <a:pos x="2033" y="1224"/>
              </a:cxn>
              <a:cxn ang="0">
                <a:pos x="2075" y="1200"/>
              </a:cxn>
              <a:cxn ang="0">
                <a:pos x="1988" y="1266"/>
              </a:cxn>
              <a:cxn ang="0">
                <a:pos x="2602" y="875"/>
              </a:cxn>
              <a:cxn ang="0">
                <a:pos x="2783" y="774"/>
              </a:cxn>
              <a:cxn ang="0">
                <a:pos x="2616" y="325"/>
              </a:cxn>
              <a:cxn ang="0">
                <a:pos x="2522" y="293"/>
              </a:cxn>
              <a:cxn ang="0">
                <a:pos x="2208" y="258"/>
              </a:cxn>
              <a:cxn ang="0">
                <a:pos x="2225" y="262"/>
              </a:cxn>
              <a:cxn ang="0">
                <a:pos x="1486" y="276"/>
              </a:cxn>
              <a:cxn ang="0">
                <a:pos x="1845" y="251"/>
              </a:cxn>
              <a:cxn ang="0">
                <a:pos x="1514" y="262"/>
              </a:cxn>
              <a:cxn ang="0">
                <a:pos x="1280" y="227"/>
              </a:cxn>
              <a:cxn ang="0">
                <a:pos x="830" y="81"/>
              </a:cxn>
              <a:cxn ang="0">
                <a:pos x="761" y="35"/>
              </a:cxn>
              <a:cxn ang="0">
                <a:pos x="736" y="74"/>
              </a:cxn>
              <a:cxn ang="0">
                <a:pos x="869" y="95"/>
              </a:cxn>
              <a:cxn ang="0">
                <a:pos x="1305" y="834"/>
              </a:cxn>
              <a:cxn ang="0">
                <a:pos x="1231" y="949"/>
              </a:cxn>
              <a:cxn ang="0">
                <a:pos x="1214" y="956"/>
              </a:cxn>
              <a:cxn ang="0">
                <a:pos x="1075" y="938"/>
              </a:cxn>
              <a:cxn ang="0">
                <a:pos x="1116" y="1064"/>
              </a:cxn>
              <a:cxn ang="0">
                <a:pos x="1043" y="1144"/>
              </a:cxn>
              <a:cxn ang="0">
                <a:pos x="966" y="1210"/>
              </a:cxn>
              <a:cxn ang="0">
                <a:pos x="2839" y="356"/>
              </a:cxn>
              <a:cxn ang="0">
                <a:pos x="2839" y="356"/>
              </a:cxn>
              <a:cxn ang="0">
                <a:pos x="593" y="1580"/>
              </a:cxn>
              <a:cxn ang="0">
                <a:pos x="639" y="1377"/>
              </a:cxn>
              <a:cxn ang="0">
                <a:pos x="412" y="1702"/>
              </a:cxn>
              <a:cxn ang="0">
                <a:pos x="381" y="1736"/>
              </a:cxn>
              <a:cxn ang="0">
                <a:pos x="2839" y="356"/>
              </a:cxn>
              <a:cxn ang="0">
                <a:pos x="63" y="1879"/>
              </a:cxn>
              <a:cxn ang="0">
                <a:pos x="88" y="841"/>
              </a:cxn>
              <a:cxn ang="0">
                <a:pos x="21" y="848"/>
              </a:cxn>
              <a:cxn ang="0">
                <a:pos x="245" y="757"/>
              </a:cxn>
              <a:cxn ang="0">
                <a:pos x="646" y="652"/>
              </a:cxn>
              <a:cxn ang="0">
                <a:pos x="973" y="485"/>
              </a:cxn>
              <a:cxn ang="0">
                <a:pos x="1364" y="558"/>
              </a:cxn>
              <a:cxn ang="0">
                <a:pos x="1483" y="558"/>
              </a:cxn>
              <a:cxn ang="0">
                <a:pos x="1619" y="475"/>
              </a:cxn>
              <a:cxn ang="0">
                <a:pos x="1761" y="527"/>
              </a:cxn>
              <a:cxn ang="0">
                <a:pos x="1803" y="213"/>
              </a:cxn>
              <a:cxn ang="0">
                <a:pos x="2839" y="356"/>
              </a:cxn>
              <a:cxn ang="0">
                <a:pos x="2013" y="14"/>
              </a:cxn>
            </a:cxnLst>
            <a:rect l="0" t="0" r="0" b="0"/>
            <a:pathLst>
              <a:path w="2846" h="2082">
                <a:moveTo>
                  <a:pt x="2839" y="356"/>
                </a:moveTo>
                <a:lnTo>
                  <a:pt x="2836" y="353"/>
                </a:lnTo>
                <a:lnTo>
                  <a:pt x="2832" y="349"/>
                </a:lnTo>
                <a:lnTo>
                  <a:pt x="2822" y="349"/>
                </a:lnTo>
                <a:lnTo>
                  <a:pt x="2818" y="349"/>
                </a:lnTo>
                <a:lnTo>
                  <a:pt x="2815" y="346"/>
                </a:lnTo>
                <a:lnTo>
                  <a:pt x="2804" y="339"/>
                </a:lnTo>
                <a:lnTo>
                  <a:pt x="2797" y="335"/>
                </a:lnTo>
                <a:lnTo>
                  <a:pt x="2794" y="342"/>
                </a:lnTo>
                <a:lnTo>
                  <a:pt x="2794" y="346"/>
                </a:lnTo>
                <a:lnTo>
                  <a:pt x="2787" y="353"/>
                </a:lnTo>
                <a:lnTo>
                  <a:pt x="2787" y="356"/>
                </a:lnTo>
                <a:lnTo>
                  <a:pt x="2797" y="356"/>
                </a:lnTo>
                <a:lnTo>
                  <a:pt x="2815" y="363"/>
                </a:lnTo>
                <a:lnTo>
                  <a:pt x="2808" y="370"/>
                </a:lnTo>
                <a:lnTo>
                  <a:pt x="2797" y="394"/>
                </a:lnTo>
                <a:lnTo>
                  <a:pt x="2787" y="419"/>
                </a:lnTo>
                <a:lnTo>
                  <a:pt x="2769" y="468"/>
                </a:lnTo>
                <a:lnTo>
                  <a:pt x="2755" y="499"/>
                </a:lnTo>
                <a:lnTo>
                  <a:pt x="2752" y="509"/>
                </a:lnTo>
                <a:lnTo>
                  <a:pt x="2738" y="509"/>
                </a:lnTo>
                <a:lnTo>
                  <a:pt x="2724" y="509"/>
                </a:lnTo>
                <a:lnTo>
                  <a:pt x="2710" y="513"/>
                </a:lnTo>
                <a:lnTo>
                  <a:pt x="2696" y="520"/>
                </a:lnTo>
                <a:lnTo>
                  <a:pt x="2696" y="523"/>
                </a:lnTo>
                <a:lnTo>
                  <a:pt x="2696" y="537"/>
                </a:lnTo>
                <a:lnTo>
                  <a:pt x="2696" y="555"/>
                </a:lnTo>
                <a:lnTo>
                  <a:pt x="2689" y="638"/>
                </a:lnTo>
                <a:lnTo>
                  <a:pt x="2686" y="691"/>
                </a:lnTo>
                <a:lnTo>
                  <a:pt x="2679" y="719"/>
                </a:lnTo>
                <a:lnTo>
                  <a:pt x="2675" y="722"/>
                </a:lnTo>
                <a:lnTo>
                  <a:pt x="2665" y="722"/>
                </a:lnTo>
                <a:lnTo>
                  <a:pt x="2640" y="726"/>
                </a:lnTo>
                <a:lnTo>
                  <a:pt x="2630" y="733"/>
                </a:lnTo>
                <a:lnTo>
                  <a:pt x="2612" y="746"/>
                </a:lnTo>
                <a:lnTo>
                  <a:pt x="2591" y="771"/>
                </a:lnTo>
                <a:lnTo>
                  <a:pt x="2584" y="774"/>
                </a:lnTo>
                <a:lnTo>
                  <a:pt x="2574" y="778"/>
                </a:lnTo>
                <a:lnTo>
                  <a:pt x="2546" y="792"/>
                </a:lnTo>
                <a:lnTo>
                  <a:pt x="2518" y="809"/>
                </a:lnTo>
                <a:lnTo>
                  <a:pt x="2497" y="834"/>
                </a:lnTo>
                <a:lnTo>
                  <a:pt x="2483" y="851"/>
                </a:lnTo>
                <a:lnTo>
                  <a:pt x="2476" y="868"/>
                </a:lnTo>
                <a:lnTo>
                  <a:pt x="2469" y="879"/>
                </a:lnTo>
                <a:lnTo>
                  <a:pt x="2462" y="879"/>
                </a:lnTo>
                <a:lnTo>
                  <a:pt x="2455" y="879"/>
                </a:lnTo>
                <a:lnTo>
                  <a:pt x="2448" y="882"/>
                </a:lnTo>
                <a:lnTo>
                  <a:pt x="2386" y="924"/>
                </a:lnTo>
                <a:lnTo>
                  <a:pt x="2326" y="963"/>
                </a:lnTo>
                <a:lnTo>
                  <a:pt x="2173" y="1064"/>
                </a:lnTo>
                <a:lnTo>
                  <a:pt x="2121" y="1099"/>
                </a:lnTo>
                <a:lnTo>
                  <a:pt x="2058" y="1133"/>
                </a:lnTo>
                <a:lnTo>
                  <a:pt x="1918" y="1227"/>
                </a:lnTo>
                <a:lnTo>
                  <a:pt x="1877" y="1259"/>
                </a:lnTo>
                <a:lnTo>
                  <a:pt x="1838" y="1294"/>
                </a:lnTo>
                <a:lnTo>
                  <a:pt x="1786" y="1346"/>
                </a:lnTo>
                <a:lnTo>
                  <a:pt x="1723" y="1388"/>
                </a:lnTo>
                <a:lnTo>
                  <a:pt x="1678" y="1412"/>
                </a:lnTo>
                <a:lnTo>
                  <a:pt x="1660" y="1426"/>
                </a:lnTo>
                <a:lnTo>
                  <a:pt x="1646" y="1440"/>
                </a:lnTo>
                <a:lnTo>
                  <a:pt x="1643" y="1451"/>
                </a:lnTo>
                <a:lnTo>
                  <a:pt x="1636" y="1471"/>
                </a:lnTo>
                <a:lnTo>
                  <a:pt x="1622" y="1489"/>
                </a:lnTo>
                <a:lnTo>
                  <a:pt x="1605" y="1513"/>
                </a:lnTo>
                <a:lnTo>
                  <a:pt x="1591" y="1520"/>
                </a:lnTo>
                <a:lnTo>
                  <a:pt x="1573" y="1538"/>
                </a:lnTo>
                <a:lnTo>
                  <a:pt x="1559" y="1555"/>
                </a:lnTo>
                <a:lnTo>
                  <a:pt x="1545" y="1576"/>
                </a:lnTo>
                <a:lnTo>
                  <a:pt x="1528" y="1600"/>
                </a:lnTo>
                <a:lnTo>
                  <a:pt x="1521" y="1604"/>
                </a:lnTo>
                <a:lnTo>
                  <a:pt x="1517" y="1607"/>
                </a:lnTo>
                <a:lnTo>
                  <a:pt x="1503" y="1625"/>
                </a:lnTo>
                <a:lnTo>
                  <a:pt x="1496" y="1649"/>
                </a:lnTo>
                <a:lnTo>
                  <a:pt x="1493" y="1667"/>
                </a:lnTo>
                <a:lnTo>
                  <a:pt x="1479" y="1684"/>
                </a:lnTo>
                <a:lnTo>
                  <a:pt x="1465" y="1702"/>
                </a:lnTo>
                <a:lnTo>
                  <a:pt x="1444" y="1709"/>
                </a:lnTo>
                <a:lnTo>
                  <a:pt x="1413" y="1726"/>
                </a:lnTo>
                <a:lnTo>
                  <a:pt x="1395" y="1733"/>
                </a:lnTo>
                <a:lnTo>
                  <a:pt x="1381" y="1736"/>
                </a:lnTo>
                <a:lnTo>
                  <a:pt x="1357" y="1747"/>
                </a:lnTo>
                <a:lnTo>
                  <a:pt x="1333" y="1761"/>
                </a:lnTo>
                <a:lnTo>
                  <a:pt x="1326" y="1768"/>
                </a:lnTo>
                <a:lnTo>
                  <a:pt x="1322" y="1775"/>
                </a:lnTo>
                <a:lnTo>
                  <a:pt x="1312" y="1792"/>
                </a:lnTo>
                <a:lnTo>
                  <a:pt x="1298" y="1813"/>
                </a:lnTo>
                <a:lnTo>
                  <a:pt x="1287" y="1824"/>
                </a:lnTo>
                <a:lnTo>
                  <a:pt x="1284" y="1831"/>
                </a:lnTo>
                <a:lnTo>
                  <a:pt x="1284" y="1838"/>
                </a:lnTo>
                <a:lnTo>
                  <a:pt x="1287" y="1848"/>
                </a:lnTo>
                <a:lnTo>
                  <a:pt x="1291" y="1851"/>
                </a:lnTo>
                <a:lnTo>
                  <a:pt x="1284" y="1865"/>
                </a:lnTo>
                <a:lnTo>
                  <a:pt x="1266" y="1883"/>
                </a:lnTo>
                <a:lnTo>
                  <a:pt x="1245" y="1900"/>
                </a:lnTo>
                <a:lnTo>
                  <a:pt x="1238" y="1911"/>
                </a:lnTo>
                <a:lnTo>
                  <a:pt x="1228" y="1921"/>
                </a:lnTo>
                <a:lnTo>
                  <a:pt x="1228" y="1932"/>
                </a:lnTo>
                <a:lnTo>
                  <a:pt x="1221" y="1939"/>
                </a:lnTo>
                <a:lnTo>
                  <a:pt x="1172" y="1994"/>
                </a:lnTo>
                <a:lnTo>
                  <a:pt x="1151" y="2012"/>
                </a:lnTo>
                <a:lnTo>
                  <a:pt x="1127" y="2029"/>
                </a:lnTo>
                <a:lnTo>
                  <a:pt x="1082" y="2057"/>
                </a:lnTo>
                <a:lnTo>
                  <a:pt x="1040" y="2082"/>
                </a:lnTo>
                <a:lnTo>
                  <a:pt x="1158" y="2082"/>
                </a:lnTo>
                <a:lnTo>
                  <a:pt x="1162" y="2082"/>
                </a:lnTo>
                <a:lnTo>
                  <a:pt x="1169" y="2075"/>
                </a:lnTo>
                <a:lnTo>
                  <a:pt x="1190" y="2050"/>
                </a:lnTo>
                <a:lnTo>
                  <a:pt x="1204" y="2043"/>
                </a:lnTo>
                <a:lnTo>
                  <a:pt x="1228" y="2033"/>
                </a:lnTo>
                <a:lnTo>
                  <a:pt x="1256" y="2012"/>
                </a:lnTo>
                <a:lnTo>
                  <a:pt x="1273" y="1987"/>
                </a:lnTo>
                <a:lnTo>
                  <a:pt x="1305" y="1970"/>
                </a:lnTo>
                <a:lnTo>
                  <a:pt x="1319" y="1963"/>
                </a:lnTo>
                <a:lnTo>
                  <a:pt x="1329" y="1953"/>
                </a:lnTo>
                <a:lnTo>
                  <a:pt x="1333" y="1949"/>
                </a:lnTo>
                <a:lnTo>
                  <a:pt x="1340" y="1949"/>
                </a:lnTo>
                <a:lnTo>
                  <a:pt x="1336" y="1956"/>
                </a:lnTo>
                <a:lnTo>
                  <a:pt x="1333" y="1963"/>
                </a:lnTo>
                <a:lnTo>
                  <a:pt x="1336" y="1963"/>
                </a:lnTo>
                <a:lnTo>
                  <a:pt x="1343" y="1963"/>
                </a:lnTo>
                <a:lnTo>
                  <a:pt x="1354" y="1960"/>
                </a:lnTo>
                <a:lnTo>
                  <a:pt x="1360" y="1960"/>
                </a:lnTo>
                <a:lnTo>
                  <a:pt x="1371" y="1960"/>
                </a:lnTo>
                <a:lnTo>
                  <a:pt x="1381" y="1977"/>
                </a:lnTo>
                <a:lnTo>
                  <a:pt x="1388" y="1980"/>
                </a:lnTo>
                <a:lnTo>
                  <a:pt x="1395" y="1984"/>
                </a:lnTo>
                <a:lnTo>
                  <a:pt x="1395" y="1987"/>
                </a:lnTo>
                <a:lnTo>
                  <a:pt x="1402" y="1994"/>
                </a:lnTo>
                <a:lnTo>
                  <a:pt x="1406" y="2005"/>
                </a:lnTo>
                <a:lnTo>
                  <a:pt x="1406" y="2012"/>
                </a:lnTo>
                <a:lnTo>
                  <a:pt x="1406" y="2015"/>
                </a:lnTo>
                <a:lnTo>
                  <a:pt x="1409" y="2015"/>
                </a:lnTo>
                <a:lnTo>
                  <a:pt x="1420" y="2008"/>
                </a:lnTo>
                <a:lnTo>
                  <a:pt x="1430" y="2008"/>
                </a:lnTo>
                <a:lnTo>
                  <a:pt x="1437" y="2012"/>
                </a:lnTo>
                <a:lnTo>
                  <a:pt x="1448" y="2019"/>
                </a:lnTo>
                <a:lnTo>
                  <a:pt x="1458" y="2019"/>
                </a:lnTo>
                <a:lnTo>
                  <a:pt x="1469" y="2022"/>
                </a:lnTo>
                <a:lnTo>
                  <a:pt x="1472" y="2026"/>
                </a:lnTo>
                <a:lnTo>
                  <a:pt x="1476" y="2033"/>
                </a:lnTo>
                <a:lnTo>
                  <a:pt x="1479" y="2040"/>
                </a:lnTo>
                <a:lnTo>
                  <a:pt x="1493" y="2033"/>
                </a:lnTo>
                <a:lnTo>
                  <a:pt x="1510" y="2022"/>
                </a:lnTo>
                <a:lnTo>
                  <a:pt x="1517" y="2022"/>
                </a:lnTo>
                <a:lnTo>
                  <a:pt x="1528" y="2022"/>
                </a:lnTo>
                <a:lnTo>
                  <a:pt x="1542" y="2022"/>
                </a:lnTo>
                <a:lnTo>
                  <a:pt x="1549" y="2019"/>
                </a:lnTo>
                <a:lnTo>
                  <a:pt x="1545" y="2008"/>
                </a:lnTo>
                <a:lnTo>
                  <a:pt x="1552" y="1994"/>
                </a:lnTo>
                <a:lnTo>
                  <a:pt x="1556" y="1980"/>
                </a:lnTo>
                <a:lnTo>
                  <a:pt x="1559" y="1977"/>
                </a:lnTo>
                <a:lnTo>
                  <a:pt x="1566" y="1970"/>
                </a:lnTo>
                <a:lnTo>
                  <a:pt x="1570" y="1966"/>
                </a:lnTo>
                <a:lnTo>
                  <a:pt x="1563" y="1960"/>
                </a:lnTo>
                <a:lnTo>
                  <a:pt x="1563" y="1942"/>
                </a:lnTo>
                <a:lnTo>
                  <a:pt x="1563" y="1935"/>
                </a:lnTo>
                <a:lnTo>
                  <a:pt x="1570" y="1925"/>
                </a:lnTo>
                <a:lnTo>
                  <a:pt x="1570" y="1921"/>
                </a:lnTo>
                <a:lnTo>
                  <a:pt x="1563" y="1914"/>
                </a:lnTo>
                <a:lnTo>
                  <a:pt x="1559" y="1897"/>
                </a:lnTo>
                <a:lnTo>
                  <a:pt x="1559" y="1872"/>
                </a:lnTo>
                <a:lnTo>
                  <a:pt x="1556" y="1848"/>
                </a:lnTo>
                <a:lnTo>
                  <a:pt x="1559" y="1838"/>
                </a:lnTo>
                <a:lnTo>
                  <a:pt x="1566" y="1827"/>
                </a:lnTo>
                <a:lnTo>
                  <a:pt x="1573" y="1813"/>
                </a:lnTo>
                <a:lnTo>
                  <a:pt x="1573" y="1792"/>
                </a:lnTo>
                <a:lnTo>
                  <a:pt x="1587" y="1768"/>
                </a:lnTo>
                <a:lnTo>
                  <a:pt x="1601" y="1743"/>
                </a:lnTo>
                <a:lnTo>
                  <a:pt x="1629" y="1677"/>
                </a:lnTo>
                <a:lnTo>
                  <a:pt x="1639" y="1656"/>
                </a:lnTo>
                <a:lnTo>
                  <a:pt x="1650" y="1639"/>
                </a:lnTo>
                <a:lnTo>
                  <a:pt x="1664" y="1618"/>
                </a:lnTo>
                <a:lnTo>
                  <a:pt x="1671" y="1594"/>
                </a:lnTo>
                <a:lnTo>
                  <a:pt x="1678" y="1583"/>
                </a:lnTo>
                <a:lnTo>
                  <a:pt x="1688" y="1569"/>
                </a:lnTo>
                <a:lnTo>
                  <a:pt x="1702" y="1552"/>
                </a:lnTo>
                <a:lnTo>
                  <a:pt x="1730" y="1510"/>
                </a:lnTo>
                <a:lnTo>
                  <a:pt x="1741" y="1496"/>
                </a:lnTo>
                <a:lnTo>
                  <a:pt x="1755" y="1478"/>
                </a:lnTo>
                <a:lnTo>
                  <a:pt x="1782" y="1430"/>
                </a:lnTo>
                <a:lnTo>
                  <a:pt x="1814" y="1391"/>
                </a:lnTo>
                <a:lnTo>
                  <a:pt x="1835" y="1377"/>
                </a:lnTo>
                <a:lnTo>
                  <a:pt x="1842" y="1363"/>
                </a:lnTo>
                <a:lnTo>
                  <a:pt x="1845" y="1353"/>
                </a:lnTo>
                <a:lnTo>
                  <a:pt x="1842" y="1356"/>
                </a:lnTo>
                <a:lnTo>
                  <a:pt x="1838" y="1363"/>
                </a:lnTo>
                <a:lnTo>
                  <a:pt x="1835" y="1370"/>
                </a:lnTo>
                <a:lnTo>
                  <a:pt x="1824" y="1374"/>
                </a:lnTo>
                <a:lnTo>
                  <a:pt x="1810" y="1377"/>
                </a:lnTo>
                <a:lnTo>
                  <a:pt x="1803" y="1381"/>
                </a:lnTo>
                <a:lnTo>
                  <a:pt x="1800" y="1384"/>
                </a:lnTo>
                <a:lnTo>
                  <a:pt x="1786" y="1398"/>
                </a:lnTo>
                <a:lnTo>
                  <a:pt x="1782" y="1398"/>
                </a:lnTo>
                <a:lnTo>
                  <a:pt x="1786" y="1395"/>
                </a:lnTo>
                <a:lnTo>
                  <a:pt x="1793" y="1388"/>
                </a:lnTo>
                <a:lnTo>
                  <a:pt x="1807" y="1370"/>
                </a:lnTo>
                <a:lnTo>
                  <a:pt x="1821" y="1356"/>
                </a:lnTo>
                <a:lnTo>
                  <a:pt x="1845" y="1332"/>
                </a:lnTo>
                <a:lnTo>
                  <a:pt x="1824" y="1349"/>
                </a:lnTo>
                <a:lnTo>
                  <a:pt x="1807" y="1363"/>
                </a:lnTo>
                <a:lnTo>
                  <a:pt x="1779" y="1391"/>
                </a:lnTo>
                <a:lnTo>
                  <a:pt x="1761" y="1409"/>
                </a:lnTo>
                <a:lnTo>
                  <a:pt x="1758" y="1412"/>
                </a:lnTo>
                <a:lnTo>
                  <a:pt x="1758" y="1409"/>
                </a:lnTo>
                <a:lnTo>
                  <a:pt x="1758" y="1398"/>
                </a:lnTo>
                <a:lnTo>
                  <a:pt x="1765" y="1391"/>
                </a:lnTo>
                <a:lnTo>
                  <a:pt x="1772" y="1384"/>
                </a:lnTo>
                <a:lnTo>
                  <a:pt x="1782" y="1374"/>
                </a:lnTo>
                <a:lnTo>
                  <a:pt x="1786" y="1363"/>
                </a:lnTo>
                <a:lnTo>
                  <a:pt x="1789" y="1353"/>
                </a:lnTo>
                <a:lnTo>
                  <a:pt x="1800" y="1339"/>
                </a:lnTo>
                <a:lnTo>
                  <a:pt x="1817" y="1318"/>
                </a:lnTo>
                <a:lnTo>
                  <a:pt x="1877" y="1266"/>
                </a:lnTo>
                <a:lnTo>
                  <a:pt x="1897" y="1252"/>
                </a:lnTo>
                <a:lnTo>
                  <a:pt x="1943" y="1221"/>
                </a:lnTo>
                <a:lnTo>
                  <a:pt x="1960" y="1210"/>
                </a:lnTo>
                <a:lnTo>
                  <a:pt x="1974" y="1200"/>
                </a:lnTo>
                <a:lnTo>
                  <a:pt x="1992" y="1189"/>
                </a:lnTo>
                <a:lnTo>
                  <a:pt x="2013" y="1179"/>
                </a:lnTo>
                <a:lnTo>
                  <a:pt x="2016" y="1179"/>
                </a:lnTo>
                <a:lnTo>
                  <a:pt x="2020" y="1179"/>
                </a:lnTo>
                <a:lnTo>
                  <a:pt x="2030" y="1175"/>
                </a:lnTo>
                <a:lnTo>
                  <a:pt x="2040" y="1168"/>
                </a:lnTo>
                <a:lnTo>
                  <a:pt x="2054" y="1158"/>
                </a:lnTo>
                <a:lnTo>
                  <a:pt x="2068" y="1151"/>
                </a:lnTo>
                <a:lnTo>
                  <a:pt x="2117" y="1123"/>
                </a:lnTo>
                <a:lnTo>
                  <a:pt x="2121" y="1119"/>
                </a:lnTo>
                <a:lnTo>
                  <a:pt x="2124" y="1123"/>
                </a:lnTo>
                <a:lnTo>
                  <a:pt x="2142" y="1116"/>
                </a:lnTo>
                <a:lnTo>
                  <a:pt x="2159" y="1102"/>
                </a:lnTo>
                <a:lnTo>
                  <a:pt x="2180" y="1092"/>
                </a:lnTo>
                <a:lnTo>
                  <a:pt x="2201" y="1081"/>
                </a:lnTo>
                <a:lnTo>
                  <a:pt x="2215" y="1071"/>
                </a:lnTo>
                <a:lnTo>
                  <a:pt x="2257" y="1036"/>
                </a:lnTo>
                <a:lnTo>
                  <a:pt x="2312" y="1001"/>
                </a:lnTo>
                <a:lnTo>
                  <a:pt x="2319" y="1001"/>
                </a:lnTo>
                <a:lnTo>
                  <a:pt x="2319" y="1008"/>
                </a:lnTo>
                <a:lnTo>
                  <a:pt x="2319" y="1011"/>
                </a:lnTo>
                <a:lnTo>
                  <a:pt x="2312" y="1015"/>
                </a:lnTo>
                <a:lnTo>
                  <a:pt x="2302" y="1022"/>
                </a:lnTo>
                <a:lnTo>
                  <a:pt x="2288" y="1032"/>
                </a:lnTo>
                <a:lnTo>
                  <a:pt x="2264" y="1050"/>
                </a:lnTo>
                <a:lnTo>
                  <a:pt x="2243" y="1064"/>
                </a:lnTo>
                <a:lnTo>
                  <a:pt x="2218" y="1078"/>
                </a:lnTo>
                <a:lnTo>
                  <a:pt x="2190" y="1095"/>
                </a:lnTo>
                <a:lnTo>
                  <a:pt x="2156" y="1116"/>
                </a:lnTo>
                <a:lnTo>
                  <a:pt x="2135" y="1130"/>
                </a:lnTo>
                <a:lnTo>
                  <a:pt x="2128" y="1137"/>
                </a:lnTo>
                <a:lnTo>
                  <a:pt x="2117" y="1140"/>
                </a:lnTo>
                <a:lnTo>
                  <a:pt x="2114" y="1144"/>
                </a:lnTo>
                <a:lnTo>
                  <a:pt x="2114" y="1147"/>
                </a:lnTo>
                <a:lnTo>
                  <a:pt x="2114" y="1154"/>
                </a:lnTo>
                <a:lnTo>
                  <a:pt x="2100" y="1161"/>
                </a:lnTo>
                <a:lnTo>
                  <a:pt x="2089" y="1165"/>
                </a:lnTo>
                <a:lnTo>
                  <a:pt x="2082" y="1172"/>
                </a:lnTo>
                <a:lnTo>
                  <a:pt x="2072" y="1175"/>
                </a:lnTo>
                <a:lnTo>
                  <a:pt x="2065" y="1179"/>
                </a:lnTo>
                <a:lnTo>
                  <a:pt x="2058" y="1186"/>
                </a:lnTo>
                <a:lnTo>
                  <a:pt x="2051" y="1189"/>
                </a:lnTo>
                <a:lnTo>
                  <a:pt x="2044" y="1193"/>
                </a:lnTo>
                <a:lnTo>
                  <a:pt x="2030" y="1203"/>
                </a:lnTo>
                <a:lnTo>
                  <a:pt x="2023" y="1207"/>
                </a:lnTo>
                <a:lnTo>
                  <a:pt x="2013" y="1214"/>
                </a:lnTo>
                <a:lnTo>
                  <a:pt x="2002" y="1221"/>
                </a:lnTo>
                <a:lnTo>
                  <a:pt x="1992" y="1227"/>
                </a:lnTo>
                <a:lnTo>
                  <a:pt x="1950" y="1252"/>
                </a:lnTo>
                <a:lnTo>
                  <a:pt x="1932" y="1262"/>
                </a:lnTo>
                <a:lnTo>
                  <a:pt x="1929" y="1269"/>
                </a:lnTo>
                <a:lnTo>
                  <a:pt x="1922" y="1276"/>
                </a:lnTo>
                <a:lnTo>
                  <a:pt x="1915" y="1287"/>
                </a:lnTo>
                <a:lnTo>
                  <a:pt x="1894" y="1297"/>
                </a:lnTo>
                <a:lnTo>
                  <a:pt x="1870" y="1315"/>
                </a:lnTo>
                <a:lnTo>
                  <a:pt x="1856" y="1329"/>
                </a:lnTo>
                <a:lnTo>
                  <a:pt x="1866" y="1318"/>
                </a:lnTo>
                <a:lnTo>
                  <a:pt x="1884" y="1308"/>
                </a:lnTo>
                <a:lnTo>
                  <a:pt x="1911" y="1290"/>
                </a:lnTo>
                <a:lnTo>
                  <a:pt x="1936" y="1273"/>
                </a:lnTo>
                <a:lnTo>
                  <a:pt x="1943" y="1269"/>
                </a:lnTo>
                <a:lnTo>
                  <a:pt x="1950" y="1269"/>
                </a:lnTo>
                <a:lnTo>
                  <a:pt x="1981" y="1248"/>
                </a:lnTo>
                <a:lnTo>
                  <a:pt x="1992" y="1248"/>
                </a:lnTo>
                <a:lnTo>
                  <a:pt x="1999" y="1245"/>
                </a:lnTo>
                <a:lnTo>
                  <a:pt x="2002" y="1241"/>
                </a:lnTo>
                <a:lnTo>
                  <a:pt x="2027" y="1227"/>
                </a:lnTo>
                <a:lnTo>
                  <a:pt x="2033" y="1224"/>
                </a:lnTo>
                <a:lnTo>
                  <a:pt x="2044" y="1217"/>
                </a:lnTo>
                <a:lnTo>
                  <a:pt x="2058" y="1207"/>
                </a:lnTo>
                <a:lnTo>
                  <a:pt x="2068" y="1196"/>
                </a:lnTo>
                <a:lnTo>
                  <a:pt x="2082" y="1189"/>
                </a:lnTo>
                <a:lnTo>
                  <a:pt x="2093" y="1179"/>
                </a:lnTo>
                <a:lnTo>
                  <a:pt x="2107" y="1172"/>
                </a:lnTo>
                <a:lnTo>
                  <a:pt x="2121" y="1165"/>
                </a:lnTo>
                <a:lnTo>
                  <a:pt x="2131" y="1158"/>
                </a:lnTo>
                <a:lnTo>
                  <a:pt x="2135" y="1158"/>
                </a:lnTo>
                <a:lnTo>
                  <a:pt x="2135" y="1161"/>
                </a:lnTo>
                <a:lnTo>
                  <a:pt x="2124" y="1168"/>
                </a:lnTo>
                <a:lnTo>
                  <a:pt x="2100" y="1186"/>
                </a:lnTo>
                <a:lnTo>
                  <a:pt x="2093" y="1193"/>
                </a:lnTo>
                <a:lnTo>
                  <a:pt x="2082" y="1196"/>
                </a:lnTo>
                <a:lnTo>
                  <a:pt x="2075" y="1200"/>
                </a:lnTo>
                <a:lnTo>
                  <a:pt x="2075" y="1203"/>
                </a:lnTo>
                <a:lnTo>
                  <a:pt x="2054" y="1221"/>
                </a:lnTo>
                <a:lnTo>
                  <a:pt x="2044" y="1227"/>
                </a:lnTo>
                <a:lnTo>
                  <a:pt x="2030" y="1234"/>
                </a:lnTo>
                <a:lnTo>
                  <a:pt x="2016" y="1241"/>
                </a:lnTo>
                <a:lnTo>
                  <a:pt x="2006" y="1248"/>
                </a:lnTo>
                <a:lnTo>
                  <a:pt x="1988" y="1259"/>
                </a:lnTo>
                <a:lnTo>
                  <a:pt x="1974" y="1266"/>
                </a:lnTo>
                <a:lnTo>
                  <a:pt x="1957" y="1276"/>
                </a:lnTo>
                <a:lnTo>
                  <a:pt x="1950" y="1280"/>
                </a:lnTo>
                <a:lnTo>
                  <a:pt x="1950" y="1287"/>
                </a:lnTo>
                <a:lnTo>
                  <a:pt x="1957" y="1287"/>
                </a:lnTo>
                <a:lnTo>
                  <a:pt x="1964" y="1276"/>
                </a:lnTo>
                <a:lnTo>
                  <a:pt x="1974" y="1273"/>
                </a:lnTo>
                <a:lnTo>
                  <a:pt x="1988" y="1266"/>
                </a:lnTo>
                <a:lnTo>
                  <a:pt x="2009" y="1252"/>
                </a:lnTo>
                <a:lnTo>
                  <a:pt x="2033" y="1238"/>
                </a:lnTo>
                <a:lnTo>
                  <a:pt x="2089" y="1207"/>
                </a:lnTo>
                <a:lnTo>
                  <a:pt x="2190" y="1140"/>
                </a:lnTo>
                <a:lnTo>
                  <a:pt x="2243" y="1112"/>
                </a:lnTo>
                <a:lnTo>
                  <a:pt x="2267" y="1099"/>
                </a:lnTo>
                <a:lnTo>
                  <a:pt x="2281" y="1085"/>
                </a:lnTo>
                <a:lnTo>
                  <a:pt x="2295" y="1074"/>
                </a:lnTo>
                <a:lnTo>
                  <a:pt x="2326" y="1053"/>
                </a:lnTo>
                <a:lnTo>
                  <a:pt x="2368" y="1018"/>
                </a:lnTo>
                <a:lnTo>
                  <a:pt x="2452" y="966"/>
                </a:lnTo>
                <a:lnTo>
                  <a:pt x="2525" y="928"/>
                </a:lnTo>
                <a:lnTo>
                  <a:pt x="2546" y="914"/>
                </a:lnTo>
                <a:lnTo>
                  <a:pt x="2571" y="900"/>
                </a:lnTo>
                <a:lnTo>
                  <a:pt x="2602" y="875"/>
                </a:lnTo>
                <a:lnTo>
                  <a:pt x="2633" y="858"/>
                </a:lnTo>
                <a:lnTo>
                  <a:pt x="2679" y="837"/>
                </a:lnTo>
                <a:lnTo>
                  <a:pt x="2696" y="827"/>
                </a:lnTo>
                <a:lnTo>
                  <a:pt x="2710" y="816"/>
                </a:lnTo>
                <a:lnTo>
                  <a:pt x="2717" y="816"/>
                </a:lnTo>
                <a:lnTo>
                  <a:pt x="2727" y="820"/>
                </a:lnTo>
                <a:lnTo>
                  <a:pt x="2748" y="830"/>
                </a:lnTo>
                <a:lnTo>
                  <a:pt x="2752" y="830"/>
                </a:lnTo>
                <a:lnTo>
                  <a:pt x="2755" y="827"/>
                </a:lnTo>
                <a:lnTo>
                  <a:pt x="2759" y="820"/>
                </a:lnTo>
                <a:lnTo>
                  <a:pt x="2766" y="813"/>
                </a:lnTo>
                <a:lnTo>
                  <a:pt x="2776" y="809"/>
                </a:lnTo>
                <a:lnTo>
                  <a:pt x="2783" y="802"/>
                </a:lnTo>
                <a:lnTo>
                  <a:pt x="2783" y="788"/>
                </a:lnTo>
                <a:lnTo>
                  <a:pt x="2783" y="774"/>
                </a:lnTo>
                <a:lnTo>
                  <a:pt x="2790" y="757"/>
                </a:lnTo>
                <a:lnTo>
                  <a:pt x="2801" y="729"/>
                </a:lnTo>
                <a:lnTo>
                  <a:pt x="2818" y="687"/>
                </a:lnTo>
                <a:lnTo>
                  <a:pt x="2836" y="666"/>
                </a:lnTo>
                <a:lnTo>
                  <a:pt x="2846" y="656"/>
                </a:lnTo>
                <a:lnTo>
                  <a:pt x="2846" y="377"/>
                </a:lnTo>
                <a:lnTo>
                  <a:pt x="2846" y="356"/>
                </a:lnTo>
                <a:lnTo>
                  <a:pt x="2843" y="356"/>
                </a:lnTo>
                <a:lnTo>
                  <a:pt x="2839" y="356"/>
                </a:lnTo>
                <a:lnTo>
                  <a:pt x="2539" y="335"/>
                </a:lnTo>
                <a:lnTo>
                  <a:pt x="2546" y="339"/>
                </a:lnTo>
                <a:lnTo>
                  <a:pt x="2557" y="339"/>
                </a:lnTo>
                <a:lnTo>
                  <a:pt x="2577" y="332"/>
                </a:lnTo>
                <a:lnTo>
                  <a:pt x="2598" y="328"/>
                </a:lnTo>
                <a:lnTo>
                  <a:pt x="2616" y="325"/>
                </a:lnTo>
                <a:lnTo>
                  <a:pt x="2619" y="325"/>
                </a:lnTo>
                <a:lnTo>
                  <a:pt x="2619" y="321"/>
                </a:lnTo>
                <a:lnTo>
                  <a:pt x="2612" y="318"/>
                </a:lnTo>
                <a:lnTo>
                  <a:pt x="2616" y="314"/>
                </a:lnTo>
                <a:lnTo>
                  <a:pt x="2633" y="311"/>
                </a:lnTo>
                <a:lnTo>
                  <a:pt x="2651" y="314"/>
                </a:lnTo>
                <a:lnTo>
                  <a:pt x="2665" y="311"/>
                </a:lnTo>
                <a:lnTo>
                  <a:pt x="2633" y="307"/>
                </a:lnTo>
                <a:lnTo>
                  <a:pt x="2623" y="304"/>
                </a:lnTo>
                <a:lnTo>
                  <a:pt x="2609" y="300"/>
                </a:lnTo>
                <a:lnTo>
                  <a:pt x="2605" y="297"/>
                </a:lnTo>
                <a:lnTo>
                  <a:pt x="2602" y="293"/>
                </a:lnTo>
                <a:lnTo>
                  <a:pt x="2574" y="293"/>
                </a:lnTo>
                <a:lnTo>
                  <a:pt x="2539" y="293"/>
                </a:lnTo>
                <a:lnTo>
                  <a:pt x="2522" y="293"/>
                </a:lnTo>
                <a:lnTo>
                  <a:pt x="2511" y="293"/>
                </a:lnTo>
                <a:lnTo>
                  <a:pt x="2504" y="293"/>
                </a:lnTo>
                <a:lnTo>
                  <a:pt x="2501" y="293"/>
                </a:lnTo>
                <a:lnTo>
                  <a:pt x="2504" y="297"/>
                </a:lnTo>
                <a:lnTo>
                  <a:pt x="2501" y="297"/>
                </a:lnTo>
                <a:lnTo>
                  <a:pt x="2490" y="300"/>
                </a:lnTo>
                <a:lnTo>
                  <a:pt x="2483" y="300"/>
                </a:lnTo>
                <a:lnTo>
                  <a:pt x="2515" y="325"/>
                </a:lnTo>
                <a:lnTo>
                  <a:pt x="2529" y="332"/>
                </a:lnTo>
                <a:lnTo>
                  <a:pt x="2539" y="335"/>
                </a:lnTo>
                <a:lnTo>
                  <a:pt x="2839" y="356"/>
                </a:lnTo>
                <a:lnTo>
                  <a:pt x="2169" y="262"/>
                </a:lnTo>
                <a:lnTo>
                  <a:pt x="2187" y="262"/>
                </a:lnTo>
                <a:lnTo>
                  <a:pt x="2201" y="262"/>
                </a:lnTo>
                <a:lnTo>
                  <a:pt x="2208" y="258"/>
                </a:lnTo>
                <a:lnTo>
                  <a:pt x="2197" y="255"/>
                </a:lnTo>
                <a:lnTo>
                  <a:pt x="2183" y="255"/>
                </a:lnTo>
                <a:lnTo>
                  <a:pt x="2156" y="258"/>
                </a:lnTo>
                <a:lnTo>
                  <a:pt x="2128" y="258"/>
                </a:lnTo>
                <a:lnTo>
                  <a:pt x="2089" y="258"/>
                </a:lnTo>
                <a:lnTo>
                  <a:pt x="2058" y="258"/>
                </a:lnTo>
                <a:lnTo>
                  <a:pt x="2128" y="262"/>
                </a:lnTo>
                <a:lnTo>
                  <a:pt x="2169" y="262"/>
                </a:lnTo>
                <a:lnTo>
                  <a:pt x="2839" y="356"/>
                </a:lnTo>
                <a:lnTo>
                  <a:pt x="2225" y="262"/>
                </a:lnTo>
                <a:lnTo>
                  <a:pt x="2236" y="262"/>
                </a:lnTo>
                <a:lnTo>
                  <a:pt x="2222" y="255"/>
                </a:lnTo>
                <a:lnTo>
                  <a:pt x="2218" y="255"/>
                </a:lnTo>
                <a:lnTo>
                  <a:pt x="2222" y="262"/>
                </a:lnTo>
                <a:lnTo>
                  <a:pt x="2225" y="262"/>
                </a:lnTo>
                <a:lnTo>
                  <a:pt x="2839" y="356"/>
                </a:lnTo>
                <a:lnTo>
                  <a:pt x="1273" y="244"/>
                </a:lnTo>
                <a:lnTo>
                  <a:pt x="1280" y="255"/>
                </a:lnTo>
                <a:lnTo>
                  <a:pt x="1287" y="258"/>
                </a:lnTo>
                <a:lnTo>
                  <a:pt x="1308" y="258"/>
                </a:lnTo>
                <a:lnTo>
                  <a:pt x="1319" y="258"/>
                </a:lnTo>
                <a:lnTo>
                  <a:pt x="1326" y="262"/>
                </a:lnTo>
                <a:lnTo>
                  <a:pt x="1347" y="276"/>
                </a:lnTo>
                <a:lnTo>
                  <a:pt x="1360" y="276"/>
                </a:lnTo>
                <a:lnTo>
                  <a:pt x="1385" y="269"/>
                </a:lnTo>
                <a:lnTo>
                  <a:pt x="1402" y="269"/>
                </a:lnTo>
                <a:lnTo>
                  <a:pt x="1416" y="272"/>
                </a:lnTo>
                <a:lnTo>
                  <a:pt x="1434" y="276"/>
                </a:lnTo>
                <a:lnTo>
                  <a:pt x="1451" y="276"/>
                </a:lnTo>
                <a:lnTo>
                  <a:pt x="1486" y="276"/>
                </a:lnTo>
                <a:lnTo>
                  <a:pt x="1545" y="272"/>
                </a:lnTo>
                <a:lnTo>
                  <a:pt x="1622" y="265"/>
                </a:lnTo>
                <a:lnTo>
                  <a:pt x="1657" y="262"/>
                </a:lnTo>
                <a:lnTo>
                  <a:pt x="1685" y="258"/>
                </a:lnTo>
                <a:lnTo>
                  <a:pt x="1734" y="262"/>
                </a:lnTo>
                <a:lnTo>
                  <a:pt x="1786" y="262"/>
                </a:lnTo>
                <a:lnTo>
                  <a:pt x="1835" y="262"/>
                </a:lnTo>
                <a:lnTo>
                  <a:pt x="1849" y="265"/>
                </a:lnTo>
                <a:lnTo>
                  <a:pt x="1852" y="265"/>
                </a:lnTo>
                <a:lnTo>
                  <a:pt x="1849" y="262"/>
                </a:lnTo>
                <a:lnTo>
                  <a:pt x="1838" y="258"/>
                </a:lnTo>
                <a:lnTo>
                  <a:pt x="1842" y="258"/>
                </a:lnTo>
                <a:lnTo>
                  <a:pt x="1877" y="258"/>
                </a:lnTo>
                <a:lnTo>
                  <a:pt x="1856" y="255"/>
                </a:lnTo>
                <a:lnTo>
                  <a:pt x="1845" y="251"/>
                </a:lnTo>
                <a:lnTo>
                  <a:pt x="1828" y="251"/>
                </a:lnTo>
                <a:lnTo>
                  <a:pt x="1824" y="251"/>
                </a:lnTo>
                <a:lnTo>
                  <a:pt x="1828" y="248"/>
                </a:lnTo>
                <a:lnTo>
                  <a:pt x="1852" y="244"/>
                </a:lnTo>
                <a:lnTo>
                  <a:pt x="1821" y="241"/>
                </a:lnTo>
                <a:lnTo>
                  <a:pt x="1800" y="241"/>
                </a:lnTo>
                <a:lnTo>
                  <a:pt x="1775" y="241"/>
                </a:lnTo>
                <a:lnTo>
                  <a:pt x="1737" y="241"/>
                </a:lnTo>
                <a:lnTo>
                  <a:pt x="1709" y="241"/>
                </a:lnTo>
                <a:lnTo>
                  <a:pt x="1674" y="248"/>
                </a:lnTo>
                <a:lnTo>
                  <a:pt x="1653" y="255"/>
                </a:lnTo>
                <a:lnTo>
                  <a:pt x="1619" y="258"/>
                </a:lnTo>
                <a:lnTo>
                  <a:pt x="1580" y="258"/>
                </a:lnTo>
                <a:lnTo>
                  <a:pt x="1535" y="258"/>
                </a:lnTo>
                <a:lnTo>
                  <a:pt x="1514" y="262"/>
                </a:lnTo>
                <a:lnTo>
                  <a:pt x="1496" y="265"/>
                </a:lnTo>
                <a:lnTo>
                  <a:pt x="1472" y="262"/>
                </a:lnTo>
                <a:lnTo>
                  <a:pt x="1458" y="262"/>
                </a:lnTo>
                <a:lnTo>
                  <a:pt x="1444" y="258"/>
                </a:lnTo>
                <a:lnTo>
                  <a:pt x="1420" y="251"/>
                </a:lnTo>
                <a:lnTo>
                  <a:pt x="1406" y="248"/>
                </a:lnTo>
                <a:lnTo>
                  <a:pt x="1378" y="251"/>
                </a:lnTo>
                <a:lnTo>
                  <a:pt x="1357" y="248"/>
                </a:lnTo>
                <a:lnTo>
                  <a:pt x="1340" y="244"/>
                </a:lnTo>
                <a:lnTo>
                  <a:pt x="1305" y="231"/>
                </a:lnTo>
                <a:lnTo>
                  <a:pt x="1294" y="227"/>
                </a:lnTo>
                <a:lnTo>
                  <a:pt x="1287" y="224"/>
                </a:lnTo>
                <a:lnTo>
                  <a:pt x="1277" y="217"/>
                </a:lnTo>
                <a:lnTo>
                  <a:pt x="1277" y="220"/>
                </a:lnTo>
                <a:lnTo>
                  <a:pt x="1280" y="227"/>
                </a:lnTo>
                <a:lnTo>
                  <a:pt x="1284" y="231"/>
                </a:lnTo>
                <a:lnTo>
                  <a:pt x="1287" y="231"/>
                </a:lnTo>
                <a:lnTo>
                  <a:pt x="1284" y="234"/>
                </a:lnTo>
                <a:lnTo>
                  <a:pt x="1280" y="238"/>
                </a:lnTo>
                <a:lnTo>
                  <a:pt x="1277" y="238"/>
                </a:lnTo>
                <a:lnTo>
                  <a:pt x="1270" y="231"/>
                </a:lnTo>
                <a:lnTo>
                  <a:pt x="1266" y="231"/>
                </a:lnTo>
                <a:lnTo>
                  <a:pt x="1263" y="231"/>
                </a:lnTo>
                <a:lnTo>
                  <a:pt x="1266" y="238"/>
                </a:lnTo>
                <a:lnTo>
                  <a:pt x="1273" y="244"/>
                </a:lnTo>
                <a:lnTo>
                  <a:pt x="2839" y="356"/>
                </a:lnTo>
                <a:lnTo>
                  <a:pt x="883" y="98"/>
                </a:lnTo>
                <a:lnTo>
                  <a:pt x="869" y="91"/>
                </a:lnTo>
                <a:lnTo>
                  <a:pt x="855" y="84"/>
                </a:lnTo>
                <a:lnTo>
                  <a:pt x="830" y="81"/>
                </a:lnTo>
                <a:lnTo>
                  <a:pt x="816" y="77"/>
                </a:lnTo>
                <a:lnTo>
                  <a:pt x="810" y="74"/>
                </a:lnTo>
                <a:lnTo>
                  <a:pt x="806" y="70"/>
                </a:lnTo>
                <a:lnTo>
                  <a:pt x="806" y="63"/>
                </a:lnTo>
                <a:lnTo>
                  <a:pt x="810" y="60"/>
                </a:lnTo>
                <a:lnTo>
                  <a:pt x="823" y="63"/>
                </a:lnTo>
                <a:lnTo>
                  <a:pt x="841" y="63"/>
                </a:lnTo>
                <a:lnTo>
                  <a:pt x="844" y="67"/>
                </a:lnTo>
                <a:lnTo>
                  <a:pt x="848" y="67"/>
                </a:lnTo>
                <a:lnTo>
                  <a:pt x="841" y="63"/>
                </a:lnTo>
                <a:lnTo>
                  <a:pt x="830" y="56"/>
                </a:lnTo>
                <a:lnTo>
                  <a:pt x="813" y="49"/>
                </a:lnTo>
                <a:lnTo>
                  <a:pt x="799" y="46"/>
                </a:lnTo>
                <a:lnTo>
                  <a:pt x="778" y="39"/>
                </a:lnTo>
                <a:lnTo>
                  <a:pt x="761" y="35"/>
                </a:lnTo>
                <a:lnTo>
                  <a:pt x="754" y="28"/>
                </a:lnTo>
                <a:lnTo>
                  <a:pt x="743" y="18"/>
                </a:lnTo>
                <a:lnTo>
                  <a:pt x="729" y="11"/>
                </a:lnTo>
                <a:lnTo>
                  <a:pt x="691" y="0"/>
                </a:lnTo>
                <a:lnTo>
                  <a:pt x="534" y="0"/>
                </a:lnTo>
                <a:lnTo>
                  <a:pt x="555" y="7"/>
                </a:lnTo>
                <a:lnTo>
                  <a:pt x="572" y="14"/>
                </a:lnTo>
                <a:lnTo>
                  <a:pt x="583" y="14"/>
                </a:lnTo>
                <a:lnTo>
                  <a:pt x="600" y="18"/>
                </a:lnTo>
                <a:lnTo>
                  <a:pt x="625" y="25"/>
                </a:lnTo>
                <a:lnTo>
                  <a:pt x="646" y="35"/>
                </a:lnTo>
                <a:lnTo>
                  <a:pt x="674" y="53"/>
                </a:lnTo>
                <a:lnTo>
                  <a:pt x="684" y="60"/>
                </a:lnTo>
                <a:lnTo>
                  <a:pt x="691" y="63"/>
                </a:lnTo>
                <a:lnTo>
                  <a:pt x="736" y="74"/>
                </a:lnTo>
                <a:lnTo>
                  <a:pt x="775" y="84"/>
                </a:lnTo>
                <a:lnTo>
                  <a:pt x="789" y="95"/>
                </a:lnTo>
                <a:lnTo>
                  <a:pt x="803" y="105"/>
                </a:lnTo>
                <a:lnTo>
                  <a:pt x="813" y="109"/>
                </a:lnTo>
                <a:lnTo>
                  <a:pt x="796" y="91"/>
                </a:lnTo>
                <a:lnTo>
                  <a:pt x="806" y="91"/>
                </a:lnTo>
                <a:lnTo>
                  <a:pt x="813" y="98"/>
                </a:lnTo>
                <a:lnTo>
                  <a:pt x="823" y="105"/>
                </a:lnTo>
                <a:lnTo>
                  <a:pt x="834" y="105"/>
                </a:lnTo>
                <a:lnTo>
                  <a:pt x="823" y="102"/>
                </a:lnTo>
                <a:lnTo>
                  <a:pt x="816" y="91"/>
                </a:lnTo>
                <a:lnTo>
                  <a:pt x="823" y="88"/>
                </a:lnTo>
                <a:lnTo>
                  <a:pt x="841" y="88"/>
                </a:lnTo>
                <a:lnTo>
                  <a:pt x="844" y="88"/>
                </a:lnTo>
                <a:lnTo>
                  <a:pt x="869" y="95"/>
                </a:lnTo>
                <a:lnTo>
                  <a:pt x="883" y="102"/>
                </a:lnTo>
                <a:lnTo>
                  <a:pt x="890" y="109"/>
                </a:lnTo>
                <a:lnTo>
                  <a:pt x="897" y="112"/>
                </a:lnTo>
                <a:lnTo>
                  <a:pt x="914" y="116"/>
                </a:lnTo>
                <a:lnTo>
                  <a:pt x="956" y="122"/>
                </a:lnTo>
                <a:lnTo>
                  <a:pt x="918" y="112"/>
                </a:lnTo>
                <a:lnTo>
                  <a:pt x="897" y="105"/>
                </a:lnTo>
                <a:lnTo>
                  <a:pt x="883" y="98"/>
                </a:lnTo>
                <a:lnTo>
                  <a:pt x="2839" y="356"/>
                </a:lnTo>
                <a:lnTo>
                  <a:pt x="1329" y="795"/>
                </a:lnTo>
                <a:lnTo>
                  <a:pt x="1319" y="799"/>
                </a:lnTo>
                <a:lnTo>
                  <a:pt x="1308" y="802"/>
                </a:lnTo>
                <a:lnTo>
                  <a:pt x="1301" y="820"/>
                </a:lnTo>
                <a:lnTo>
                  <a:pt x="1301" y="830"/>
                </a:lnTo>
                <a:lnTo>
                  <a:pt x="1305" y="834"/>
                </a:lnTo>
                <a:lnTo>
                  <a:pt x="1308" y="837"/>
                </a:lnTo>
                <a:lnTo>
                  <a:pt x="1315" y="837"/>
                </a:lnTo>
                <a:lnTo>
                  <a:pt x="1319" y="841"/>
                </a:lnTo>
                <a:lnTo>
                  <a:pt x="1322" y="841"/>
                </a:lnTo>
                <a:lnTo>
                  <a:pt x="1333" y="834"/>
                </a:lnTo>
                <a:lnTo>
                  <a:pt x="1340" y="827"/>
                </a:lnTo>
                <a:lnTo>
                  <a:pt x="1343" y="820"/>
                </a:lnTo>
                <a:lnTo>
                  <a:pt x="1343" y="813"/>
                </a:lnTo>
                <a:lnTo>
                  <a:pt x="1343" y="799"/>
                </a:lnTo>
                <a:lnTo>
                  <a:pt x="1340" y="792"/>
                </a:lnTo>
                <a:lnTo>
                  <a:pt x="1333" y="792"/>
                </a:lnTo>
                <a:lnTo>
                  <a:pt x="1329" y="795"/>
                </a:lnTo>
                <a:lnTo>
                  <a:pt x="2839" y="356"/>
                </a:lnTo>
                <a:lnTo>
                  <a:pt x="1214" y="956"/>
                </a:lnTo>
                <a:lnTo>
                  <a:pt x="1231" y="949"/>
                </a:lnTo>
                <a:lnTo>
                  <a:pt x="1231" y="938"/>
                </a:lnTo>
                <a:lnTo>
                  <a:pt x="1238" y="928"/>
                </a:lnTo>
                <a:lnTo>
                  <a:pt x="1249" y="921"/>
                </a:lnTo>
                <a:lnTo>
                  <a:pt x="1252" y="914"/>
                </a:lnTo>
                <a:lnTo>
                  <a:pt x="1256" y="903"/>
                </a:lnTo>
                <a:lnTo>
                  <a:pt x="1252" y="896"/>
                </a:lnTo>
                <a:lnTo>
                  <a:pt x="1245" y="900"/>
                </a:lnTo>
                <a:lnTo>
                  <a:pt x="1231" y="907"/>
                </a:lnTo>
                <a:lnTo>
                  <a:pt x="1221" y="921"/>
                </a:lnTo>
                <a:lnTo>
                  <a:pt x="1218" y="931"/>
                </a:lnTo>
                <a:lnTo>
                  <a:pt x="1211" y="935"/>
                </a:lnTo>
                <a:lnTo>
                  <a:pt x="1207" y="945"/>
                </a:lnTo>
                <a:lnTo>
                  <a:pt x="1207" y="952"/>
                </a:lnTo>
                <a:lnTo>
                  <a:pt x="1211" y="956"/>
                </a:lnTo>
                <a:lnTo>
                  <a:pt x="1214" y="956"/>
                </a:lnTo>
                <a:lnTo>
                  <a:pt x="2839" y="356"/>
                </a:lnTo>
                <a:lnTo>
                  <a:pt x="1200" y="966"/>
                </a:lnTo>
                <a:lnTo>
                  <a:pt x="1204" y="959"/>
                </a:lnTo>
                <a:lnTo>
                  <a:pt x="1200" y="959"/>
                </a:lnTo>
                <a:lnTo>
                  <a:pt x="1193" y="963"/>
                </a:lnTo>
                <a:lnTo>
                  <a:pt x="1193" y="966"/>
                </a:lnTo>
                <a:lnTo>
                  <a:pt x="1197" y="970"/>
                </a:lnTo>
                <a:lnTo>
                  <a:pt x="1200" y="966"/>
                </a:lnTo>
                <a:lnTo>
                  <a:pt x="2839" y="356"/>
                </a:lnTo>
                <a:lnTo>
                  <a:pt x="1085" y="942"/>
                </a:lnTo>
                <a:lnTo>
                  <a:pt x="1082" y="935"/>
                </a:lnTo>
                <a:lnTo>
                  <a:pt x="1078" y="928"/>
                </a:lnTo>
                <a:lnTo>
                  <a:pt x="1075" y="928"/>
                </a:lnTo>
                <a:lnTo>
                  <a:pt x="1071" y="931"/>
                </a:lnTo>
                <a:lnTo>
                  <a:pt x="1075" y="938"/>
                </a:lnTo>
                <a:lnTo>
                  <a:pt x="1078" y="945"/>
                </a:lnTo>
                <a:lnTo>
                  <a:pt x="1082" y="945"/>
                </a:lnTo>
                <a:lnTo>
                  <a:pt x="1085" y="942"/>
                </a:lnTo>
                <a:lnTo>
                  <a:pt x="2839" y="356"/>
                </a:lnTo>
                <a:lnTo>
                  <a:pt x="1095" y="1088"/>
                </a:lnTo>
                <a:lnTo>
                  <a:pt x="1102" y="1081"/>
                </a:lnTo>
                <a:lnTo>
                  <a:pt x="1106" y="1074"/>
                </a:lnTo>
                <a:lnTo>
                  <a:pt x="1106" y="1071"/>
                </a:lnTo>
                <a:lnTo>
                  <a:pt x="1102" y="1067"/>
                </a:lnTo>
                <a:lnTo>
                  <a:pt x="1099" y="1074"/>
                </a:lnTo>
                <a:lnTo>
                  <a:pt x="1095" y="1078"/>
                </a:lnTo>
                <a:lnTo>
                  <a:pt x="1092" y="1088"/>
                </a:lnTo>
                <a:lnTo>
                  <a:pt x="1095" y="1088"/>
                </a:lnTo>
                <a:lnTo>
                  <a:pt x="2839" y="356"/>
                </a:lnTo>
                <a:lnTo>
                  <a:pt x="1116" y="1064"/>
                </a:lnTo>
                <a:lnTo>
                  <a:pt x="1120" y="1053"/>
                </a:lnTo>
                <a:lnTo>
                  <a:pt x="1116" y="1057"/>
                </a:lnTo>
                <a:lnTo>
                  <a:pt x="1113" y="1067"/>
                </a:lnTo>
                <a:lnTo>
                  <a:pt x="1116" y="1064"/>
                </a:lnTo>
                <a:lnTo>
                  <a:pt x="2839" y="356"/>
                </a:lnTo>
                <a:lnTo>
                  <a:pt x="1054" y="1123"/>
                </a:lnTo>
                <a:lnTo>
                  <a:pt x="1061" y="1112"/>
                </a:lnTo>
                <a:lnTo>
                  <a:pt x="1057" y="1112"/>
                </a:lnTo>
                <a:lnTo>
                  <a:pt x="1050" y="1119"/>
                </a:lnTo>
                <a:lnTo>
                  <a:pt x="1043" y="1123"/>
                </a:lnTo>
                <a:lnTo>
                  <a:pt x="1036" y="1126"/>
                </a:lnTo>
                <a:lnTo>
                  <a:pt x="1033" y="1133"/>
                </a:lnTo>
                <a:lnTo>
                  <a:pt x="1036" y="1144"/>
                </a:lnTo>
                <a:lnTo>
                  <a:pt x="1036" y="1147"/>
                </a:lnTo>
                <a:lnTo>
                  <a:pt x="1043" y="1144"/>
                </a:lnTo>
                <a:lnTo>
                  <a:pt x="1050" y="1133"/>
                </a:lnTo>
                <a:lnTo>
                  <a:pt x="1054" y="1123"/>
                </a:lnTo>
                <a:lnTo>
                  <a:pt x="2839" y="356"/>
                </a:lnTo>
                <a:lnTo>
                  <a:pt x="991" y="1186"/>
                </a:lnTo>
                <a:lnTo>
                  <a:pt x="980" y="1193"/>
                </a:lnTo>
                <a:lnTo>
                  <a:pt x="980" y="1196"/>
                </a:lnTo>
                <a:lnTo>
                  <a:pt x="991" y="1189"/>
                </a:lnTo>
                <a:lnTo>
                  <a:pt x="994" y="1186"/>
                </a:lnTo>
                <a:lnTo>
                  <a:pt x="991" y="1186"/>
                </a:lnTo>
                <a:lnTo>
                  <a:pt x="2839" y="356"/>
                </a:lnTo>
                <a:lnTo>
                  <a:pt x="959" y="1207"/>
                </a:lnTo>
                <a:lnTo>
                  <a:pt x="956" y="1217"/>
                </a:lnTo>
                <a:lnTo>
                  <a:pt x="956" y="1221"/>
                </a:lnTo>
                <a:lnTo>
                  <a:pt x="959" y="1217"/>
                </a:lnTo>
                <a:lnTo>
                  <a:pt x="966" y="1210"/>
                </a:lnTo>
                <a:lnTo>
                  <a:pt x="970" y="1203"/>
                </a:lnTo>
                <a:lnTo>
                  <a:pt x="970" y="1200"/>
                </a:lnTo>
                <a:lnTo>
                  <a:pt x="966" y="1200"/>
                </a:lnTo>
                <a:lnTo>
                  <a:pt x="959" y="1207"/>
                </a:lnTo>
                <a:lnTo>
                  <a:pt x="2839" y="356"/>
                </a:lnTo>
                <a:lnTo>
                  <a:pt x="911" y="1276"/>
                </a:lnTo>
                <a:lnTo>
                  <a:pt x="904" y="1273"/>
                </a:lnTo>
                <a:lnTo>
                  <a:pt x="897" y="1280"/>
                </a:lnTo>
                <a:lnTo>
                  <a:pt x="893" y="1290"/>
                </a:lnTo>
                <a:lnTo>
                  <a:pt x="897" y="1294"/>
                </a:lnTo>
                <a:lnTo>
                  <a:pt x="900" y="1290"/>
                </a:lnTo>
                <a:lnTo>
                  <a:pt x="911" y="1280"/>
                </a:lnTo>
                <a:lnTo>
                  <a:pt x="914" y="1276"/>
                </a:lnTo>
                <a:lnTo>
                  <a:pt x="911" y="1276"/>
                </a:lnTo>
                <a:lnTo>
                  <a:pt x="2839" y="356"/>
                </a:lnTo>
                <a:lnTo>
                  <a:pt x="876" y="1304"/>
                </a:lnTo>
                <a:lnTo>
                  <a:pt x="872" y="1308"/>
                </a:lnTo>
                <a:lnTo>
                  <a:pt x="869" y="1311"/>
                </a:lnTo>
                <a:lnTo>
                  <a:pt x="869" y="1315"/>
                </a:lnTo>
                <a:lnTo>
                  <a:pt x="872" y="1315"/>
                </a:lnTo>
                <a:lnTo>
                  <a:pt x="879" y="1308"/>
                </a:lnTo>
                <a:lnTo>
                  <a:pt x="879" y="1304"/>
                </a:lnTo>
                <a:lnTo>
                  <a:pt x="876" y="1304"/>
                </a:lnTo>
                <a:lnTo>
                  <a:pt x="2839" y="356"/>
                </a:lnTo>
                <a:lnTo>
                  <a:pt x="785" y="1395"/>
                </a:lnTo>
                <a:lnTo>
                  <a:pt x="785" y="1405"/>
                </a:lnTo>
                <a:lnTo>
                  <a:pt x="789" y="1405"/>
                </a:lnTo>
                <a:lnTo>
                  <a:pt x="789" y="1395"/>
                </a:lnTo>
                <a:lnTo>
                  <a:pt x="785" y="1395"/>
                </a:lnTo>
                <a:lnTo>
                  <a:pt x="2839" y="356"/>
                </a:lnTo>
                <a:lnTo>
                  <a:pt x="653" y="1534"/>
                </a:lnTo>
                <a:lnTo>
                  <a:pt x="642" y="1538"/>
                </a:lnTo>
                <a:lnTo>
                  <a:pt x="639" y="1545"/>
                </a:lnTo>
                <a:lnTo>
                  <a:pt x="635" y="1552"/>
                </a:lnTo>
                <a:lnTo>
                  <a:pt x="635" y="1555"/>
                </a:lnTo>
                <a:lnTo>
                  <a:pt x="639" y="1559"/>
                </a:lnTo>
                <a:lnTo>
                  <a:pt x="646" y="1555"/>
                </a:lnTo>
                <a:lnTo>
                  <a:pt x="653" y="1545"/>
                </a:lnTo>
                <a:lnTo>
                  <a:pt x="660" y="1534"/>
                </a:lnTo>
                <a:lnTo>
                  <a:pt x="653" y="1534"/>
                </a:lnTo>
                <a:lnTo>
                  <a:pt x="2839" y="356"/>
                </a:lnTo>
                <a:lnTo>
                  <a:pt x="621" y="1555"/>
                </a:lnTo>
                <a:lnTo>
                  <a:pt x="614" y="1559"/>
                </a:lnTo>
                <a:lnTo>
                  <a:pt x="604" y="1566"/>
                </a:lnTo>
                <a:lnTo>
                  <a:pt x="593" y="1580"/>
                </a:lnTo>
                <a:lnTo>
                  <a:pt x="600" y="1580"/>
                </a:lnTo>
                <a:lnTo>
                  <a:pt x="611" y="1576"/>
                </a:lnTo>
                <a:lnTo>
                  <a:pt x="621" y="1566"/>
                </a:lnTo>
                <a:lnTo>
                  <a:pt x="625" y="1559"/>
                </a:lnTo>
                <a:lnTo>
                  <a:pt x="625" y="1555"/>
                </a:lnTo>
                <a:lnTo>
                  <a:pt x="621" y="1555"/>
                </a:lnTo>
                <a:lnTo>
                  <a:pt x="2839" y="356"/>
                </a:lnTo>
                <a:lnTo>
                  <a:pt x="642" y="1377"/>
                </a:lnTo>
                <a:lnTo>
                  <a:pt x="646" y="1374"/>
                </a:lnTo>
                <a:lnTo>
                  <a:pt x="642" y="1367"/>
                </a:lnTo>
                <a:lnTo>
                  <a:pt x="639" y="1367"/>
                </a:lnTo>
                <a:lnTo>
                  <a:pt x="635" y="1367"/>
                </a:lnTo>
                <a:lnTo>
                  <a:pt x="632" y="1374"/>
                </a:lnTo>
                <a:lnTo>
                  <a:pt x="635" y="1377"/>
                </a:lnTo>
                <a:lnTo>
                  <a:pt x="639" y="1377"/>
                </a:lnTo>
                <a:lnTo>
                  <a:pt x="642" y="1377"/>
                </a:lnTo>
                <a:lnTo>
                  <a:pt x="2839" y="356"/>
                </a:lnTo>
                <a:lnTo>
                  <a:pt x="520" y="1621"/>
                </a:lnTo>
                <a:lnTo>
                  <a:pt x="513" y="1628"/>
                </a:lnTo>
                <a:lnTo>
                  <a:pt x="503" y="1639"/>
                </a:lnTo>
                <a:lnTo>
                  <a:pt x="503" y="1646"/>
                </a:lnTo>
                <a:lnTo>
                  <a:pt x="506" y="1646"/>
                </a:lnTo>
                <a:lnTo>
                  <a:pt x="513" y="1639"/>
                </a:lnTo>
                <a:lnTo>
                  <a:pt x="520" y="1632"/>
                </a:lnTo>
                <a:lnTo>
                  <a:pt x="527" y="1625"/>
                </a:lnTo>
                <a:lnTo>
                  <a:pt x="531" y="1621"/>
                </a:lnTo>
                <a:lnTo>
                  <a:pt x="527" y="1618"/>
                </a:lnTo>
                <a:lnTo>
                  <a:pt x="520" y="1621"/>
                </a:lnTo>
                <a:lnTo>
                  <a:pt x="2839" y="356"/>
                </a:lnTo>
                <a:lnTo>
                  <a:pt x="412" y="1702"/>
                </a:lnTo>
                <a:lnTo>
                  <a:pt x="398" y="1716"/>
                </a:lnTo>
                <a:lnTo>
                  <a:pt x="391" y="1729"/>
                </a:lnTo>
                <a:lnTo>
                  <a:pt x="388" y="1733"/>
                </a:lnTo>
                <a:lnTo>
                  <a:pt x="391" y="1733"/>
                </a:lnTo>
                <a:lnTo>
                  <a:pt x="408" y="1722"/>
                </a:lnTo>
                <a:lnTo>
                  <a:pt x="419" y="1716"/>
                </a:lnTo>
                <a:lnTo>
                  <a:pt x="422" y="1705"/>
                </a:lnTo>
                <a:lnTo>
                  <a:pt x="419" y="1698"/>
                </a:lnTo>
                <a:lnTo>
                  <a:pt x="412" y="1702"/>
                </a:lnTo>
                <a:lnTo>
                  <a:pt x="2839" y="356"/>
                </a:lnTo>
                <a:lnTo>
                  <a:pt x="381" y="1736"/>
                </a:lnTo>
                <a:lnTo>
                  <a:pt x="381" y="1743"/>
                </a:lnTo>
                <a:lnTo>
                  <a:pt x="384" y="1743"/>
                </a:lnTo>
                <a:lnTo>
                  <a:pt x="384" y="1736"/>
                </a:lnTo>
                <a:lnTo>
                  <a:pt x="381" y="1736"/>
                </a:lnTo>
                <a:lnTo>
                  <a:pt x="2839" y="356"/>
                </a:lnTo>
                <a:lnTo>
                  <a:pt x="374" y="1747"/>
                </a:lnTo>
                <a:lnTo>
                  <a:pt x="370" y="1754"/>
                </a:lnTo>
                <a:lnTo>
                  <a:pt x="374" y="1754"/>
                </a:lnTo>
                <a:lnTo>
                  <a:pt x="377" y="1750"/>
                </a:lnTo>
                <a:lnTo>
                  <a:pt x="374" y="1747"/>
                </a:lnTo>
                <a:lnTo>
                  <a:pt x="2839" y="356"/>
                </a:lnTo>
                <a:lnTo>
                  <a:pt x="339" y="1761"/>
                </a:lnTo>
                <a:lnTo>
                  <a:pt x="332" y="1771"/>
                </a:lnTo>
                <a:lnTo>
                  <a:pt x="325" y="1782"/>
                </a:lnTo>
                <a:lnTo>
                  <a:pt x="328" y="1778"/>
                </a:lnTo>
                <a:lnTo>
                  <a:pt x="339" y="1771"/>
                </a:lnTo>
                <a:lnTo>
                  <a:pt x="342" y="1761"/>
                </a:lnTo>
                <a:lnTo>
                  <a:pt x="339" y="1761"/>
                </a:lnTo>
                <a:lnTo>
                  <a:pt x="2839" y="356"/>
                </a:lnTo>
                <a:lnTo>
                  <a:pt x="314" y="1778"/>
                </a:lnTo>
                <a:lnTo>
                  <a:pt x="307" y="1782"/>
                </a:lnTo>
                <a:lnTo>
                  <a:pt x="304" y="1785"/>
                </a:lnTo>
                <a:lnTo>
                  <a:pt x="293" y="1799"/>
                </a:lnTo>
                <a:lnTo>
                  <a:pt x="279" y="1817"/>
                </a:lnTo>
                <a:lnTo>
                  <a:pt x="293" y="1810"/>
                </a:lnTo>
                <a:lnTo>
                  <a:pt x="304" y="1803"/>
                </a:lnTo>
                <a:lnTo>
                  <a:pt x="311" y="1796"/>
                </a:lnTo>
                <a:lnTo>
                  <a:pt x="314" y="1785"/>
                </a:lnTo>
                <a:lnTo>
                  <a:pt x="318" y="1782"/>
                </a:lnTo>
                <a:lnTo>
                  <a:pt x="314" y="1778"/>
                </a:lnTo>
                <a:lnTo>
                  <a:pt x="2839" y="356"/>
                </a:lnTo>
                <a:lnTo>
                  <a:pt x="67" y="1869"/>
                </a:lnTo>
                <a:lnTo>
                  <a:pt x="63" y="1872"/>
                </a:lnTo>
                <a:lnTo>
                  <a:pt x="63" y="1879"/>
                </a:lnTo>
                <a:lnTo>
                  <a:pt x="67" y="1883"/>
                </a:lnTo>
                <a:lnTo>
                  <a:pt x="70" y="1883"/>
                </a:lnTo>
                <a:lnTo>
                  <a:pt x="74" y="1879"/>
                </a:lnTo>
                <a:lnTo>
                  <a:pt x="77" y="1872"/>
                </a:lnTo>
                <a:lnTo>
                  <a:pt x="74" y="1869"/>
                </a:lnTo>
                <a:lnTo>
                  <a:pt x="67" y="1869"/>
                </a:lnTo>
                <a:lnTo>
                  <a:pt x="2839" y="356"/>
                </a:lnTo>
                <a:lnTo>
                  <a:pt x="77" y="1820"/>
                </a:lnTo>
                <a:lnTo>
                  <a:pt x="74" y="1824"/>
                </a:lnTo>
                <a:lnTo>
                  <a:pt x="81" y="1824"/>
                </a:lnTo>
                <a:lnTo>
                  <a:pt x="81" y="1820"/>
                </a:lnTo>
                <a:lnTo>
                  <a:pt x="81" y="1817"/>
                </a:lnTo>
                <a:lnTo>
                  <a:pt x="77" y="1820"/>
                </a:lnTo>
                <a:lnTo>
                  <a:pt x="2839" y="356"/>
                </a:lnTo>
                <a:lnTo>
                  <a:pt x="88" y="841"/>
                </a:lnTo>
                <a:lnTo>
                  <a:pt x="74" y="837"/>
                </a:lnTo>
                <a:lnTo>
                  <a:pt x="60" y="837"/>
                </a:lnTo>
                <a:lnTo>
                  <a:pt x="46" y="841"/>
                </a:lnTo>
                <a:lnTo>
                  <a:pt x="35" y="848"/>
                </a:lnTo>
                <a:lnTo>
                  <a:pt x="32" y="851"/>
                </a:lnTo>
                <a:lnTo>
                  <a:pt x="39" y="851"/>
                </a:lnTo>
                <a:lnTo>
                  <a:pt x="60" y="855"/>
                </a:lnTo>
                <a:lnTo>
                  <a:pt x="74" y="851"/>
                </a:lnTo>
                <a:lnTo>
                  <a:pt x="81" y="848"/>
                </a:lnTo>
                <a:lnTo>
                  <a:pt x="88" y="844"/>
                </a:lnTo>
                <a:lnTo>
                  <a:pt x="88" y="841"/>
                </a:lnTo>
                <a:lnTo>
                  <a:pt x="2839" y="356"/>
                </a:lnTo>
                <a:lnTo>
                  <a:pt x="0" y="855"/>
                </a:lnTo>
                <a:lnTo>
                  <a:pt x="7" y="855"/>
                </a:lnTo>
                <a:lnTo>
                  <a:pt x="21" y="848"/>
                </a:lnTo>
                <a:lnTo>
                  <a:pt x="14" y="848"/>
                </a:lnTo>
                <a:lnTo>
                  <a:pt x="0" y="855"/>
                </a:lnTo>
                <a:lnTo>
                  <a:pt x="2839" y="356"/>
                </a:lnTo>
                <a:lnTo>
                  <a:pt x="252" y="788"/>
                </a:lnTo>
                <a:lnTo>
                  <a:pt x="245" y="788"/>
                </a:lnTo>
                <a:lnTo>
                  <a:pt x="238" y="792"/>
                </a:lnTo>
                <a:lnTo>
                  <a:pt x="238" y="795"/>
                </a:lnTo>
                <a:lnTo>
                  <a:pt x="241" y="795"/>
                </a:lnTo>
                <a:lnTo>
                  <a:pt x="252" y="792"/>
                </a:lnTo>
                <a:lnTo>
                  <a:pt x="255" y="788"/>
                </a:lnTo>
                <a:lnTo>
                  <a:pt x="252" y="788"/>
                </a:lnTo>
                <a:lnTo>
                  <a:pt x="2839" y="356"/>
                </a:lnTo>
                <a:lnTo>
                  <a:pt x="252" y="753"/>
                </a:lnTo>
                <a:lnTo>
                  <a:pt x="248" y="757"/>
                </a:lnTo>
                <a:lnTo>
                  <a:pt x="245" y="757"/>
                </a:lnTo>
                <a:lnTo>
                  <a:pt x="248" y="760"/>
                </a:lnTo>
                <a:lnTo>
                  <a:pt x="255" y="757"/>
                </a:lnTo>
                <a:lnTo>
                  <a:pt x="255" y="753"/>
                </a:lnTo>
                <a:lnTo>
                  <a:pt x="252" y="753"/>
                </a:lnTo>
                <a:lnTo>
                  <a:pt x="2839" y="356"/>
                </a:lnTo>
                <a:lnTo>
                  <a:pt x="168" y="429"/>
                </a:lnTo>
                <a:lnTo>
                  <a:pt x="157" y="422"/>
                </a:lnTo>
                <a:lnTo>
                  <a:pt x="157" y="426"/>
                </a:lnTo>
                <a:lnTo>
                  <a:pt x="154" y="426"/>
                </a:lnTo>
                <a:lnTo>
                  <a:pt x="157" y="433"/>
                </a:lnTo>
                <a:lnTo>
                  <a:pt x="161" y="436"/>
                </a:lnTo>
                <a:lnTo>
                  <a:pt x="168" y="433"/>
                </a:lnTo>
                <a:lnTo>
                  <a:pt x="168" y="429"/>
                </a:lnTo>
                <a:lnTo>
                  <a:pt x="2839" y="356"/>
                </a:lnTo>
                <a:lnTo>
                  <a:pt x="646" y="652"/>
                </a:lnTo>
                <a:lnTo>
                  <a:pt x="639" y="649"/>
                </a:lnTo>
                <a:lnTo>
                  <a:pt x="632" y="652"/>
                </a:lnTo>
                <a:lnTo>
                  <a:pt x="628" y="656"/>
                </a:lnTo>
                <a:lnTo>
                  <a:pt x="632" y="656"/>
                </a:lnTo>
                <a:lnTo>
                  <a:pt x="642" y="656"/>
                </a:lnTo>
                <a:lnTo>
                  <a:pt x="646" y="656"/>
                </a:lnTo>
                <a:lnTo>
                  <a:pt x="646" y="652"/>
                </a:lnTo>
                <a:lnTo>
                  <a:pt x="2839" y="356"/>
                </a:lnTo>
                <a:lnTo>
                  <a:pt x="970" y="488"/>
                </a:lnTo>
                <a:lnTo>
                  <a:pt x="966" y="492"/>
                </a:lnTo>
                <a:lnTo>
                  <a:pt x="966" y="495"/>
                </a:lnTo>
                <a:lnTo>
                  <a:pt x="973" y="495"/>
                </a:lnTo>
                <a:lnTo>
                  <a:pt x="980" y="492"/>
                </a:lnTo>
                <a:lnTo>
                  <a:pt x="980" y="488"/>
                </a:lnTo>
                <a:lnTo>
                  <a:pt x="973" y="485"/>
                </a:lnTo>
                <a:lnTo>
                  <a:pt x="970" y="488"/>
                </a:lnTo>
                <a:lnTo>
                  <a:pt x="2839" y="356"/>
                </a:lnTo>
                <a:lnTo>
                  <a:pt x="1221" y="562"/>
                </a:lnTo>
                <a:lnTo>
                  <a:pt x="1224" y="558"/>
                </a:lnTo>
                <a:lnTo>
                  <a:pt x="1224" y="555"/>
                </a:lnTo>
                <a:lnTo>
                  <a:pt x="1218" y="555"/>
                </a:lnTo>
                <a:lnTo>
                  <a:pt x="1214" y="558"/>
                </a:lnTo>
                <a:lnTo>
                  <a:pt x="1221" y="562"/>
                </a:lnTo>
                <a:lnTo>
                  <a:pt x="2839" y="356"/>
                </a:lnTo>
                <a:lnTo>
                  <a:pt x="1364" y="562"/>
                </a:lnTo>
                <a:lnTo>
                  <a:pt x="1374" y="562"/>
                </a:lnTo>
                <a:lnTo>
                  <a:pt x="1378" y="558"/>
                </a:lnTo>
                <a:lnTo>
                  <a:pt x="1374" y="558"/>
                </a:lnTo>
                <a:lnTo>
                  <a:pt x="1371" y="558"/>
                </a:lnTo>
                <a:lnTo>
                  <a:pt x="1364" y="558"/>
                </a:lnTo>
                <a:lnTo>
                  <a:pt x="1360" y="562"/>
                </a:lnTo>
                <a:lnTo>
                  <a:pt x="1364" y="562"/>
                </a:lnTo>
                <a:lnTo>
                  <a:pt x="2839" y="356"/>
                </a:lnTo>
                <a:lnTo>
                  <a:pt x="1413" y="548"/>
                </a:lnTo>
                <a:lnTo>
                  <a:pt x="1416" y="555"/>
                </a:lnTo>
                <a:lnTo>
                  <a:pt x="1420" y="555"/>
                </a:lnTo>
                <a:lnTo>
                  <a:pt x="1413" y="544"/>
                </a:lnTo>
                <a:lnTo>
                  <a:pt x="1413" y="548"/>
                </a:lnTo>
                <a:lnTo>
                  <a:pt x="2839" y="356"/>
                </a:lnTo>
                <a:lnTo>
                  <a:pt x="1479" y="558"/>
                </a:lnTo>
                <a:lnTo>
                  <a:pt x="1472" y="562"/>
                </a:lnTo>
                <a:lnTo>
                  <a:pt x="1476" y="565"/>
                </a:lnTo>
                <a:lnTo>
                  <a:pt x="1479" y="565"/>
                </a:lnTo>
                <a:lnTo>
                  <a:pt x="1483" y="562"/>
                </a:lnTo>
                <a:lnTo>
                  <a:pt x="1483" y="558"/>
                </a:lnTo>
                <a:lnTo>
                  <a:pt x="1479" y="558"/>
                </a:lnTo>
                <a:lnTo>
                  <a:pt x="2839" y="356"/>
                </a:lnTo>
                <a:lnTo>
                  <a:pt x="1570" y="558"/>
                </a:lnTo>
                <a:lnTo>
                  <a:pt x="1559" y="565"/>
                </a:lnTo>
                <a:lnTo>
                  <a:pt x="1556" y="565"/>
                </a:lnTo>
                <a:lnTo>
                  <a:pt x="1563" y="569"/>
                </a:lnTo>
                <a:lnTo>
                  <a:pt x="1570" y="565"/>
                </a:lnTo>
                <a:lnTo>
                  <a:pt x="1573" y="562"/>
                </a:lnTo>
                <a:lnTo>
                  <a:pt x="1573" y="558"/>
                </a:lnTo>
                <a:lnTo>
                  <a:pt x="1570" y="558"/>
                </a:lnTo>
                <a:lnTo>
                  <a:pt x="2839" y="356"/>
                </a:lnTo>
                <a:lnTo>
                  <a:pt x="1615" y="464"/>
                </a:lnTo>
                <a:lnTo>
                  <a:pt x="1612" y="471"/>
                </a:lnTo>
                <a:lnTo>
                  <a:pt x="1615" y="475"/>
                </a:lnTo>
                <a:lnTo>
                  <a:pt x="1619" y="475"/>
                </a:lnTo>
                <a:lnTo>
                  <a:pt x="1622" y="471"/>
                </a:lnTo>
                <a:lnTo>
                  <a:pt x="1622" y="468"/>
                </a:lnTo>
                <a:lnTo>
                  <a:pt x="1619" y="464"/>
                </a:lnTo>
                <a:lnTo>
                  <a:pt x="1615" y="464"/>
                </a:lnTo>
                <a:lnTo>
                  <a:pt x="2839" y="356"/>
                </a:lnTo>
                <a:lnTo>
                  <a:pt x="1761" y="527"/>
                </a:lnTo>
                <a:lnTo>
                  <a:pt x="1755" y="530"/>
                </a:lnTo>
                <a:lnTo>
                  <a:pt x="1758" y="534"/>
                </a:lnTo>
                <a:lnTo>
                  <a:pt x="1758" y="537"/>
                </a:lnTo>
                <a:lnTo>
                  <a:pt x="1765" y="537"/>
                </a:lnTo>
                <a:lnTo>
                  <a:pt x="1775" y="530"/>
                </a:lnTo>
                <a:lnTo>
                  <a:pt x="1779" y="527"/>
                </a:lnTo>
                <a:lnTo>
                  <a:pt x="1772" y="523"/>
                </a:lnTo>
                <a:lnTo>
                  <a:pt x="1765" y="523"/>
                </a:lnTo>
                <a:lnTo>
                  <a:pt x="1761" y="527"/>
                </a:lnTo>
                <a:lnTo>
                  <a:pt x="2839" y="356"/>
                </a:lnTo>
                <a:lnTo>
                  <a:pt x="1828" y="509"/>
                </a:lnTo>
                <a:lnTo>
                  <a:pt x="1814" y="509"/>
                </a:lnTo>
                <a:lnTo>
                  <a:pt x="1807" y="516"/>
                </a:lnTo>
                <a:lnTo>
                  <a:pt x="1807" y="520"/>
                </a:lnTo>
                <a:lnTo>
                  <a:pt x="1810" y="520"/>
                </a:lnTo>
                <a:lnTo>
                  <a:pt x="1824" y="516"/>
                </a:lnTo>
                <a:lnTo>
                  <a:pt x="1835" y="513"/>
                </a:lnTo>
                <a:lnTo>
                  <a:pt x="1838" y="509"/>
                </a:lnTo>
                <a:lnTo>
                  <a:pt x="1835" y="509"/>
                </a:lnTo>
                <a:lnTo>
                  <a:pt x="1828" y="509"/>
                </a:lnTo>
                <a:lnTo>
                  <a:pt x="2839" y="356"/>
                </a:lnTo>
                <a:lnTo>
                  <a:pt x="1814" y="203"/>
                </a:lnTo>
                <a:lnTo>
                  <a:pt x="1810" y="199"/>
                </a:lnTo>
                <a:lnTo>
                  <a:pt x="1803" y="213"/>
                </a:lnTo>
                <a:lnTo>
                  <a:pt x="1807" y="213"/>
                </a:lnTo>
                <a:lnTo>
                  <a:pt x="1810" y="213"/>
                </a:lnTo>
                <a:lnTo>
                  <a:pt x="1814" y="210"/>
                </a:lnTo>
                <a:lnTo>
                  <a:pt x="1814" y="203"/>
                </a:lnTo>
                <a:lnTo>
                  <a:pt x="2839" y="356"/>
                </a:lnTo>
                <a:lnTo>
                  <a:pt x="1859" y="147"/>
                </a:lnTo>
                <a:lnTo>
                  <a:pt x="1866" y="143"/>
                </a:lnTo>
                <a:lnTo>
                  <a:pt x="1870" y="140"/>
                </a:lnTo>
                <a:lnTo>
                  <a:pt x="1870" y="136"/>
                </a:lnTo>
                <a:lnTo>
                  <a:pt x="1866" y="133"/>
                </a:lnTo>
                <a:lnTo>
                  <a:pt x="1859" y="133"/>
                </a:lnTo>
                <a:lnTo>
                  <a:pt x="1856" y="136"/>
                </a:lnTo>
                <a:lnTo>
                  <a:pt x="1852" y="143"/>
                </a:lnTo>
                <a:lnTo>
                  <a:pt x="1859" y="147"/>
                </a:lnTo>
                <a:lnTo>
                  <a:pt x="2839" y="356"/>
                </a:lnTo>
                <a:lnTo>
                  <a:pt x="1978" y="63"/>
                </a:lnTo>
                <a:lnTo>
                  <a:pt x="1981" y="60"/>
                </a:lnTo>
                <a:lnTo>
                  <a:pt x="1985" y="56"/>
                </a:lnTo>
                <a:lnTo>
                  <a:pt x="1985" y="53"/>
                </a:lnTo>
                <a:lnTo>
                  <a:pt x="1981" y="53"/>
                </a:lnTo>
                <a:lnTo>
                  <a:pt x="1978" y="53"/>
                </a:lnTo>
                <a:lnTo>
                  <a:pt x="1974" y="56"/>
                </a:lnTo>
                <a:lnTo>
                  <a:pt x="1971" y="60"/>
                </a:lnTo>
                <a:lnTo>
                  <a:pt x="1978" y="63"/>
                </a:lnTo>
                <a:lnTo>
                  <a:pt x="2839" y="356"/>
                </a:lnTo>
                <a:lnTo>
                  <a:pt x="2006" y="25"/>
                </a:lnTo>
                <a:lnTo>
                  <a:pt x="2013" y="25"/>
                </a:lnTo>
                <a:lnTo>
                  <a:pt x="2016" y="21"/>
                </a:lnTo>
                <a:lnTo>
                  <a:pt x="2016" y="18"/>
                </a:lnTo>
                <a:lnTo>
                  <a:pt x="2013" y="14"/>
                </a:lnTo>
                <a:lnTo>
                  <a:pt x="2006" y="21"/>
                </a:lnTo>
                <a:lnTo>
                  <a:pt x="2006" y="25"/>
                </a:lnTo>
                <a:lnTo>
                  <a:pt x="2839" y="356"/>
                </a:lnTo>
                <a:close/>
              </a:path>
            </a:pathLst>
          </a:custGeom>
          <a:gradFill>
            <a:gsLst>
              <a:gs pos="0">
                <a:schemeClr val="tx1">
                  <a:alpha val="15000"/>
                </a:schemeClr>
              </a:gs>
              <a:gs pos="100000">
                <a:schemeClr val="tx1">
                  <a:alpha val="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9569" tIns="49785" rIns="99569" bIns="49785" anchor="t" compatLnSpc="1"/>
          <a:lstStyle/>
          <a:p>
            <a:endParaRPr kumimoji="0" lang="ja-JP" altLang="en-US" dirty="0"/>
          </a:p>
        </p:txBody>
      </p:sp>
      <p:grpSp>
        <p:nvGrpSpPr>
          <p:cNvPr id="2" name="グループ化 1"/>
          <p:cNvGrpSpPr/>
          <p:nvPr/>
        </p:nvGrpSpPr>
        <p:grpSpPr>
          <a:xfrm>
            <a:off x="-4046" y="0"/>
            <a:ext cx="10697447" cy="7561263"/>
            <a:chOff x="-3461" y="0"/>
            <a:chExt cx="9147461" cy="6858000"/>
          </a:xfrm>
        </p:grpSpPr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-3461" y="587486"/>
              <a:ext cx="3890704" cy="1840390"/>
            </a:xfrm>
            <a:custGeom>
              <a:avLst/>
              <a:gdLst/>
              <a:ahLst/>
              <a:cxnLst>
                <a:cxn ang="0">
                  <a:pos x="641" y="55"/>
                </a:cxn>
                <a:cxn ang="0">
                  <a:pos x="664" y="50"/>
                </a:cxn>
                <a:cxn ang="0">
                  <a:pos x="660" y="46"/>
                </a:cxn>
                <a:cxn ang="0">
                  <a:pos x="495" y="54"/>
                </a:cxn>
                <a:cxn ang="0">
                  <a:pos x="378" y="42"/>
                </a:cxn>
                <a:cxn ang="0">
                  <a:pos x="365" y="29"/>
                </a:cxn>
                <a:cxn ang="0">
                  <a:pos x="357" y="17"/>
                </a:cxn>
                <a:cxn ang="0">
                  <a:pos x="328" y="6"/>
                </a:cxn>
                <a:cxn ang="0">
                  <a:pos x="307" y="0"/>
                </a:cxn>
                <a:cxn ang="0">
                  <a:pos x="298" y="11"/>
                </a:cxn>
                <a:cxn ang="0">
                  <a:pos x="278" y="27"/>
                </a:cxn>
                <a:cxn ang="0">
                  <a:pos x="278" y="44"/>
                </a:cxn>
                <a:cxn ang="0">
                  <a:pos x="271" y="59"/>
                </a:cxn>
                <a:cxn ang="0">
                  <a:pos x="280" y="71"/>
                </a:cxn>
                <a:cxn ang="0">
                  <a:pos x="282" y="96"/>
                </a:cxn>
                <a:cxn ang="0">
                  <a:pos x="271" y="111"/>
                </a:cxn>
                <a:cxn ang="0">
                  <a:pos x="236" y="125"/>
                </a:cxn>
                <a:cxn ang="0">
                  <a:pos x="221" y="134"/>
                </a:cxn>
                <a:cxn ang="0">
                  <a:pos x="202" y="144"/>
                </a:cxn>
                <a:cxn ang="0">
                  <a:pos x="142" y="169"/>
                </a:cxn>
                <a:cxn ang="0">
                  <a:pos x="119" y="186"/>
                </a:cxn>
                <a:cxn ang="0">
                  <a:pos x="69" y="211"/>
                </a:cxn>
                <a:cxn ang="0">
                  <a:pos x="31" y="230"/>
                </a:cxn>
                <a:cxn ang="0">
                  <a:pos x="4" y="297"/>
                </a:cxn>
                <a:cxn ang="0">
                  <a:pos x="10" y="269"/>
                </a:cxn>
                <a:cxn ang="0">
                  <a:pos x="50" y="242"/>
                </a:cxn>
                <a:cxn ang="0">
                  <a:pos x="96" y="224"/>
                </a:cxn>
                <a:cxn ang="0">
                  <a:pos x="169" y="190"/>
                </a:cxn>
                <a:cxn ang="0">
                  <a:pos x="209" y="171"/>
                </a:cxn>
                <a:cxn ang="0">
                  <a:pos x="244" y="163"/>
                </a:cxn>
                <a:cxn ang="0">
                  <a:pos x="292" y="153"/>
                </a:cxn>
                <a:cxn ang="0">
                  <a:pos x="313" y="157"/>
                </a:cxn>
                <a:cxn ang="0">
                  <a:pos x="349" y="159"/>
                </a:cxn>
                <a:cxn ang="0">
                  <a:pos x="397" y="130"/>
                </a:cxn>
                <a:cxn ang="0">
                  <a:pos x="440" y="113"/>
                </a:cxn>
                <a:cxn ang="0">
                  <a:pos x="478" y="119"/>
                </a:cxn>
                <a:cxn ang="0">
                  <a:pos x="522" y="111"/>
                </a:cxn>
                <a:cxn ang="0">
                  <a:pos x="587" y="102"/>
                </a:cxn>
                <a:cxn ang="0">
                  <a:pos x="682" y="65"/>
                </a:cxn>
                <a:cxn ang="0">
                  <a:pos x="655" y="65"/>
                </a:cxn>
                <a:cxn ang="0">
                  <a:pos x="676" y="57"/>
                </a:cxn>
                <a:cxn ang="0">
                  <a:pos x="649" y="65"/>
                </a:cxn>
                <a:cxn ang="0">
                  <a:pos x="643" y="63"/>
                </a:cxn>
                <a:cxn ang="0">
                  <a:pos x="685" y="52"/>
                </a:cxn>
                <a:cxn ang="0">
                  <a:pos x="682" y="50"/>
                </a:cxn>
                <a:cxn ang="0">
                  <a:pos x="79" y="219"/>
                </a:cxn>
                <a:cxn ang="0">
                  <a:pos x="84" y="207"/>
                </a:cxn>
                <a:cxn ang="0">
                  <a:pos x="173" y="167"/>
                </a:cxn>
                <a:cxn ang="0">
                  <a:pos x="161" y="182"/>
                </a:cxn>
                <a:cxn ang="0">
                  <a:pos x="148" y="186"/>
                </a:cxn>
                <a:cxn ang="0">
                  <a:pos x="129" y="194"/>
                </a:cxn>
                <a:cxn ang="0">
                  <a:pos x="106" y="205"/>
                </a:cxn>
                <a:cxn ang="0">
                  <a:pos x="130" y="186"/>
                </a:cxn>
                <a:cxn ang="0">
                  <a:pos x="152" y="178"/>
                </a:cxn>
                <a:cxn ang="0">
                  <a:pos x="173" y="167"/>
                </a:cxn>
              </a:cxnLst>
              <a:rect l="0" t="0" r="0" b="0"/>
              <a:pathLst>
                <a:path w="691" h="307">
                  <a:moveTo>
                    <a:pt x="682" y="50"/>
                  </a:moveTo>
                  <a:lnTo>
                    <a:pt x="674" y="54"/>
                  </a:lnTo>
                  <a:lnTo>
                    <a:pt x="662" y="55"/>
                  </a:lnTo>
                  <a:lnTo>
                    <a:pt x="639" y="59"/>
                  </a:lnTo>
                  <a:lnTo>
                    <a:pt x="641" y="55"/>
                  </a:lnTo>
                  <a:lnTo>
                    <a:pt x="647" y="52"/>
                  </a:lnTo>
                  <a:lnTo>
                    <a:pt x="653" y="52"/>
                  </a:lnTo>
                  <a:lnTo>
                    <a:pt x="657" y="50"/>
                  </a:lnTo>
                  <a:lnTo>
                    <a:pt x="660" y="50"/>
                  </a:lnTo>
                  <a:lnTo>
                    <a:pt x="664" y="50"/>
                  </a:lnTo>
                  <a:lnTo>
                    <a:pt x="668" y="46"/>
                  </a:lnTo>
                  <a:lnTo>
                    <a:pt x="670" y="44"/>
                  </a:lnTo>
                  <a:lnTo>
                    <a:pt x="670" y="42"/>
                  </a:lnTo>
                  <a:lnTo>
                    <a:pt x="666" y="44"/>
                  </a:lnTo>
                  <a:lnTo>
                    <a:pt x="660" y="46"/>
                  </a:lnTo>
                  <a:lnTo>
                    <a:pt x="649" y="48"/>
                  </a:lnTo>
                  <a:lnTo>
                    <a:pt x="622" y="52"/>
                  </a:lnTo>
                  <a:lnTo>
                    <a:pt x="561" y="54"/>
                  </a:lnTo>
                  <a:lnTo>
                    <a:pt x="541" y="54"/>
                  </a:lnTo>
                  <a:lnTo>
                    <a:pt x="495" y="54"/>
                  </a:lnTo>
                  <a:lnTo>
                    <a:pt x="463" y="52"/>
                  </a:lnTo>
                  <a:lnTo>
                    <a:pt x="442" y="48"/>
                  </a:lnTo>
                  <a:lnTo>
                    <a:pt x="418" y="48"/>
                  </a:lnTo>
                  <a:lnTo>
                    <a:pt x="401" y="44"/>
                  </a:lnTo>
                  <a:lnTo>
                    <a:pt x="378" y="42"/>
                  </a:lnTo>
                  <a:lnTo>
                    <a:pt x="376" y="40"/>
                  </a:lnTo>
                  <a:lnTo>
                    <a:pt x="376" y="38"/>
                  </a:lnTo>
                  <a:lnTo>
                    <a:pt x="374" y="36"/>
                  </a:lnTo>
                  <a:lnTo>
                    <a:pt x="370" y="32"/>
                  </a:lnTo>
                  <a:lnTo>
                    <a:pt x="365" y="29"/>
                  </a:lnTo>
                  <a:lnTo>
                    <a:pt x="361" y="27"/>
                  </a:lnTo>
                  <a:lnTo>
                    <a:pt x="357" y="25"/>
                  </a:lnTo>
                  <a:lnTo>
                    <a:pt x="355" y="21"/>
                  </a:lnTo>
                  <a:lnTo>
                    <a:pt x="355" y="19"/>
                  </a:lnTo>
                  <a:lnTo>
                    <a:pt x="357" y="17"/>
                  </a:lnTo>
                  <a:lnTo>
                    <a:pt x="355" y="13"/>
                  </a:lnTo>
                  <a:lnTo>
                    <a:pt x="349" y="13"/>
                  </a:lnTo>
                  <a:lnTo>
                    <a:pt x="346" y="17"/>
                  </a:lnTo>
                  <a:lnTo>
                    <a:pt x="336" y="9"/>
                  </a:lnTo>
                  <a:lnTo>
                    <a:pt x="328" y="6"/>
                  </a:lnTo>
                  <a:lnTo>
                    <a:pt x="326" y="4"/>
                  </a:lnTo>
                  <a:lnTo>
                    <a:pt x="322" y="6"/>
                  </a:lnTo>
                  <a:lnTo>
                    <a:pt x="317" y="4"/>
                  </a:lnTo>
                  <a:lnTo>
                    <a:pt x="311" y="4"/>
                  </a:lnTo>
                  <a:lnTo>
                    <a:pt x="307" y="0"/>
                  </a:lnTo>
                  <a:lnTo>
                    <a:pt x="303" y="2"/>
                  </a:lnTo>
                  <a:lnTo>
                    <a:pt x="299" y="4"/>
                  </a:lnTo>
                  <a:lnTo>
                    <a:pt x="299" y="8"/>
                  </a:lnTo>
                  <a:lnTo>
                    <a:pt x="298" y="9"/>
                  </a:lnTo>
                  <a:lnTo>
                    <a:pt x="298" y="11"/>
                  </a:lnTo>
                  <a:lnTo>
                    <a:pt x="292" y="13"/>
                  </a:lnTo>
                  <a:lnTo>
                    <a:pt x="288" y="19"/>
                  </a:lnTo>
                  <a:lnTo>
                    <a:pt x="284" y="23"/>
                  </a:lnTo>
                  <a:lnTo>
                    <a:pt x="278" y="25"/>
                  </a:lnTo>
                  <a:lnTo>
                    <a:pt x="278" y="27"/>
                  </a:lnTo>
                  <a:lnTo>
                    <a:pt x="282" y="29"/>
                  </a:lnTo>
                  <a:lnTo>
                    <a:pt x="282" y="32"/>
                  </a:lnTo>
                  <a:lnTo>
                    <a:pt x="284" y="36"/>
                  </a:lnTo>
                  <a:lnTo>
                    <a:pt x="282" y="38"/>
                  </a:lnTo>
                  <a:lnTo>
                    <a:pt x="278" y="44"/>
                  </a:lnTo>
                  <a:lnTo>
                    <a:pt x="278" y="48"/>
                  </a:lnTo>
                  <a:lnTo>
                    <a:pt x="280" y="52"/>
                  </a:lnTo>
                  <a:lnTo>
                    <a:pt x="278" y="55"/>
                  </a:lnTo>
                  <a:lnTo>
                    <a:pt x="276" y="55"/>
                  </a:lnTo>
                  <a:lnTo>
                    <a:pt x="271" y="59"/>
                  </a:lnTo>
                  <a:lnTo>
                    <a:pt x="271" y="61"/>
                  </a:lnTo>
                  <a:lnTo>
                    <a:pt x="271" y="63"/>
                  </a:lnTo>
                  <a:lnTo>
                    <a:pt x="274" y="65"/>
                  </a:lnTo>
                  <a:lnTo>
                    <a:pt x="276" y="67"/>
                  </a:lnTo>
                  <a:lnTo>
                    <a:pt x="280" y="71"/>
                  </a:lnTo>
                  <a:lnTo>
                    <a:pt x="282" y="77"/>
                  </a:lnTo>
                  <a:lnTo>
                    <a:pt x="280" y="86"/>
                  </a:lnTo>
                  <a:lnTo>
                    <a:pt x="284" y="90"/>
                  </a:lnTo>
                  <a:lnTo>
                    <a:pt x="286" y="92"/>
                  </a:lnTo>
                  <a:lnTo>
                    <a:pt x="282" y="96"/>
                  </a:lnTo>
                  <a:lnTo>
                    <a:pt x="276" y="100"/>
                  </a:lnTo>
                  <a:lnTo>
                    <a:pt x="274" y="103"/>
                  </a:lnTo>
                  <a:lnTo>
                    <a:pt x="278" y="107"/>
                  </a:lnTo>
                  <a:lnTo>
                    <a:pt x="274" y="111"/>
                  </a:lnTo>
                  <a:lnTo>
                    <a:pt x="271" y="111"/>
                  </a:lnTo>
                  <a:lnTo>
                    <a:pt x="267" y="115"/>
                  </a:lnTo>
                  <a:lnTo>
                    <a:pt x="263" y="115"/>
                  </a:lnTo>
                  <a:lnTo>
                    <a:pt x="255" y="121"/>
                  </a:lnTo>
                  <a:lnTo>
                    <a:pt x="246" y="125"/>
                  </a:lnTo>
                  <a:lnTo>
                    <a:pt x="236" y="125"/>
                  </a:lnTo>
                  <a:lnTo>
                    <a:pt x="232" y="127"/>
                  </a:lnTo>
                  <a:lnTo>
                    <a:pt x="228" y="128"/>
                  </a:lnTo>
                  <a:lnTo>
                    <a:pt x="225" y="130"/>
                  </a:lnTo>
                  <a:lnTo>
                    <a:pt x="223" y="130"/>
                  </a:lnTo>
                  <a:lnTo>
                    <a:pt x="221" y="134"/>
                  </a:lnTo>
                  <a:lnTo>
                    <a:pt x="219" y="132"/>
                  </a:lnTo>
                  <a:lnTo>
                    <a:pt x="215" y="134"/>
                  </a:lnTo>
                  <a:lnTo>
                    <a:pt x="211" y="138"/>
                  </a:lnTo>
                  <a:lnTo>
                    <a:pt x="203" y="142"/>
                  </a:lnTo>
                  <a:lnTo>
                    <a:pt x="202" y="144"/>
                  </a:lnTo>
                  <a:lnTo>
                    <a:pt x="188" y="146"/>
                  </a:lnTo>
                  <a:lnTo>
                    <a:pt x="184" y="148"/>
                  </a:lnTo>
                  <a:lnTo>
                    <a:pt x="173" y="151"/>
                  </a:lnTo>
                  <a:lnTo>
                    <a:pt x="152" y="159"/>
                  </a:lnTo>
                  <a:lnTo>
                    <a:pt x="142" y="169"/>
                  </a:lnTo>
                  <a:lnTo>
                    <a:pt x="138" y="171"/>
                  </a:lnTo>
                  <a:lnTo>
                    <a:pt x="136" y="175"/>
                  </a:lnTo>
                  <a:lnTo>
                    <a:pt x="130" y="180"/>
                  </a:lnTo>
                  <a:lnTo>
                    <a:pt x="127" y="182"/>
                  </a:lnTo>
                  <a:lnTo>
                    <a:pt x="119" y="186"/>
                  </a:lnTo>
                  <a:lnTo>
                    <a:pt x="106" y="196"/>
                  </a:lnTo>
                  <a:lnTo>
                    <a:pt x="90" y="201"/>
                  </a:lnTo>
                  <a:lnTo>
                    <a:pt x="84" y="203"/>
                  </a:lnTo>
                  <a:lnTo>
                    <a:pt x="79" y="203"/>
                  </a:lnTo>
                  <a:lnTo>
                    <a:pt x="69" y="211"/>
                  </a:lnTo>
                  <a:lnTo>
                    <a:pt x="61" y="219"/>
                  </a:lnTo>
                  <a:lnTo>
                    <a:pt x="59" y="221"/>
                  </a:lnTo>
                  <a:lnTo>
                    <a:pt x="54" y="223"/>
                  </a:lnTo>
                  <a:lnTo>
                    <a:pt x="46" y="224"/>
                  </a:lnTo>
                  <a:lnTo>
                    <a:pt x="31" y="230"/>
                  </a:lnTo>
                  <a:lnTo>
                    <a:pt x="17" y="232"/>
                  </a:lnTo>
                  <a:lnTo>
                    <a:pt x="8" y="234"/>
                  </a:lnTo>
                  <a:lnTo>
                    <a:pt x="0" y="238"/>
                  </a:lnTo>
                  <a:lnTo>
                    <a:pt x="0" y="307"/>
                  </a:lnTo>
                  <a:lnTo>
                    <a:pt x="4" y="297"/>
                  </a:lnTo>
                  <a:lnTo>
                    <a:pt x="4" y="284"/>
                  </a:lnTo>
                  <a:lnTo>
                    <a:pt x="6" y="278"/>
                  </a:lnTo>
                  <a:lnTo>
                    <a:pt x="8" y="274"/>
                  </a:lnTo>
                  <a:lnTo>
                    <a:pt x="10" y="271"/>
                  </a:lnTo>
                  <a:lnTo>
                    <a:pt x="10" y="269"/>
                  </a:lnTo>
                  <a:lnTo>
                    <a:pt x="13" y="263"/>
                  </a:lnTo>
                  <a:lnTo>
                    <a:pt x="17" y="259"/>
                  </a:lnTo>
                  <a:lnTo>
                    <a:pt x="31" y="249"/>
                  </a:lnTo>
                  <a:lnTo>
                    <a:pt x="40" y="246"/>
                  </a:lnTo>
                  <a:lnTo>
                    <a:pt x="50" y="242"/>
                  </a:lnTo>
                  <a:lnTo>
                    <a:pt x="56" y="240"/>
                  </a:lnTo>
                  <a:lnTo>
                    <a:pt x="61" y="236"/>
                  </a:lnTo>
                  <a:lnTo>
                    <a:pt x="69" y="234"/>
                  </a:lnTo>
                  <a:lnTo>
                    <a:pt x="77" y="230"/>
                  </a:lnTo>
                  <a:lnTo>
                    <a:pt x="96" y="224"/>
                  </a:lnTo>
                  <a:lnTo>
                    <a:pt x="104" y="221"/>
                  </a:lnTo>
                  <a:lnTo>
                    <a:pt x="109" y="219"/>
                  </a:lnTo>
                  <a:lnTo>
                    <a:pt x="117" y="217"/>
                  </a:lnTo>
                  <a:lnTo>
                    <a:pt x="154" y="198"/>
                  </a:lnTo>
                  <a:lnTo>
                    <a:pt x="169" y="190"/>
                  </a:lnTo>
                  <a:lnTo>
                    <a:pt x="182" y="182"/>
                  </a:lnTo>
                  <a:lnTo>
                    <a:pt x="188" y="180"/>
                  </a:lnTo>
                  <a:lnTo>
                    <a:pt x="198" y="176"/>
                  </a:lnTo>
                  <a:lnTo>
                    <a:pt x="205" y="171"/>
                  </a:lnTo>
                  <a:lnTo>
                    <a:pt x="209" y="171"/>
                  </a:lnTo>
                  <a:lnTo>
                    <a:pt x="213" y="167"/>
                  </a:lnTo>
                  <a:lnTo>
                    <a:pt x="217" y="167"/>
                  </a:lnTo>
                  <a:lnTo>
                    <a:pt x="223" y="165"/>
                  </a:lnTo>
                  <a:lnTo>
                    <a:pt x="230" y="165"/>
                  </a:lnTo>
                  <a:lnTo>
                    <a:pt x="244" y="163"/>
                  </a:lnTo>
                  <a:lnTo>
                    <a:pt x="253" y="161"/>
                  </a:lnTo>
                  <a:lnTo>
                    <a:pt x="263" y="161"/>
                  </a:lnTo>
                  <a:lnTo>
                    <a:pt x="267" y="161"/>
                  </a:lnTo>
                  <a:lnTo>
                    <a:pt x="271" y="159"/>
                  </a:lnTo>
                  <a:lnTo>
                    <a:pt x="292" y="153"/>
                  </a:lnTo>
                  <a:lnTo>
                    <a:pt x="301" y="150"/>
                  </a:lnTo>
                  <a:lnTo>
                    <a:pt x="305" y="151"/>
                  </a:lnTo>
                  <a:lnTo>
                    <a:pt x="309" y="151"/>
                  </a:lnTo>
                  <a:lnTo>
                    <a:pt x="309" y="153"/>
                  </a:lnTo>
                  <a:lnTo>
                    <a:pt x="313" y="157"/>
                  </a:lnTo>
                  <a:lnTo>
                    <a:pt x="321" y="157"/>
                  </a:lnTo>
                  <a:lnTo>
                    <a:pt x="332" y="155"/>
                  </a:lnTo>
                  <a:lnTo>
                    <a:pt x="338" y="157"/>
                  </a:lnTo>
                  <a:lnTo>
                    <a:pt x="344" y="157"/>
                  </a:lnTo>
                  <a:lnTo>
                    <a:pt x="349" y="159"/>
                  </a:lnTo>
                  <a:lnTo>
                    <a:pt x="353" y="155"/>
                  </a:lnTo>
                  <a:lnTo>
                    <a:pt x="369" y="150"/>
                  </a:lnTo>
                  <a:lnTo>
                    <a:pt x="378" y="146"/>
                  </a:lnTo>
                  <a:lnTo>
                    <a:pt x="384" y="140"/>
                  </a:lnTo>
                  <a:lnTo>
                    <a:pt x="397" y="130"/>
                  </a:lnTo>
                  <a:lnTo>
                    <a:pt x="411" y="125"/>
                  </a:lnTo>
                  <a:lnTo>
                    <a:pt x="415" y="121"/>
                  </a:lnTo>
                  <a:lnTo>
                    <a:pt x="418" y="117"/>
                  </a:lnTo>
                  <a:lnTo>
                    <a:pt x="430" y="115"/>
                  </a:lnTo>
                  <a:lnTo>
                    <a:pt x="440" y="113"/>
                  </a:lnTo>
                  <a:lnTo>
                    <a:pt x="447" y="115"/>
                  </a:lnTo>
                  <a:lnTo>
                    <a:pt x="455" y="119"/>
                  </a:lnTo>
                  <a:lnTo>
                    <a:pt x="470" y="121"/>
                  </a:lnTo>
                  <a:lnTo>
                    <a:pt x="474" y="121"/>
                  </a:lnTo>
                  <a:lnTo>
                    <a:pt x="478" y="119"/>
                  </a:lnTo>
                  <a:lnTo>
                    <a:pt x="484" y="113"/>
                  </a:lnTo>
                  <a:lnTo>
                    <a:pt x="493" y="113"/>
                  </a:lnTo>
                  <a:lnTo>
                    <a:pt x="509" y="113"/>
                  </a:lnTo>
                  <a:lnTo>
                    <a:pt x="516" y="113"/>
                  </a:lnTo>
                  <a:lnTo>
                    <a:pt x="522" y="111"/>
                  </a:lnTo>
                  <a:lnTo>
                    <a:pt x="526" y="105"/>
                  </a:lnTo>
                  <a:lnTo>
                    <a:pt x="541" y="103"/>
                  </a:lnTo>
                  <a:lnTo>
                    <a:pt x="561" y="102"/>
                  </a:lnTo>
                  <a:lnTo>
                    <a:pt x="574" y="102"/>
                  </a:lnTo>
                  <a:lnTo>
                    <a:pt x="587" y="102"/>
                  </a:lnTo>
                  <a:lnTo>
                    <a:pt x="599" y="98"/>
                  </a:lnTo>
                  <a:lnTo>
                    <a:pt x="626" y="88"/>
                  </a:lnTo>
                  <a:lnTo>
                    <a:pt x="655" y="75"/>
                  </a:lnTo>
                  <a:lnTo>
                    <a:pt x="678" y="69"/>
                  </a:lnTo>
                  <a:lnTo>
                    <a:pt x="682" y="65"/>
                  </a:lnTo>
                  <a:lnTo>
                    <a:pt x="683" y="65"/>
                  </a:lnTo>
                  <a:lnTo>
                    <a:pt x="682" y="65"/>
                  </a:lnTo>
                  <a:lnTo>
                    <a:pt x="655" y="69"/>
                  </a:lnTo>
                  <a:lnTo>
                    <a:pt x="653" y="67"/>
                  </a:lnTo>
                  <a:lnTo>
                    <a:pt x="655" y="65"/>
                  </a:lnTo>
                  <a:lnTo>
                    <a:pt x="658" y="65"/>
                  </a:lnTo>
                  <a:lnTo>
                    <a:pt x="660" y="65"/>
                  </a:lnTo>
                  <a:lnTo>
                    <a:pt x="668" y="65"/>
                  </a:lnTo>
                  <a:lnTo>
                    <a:pt x="672" y="63"/>
                  </a:lnTo>
                  <a:lnTo>
                    <a:pt x="676" y="57"/>
                  </a:lnTo>
                  <a:lnTo>
                    <a:pt x="674" y="57"/>
                  </a:lnTo>
                  <a:lnTo>
                    <a:pt x="666" y="61"/>
                  </a:lnTo>
                  <a:lnTo>
                    <a:pt x="662" y="63"/>
                  </a:lnTo>
                  <a:lnTo>
                    <a:pt x="658" y="63"/>
                  </a:lnTo>
                  <a:lnTo>
                    <a:pt x="649" y="65"/>
                  </a:lnTo>
                  <a:lnTo>
                    <a:pt x="639" y="67"/>
                  </a:lnTo>
                  <a:lnTo>
                    <a:pt x="628" y="69"/>
                  </a:lnTo>
                  <a:lnTo>
                    <a:pt x="628" y="67"/>
                  </a:lnTo>
                  <a:lnTo>
                    <a:pt x="630" y="67"/>
                  </a:lnTo>
                  <a:lnTo>
                    <a:pt x="643" y="63"/>
                  </a:lnTo>
                  <a:lnTo>
                    <a:pt x="647" y="61"/>
                  </a:lnTo>
                  <a:lnTo>
                    <a:pt x="657" y="59"/>
                  </a:lnTo>
                  <a:lnTo>
                    <a:pt x="672" y="55"/>
                  </a:lnTo>
                  <a:lnTo>
                    <a:pt x="680" y="54"/>
                  </a:lnTo>
                  <a:lnTo>
                    <a:pt x="685" y="52"/>
                  </a:lnTo>
                  <a:lnTo>
                    <a:pt x="689" y="48"/>
                  </a:lnTo>
                  <a:lnTo>
                    <a:pt x="691" y="44"/>
                  </a:lnTo>
                  <a:lnTo>
                    <a:pt x="687" y="46"/>
                  </a:lnTo>
                  <a:lnTo>
                    <a:pt x="683" y="50"/>
                  </a:lnTo>
                  <a:lnTo>
                    <a:pt x="682" y="50"/>
                  </a:lnTo>
                  <a:lnTo>
                    <a:pt x="90" y="207"/>
                  </a:lnTo>
                  <a:lnTo>
                    <a:pt x="90" y="209"/>
                  </a:lnTo>
                  <a:lnTo>
                    <a:pt x="88" y="211"/>
                  </a:lnTo>
                  <a:lnTo>
                    <a:pt x="82" y="217"/>
                  </a:lnTo>
                  <a:lnTo>
                    <a:pt x="79" y="219"/>
                  </a:lnTo>
                  <a:lnTo>
                    <a:pt x="75" y="221"/>
                  </a:lnTo>
                  <a:lnTo>
                    <a:pt x="65" y="223"/>
                  </a:lnTo>
                  <a:lnTo>
                    <a:pt x="59" y="223"/>
                  </a:lnTo>
                  <a:lnTo>
                    <a:pt x="77" y="213"/>
                  </a:lnTo>
                  <a:lnTo>
                    <a:pt x="84" y="207"/>
                  </a:lnTo>
                  <a:lnTo>
                    <a:pt x="88" y="205"/>
                  </a:lnTo>
                  <a:lnTo>
                    <a:pt x="90" y="205"/>
                  </a:lnTo>
                  <a:lnTo>
                    <a:pt x="90" y="207"/>
                  </a:lnTo>
                  <a:lnTo>
                    <a:pt x="682" y="50"/>
                  </a:lnTo>
                  <a:lnTo>
                    <a:pt x="173" y="167"/>
                  </a:lnTo>
                  <a:lnTo>
                    <a:pt x="169" y="171"/>
                  </a:lnTo>
                  <a:lnTo>
                    <a:pt x="165" y="173"/>
                  </a:lnTo>
                  <a:lnTo>
                    <a:pt x="163" y="178"/>
                  </a:lnTo>
                  <a:lnTo>
                    <a:pt x="161" y="180"/>
                  </a:lnTo>
                  <a:lnTo>
                    <a:pt x="161" y="182"/>
                  </a:lnTo>
                  <a:lnTo>
                    <a:pt x="157" y="180"/>
                  </a:lnTo>
                  <a:lnTo>
                    <a:pt x="155" y="180"/>
                  </a:lnTo>
                  <a:lnTo>
                    <a:pt x="154" y="182"/>
                  </a:lnTo>
                  <a:lnTo>
                    <a:pt x="152" y="184"/>
                  </a:lnTo>
                  <a:lnTo>
                    <a:pt x="148" y="186"/>
                  </a:lnTo>
                  <a:lnTo>
                    <a:pt x="142" y="190"/>
                  </a:lnTo>
                  <a:lnTo>
                    <a:pt x="138" y="192"/>
                  </a:lnTo>
                  <a:lnTo>
                    <a:pt x="134" y="194"/>
                  </a:lnTo>
                  <a:lnTo>
                    <a:pt x="130" y="194"/>
                  </a:lnTo>
                  <a:lnTo>
                    <a:pt x="129" y="194"/>
                  </a:lnTo>
                  <a:lnTo>
                    <a:pt x="125" y="198"/>
                  </a:lnTo>
                  <a:lnTo>
                    <a:pt x="121" y="199"/>
                  </a:lnTo>
                  <a:lnTo>
                    <a:pt x="113" y="203"/>
                  </a:lnTo>
                  <a:lnTo>
                    <a:pt x="107" y="205"/>
                  </a:lnTo>
                  <a:lnTo>
                    <a:pt x="106" y="205"/>
                  </a:lnTo>
                  <a:lnTo>
                    <a:pt x="106" y="203"/>
                  </a:lnTo>
                  <a:lnTo>
                    <a:pt x="113" y="196"/>
                  </a:lnTo>
                  <a:lnTo>
                    <a:pt x="119" y="192"/>
                  </a:lnTo>
                  <a:lnTo>
                    <a:pt x="125" y="190"/>
                  </a:lnTo>
                  <a:lnTo>
                    <a:pt x="130" y="186"/>
                  </a:lnTo>
                  <a:lnTo>
                    <a:pt x="132" y="186"/>
                  </a:lnTo>
                  <a:lnTo>
                    <a:pt x="132" y="188"/>
                  </a:lnTo>
                  <a:lnTo>
                    <a:pt x="132" y="190"/>
                  </a:lnTo>
                  <a:lnTo>
                    <a:pt x="136" y="186"/>
                  </a:lnTo>
                  <a:lnTo>
                    <a:pt x="152" y="178"/>
                  </a:lnTo>
                  <a:lnTo>
                    <a:pt x="157" y="173"/>
                  </a:lnTo>
                  <a:lnTo>
                    <a:pt x="159" y="173"/>
                  </a:lnTo>
                  <a:lnTo>
                    <a:pt x="165" y="171"/>
                  </a:lnTo>
                  <a:lnTo>
                    <a:pt x="171" y="169"/>
                  </a:lnTo>
                  <a:lnTo>
                    <a:pt x="173" y="167"/>
                  </a:lnTo>
                  <a:lnTo>
                    <a:pt x="682" y="50"/>
                  </a:lnTo>
                  <a:close/>
                </a:path>
              </a:pathLst>
            </a:custGeom>
            <a:gradFill>
              <a:gsLst>
                <a:gs pos="25000">
                  <a:schemeClr val="bg1">
                    <a:alpha val="25000"/>
                  </a:schemeClr>
                </a:gs>
                <a:gs pos="55000">
                  <a:schemeClr val="bg1">
                    <a:alpha val="5000"/>
                  </a:schemeClr>
                </a:gs>
              </a:gsLst>
              <a:lin ang="30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 dirty="0"/>
            </a:p>
          </p:txBody>
        </p:sp>
        <p:sp>
          <p:nvSpPr>
            <p:cNvPr id="9" name="フリーフォーム 8"/>
            <p:cNvSpPr>
              <a:spLocks/>
            </p:cNvSpPr>
            <p:nvPr/>
          </p:nvSpPr>
          <p:spPr bwMode="auto">
            <a:xfrm>
              <a:off x="3875982" y="0"/>
              <a:ext cx="1903123" cy="977145"/>
            </a:xfrm>
            <a:custGeom>
              <a:avLst/>
              <a:gdLst/>
              <a:ahLst/>
              <a:cxnLst>
                <a:cxn ang="0">
                  <a:pos x="177" y="38"/>
                </a:cxn>
                <a:cxn ang="0">
                  <a:pos x="146" y="54"/>
                </a:cxn>
                <a:cxn ang="0">
                  <a:pos x="27" y="117"/>
                </a:cxn>
                <a:cxn ang="0">
                  <a:pos x="58" y="104"/>
                </a:cxn>
                <a:cxn ang="0">
                  <a:pos x="87" y="88"/>
                </a:cxn>
                <a:cxn ang="0">
                  <a:pos x="87" y="92"/>
                </a:cxn>
                <a:cxn ang="0">
                  <a:pos x="42" y="121"/>
                </a:cxn>
                <a:cxn ang="0">
                  <a:pos x="17" y="134"/>
                </a:cxn>
                <a:cxn ang="0">
                  <a:pos x="6" y="144"/>
                </a:cxn>
                <a:cxn ang="0">
                  <a:pos x="21" y="136"/>
                </a:cxn>
                <a:cxn ang="0">
                  <a:pos x="42" y="130"/>
                </a:cxn>
                <a:cxn ang="0">
                  <a:pos x="50" y="123"/>
                </a:cxn>
                <a:cxn ang="0">
                  <a:pos x="65" y="117"/>
                </a:cxn>
                <a:cxn ang="0">
                  <a:pos x="85" y="106"/>
                </a:cxn>
                <a:cxn ang="0">
                  <a:pos x="96" y="100"/>
                </a:cxn>
                <a:cxn ang="0">
                  <a:pos x="125" y="86"/>
                </a:cxn>
                <a:cxn ang="0">
                  <a:pos x="142" y="81"/>
                </a:cxn>
                <a:cxn ang="0">
                  <a:pos x="192" y="52"/>
                </a:cxn>
                <a:cxn ang="0">
                  <a:pos x="244" y="27"/>
                </a:cxn>
                <a:cxn ang="0">
                  <a:pos x="246" y="33"/>
                </a:cxn>
                <a:cxn ang="0">
                  <a:pos x="208" y="50"/>
                </a:cxn>
                <a:cxn ang="0">
                  <a:pos x="167" y="69"/>
                </a:cxn>
                <a:cxn ang="0">
                  <a:pos x="146" y="84"/>
                </a:cxn>
                <a:cxn ang="0">
                  <a:pos x="135" y="88"/>
                </a:cxn>
                <a:cxn ang="0">
                  <a:pos x="125" y="96"/>
                </a:cxn>
                <a:cxn ang="0">
                  <a:pos x="131" y="84"/>
                </a:cxn>
                <a:cxn ang="0">
                  <a:pos x="113" y="100"/>
                </a:cxn>
                <a:cxn ang="0">
                  <a:pos x="108" y="98"/>
                </a:cxn>
                <a:cxn ang="0">
                  <a:pos x="104" y="104"/>
                </a:cxn>
                <a:cxn ang="0">
                  <a:pos x="96" y="117"/>
                </a:cxn>
                <a:cxn ang="0">
                  <a:pos x="69" y="132"/>
                </a:cxn>
                <a:cxn ang="0">
                  <a:pos x="42" y="146"/>
                </a:cxn>
                <a:cxn ang="0">
                  <a:pos x="0" y="163"/>
                </a:cxn>
                <a:cxn ang="0">
                  <a:pos x="67" y="140"/>
                </a:cxn>
                <a:cxn ang="0">
                  <a:pos x="98" y="127"/>
                </a:cxn>
                <a:cxn ang="0">
                  <a:pos x="160" y="88"/>
                </a:cxn>
                <a:cxn ang="0">
                  <a:pos x="208" y="65"/>
                </a:cxn>
                <a:cxn ang="0">
                  <a:pos x="259" y="40"/>
                </a:cxn>
                <a:cxn ang="0">
                  <a:pos x="271" y="33"/>
                </a:cxn>
                <a:cxn ang="0">
                  <a:pos x="282" y="29"/>
                </a:cxn>
                <a:cxn ang="0">
                  <a:pos x="302" y="21"/>
                </a:cxn>
                <a:cxn ang="0">
                  <a:pos x="317" y="11"/>
                </a:cxn>
                <a:cxn ang="0">
                  <a:pos x="329" y="6"/>
                </a:cxn>
                <a:cxn ang="0">
                  <a:pos x="108" y="82"/>
                </a:cxn>
                <a:cxn ang="0">
                  <a:pos x="104" y="82"/>
                </a:cxn>
                <a:cxn ang="0">
                  <a:pos x="110" y="81"/>
                </a:cxn>
                <a:cxn ang="0">
                  <a:pos x="133" y="71"/>
                </a:cxn>
                <a:cxn ang="0">
                  <a:pos x="115" y="79"/>
                </a:cxn>
                <a:cxn ang="0">
                  <a:pos x="125" y="71"/>
                </a:cxn>
                <a:cxn ang="0">
                  <a:pos x="261" y="0"/>
                </a:cxn>
                <a:cxn ang="0">
                  <a:pos x="261" y="23"/>
                </a:cxn>
                <a:cxn ang="0">
                  <a:pos x="269" y="15"/>
                </a:cxn>
                <a:cxn ang="0">
                  <a:pos x="261" y="0"/>
                </a:cxn>
              </a:cxnLst>
              <a:rect l="0" t="0" r="0" b="0"/>
              <a:pathLst>
                <a:path w="338" h="163">
                  <a:moveTo>
                    <a:pt x="261" y="0"/>
                  </a:moveTo>
                  <a:lnTo>
                    <a:pt x="186" y="31"/>
                  </a:lnTo>
                  <a:lnTo>
                    <a:pt x="179" y="36"/>
                  </a:lnTo>
                  <a:lnTo>
                    <a:pt x="177" y="38"/>
                  </a:lnTo>
                  <a:lnTo>
                    <a:pt x="177" y="36"/>
                  </a:lnTo>
                  <a:lnTo>
                    <a:pt x="175" y="36"/>
                  </a:lnTo>
                  <a:lnTo>
                    <a:pt x="173" y="36"/>
                  </a:lnTo>
                  <a:lnTo>
                    <a:pt x="146" y="54"/>
                  </a:lnTo>
                  <a:lnTo>
                    <a:pt x="102" y="77"/>
                  </a:lnTo>
                  <a:lnTo>
                    <a:pt x="69" y="94"/>
                  </a:lnTo>
                  <a:lnTo>
                    <a:pt x="42" y="107"/>
                  </a:lnTo>
                  <a:lnTo>
                    <a:pt x="27" y="117"/>
                  </a:lnTo>
                  <a:lnTo>
                    <a:pt x="31" y="117"/>
                  </a:lnTo>
                  <a:lnTo>
                    <a:pt x="41" y="117"/>
                  </a:lnTo>
                  <a:lnTo>
                    <a:pt x="50" y="109"/>
                  </a:lnTo>
                  <a:lnTo>
                    <a:pt x="58" y="104"/>
                  </a:lnTo>
                  <a:lnTo>
                    <a:pt x="73" y="96"/>
                  </a:lnTo>
                  <a:lnTo>
                    <a:pt x="81" y="92"/>
                  </a:lnTo>
                  <a:lnTo>
                    <a:pt x="83" y="90"/>
                  </a:lnTo>
                  <a:lnTo>
                    <a:pt x="87" y="88"/>
                  </a:lnTo>
                  <a:lnTo>
                    <a:pt x="89" y="88"/>
                  </a:lnTo>
                  <a:lnTo>
                    <a:pt x="92" y="86"/>
                  </a:lnTo>
                  <a:lnTo>
                    <a:pt x="90" y="90"/>
                  </a:lnTo>
                  <a:lnTo>
                    <a:pt x="87" y="92"/>
                  </a:lnTo>
                  <a:lnTo>
                    <a:pt x="81" y="96"/>
                  </a:lnTo>
                  <a:lnTo>
                    <a:pt x="71" y="102"/>
                  </a:lnTo>
                  <a:lnTo>
                    <a:pt x="60" y="107"/>
                  </a:lnTo>
                  <a:lnTo>
                    <a:pt x="42" y="121"/>
                  </a:lnTo>
                  <a:lnTo>
                    <a:pt x="39" y="125"/>
                  </a:lnTo>
                  <a:lnTo>
                    <a:pt x="35" y="127"/>
                  </a:lnTo>
                  <a:lnTo>
                    <a:pt x="25" y="129"/>
                  </a:lnTo>
                  <a:lnTo>
                    <a:pt x="17" y="134"/>
                  </a:lnTo>
                  <a:lnTo>
                    <a:pt x="14" y="134"/>
                  </a:lnTo>
                  <a:lnTo>
                    <a:pt x="10" y="136"/>
                  </a:lnTo>
                  <a:lnTo>
                    <a:pt x="6" y="142"/>
                  </a:lnTo>
                  <a:lnTo>
                    <a:pt x="6" y="144"/>
                  </a:lnTo>
                  <a:lnTo>
                    <a:pt x="10" y="140"/>
                  </a:lnTo>
                  <a:lnTo>
                    <a:pt x="14" y="138"/>
                  </a:lnTo>
                  <a:lnTo>
                    <a:pt x="17" y="138"/>
                  </a:lnTo>
                  <a:lnTo>
                    <a:pt x="21" y="136"/>
                  </a:lnTo>
                  <a:lnTo>
                    <a:pt x="25" y="134"/>
                  </a:lnTo>
                  <a:lnTo>
                    <a:pt x="29" y="132"/>
                  </a:lnTo>
                  <a:lnTo>
                    <a:pt x="39" y="130"/>
                  </a:lnTo>
                  <a:lnTo>
                    <a:pt x="42" y="130"/>
                  </a:lnTo>
                  <a:lnTo>
                    <a:pt x="46" y="130"/>
                  </a:lnTo>
                  <a:lnTo>
                    <a:pt x="48" y="129"/>
                  </a:lnTo>
                  <a:lnTo>
                    <a:pt x="50" y="125"/>
                  </a:lnTo>
                  <a:lnTo>
                    <a:pt x="50" y="123"/>
                  </a:lnTo>
                  <a:lnTo>
                    <a:pt x="54" y="123"/>
                  </a:lnTo>
                  <a:lnTo>
                    <a:pt x="60" y="121"/>
                  </a:lnTo>
                  <a:lnTo>
                    <a:pt x="62" y="119"/>
                  </a:lnTo>
                  <a:lnTo>
                    <a:pt x="65" y="117"/>
                  </a:lnTo>
                  <a:lnTo>
                    <a:pt x="75" y="111"/>
                  </a:lnTo>
                  <a:lnTo>
                    <a:pt x="77" y="107"/>
                  </a:lnTo>
                  <a:lnTo>
                    <a:pt x="79" y="107"/>
                  </a:lnTo>
                  <a:lnTo>
                    <a:pt x="85" y="106"/>
                  </a:lnTo>
                  <a:lnTo>
                    <a:pt x="89" y="104"/>
                  </a:lnTo>
                  <a:lnTo>
                    <a:pt x="90" y="102"/>
                  </a:lnTo>
                  <a:lnTo>
                    <a:pt x="92" y="100"/>
                  </a:lnTo>
                  <a:lnTo>
                    <a:pt x="96" y="100"/>
                  </a:lnTo>
                  <a:lnTo>
                    <a:pt x="100" y="98"/>
                  </a:lnTo>
                  <a:lnTo>
                    <a:pt x="104" y="94"/>
                  </a:lnTo>
                  <a:lnTo>
                    <a:pt x="108" y="92"/>
                  </a:lnTo>
                  <a:lnTo>
                    <a:pt x="125" y="86"/>
                  </a:lnTo>
                  <a:lnTo>
                    <a:pt x="131" y="81"/>
                  </a:lnTo>
                  <a:lnTo>
                    <a:pt x="135" y="79"/>
                  </a:lnTo>
                  <a:lnTo>
                    <a:pt x="137" y="79"/>
                  </a:lnTo>
                  <a:lnTo>
                    <a:pt x="142" y="81"/>
                  </a:lnTo>
                  <a:lnTo>
                    <a:pt x="148" y="75"/>
                  </a:lnTo>
                  <a:lnTo>
                    <a:pt x="169" y="63"/>
                  </a:lnTo>
                  <a:lnTo>
                    <a:pt x="183" y="58"/>
                  </a:lnTo>
                  <a:lnTo>
                    <a:pt x="192" y="52"/>
                  </a:lnTo>
                  <a:lnTo>
                    <a:pt x="221" y="38"/>
                  </a:lnTo>
                  <a:lnTo>
                    <a:pt x="231" y="34"/>
                  </a:lnTo>
                  <a:lnTo>
                    <a:pt x="240" y="31"/>
                  </a:lnTo>
                  <a:lnTo>
                    <a:pt x="244" y="27"/>
                  </a:lnTo>
                  <a:lnTo>
                    <a:pt x="246" y="27"/>
                  </a:lnTo>
                  <a:lnTo>
                    <a:pt x="248" y="27"/>
                  </a:lnTo>
                  <a:lnTo>
                    <a:pt x="248" y="31"/>
                  </a:lnTo>
                  <a:lnTo>
                    <a:pt x="246" y="33"/>
                  </a:lnTo>
                  <a:lnTo>
                    <a:pt x="236" y="34"/>
                  </a:lnTo>
                  <a:lnTo>
                    <a:pt x="229" y="40"/>
                  </a:lnTo>
                  <a:lnTo>
                    <a:pt x="217" y="44"/>
                  </a:lnTo>
                  <a:lnTo>
                    <a:pt x="208" y="50"/>
                  </a:lnTo>
                  <a:lnTo>
                    <a:pt x="192" y="56"/>
                  </a:lnTo>
                  <a:lnTo>
                    <a:pt x="183" y="61"/>
                  </a:lnTo>
                  <a:lnTo>
                    <a:pt x="175" y="65"/>
                  </a:lnTo>
                  <a:lnTo>
                    <a:pt x="167" y="69"/>
                  </a:lnTo>
                  <a:lnTo>
                    <a:pt x="154" y="77"/>
                  </a:lnTo>
                  <a:lnTo>
                    <a:pt x="148" y="79"/>
                  </a:lnTo>
                  <a:lnTo>
                    <a:pt x="146" y="82"/>
                  </a:lnTo>
                  <a:lnTo>
                    <a:pt x="146" y="84"/>
                  </a:lnTo>
                  <a:lnTo>
                    <a:pt x="140" y="88"/>
                  </a:lnTo>
                  <a:lnTo>
                    <a:pt x="138" y="86"/>
                  </a:lnTo>
                  <a:lnTo>
                    <a:pt x="133" y="92"/>
                  </a:lnTo>
                  <a:lnTo>
                    <a:pt x="135" y="88"/>
                  </a:lnTo>
                  <a:lnTo>
                    <a:pt x="135" y="86"/>
                  </a:lnTo>
                  <a:lnTo>
                    <a:pt x="133" y="86"/>
                  </a:lnTo>
                  <a:lnTo>
                    <a:pt x="125" y="94"/>
                  </a:lnTo>
                  <a:lnTo>
                    <a:pt x="125" y="96"/>
                  </a:lnTo>
                  <a:lnTo>
                    <a:pt x="121" y="96"/>
                  </a:lnTo>
                  <a:lnTo>
                    <a:pt x="125" y="94"/>
                  </a:lnTo>
                  <a:lnTo>
                    <a:pt x="125" y="88"/>
                  </a:lnTo>
                  <a:lnTo>
                    <a:pt x="131" y="84"/>
                  </a:lnTo>
                  <a:lnTo>
                    <a:pt x="129" y="84"/>
                  </a:lnTo>
                  <a:lnTo>
                    <a:pt x="125" y="86"/>
                  </a:lnTo>
                  <a:lnTo>
                    <a:pt x="121" y="92"/>
                  </a:lnTo>
                  <a:lnTo>
                    <a:pt x="113" y="100"/>
                  </a:lnTo>
                  <a:lnTo>
                    <a:pt x="110" y="104"/>
                  </a:lnTo>
                  <a:lnTo>
                    <a:pt x="115" y="94"/>
                  </a:lnTo>
                  <a:lnTo>
                    <a:pt x="113" y="94"/>
                  </a:lnTo>
                  <a:lnTo>
                    <a:pt x="108" y="98"/>
                  </a:lnTo>
                  <a:lnTo>
                    <a:pt x="104" y="102"/>
                  </a:lnTo>
                  <a:lnTo>
                    <a:pt x="102" y="106"/>
                  </a:lnTo>
                  <a:lnTo>
                    <a:pt x="104" y="106"/>
                  </a:lnTo>
                  <a:lnTo>
                    <a:pt x="104" y="104"/>
                  </a:lnTo>
                  <a:lnTo>
                    <a:pt x="106" y="104"/>
                  </a:lnTo>
                  <a:lnTo>
                    <a:pt x="106" y="107"/>
                  </a:lnTo>
                  <a:lnTo>
                    <a:pt x="102" y="109"/>
                  </a:lnTo>
                  <a:lnTo>
                    <a:pt x="96" y="117"/>
                  </a:lnTo>
                  <a:lnTo>
                    <a:pt x="87" y="123"/>
                  </a:lnTo>
                  <a:lnTo>
                    <a:pt x="81" y="125"/>
                  </a:lnTo>
                  <a:lnTo>
                    <a:pt x="75" y="129"/>
                  </a:lnTo>
                  <a:lnTo>
                    <a:pt x="69" y="132"/>
                  </a:lnTo>
                  <a:lnTo>
                    <a:pt x="62" y="134"/>
                  </a:lnTo>
                  <a:lnTo>
                    <a:pt x="56" y="136"/>
                  </a:lnTo>
                  <a:lnTo>
                    <a:pt x="52" y="140"/>
                  </a:lnTo>
                  <a:lnTo>
                    <a:pt x="42" y="146"/>
                  </a:lnTo>
                  <a:lnTo>
                    <a:pt x="31" y="150"/>
                  </a:lnTo>
                  <a:lnTo>
                    <a:pt x="10" y="159"/>
                  </a:lnTo>
                  <a:lnTo>
                    <a:pt x="4" y="161"/>
                  </a:lnTo>
                  <a:lnTo>
                    <a:pt x="0" y="163"/>
                  </a:lnTo>
                  <a:lnTo>
                    <a:pt x="41" y="152"/>
                  </a:lnTo>
                  <a:lnTo>
                    <a:pt x="50" y="146"/>
                  </a:lnTo>
                  <a:lnTo>
                    <a:pt x="58" y="142"/>
                  </a:lnTo>
                  <a:lnTo>
                    <a:pt x="67" y="140"/>
                  </a:lnTo>
                  <a:lnTo>
                    <a:pt x="75" y="136"/>
                  </a:lnTo>
                  <a:lnTo>
                    <a:pt x="85" y="130"/>
                  </a:lnTo>
                  <a:lnTo>
                    <a:pt x="92" y="129"/>
                  </a:lnTo>
                  <a:lnTo>
                    <a:pt x="98" y="127"/>
                  </a:lnTo>
                  <a:lnTo>
                    <a:pt x="102" y="123"/>
                  </a:lnTo>
                  <a:lnTo>
                    <a:pt x="104" y="121"/>
                  </a:lnTo>
                  <a:lnTo>
                    <a:pt x="137" y="102"/>
                  </a:lnTo>
                  <a:lnTo>
                    <a:pt x="160" y="88"/>
                  </a:lnTo>
                  <a:lnTo>
                    <a:pt x="183" y="79"/>
                  </a:lnTo>
                  <a:lnTo>
                    <a:pt x="192" y="75"/>
                  </a:lnTo>
                  <a:lnTo>
                    <a:pt x="198" y="71"/>
                  </a:lnTo>
                  <a:lnTo>
                    <a:pt x="208" y="65"/>
                  </a:lnTo>
                  <a:lnTo>
                    <a:pt x="215" y="59"/>
                  </a:lnTo>
                  <a:lnTo>
                    <a:pt x="231" y="56"/>
                  </a:lnTo>
                  <a:lnTo>
                    <a:pt x="254" y="44"/>
                  </a:lnTo>
                  <a:lnTo>
                    <a:pt x="259" y="40"/>
                  </a:lnTo>
                  <a:lnTo>
                    <a:pt x="263" y="38"/>
                  </a:lnTo>
                  <a:lnTo>
                    <a:pt x="269" y="38"/>
                  </a:lnTo>
                  <a:lnTo>
                    <a:pt x="271" y="36"/>
                  </a:lnTo>
                  <a:lnTo>
                    <a:pt x="271" y="33"/>
                  </a:lnTo>
                  <a:lnTo>
                    <a:pt x="275" y="31"/>
                  </a:lnTo>
                  <a:lnTo>
                    <a:pt x="279" y="33"/>
                  </a:lnTo>
                  <a:lnTo>
                    <a:pt x="281" y="31"/>
                  </a:lnTo>
                  <a:lnTo>
                    <a:pt x="282" y="29"/>
                  </a:lnTo>
                  <a:lnTo>
                    <a:pt x="284" y="27"/>
                  </a:lnTo>
                  <a:lnTo>
                    <a:pt x="288" y="25"/>
                  </a:lnTo>
                  <a:lnTo>
                    <a:pt x="296" y="23"/>
                  </a:lnTo>
                  <a:lnTo>
                    <a:pt x="302" y="21"/>
                  </a:lnTo>
                  <a:lnTo>
                    <a:pt x="307" y="17"/>
                  </a:lnTo>
                  <a:lnTo>
                    <a:pt x="311" y="15"/>
                  </a:lnTo>
                  <a:lnTo>
                    <a:pt x="313" y="15"/>
                  </a:lnTo>
                  <a:lnTo>
                    <a:pt x="317" y="11"/>
                  </a:lnTo>
                  <a:lnTo>
                    <a:pt x="319" y="10"/>
                  </a:lnTo>
                  <a:lnTo>
                    <a:pt x="321" y="10"/>
                  </a:lnTo>
                  <a:lnTo>
                    <a:pt x="325" y="8"/>
                  </a:lnTo>
                  <a:lnTo>
                    <a:pt x="329" y="6"/>
                  </a:lnTo>
                  <a:lnTo>
                    <a:pt x="334" y="4"/>
                  </a:lnTo>
                  <a:lnTo>
                    <a:pt x="338" y="0"/>
                  </a:lnTo>
                  <a:lnTo>
                    <a:pt x="261" y="0"/>
                  </a:lnTo>
                  <a:lnTo>
                    <a:pt x="108" y="82"/>
                  </a:lnTo>
                  <a:lnTo>
                    <a:pt x="106" y="86"/>
                  </a:lnTo>
                  <a:lnTo>
                    <a:pt x="102" y="88"/>
                  </a:lnTo>
                  <a:lnTo>
                    <a:pt x="100" y="86"/>
                  </a:lnTo>
                  <a:lnTo>
                    <a:pt x="104" y="82"/>
                  </a:lnTo>
                  <a:lnTo>
                    <a:pt x="108" y="81"/>
                  </a:lnTo>
                  <a:lnTo>
                    <a:pt x="110" y="77"/>
                  </a:lnTo>
                  <a:lnTo>
                    <a:pt x="112" y="77"/>
                  </a:lnTo>
                  <a:lnTo>
                    <a:pt x="110" y="81"/>
                  </a:lnTo>
                  <a:lnTo>
                    <a:pt x="108" y="82"/>
                  </a:lnTo>
                  <a:lnTo>
                    <a:pt x="261" y="0"/>
                  </a:lnTo>
                  <a:lnTo>
                    <a:pt x="137" y="65"/>
                  </a:lnTo>
                  <a:lnTo>
                    <a:pt x="133" y="71"/>
                  </a:lnTo>
                  <a:lnTo>
                    <a:pt x="129" y="75"/>
                  </a:lnTo>
                  <a:lnTo>
                    <a:pt x="125" y="77"/>
                  </a:lnTo>
                  <a:lnTo>
                    <a:pt x="117" y="81"/>
                  </a:lnTo>
                  <a:lnTo>
                    <a:pt x="115" y="79"/>
                  </a:lnTo>
                  <a:lnTo>
                    <a:pt x="119" y="77"/>
                  </a:lnTo>
                  <a:lnTo>
                    <a:pt x="121" y="75"/>
                  </a:lnTo>
                  <a:lnTo>
                    <a:pt x="125" y="71"/>
                  </a:lnTo>
                  <a:lnTo>
                    <a:pt x="125" y="71"/>
                  </a:lnTo>
                  <a:lnTo>
                    <a:pt x="131" y="69"/>
                  </a:lnTo>
                  <a:lnTo>
                    <a:pt x="135" y="65"/>
                  </a:lnTo>
                  <a:lnTo>
                    <a:pt x="137" y="65"/>
                  </a:lnTo>
                  <a:lnTo>
                    <a:pt x="261" y="0"/>
                  </a:lnTo>
                  <a:lnTo>
                    <a:pt x="273" y="17"/>
                  </a:lnTo>
                  <a:lnTo>
                    <a:pt x="271" y="19"/>
                  </a:lnTo>
                  <a:lnTo>
                    <a:pt x="267" y="21"/>
                  </a:lnTo>
                  <a:lnTo>
                    <a:pt x="261" y="23"/>
                  </a:lnTo>
                  <a:lnTo>
                    <a:pt x="259" y="23"/>
                  </a:lnTo>
                  <a:lnTo>
                    <a:pt x="261" y="19"/>
                  </a:lnTo>
                  <a:lnTo>
                    <a:pt x="265" y="15"/>
                  </a:lnTo>
                  <a:lnTo>
                    <a:pt x="269" y="15"/>
                  </a:lnTo>
                  <a:lnTo>
                    <a:pt x="273" y="13"/>
                  </a:lnTo>
                  <a:lnTo>
                    <a:pt x="275" y="13"/>
                  </a:lnTo>
                  <a:lnTo>
                    <a:pt x="273" y="17"/>
                  </a:lnTo>
                  <a:lnTo>
                    <a:pt x="261" y="0"/>
                  </a:lnTo>
                  <a:close/>
                </a:path>
              </a:pathLst>
            </a:custGeom>
            <a:gradFill>
              <a:gsLst>
                <a:gs pos="25000">
                  <a:schemeClr val="bg1">
                    <a:alpha val="25000"/>
                  </a:schemeClr>
                </a:gs>
                <a:gs pos="55000">
                  <a:schemeClr val="bg1">
                    <a:alpha val="5000"/>
                  </a:schemeClr>
                </a:gs>
              </a:gsLst>
              <a:lin ang="27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 dirty="0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45044" y="1900337"/>
              <a:ext cx="8935670" cy="2769577"/>
            </a:xfrm>
            <a:custGeom>
              <a:avLst/>
              <a:gdLst/>
              <a:ahLst/>
              <a:cxnLst>
                <a:cxn ang="0">
                  <a:pos x="750" y="194"/>
                </a:cxn>
                <a:cxn ang="0">
                  <a:pos x="762" y="180"/>
                </a:cxn>
                <a:cxn ang="0">
                  <a:pos x="662" y="199"/>
                </a:cxn>
                <a:cxn ang="0">
                  <a:pos x="674" y="203"/>
                </a:cxn>
                <a:cxn ang="0">
                  <a:pos x="698" y="188"/>
                </a:cxn>
                <a:cxn ang="0">
                  <a:pos x="543" y="230"/>
                </a:cxn>
                <a:cxn ang="0">
                  <a:pos x="762" y="180"/>
                </a:cxn>
                <a:cxn ang="0">
                  <a:pos x="639" y="265"/>
                </a:cxn>
                <a:cxn ang="0">
                  <a:pos x="591" y="219"/>
                </a:cxn>
                <a:cxn ang="0">
                  <a:pos x="602" y="215"/>
                </a:cxn>
                <a:cxn ang="0">
                  <a:pos x="503" y="234"/>
                </a:cxn>
                <a:cxn ang="0">
                  <a:pos x="489" y="242"/>
                </a:cxn>
                <a:cxn ang="0">
                  <a:pos x="445" y="249"/>
                </a:cxn>
                <a:cxn ang="0">
                  <a:pos x="426" y="251"/>
                </a:cxn>
                <a:cxn ang="0">
                  <a:pos x="762" y="180"/>
                </a:cxn>
                <a:cxn ang="0">
                  <a:pos x="343" y="334"/>
                </a:cxn>
                <a:cxn ang="0">
                  <a:pos x="370" y="263"/>
                </a:cxn>
                <a:cxn ang="0">
                  <a:pos x="261" y="291"/>
                </a:cxn>
                <a:cxn ang="0">
                  <a:pos x="272" y="286"/>
                </a:cxn>
                <a:cxn ang="0">
                  <a:pos x="247" y="303"/>
                </a:cxn>
                <a:cxn ang="0">
                  <a:pos x="197" y="318"/>
                </a:cxn>
                <a:cxn ang="0">
                  <a:pos x="205" y="324"/>
                </a:cxn>
                <a:cxn ang="0">
                  <a:pos x="124" y="349"/>
                </a:cxn>
                <a:cxn ang="0">
                  <a:pos x="146" y="343"/>
                </a:cxn>
                <a:cxn ang="0">
                  <a:pos x="88" y="363"/>
                </a:cxn>
                <a:cxn ang="0">
                  <a:pos x="105" y="359"/>
                </a:cxn>
                <a:cxn ang="0">
                  <a:pos x="69" y="370"/>
                </a:cxn>
                <a:cxn ang="0">
                  <a:pos x="80" y="368"/>
                </a:cxn>
                <a:cxn ang="0">
                  <a:pos x="50" y="376"/>
                </a:cxn>
                <a:cxn ang="0">
                  <a:pos x="3" y="389"/>
                </a:cxn>
                <a:cxn ang="0">
                  <a:pos x="2" y="458"/>
                </a:cxn>
                <a:cxn ang="0">
                  <a:pos x="806" y="416"/>
                </a:cxn>
                <a:cxn ang="0">
                  <a:pos x="879" y="230"/>
                </a:cxn>
                <a:cxn ang="0">
                  <a:pos x="890" y="211"/>
                </a:cxn>
                <a:cxn ang="0">
                  <a:pos x="902" y="184"/>
                </a:cxn>
                <a:cxn ang="0">
                  <a:pos x="927" y="147"/>
                </a:cxn>
                <a:cxn ang="0">
                  <a:pos x="992" y="69"/>
                </a:cxn>
                <a:cxn ang="0">
                  <a:pos x="1011" y="57"/>
                </a:cxn>
                <a:cxn ang="0">
                  <a:pos x="1077" y="5"/>
                </a:cxn>
                <a:cxn ang="0">
                  <a:pos x="762" y="180"/>
                </a:cxn>
                <a:cxn ang="0">
                  <a:pos x="977" y="147"/>
                </a:cxn>
                <a:cxn ang="0">
                  <a:pos x="1140" y="136"/>
                </a:cxn>
                <a:cxn ang="0">
                  <a:pos x="762" y="180"/>
                </a:cxn>
                <a:cxn ang="0">
                  <a:pos x="1244" y="103"/>
                </a:cxn>
                <a:cxn ang="0">
                  <a:pos x="1274" y="98"/>
                </a:cxn>
                <a:cxn ang="0">
                  <a:pos x="1294" y="94"/>
                </a:cxn>
                <a:cxn ang="0">
                  <a:pos x="1309" y="103"/>
                </a:cxn>
                <a:cxn ang="0">
                  <a:pos x="1347" y="90"/>
                </a:cxn>
                <a:cxn ang="0">
                  <a:pos x="762" y="180"/>
                </a:cxn>
                <a:cxn ang="0">
                  <a:pos x="1374" y="90"/>
                </a:cxn>
                <a:cxn ang="0">
                  <a:pos x="1409" y="84"/>
                </a:cxn>
                <a:cxn ang="0">
                  <a:pos x="1440" y="84"/>
                </a:cxn>
                <a:cxn ang="0">
                  <a:pos x="1480" y="80"/>
                </a:cxn>
                <a:cxn ang="0">
                  <a:pos x="1480" y="80"/>
                </a:cxn>
                <a:cxn ang="0">
                  <a:pos x="1511" y="78"/>
                </a:cxn>
                <a:cxn ang="0">
                  <a:pos x="1572" y="78"/>
                </a:cxn>
              </a:cxnLst>
              <a:rect l="0" t="0" r="0" b="0"/>
              <a:pathLst>
                <a:path w="1587" h="462">
                  <a:moveTo>
                    <a:pt x="762" y="180"/>
                  </a:moveTo>
                  <a:lnTo>
                    <a:pt x="758" y="178"/>
                  </a:lnTo>
                  <a:lnTo>
                    <a:pt x="752" y="178"/>
                  </a:lnTo>
                  <a:lnTo>
                    <a:pt x="745" y="182"/>
                  </a:lnTo>
                  <a:lnTo>
                    <a:pt x="743" y="184"/>
                  </a:lnTo>
                  <a:lnTo>
                    <a:pt x="743" y="186"/>
                  </a:lnTo>
                  <a:lnTo>
                    <a:pt x="745" y="192"/>
                  </a:lnTo>
                  <a:lnTo>
                    <a:pt x="750" y="194"/>
                  </a:lnTo>
                  <a:lnTo>
                    <a:pt x="760" y="195"/>
                  </a:lnTo>
                  <a:lnTo>
                    <a:pt x="766" y="192"/>
                  </a:lnTo>
                  <a:lnTo>
                    <a:pt x="768" y="190"/>
                  </a:lnTo>
                  <a:lnTo>
                    <a:pt x="770" y="186"/>
                  </a:lnTo>
                  <a:lnTo>
                    <a:pt x="768" y="184"/>
                  </a:lnTo>
                  <a:lnTo>
                    <a:pt x="768" y="182"/>
                  </a:lnTo>
                  <a:lnTo>
                    <a:pt x="764" y="180"/>
                  </a:lnTo>
                  <a:lnTo>
                    <a:pt x="762" y="180"/>
                  </a:lnTo>
                  <a:lnTo>
                    <a:pt x="691" y="190"/>
                  </a:lnTo>
                  <a:lnTo>
                    <a:pt x="679" y="194"/>
                  </a:lnTo>
                  <a:lnTo>
                    <a:pt x="675" y="192"/>
                  </a:lnTo>
                  <a:lnTo>
                    <a:pt x="674" y="194"/>
                  </a:lnTo>
                  <a:lnTo>
                    <a:pt x="672" y="194"/>
                  </a:lnTo>
                  <a:lnTo>
                    <a:pt x="666" y="199"/>
                  </a:lnTo>
                  <a:lnTo>
                    <a:pt x="664" y="199"/>
                  </a:lnTo>
                  <a:lnTo>
                    <a:pt x="662" y="199"/>
                  </a:lnTo>
                  <a:lnTo>
                    <a:pt x="658" y="201"/>
                  </a:lnTo>
                  <a:lnTo>
                    <a:pt x="658" y="205"/>
                  </a:lnTo>
                  <a:lnTo>
                    <a:pt x="662" y="205"/>
                  </a:lnTo>
                  <a:lnTo>
                    <a:pt x="664" y="205"/>
                  </a:lnTo>
                  <a:lnTo>
                    <a:pt x="668" y="203"/>
                  </a:lnTo>
                  <a:lnTo>
                    <a:pt x="670" y="201"/>
                  </a:lnTo>
                  <a:lnTo>
                    <a:pt x="672" y="203"/>
                  </a:lnTo>
                  <a:lnTo>
                    <a:pt x="674" y="203"/>
                  </a:lnTo>
                  <a:lnTo>
                    <a:pt x="675" y="203"/>
                  </a:lnTo>
                  <a:lnTo>
                    <a:pt x="683" y="199"/>
                  </a:lnTo>
                  <a:lnTo>
                    <a:pt x="685" y="201"/>
                  </a:lnTo>
                  <a:lnTo>
                    <a:pt x="693" y="201"/>
                  </a:lnTo>
                  <a:lnTo>
                    <a:pt x="700" y="197"/>
                  </a:lnTo>
                  <a:lnTo>
                    <a:pt x="704" y="194"/>
                  </a:lnTo>
                  <a:lnTo>
                    <a:pt x="702" y="190"/>
                  </a:lnTo>
                  <a:lnTo>
                    <a:pt x="698" y="188"/>
                  </a:lnTo>
                  <a:lnTo>
                    <a:pt x="691" y="190"/>
                  </a:lnTo>
                  <a:lnTo>
                    <a:pt x="762" y="180"/>
                  </a:lnTo>
                  <a:lnTo>
                    <a:pt x="553" y="222"/>
                  </a:lnTo>
                  <a:lnTo>
                    <a:pt x="541" y="222"/>
                  </a:lnTo>
                  <a:lnTo>
                    <a:pt x="537" y="224"/>
                  </a:lnTo>
                  <a:lnTo>
                    <a:pt x="537" y="228"/>
                  </a:lnTo>
                  <a:lnTo>
                    <a:pt x="539" y="230"/>
                  </a:lnTo>
                  <a:lnTo>
                    <a:pt x="543" y="230"/>
                  </a:lnTo>
                  <a:lnTo>
                    <a:pt x="547" y="230"/>
                  </a:lnTo>
                  <a:lnTo>
                    <a:pt x="551" y="228"/>
                  </a:lnTo>
                  <a:lnTo>
                    <a:pt x="556" y="226"/>
                  </a:lnTo>
                  <a:lnTo>
                    <a:pt x="558" y="226"/>
                  </a:lnTo>
                  <a:lnTo>
                    <a:pt x="558" y="224"/>
                  </a:lnTo>
                  <a:lnTo>
                    <a:pt x="556" y="222"/>
                  </a:lnTo>
                  <a:lnTo>
                    <a:pt x="553" y="222"/>
                  </a:lnTo>
                  <a:lnTo>
                    <a:pt x="762" y="180"/>
                  </a:lnTo>
                  <a:lnTo>
                    <a:pt x="639" y="265"/>
                  </a:lnTo>
                  <a:lnTo>
                    <a:pt x="641" y="265"/>
                  </a:lnTo>
                  <a:lnTo>
                    <a:pt x="645" y="265"/>
                  </a:lnTo>
                  <a:lnTo>
                    <a:pt x="649" y="261"/>
                  </a:lnTo>
                  <a:lnTo>
                    <a:pt x="647" y="259"/>
                  </a:lnTo>
                  <a:lnTo>
                    <a:pt x="645" y="259"/>
                  </a:lnTo>
                  <a:lnTo>
                    <a:pt x="641" y="261"/>
                  </a:lnTo>
                  <a:lnTo>
                    <a:pt x="639" y="265"/>
                  </a:lnTo>
                  <a:lnTo>
                    <a:pt x="762" y="180"/>
                  </a:lnTo>
                  <a:lnTo>
                    <a:pt x="593" y="213"/>
                  </a:lnTo>
                  <a:lnTo>
                    <a:pt x="591" y="213"/>
                  </a:lnTo>
                  <a:lnTo>
                    <a:pt x="585" y="213"/>
                  </a:lnTo>
                  <a:lnTo>
                    <a:pt x="581" y="215"/>
                  </a:lnTo>
                  <a:lnTo>
                    <a:pt x="581" y="219"/>
                  </a:lnTo>
                  <a:lnTo>
                    <a:pt x="583" y="220"/>
                  </a:lnTo>
                  <a:lnTo>
                    <a:pt x="591" y="219"/>
                  </a:lnTo>
                  <a:lnTo>
                    <a:pt x="593" y="217"/>
                  </a:lnTo>
                  <a:lnTo>
                    <a:pt x="593" y="215"/>
                  </a:lnTo>
                  <a:lnTo>
                    <a:pt x="593" y="213"/>
                  </a:lnTo>
                  <a:lnTo>
                    <a:pt x="762" y="180"/>
                  </a:lnTo>
                  <a:lnTo>
                    <a:pt x="597" y="215"/>
                  </a:lnTo>
                  <a:lnTo>
                    <a:pt x="595" y="217"/>
                  </a:lnTo>
                  <a:lnTo>
                    <a:pt x="599" y="217"/>
                  </a:lnTo>
                  <a:lnTo>
                    <a:pt x="602" y="215"/>
                  </a:lnTo>
                  <a:lnTo>
                    <a:pt x="602" y="213"/>
                  </a:lnTo>
                  <a:lnTo>
                    <a:pt x="601" y="211"/>
                  </a:lnTo>
                  <a:lnTo>
                    <a:pt x="599" y="211"/>
                  </a:lnTo>
                  <a:lnTo>
                    <a:pt x="597" y="215"/>
                  </a:lnTo>
                  <a:lnTo>
                    <a:pt x="762" y="180"/>
                  </a:lnTo>
                  <a:lnTo>
                    <a:pt x="512" y="234"/>
                  </a:lnTo>
                  <a:lnTo>
                    <a:pt x="505" y="232"/>
                  </a:lnTo>
                  <a:lnTo>
                    <a:pt x="503" y="234"/>
                  </a:lnTo>
                  <a:lnTo>
                    <a:pt x="503" y="236"/>
                  </a:lnTo>
                  <a:lnTo>
                    <a:pt x="510" y="236"/>
                  </a:lnTo>
                  <a:lnTo>
                    <a:pt x="512" y="234"/>
                  </a:lnTo>
                  <a:lnTo>
                    <a:pt x="762" y="180"/>
                  </a:lnTo>
                  <a:lnTo>
                    <a:pt x="501" y="240"/>
                  </a:lnTo>
                  <a:lnTo>
                    <a:pt x="489" y="238"/>
                  </a:lnTo>
                  <a:lnTo>
                    <a:pt x="487" y="240"/>
                  </a:lnTo>
                  <a:lnTo>
                    <a:pt x="489" y="242"/>
                  </a:lnTo>
                  <a:lnTo>
                    <a:pt x="491" y="242"/>
                  </a:lnTo>
                  <a:lnTo>
                    <a:pt x="497" y="242"/>
                  </a:lnTo>
                  <a:lnTo>
                    <a:pt x="499" y="242"/>
                  </a:lnTo>
                  <a:lnTo>
                    <a:pt x="501" y="240"/>
                  </a:lnTo>
                  <a:lnTo>
                    <a:pt x="762" y="180"/>
                  </a:lnTo>
                  <a:lnTo>
                    <a:pt x="439" y="245"/>
                  </a:lnTo>
                  <a:lnTo>
                    <a:pt x="439" y="247"/>
                  </a:lnTo>
                  <a:lnTo>
                    <a:pt x="445" y="249"/>
                  </a:lnTo>
                  <a:lnTo>
                    <a:pt x="449" y="247"/>
                  </a:lnTo>
                  <a:lnTo>
                    <a:pt x="453" y="245"/>
                  </a:lnTo>
                  <a:lnTo>
                    <a:pt x="451" y="243"/>
                  </a:lnTo>
                  <a:lnTo>
                    <a:pt x="447" y="242"/>
                  </a:lnTo>
                  <a:lnTo>
                    <a:pt x="443" y="243"/>
                  </a:lnTo>
                  <a:lnTo>
                    <a:pt x="439" y="245"/>
                  </a:lnTo>
                  <a:lnTo>
                    <a:pt x="762" y="180"/>
                  </a:lnTo>
                  <a:lnTo>
                    <a:pt x="426" y="251"/>
                  </a:lnTo>
                  <a:lnTo>
                    <a:pt x="426" y="253"/>
                  </a:lnTo>
                  <a:lnTo>
                    <a:pt x="430" y="253"/>
                  </a:lnTo>
                  <a:lnTo>
                    <a:pt x="434" y="253"/>
                  </a:lnTo>
                  <a:lnTo>
                    <a:pt x="432" y="249"/>
                  </a:lnTo>
                  <a:lnTo>
                    <a:pt x="430" y="247"/>
                  </a:lnTo>
                  <a:lnTo>
                    <a:pt x="426" y="247"/>
                  </a:lnTo>
                  <a:lnTo>
                    <a:pt x="426" y="251"/>
                  </a:lnTo>
                  <a:lnTo>
                    <a:pt x="762" y="180"/>
                  </a:lnTo>
                  <a:lnTo>
                    <a:pt x="338" y="334"/>
                  </a:lnTo>
                  <a:lnTo>
                    <a:pt x="336" y="336"/>
                  </a:lnTo>
                  <a:lnTo>
                    <a:pt x="336" y="338"/>
                  </a:lnTo>
                  <a:lnTo>
                    <a:pt x="338" y="339"/>
                  </a:lnTo>
                  <a:lnTo>
                    <a:pt x="343" y="339"/>
                  </a:lnTo>
                  <a:lnTo>
                    <a:pt x="343" y="338"/>
                  </a:lnTo>
                  <a:lnTo>
                    <a:pt x="343" y="336"/>
                  </a:lnTo>
                  <a:lnTo>
                    <a:pt x="343" y="334"/>
                  </a:lnTo>
                  <a:lnTo>
                    <a:pt x="338" y="334"/>
                  </a:lnTo>
                  <a:lnTo>
                    <a:pt x="762" y="180"/>
                  </a:lnTo>
                  <a:lnTo>
                    <a:pt x="364" y="265"/>
                  </a:lnTo>
                  <a:lnTo>
                    <a:pt x="364" y="267"/>
                  </a:lnTo>
                  <a:lnTo>
                    <a:pt x="366" y="267"/>
                  </a:lnTo>
                  <a:lnTo>
                    <a:pt x="368" y="267"/>
                  </a:lnTo>
                  <a:lnTo>
                    <a:pt x="370" y="265"/>
                  </a:lnTo>
                  <a:lnTo>
                    <a:pt x="370" y="263"/>
                  </a:lnTo>
                  <a:lnTo>
                    <a:pt x="368" y="261"/>
                  </a:lnTo>
                  <a:lnTo>
                    <a:pt x="364" y="265"/>
                  </a:lnTo>
                  <a:lnTo>
                    <a:pt x="762" y="180"/>
                  </a:lnTo>
                  <a:lnTo>
                    <a:pt x="272" y="286"/>
                  </a:lnTo>
                  <a:lnTo>
                    <a:pt x="268" y="286"/>
                  </a:lnTo>
                  <a:lnTo>
                    <a:pt x="263" y="288"/>
                  </a:lnTo>
                  <a:lnTo>
                    <a:pt x="261" y="290"/>
                  </a:lnTo>
                  <a:lnTo>
                    <a:pt x="261" y="291"/>
                  </a:lnTo>
                  <a:lnTo>
                    <a:pt x="261" y="295"/>
                  </a:lnTo>
                  <a:lnTo>
                    <a:pt x="263" y="293"/>
                  </a:lnTo>
                  <a:lnTo>
                    <a:pt x="268" y="293"/>
                  </a:lnTo>
                  <a:lnTo>
                    <a:pt x="272" y="293"/>
                  </a:lnTo>
                  <a:lnTo>
                    <a:pt x="276" y="291"/>
                  </a:lnTo>
                  <a:lnTo>
                    <a:pt x="276" y="290"/>
                  </a:lnTo>
                  <a:lnTo>
                    <a:pt x="276" y="288"/>
                  </a:lnTo>
                  <a:lnTo>
                    <a:pt x="272" y="286"/>
                  </a:lnTo>
                  <a:lnTo>
                    <a:pt x="762" y="180"/>
                  </a:lnTo>
                  <a:lnTo>
                    <a:pt x="253" y="297"/>
                  </a:lnTo>
                  <a:lnTo>
                    <a:pt x="247" y="299"/>
                  </a:lnTo>
                  <a:lnTo>
                    <a:pt x="242" y="299"/>
                  </a:lnTo>
                  <a:lnTo>
                    <a:pt x="240" y="301"/>
                  </a:lnTo>
                  <a:lnTo>
                    <a:pt x="238" y="303"/>
                  </a:lnTo>
                  <a:lnTo>
                    <a:pt x="242" y="303"/>
                  </a:lnTo>
                  <a:lnTo>
                    <a:pt x="247" y="303"/>
                  </a:lnTo>
                  <a:lnTo>
                    <a:pt x="251" y="305"/>
                  </a:lnTo>
                  <a:lnTo>
                    <a:pt x="255" y="303"/>
                  </a:lnTo>
                  <a:lnTo>
                    <a:pt x="259" y="297"/>
                  </a:lnTo>
                  <a:lnTo>
                    <a:pt x="257" y="295"/>
                  </a:lnTo>
                  <a:lnTo>
                    <a:pt x="253" y="297"/>
                  </a:lnTo>
                  <a:lnTo>
                    <a:pt x="762" y="180"/>
                  </a:lnTo>
                  <a:lnTo>
                    <a:pt x="201" y="320"/>
                  </a:lnTo>
                  <a:lnTo>
                    <a:pt x="197" y="318"/>
                  </a:lnTo>
                  <a:lnTo>
                    <a:pt x="195" y="320"/>
                  </a:lnTo>
                  <a:lnTo>
                    <a:pt x="188" y="324"/>
                  </a:lnTo>
                  <a:lnTo>
                    <a:pt x="188" y="326"/>
                  </a:lnTo>
                  <a:lnTo>
                    <a:pt x="192" y="326"/>
                  </a:lnTo>
                  <a:lnTo>
                    <a:pt x="195" y="326"/>
                  </a:lnTo>
                  <a:lnTo>
                    <a:pt x="199" y="324"/>
                  </a:lnTo>
                  <a:lnTo>
                    <a:pt x="203" y="324"/>
                  </a:lnTo>
                  <a:lnTo>
                    <a:pt x="205" y="324"/>
                  </a:lnTo>
                  <a:lnTo>
                    <a:pt x="205" y="320"/>
                  </a:lnTo>
                  <a:lnTo>
                    <a:pt x="201" y="320"/>
                  </a:lnTo>
                  <a:lnTo>
                    <a:pt x="762" y="180"/>
                  </a:lnTo>
                  <a:lnTo>
                    <a:pt x="136" y="341"/>
                  </a:lnTo>
                  <a:lnTo>
                    <a:pt x="128" y="345"/>
                  </a:lnTo>
                  <a:lnTo>
                    <a:pt x="122" y="347"/>
                  </a:lnTo>
                  <a:lnTo>
                    <a:pt x="122" y="349"/>
                  </a:lnTo>
                  <a:lnTo>
                    <a:pt x="124" y="349"/>
                  </a:lnTo>
                  <a:lnTo>
                    <a:pt x="128" y="351"/>
                  </a:lnTo>
                  <a:lnTo>
                    <a:pt x="132" y="349"/>
                  </a:lnTo>
                  <a:lnTo>
                    <a:pt x="136" y="349"/>
                  </a:lnTo>
                  <a:lnTo>
                    <a:pt x="140" y="349"/>
                  </a:lnTo>
                  <a:lnTo>
                    <a:pt x="144" y="349"/>
                  </a:lnTo>
                  <a:lnTo>
                    <a:pt x="146" y="347"/>
                  </a:lnTo>
                  <a:lnTo>
                    <a:pt x="146" y="345"/>
                  </a:lnTo>
                  <a:lnTo>
                    <a:pt x="146" y="343"/>
                  </a:lnTo>
                  <a:lnTo>
                    <a:pt x="144" y="341"/>
                  </a:lnTo>
                  <a:lnTo>
                    <a:pt x="136" y="341"/>
                  </a:lnTo>
                  <a:lnTo>
                    <a:pt x="762" y="180"/>
                  </a:lnTo>
                  <a:lnTo>
                    <a:pt x="105" y="357"/>
                  </a:lnTo>
                  <a:lnTo>
                    <a:pt x="101" y="359"/>
                  </a:lnTo>
                  <a:lnTo>
                    <a:pt x="98" y="359"/>
                  </a:lnTo>
                  <a:lnTo>
                    <a:pt x="92" y="361"/>
                  </a:lnTo>
                  <a:lnTo>
                    <a:pt x="88" y="363"/>
                  </a:lnTo>
                  <a:lnTo>
                    <a:pt x="86" y="364"/>
                  </a:lnTo>
                  <a:lnTo>
                    <a:pt x="88" y="364"/>
                  </a:lnTo>
                  <a:lnTo>
                    <a:pt x="90" y="366"/>
                  </a:lnTo>
                  <a:lnTo>
                    <a:pt x="94" y="364"/>
                  </a:lnTo>
                  <a:lnTo>
                    <a:pt x="98" y="363"/>
                  </a:lnTo>
                  <a:lnTo>
                    <a:pt x="98" y="361"/>
                  </a:lnTo>
                  <a:lnTo>
                    <a:pt x="101" y="361"/>
                  </a:lnTo>
                  <a:lnTo>
                    <a:pt x="105" y="359"/>
                  </a:lnTo>
                  <a:lnTo>
                    <a:pt x="111" y="355"/>
                  </a:lnTo>
                  <a:lnTo>
                    <a:pt x="113" y="351"/>
                  </a:lnTo>
                  <a:lnTo>
                    <a:pt x="109" y="355"/>
                  </a:lnTo>
                  <a:lnTo>
                    <a:pt x="105" y="357"/>
                  </a:lnTo>
                  <a:lnTo>
                    <a:pt x="762" y="180"/>
                  </a:lnTo>
                  <a:lnTo>
                    <a:pt x="76" y="368"/>
                  </a:lnTo>
                  <a:lnTo>
                    <a:pt x="73" y="370"/>
                  </a:lnTo>
                  <a:lnTo>
                    <a:pt x="69" y="370"/>
                  </a:lnTo>
                  <a:lnTo>
                    <a:pt x="63" y="372"/>
                  </a:lnTo>
                  <a:lnTo>
                    <a:pt x="61" y="372"/>
                  </a:lnTo>
                  <a:lnTo>
                    <a:pt x="61" y="374"/>
                  </a:lnTo>
                  <a:lnTo>
                    <a:pt x="65" y="376"/>
                  </a:lnTo>
                  <a:lnTo>
                    <a:pt x="69" y="376"/>
                  </a:lnTo>
                  <a:lnTo>
                    <a:pt x="76" y="374"/>
                  </a:lnTo>
                  <a:lnTo>
                    <a:pt x="80" y="372"/>
                  </a:lnTo>
                  <a:lnTo>
                    <a:pt x="80" y="368"/>
                  </a:lnTo>
                  <a:lnTo>
                    <a:pt x="76" y="368"/>
                  </a:lnTo>
                  <a:lnTo>
                    <a:pt x="762" y="180"/>
                  </a:lnTo>
                  <a:lnTo>
                    <a:pt x="50" y="376"/>
                  </a:lnTo>
                  <a:lnTo>
                    <a:pt x="53" y="378"/>
                  </a:lnTo>
                  <a:lnTo>
                    <a:pt x="53" y="374"/>
                  </a:lnTo>
                  <a:lnTo>
                    <a:pt x="51" y="374"/>
                  </a:lnTo>
                  <a:lnTo>
                    <a:pt x="50" y="374"/>
                  </a:lnTo>
                  <a:lnTo>
                    <a:pt x="50" y="376"/>
                  </a:lnTo>
                  <a:lnTo>
                    <a:pt x="762" y="180"/>
                  </a:lnTo>
                  <a:lnTo>
                    <a:pt x="3" y="389"/>
                  </a:lnTo>
                  <a:lnTo>
                    <a:pt x="5" y="393"/>
                  </a:lnTo>
                  <a:lnTo>
                    <a:pt x="7" y="391"/>
                  </a:lnTo>
                  <a:lnTo>
                    <a:pt x="9" y="389"/>
                  </a:lnTo>
                  <a:lnTo>
                    <a:pt x="7" y="389"/>
                  </a:lnTo>
                  <a:lnTo>
                    <a:pt x="5" y="387"/>
                  </a:lnTo>
                  <a:lnTo>
                    <a:pt x="3" y="389"/>
                  </a:lnTo>
                  <a:lnTo>
                    <a:pt x="762" y="180"/>
                  </a:lnTo>
                  <a:lnTo>
                    <a:pt x="2" y="458"/>
                  </a:lnTo>
                  <a:lnTo>
                    <a:pt x="0" y="460"/>
                  </a:lnTo>
                  <a:lnTo>
                    <a:pt x="0" y="462"/>
                  </a:lnTo>
                  <a:lnTo>
                    <a:pt x="2" y="462"/>
                  </a:lnTo>
                  <a:lnTo>
                    <a:pt x="3" y="460"/>
                  </a:lnTo>
                  <a:lnTo>
                    <a:pt x="3" y="457"/>
                  </a:lnTo>
                  <a:lnTo>
                    <a:pt x="2" y="458"/>
                  </a:lnTo>
                  <a:lnTo>
                    <a:pt x="762" y="180"/>
                  </a:lnTo>
                  <a:lnTo>
                    <a:pt x="800" y="418"/>
                  </a:lnTo>
                  <a:lnTo>
                    <a:pt x="802" y="420"/>
                  </a:lnTo>
                  <a:lnTo>
                    <a:pt x="802" y="424"/>
                  </a:lnTo>
                  <a:lnTo>
                    <a:pt x="806" y="424"/>
                  </a:lnTo>
                  <a:lnTo>
                    <a:pt x="806" y="422"/>
                  </a:lnTo>
                  <a:lnTo>
                    <a:pt x="806" y="418"/>
                  </a:lnTo>
                  <a:lnTo>
                    <a:pt x="806" y="416"/>
                  </a:lnTo>
                  <a:lnTo>
                    <a:pt x="802" y="416"/>
                  </a:lnTo>
                  <a:lnTo>
                    <a:pt x="800" y="418"/>
                  </a:lnTo>
                  <a:lnTo>
                    <a:pt x="762" y="180"/>
                  </a:lnTo>
                  <a:lnTo>
                    <a:pt x="871" y="232"/>
                  </a:lnTo>
                  <a:lnTo>
                    <a:pt x="871" y="234"/>
                  </a:lnTo>
                  <a:lnTo>
                    <a:pt x="873" y="236"/>
                  </a:lnTo>
                  <a:lnTo>
                    <a:pt x="877" y="232"/>
                  </a:lnTo>
                  <a:lnTo>
                    <a:pt x="879" y="230"/>
                  </a:lnTo>
                  <a:lnTo>
                    <a:pt x="877" y="228"/>
                  </a:lnTo>
                  <a:lnTo>
                    <a:pt x="875" y="228"/>
                  </a:lnTo>
                  <a:lnTo>
                    <a:pt x="871" y="232"/>
                  </a:lnTo>
                  <a:lnTo>
                    <a:pt x="762" y="180"/>
                  </a:lnTo>
                  <a:lnTo>
                    <a:pt x="889" y="215"/>
                  </a:lnTo>
                  <a:lnTo>
                    <a:pt x="890" y="213"/>
                  </a:lnTo>
                  <a:lnTo>
                    <a:pt x="892" y="211"/>
                  </a:lnTo>
                  <a:lnTo>
                    <a:pt x="890" y="211"/>
                  </a:lnTo>
                  <a:lnTo>
                    <a:pt x="889" y="215"/>
                  </a:lnTo>
                  <a:lnTo>
                    <a:pt x="762" y="180"/>
                  </a:lnTo>
                  <a:lnTo>
                    <a:pt x="898" y="186"/>
                  </a:lnTo>
                  <a:lnTo>
                    <a:pt x="898" y="188"/>
                  </a:lnTo>
                  <a:lnTo>
                    <a:pt x="900" y="188"/>
                  </a:lnTo>
                  <a:lnTo>
                    <a:pt x="904" y="186"/>
                  </a:lnTo>
                  <a:lnTo>
                    <a:pt x="904" y="184"/>
                  </a:lnTo>
                  <a:lnTo>
                    <a:pt x="902" y="184"/>
                  </a:lnTo>
                  <a:lnTo>
                    <a:pt x="900" y="184"/>
                  </a:lnTo>
                  <a:lnTo>
                    <a:pt x="898" y="186"/>
                  </a:lnTo>
                  <a:lnTo>
                    <a:pt x="762" y="180"/>
                  </a:lnTo>
                  <a:lnTo>
                    <a:pt x="921" y="151"/>
                  </a:lnTo>
                  <a:lnTo>
                    <a:pt x="923" y="151"/>
                  </a:lnTo>
                  <a:lnTo>
                    <a:pt x="925" y="151"/>
                  </a:lnTo>
                  <a:lnTo>
                    <a:pt x="927" y="149"/>
                  </a:lnTo>
                  <a:lnTo>
                    <a:pt x="927" y="147"/>
                  </a:lnTo>
                  <a:lnTo>
                    <a:pt x="927" y="146"/>
                  </a:lnTo>
                  <a:lnTo>
                    <a:pt x="925" y="146"/>
                  </a:lnTo>
                  <a:lnTo>
                    <a:pt x="921" y="151"/>
                  </a:lnTo>
                  <a:lnTo>
                    <a:pt x="762" y="180"/>
                  </a:lnTo>
                  <a:lnTo>
                    <a:pt x="986" y="73"/>
                  </a:lnTo>
                  <a:lnTo>
                    <a:pt x="988" y="75"/>
                  </a:lnTo>
                  <a:lnTo>
                    <a:pt x="990" y="73"/>
                  </a:lnTo>
                  <a:lnTo>
                    <a:pt x="992" y="69"/>
                  </a:lnTo>
                  <a:lnTo>
                    <a:pt x="994" y="67"/>
                  </a:lnTo>
                  <a:lnTo>
                    <a:pt x="992" y="65"/>
                  </a:lnTo>
                  <a:lnTo>
                    <a:pt x="990" y="65"/>
                  </a:lnTo>
                  <a:lnTo>
                    <a:pt x="988" y="69"/>
                  </a:lnTo>
                  <a:lnTo>
                    <a:pt x="986" y="73"/>
                  </a:lnTo>
                  <a:lnTo>
                    <a:pt x="762" y="180"/>
                  </a:lnTo>
                  <a:lnTo>
                    <a:pt x="1008" y="57"/>
                  </a:lnTo>
                  <a:lnTo>
                    <a:pt x="1011" y="57"/>
                  </a:lnTo>
                  <a:lnTo>
                    <a:pt x="1017" y="52"/>
                  </a:lnTo>
                  <a:lnTo>
                    <a:pt x="1021" y="46"/>
                  </a:lnTo>
                  <a:lnTo>
                    <a:pt x="1019" y="46"/>
                  </a:lnTo>
                  <a:lnTo>
                    <a:pt x="1015" y="50"/>
                  </a:lnTo>
                  <a:lnTo>
                    <a:pt x="1008" y="57"/>
                  </a:lnTo>
                  <a:lnTo>
                    <a:pt x="762" y="180"/>
                  </a:lnTo>
                  <a:lnTo>
                    <a:pt x="1077" y="4"/>
                  </a:lnTo>
                  <a:lnTo>
                    <a:pt x="1077" y="5"/>
                  </a:lnTo>
                  <a:lnTo>
                    <a:pt x="1081" y="5"/>
                  </a:lnTo>
                  <a:lnTo>
                    <a:pt x="1082" y="4"/>
                  </a:lnTo>
                  <a:lnTo>
                    <a:pt x="1084" y="0"/>
                  </a:lnTo>
                  <a:lnTo>
                    <a:pt x="1082" y="0"/>
                  </a:lnTo>
                  <a:lnTo>
                    <a:pt x="1081" y="0"/>
                  </a:lnTo>
                  <a:lnTo>
                    <a:pt x="1079" y="2"/>
                  </a:lnTo>
                  <a:lnTo>
                    <a:pt x="1077" y="4"/>
                  </a:lnTo>
                  <a:lnTo>
                    <a:pt x="762" y="180"/>
                  </a:lnTo>
                  <a:lnTo>
                    <a:pt x="977" y="153"/>
                  </a:lnTo>
                  <a:lnTo>
                    <a:pt x="977" y="155"/>
                  </a:lnTo>
                  <a:lnTo>
                    <a:pt x="979" y="155"/>
                  </a:lnTo>
                  <a:lnTo>
                    <a:pt x="981" y="153"/>
                  </a:lnTo>
                  <a:lnTo>
                    <a:pt x="981" y="151"/>
                  </a:lnTo>
                  <a:lnTo>
                    <a:pt x="979" y="147"/>
                  </a:lnTo>
                  <a:lnTo>
                    <a:pt x="977" y="146"/>
                  </a:lnTo>
                  <a:lnTo>
                    <a:pt x="977" y="147"/>
                  </a:lnTo>
                  <a:lnTo>
                    <a:pt x="977" y="153"/>
                  </a:lnTo>
                  <a:lnTo>
                    <a:pt x="762" y="180"/>
                  </a:lnTo>
                  <a:lnTo>
                    <a:pt x="1140" y="136"/>
                  </a:lnTo>
                  <a:lnTo>
                    <a:pt x="1142" y="138"/>
                  </a:lnTo>
                  <a:lnTo>
                    <a:pt x="1142" y="136"/>
                  </a:lnTo>
                  <a:lnTo>
                    <a:pt x="1146" y="132"/>
                  </a:lnTo>
                  <a:lnTo>
                    <a:pt x="1144" y="130"/>
                  </a:lnTo>
                  <a:lnTo>
                    <a:pt x="1140" y="136"/>
                  </a:lnTo>
                  <a:lnTo>
                    <a:pt x="762" y="180"/>
                  </a:lnTo>
                  <a:lnTo>
                    <a:pt x="1180" y="132"/>
                  </a:lnTo>
                  <a:lnTo>
                    <a:pt x="1180" y="134"/>
                  </a:lnTo>
                  <a:lnTo>
                    <a:pt x="1182" y="134"/>
                  </a:lnTo>
                  <a:lnTo>
                    <a:pt x="1184" y="130"/>
                  </a:lnTo>
                  <a:lnTo>
                    <a:pt x="1184" y="128"/>
                  </a:lnTo>
                  <a:lnTo>
                    <a:pt x="1180" y="132"/>
                  </a:lnTo>
                  <a:lnTo>
                    <a:pt x="762" y="180"/>
                  </a:lnTo>
                  <a:lnTo>
                    <a:pt x="1244" y="103"/>
                  </a:lnTo>
                  <a:lnTo>
                    <a:pt x="1246" y="105"/>
                  </a:lnTo>
                  <a:lnTo>
                    <a:pt x="1248" y="105"/>
                  </a:lnTo>
                  <a:lnTo>
                    <a:pt x="1250" y="103"/>
                  </a:lnTo>
                  <a:lnTo>
                    <a:pt x="1251" y="101"/>
                  </a:lnTo>
                  <a:lnTo>
                    <a:pt x="1250" y="100"/>
                  </a:lnTo>
                  <a:lnTo>
                    <a:pt x="1248" y="100"/>
                  </a:lnTo>
                  <a:lnTo>
                    <a:pt x="1244" y="103"/>
                  </a:lnTo>
                  <a:lnTo>
                    <a:pt x="762" y="180"/>
                  </a:lnTo>
                  <a:lnTo>
                    <a:pt x="1271" y="100"/>
                  </a:lnTo>
                  <a:lnTo>
                    <a:pt x="1271" y="101"/>
                  </a:lnTo>
                  <a:lnTo>
                    <a:pt x="1274" y="101"/>
                  </a:lnTo>
                  <a:lnTo>
                    <a:pt x="1276" y="100"/>
                  </a:lnTo>
                  <a:lnTo>
                    <a:pt x="1278" y="98"/>
                  </a:lnTo>
                  <a:lnTo>
                    <a:pt x="1276" y="98"/>
                  </a:lnTo>
                  <a:lnTo>
                    <a:pt x="1274" y="98"/>
                  </a:lnTo>
                  <a:lnTo>
                    <a:pt x="1271" y="98"/>
                  </a:lnTo>
                  <a:lnTo>
                    <a:pt x="1271" y="100"/>
                  </a:lnTo>
                  <a:lnTo>
                    <a:pt x="762" y="180"/>
                  </a:lnTo>
                  <a:lnTo>
                    <a:pt x="1286" y="96"/>
                  </a:lnTo>
                  <a:lnTo>
                    <a:pt x="1286" y="98"/>
                  </a:lnTo>
                  <a:lnTo>
                    <a:pt x="1290" y="98"/>
                  </a:lnTo>
                  <a:lnTo>
                    <a:pt x="1292" y="96"/>
                  </a:lnTo>
                  <a:lnTo>
                    <a:pt x="1294" y="94"/>
                  </a:lnTo>
                  <a:lnTo>
                    <a:pt x="1294" y="92"/>
                  </a:lnTo>
                  <a:lnTo>
                    <a:pt x="1292" y="92"/>
                  </a:lnTo>
                  <a:lnTo>
                    <a:pt x="1286" y="96"/>
                  </a:lnTo>
                  <a:lnTo>
                    <a:pt x="762" y="180"/>
                  </a:lnTo>
                  <a:lnTo>
                    <a:pt x="1303" y="105"/>
                  </a:lnTo>
                  <a:lnTo>
                    <a:pt x="1305" y="105"/>
                  </a:lnTo>
                  <a:lnTo>
                    <a:pt x="1307" y="105"/>
                  </a:lnTo>
                  <a:lnTo>
                    <a:pt x="1309" y="103"/>
                  </a:lnTo>
                  <a:lnTo>
                    <a:pt x="1311" y="100"/>
                  </a:lnTo>
                  <a:lnTo>
                    <a:pt x="1309" y="100"/>
                  </a:lnTo>
                  <a:lnTo>
                    <a:pt x="1307" y="100"/>
                  </a:lnTo>
                  <a:lnTo>
                    <a:pt x="1305" y="101"/>
                  </a:lnTo>
                  <a:lnTo>
                    <a:pt x="1303" y="105"/>
                  </a:lnTo>
                  <a:lnTo>
                    <a:pt x="762" y="180"/>
                  </a:lnTo>
                  <a:lnTo>
                    <a:pt x="1346" y="88"/>
                  </a:lnTo>
                  <a:lnTo>
                    <a:pt x="1347" y="90"/>
                  </a:lnTo>
                  <a:lnTo>
                    <a:pt x="1347" y="90"/>
                  </a:lnTo>
                  <a:lnTo>
                    <a:pt x="1351" y="90"/>
                  </a:lnTo>
                  <a:lnTo>
                    <a:pt x="1353" y="88"/>
                  </a:lnTo>
                  <a:lnTo>
                    <a:pt x="1351" y="86"/>
                  </a:lnTo>
                  <a:lnTo>
                    <a:pt x="1349" y="84"/>
                  </a:lnTo>
                  <a:lnTo>
                    <a:pt x="1347" y="86"/>
                  </a:lnTo>
                  <a:lnTo>
                    <a:pt x="1346" y="88"/>
                  </a:lnTo>
                  <a:lnTo>
                    <a:pt x="762" y="180"/>
                  </a:lnTo>
                  <a:lnTo>
                    <a:pt x="1374" y="90"/>
                  </a:lnTo>
                  <a:lnTo>
                    <a:pt x="1370" y="92"/>
                  </a:lnTo>
                  <a:lnTo>
                    <a:pt x="1365" y="96"/>
                  </a:lnTo>
                  <a:lnTo>
                    <a:pt x="1367" y="98"/>
                  </a:lnTo>
                  <a:lnTo>
                    <a:pt x="1372" y="98"/>
                  </a:lnTo>
                  <a:lnTo>
                    <a:pt x="1374" y="94"/>
                  </a:lnTo>
                  <a:lnTo>
                    <a:pt x="1376" y="92"/>
                  </a:lnTo>
                  <a:lnTo>
                    <a:pt x="1374" y="90"/>
                  </a:lnTo>
                  <a:lnTo>
                    <a:pt x="762" y="180"/>
                  </a:lnTo>
                  <a:lnTo>
                    <a:pt x="1407" y="86"/>
                  </a:lnTo>
                  <a:lnTo>
                    <a:pt x="1407" y="88"/>
                  </a:lnTo>
                  <a:lnTo>
                    <a:pt x="1409" y="88"/>
                  </a:lnTo>
                  <a:lnTo>
                    <a:pt x="1415" y="86"/>
                  </a:lnTo>
                  <a:lnTo>
                    <a:pt x="1413" y="84"/>
                  </a:lnTo>
                  <a:lnTo>
                    <a:pt x="1411" y="84"/>
                  </a:lnTo>
                  <a:lnTo>
                    <a:pt x="1409" y="84"/>
                  </a:lnTo>
                  <a:lnTo>
                    <a:pt x="1407" y="86"/>
                  </a:lnTo>
                  <a:lnTo>
                    <a:pt x="762" y="180"/>
                  </a:lnTo>
                  <a:lnTo>
                    <a:pt x="1459" y="78"/>
                  </a:lnTo>
                  <a:lnTo>
                    <a:pt x="1455" y="80"/>
                  </a:lnTo>
                  <a:lnTo>
                    <a:pt x="1451" y="78"/>
                  </a:lnTo>
                  <a:lnTo>
                    <a:pt x="1445" y="80"/>
                  </a:lnTo>
                  <a:lnTo>
                    <a:pt x="1442" y="84"/>
                  </a:lnTo>
                  <a:lnTo>
                    <a:pt x="1440" y="84"/>
                  </a:lnTo>
                  <a:lnTo>
                    <a:pt x="1442" y="86"/>
                  </a:lnTo>
                  <a:lnTo>
                    <a:pt x="1449" y="88"/>
                  </a:lnTo>
                  <a:lnTo>
                    <a:pt x="1455" y="86"/>
                  </a:lnTo>
                  <a:lnTo>
                    <a:pt x="1459" y="84"/>
                  </a:lnTo>
                  <a:lnTo>
                    <a:pt x="1461" y="80"/>
                  </a:lnTo>
                  <a:lnTo>
                    <a:pt x="1459" y="78"/>
                  </a:lnTo>
                  <a:lnTo>
                    <a:pt x="762" y="180"/>
                  </a:lnTo>
                  <a:lnTo>
                    <a:pt x="1480" y="80"/>
                  </a:lnTo>
                  <a:lnTo>
                    <a:pt x="1470" y="84"/>
                  </a:lnTo>
                  <a:lnTo>
                    <a:pt x="1468" y="84"/>
                  </a:lnTo>
                  <a:lnTo>
                    <a:pt x="1470" y="84"/>
                  </a:lnTo>
                  <a:lnTo>
                    <a:pt x="1476" y="86"/>
                  </a:lnTo>
                  <a:lnTo>
                    <a:pt x="1480" y="86"/>
                  </a:lnTo>
                  <a:lnTo>
                    <a:pt x="1482" y="82"/>
                  </a:lnTo>
                  <a:lnTo>
                    <a:pt x="1482" y="80"/>
                  </a:lnTo>
                  <a:lnTo>
                    <a:pt x="1480" y="80"/>
                  </a:lnTo>
                  <a:lnTo>
                    <a:pt x="762" y="180"/>
                  </a:lnTo>
                  <a:lnTo>
                    <a:pt x="1503" y="76"/>
                  </a:lnTo>
                  <a:lnTo>
                    <a:pt x="1497" y="76"/>
                  </a:lnTo>
                  <a:lnTo>
                    <a:pt x="1493" y="80"/>
                  </a:lnTo>
                  <a:lnTo>
                    <a:pt x="1495" y="82"/>
                  </a:lnTo>
                  <a:lnTo>
                    <a:pt x="1499" y="82"/>
                  </a:lnTo>
                  <a:lnTo>
                    <a:pt x="1509" y="80"/>
                  </a:lnTo>
                  <a:lnTo>
                    <a:pt x="1511" y="78"/>
                  </a:lnTo>
                  <a:lnTo>
                    <a:pt x="1513" y="75"/>
                  </a:lnTo>
                  <a:lnTo>
                    <a:pt x="1511" y="75"/>
                  </a:lnTo>
                  <a:lnTo>
                    <a:pt x="1509" y="75"/>
                  </a:lnTo>
                  <a:lnTo>
                    <a:pt x="1503" y="76"/>
                  </a:lnTo>
                  <a:lnTo>
                    <a:pt x="762" y="180"/>
                  </a:lnTo>
                  <a:lnTo>
                    <a:pt x="1584" y="75"/>
                  </a:lnTo>
                  <a:lnTo>
                    <a:pt x="1578" y="75"/>
                  </a:lnTo>
                  <a:lnTo>
                    <a:pt x="1572" y="78"/>
                  </a:lnTo>
                  <a:lnTo>
                    <a:pt x="1574" y="80"/>
                  </a:lnTo>
                  <a:lnTo>
                    <a:pt x="1576" y="80"/>
                  </a:lnTo>
                  <a:lnTo>
                    <a:pt x="1584" y="78"/>
                  </a:lnTo>
                  <a:lnTo>
                    <a:pt x="1587" y="76"/>
                  </a:lnTo>
                  <a:lnTo>
                    <a:pt x="1584" y="75"/>
                  </a:lnTo>
                  <a:lnTo>
                    <a:pt x="762" y="18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 dirty="0"/>
            </a:p>
          </p:txBody>
        </p:sp>
        <p:sp>
          <p:nvSpPr>
            <p:cNvPr id="12" name="フリーフォーム 11"/>
            <p:cNvSpPr>
              <a:spLocks/>
            </p:cNvSpPr>
            <p:nvPr/>
          </p:nvSpPr>
          <p:spPr bwMode="auto">
            <a:xfrm>
              <a:off x="5067488" y="347696"/>
              <a:ext cx="4076512" cy="6510304"/>
            </a:xfrm>
            <a:custGeom>
              <a:avLst/>
              <a:gdLst/>
              <a:ahLst/>
              <a:cxnLst>
                <a:cxn ang="0">
                  <a:pos x="621" y="794"/>
                </a:cxn>
                <a:cxn ang="0">
                  <a:pos x="703" y="299"/>
                </a:cxn>
                <a:cxn ang="0">
                  <a:pos x="569" y="435"/>
                </a:cxn>
                <a:cxn ang="0">
                  <a:pos x="292" y="276"/>
                </a:cxn>
                <a:cxn ang="0">
                  <a:pos x="419" y="23"/>
                </a:cxn>
                <a:cxn ang="0">
                  <a:pos x="384" y="80"/>
                </a:cxn>
                <a:cxn ang="0">
                  <a:pos x="724" y="541"/>
                </a:cxn>
                <a:cxn ang="0">
                  <a:pos x="613" y="652"/>
                </a:cxn>
                <a:cxn ang="0">
                  <a:pos x="551" y="710"/>
                </a:cxn>
                <a:cxn ang="0">
                  <a:pos x="676" y="558"/>
                </a:cxn>
                <a:cxn ang="0">
                  <a:pos x="651" y="537"/>
                </a:cxn>
                <a:cxn ang="0">
                  <a:pos x="599" y="574"/>
                </a:cxn>
                <a:cxn ang="0">
                  <a:pos x="646" y="527"/>
                </a:cxn>
                <a:cxn ang="0">
                  <a:pos x="709" y="441"/>
                </a:cxn>
                <a:cxn ang="0">
                  <a:pos x="569" y="593"/>
                </a:cxn>
                <a:cxn ang="0">
                  <a:pos x="682" y="447"/>
                </a:cxn>
                <a:cxn ang="0">
                  <a:pos x="688" y="395"/>
                </a:cxn>
                <a:cxn ang="0">
                  <a:pos x="542" y="545"/>
                </a:cxn>
                <a:cxn ang="0">
                  <a:pos x="450" y="646"/>
                </a:cxn>
                <a:cxn ang="0">
                  <a:pos x="480" y="600"/>
                </a:cxn>
                <a:cxn ang="0">
                  <a:pos x="580" y="479"/>
                </a:cxn>
                <a:cxn ang="0">
                  <a:pos x="649" y="410"/>
                </a:cxn>
                <a:cxn ang="0">
                  <a:pos x="590" y="460"/>
                </a:cxn>
                <a:cxn ang="0">
                  <a:pos x="544" y="504"/>
                </a:cxn>
                <a:cxn ang="0">
                  <a:pos x="628" y="405"/>
                </a:cxn>
                <a:cxn ang="0">
                  <a:pos x="692" y="335"/>
                </a:cxn>
                <a:cxn ang="0">
                  <a:pos x="663" y="353"/>
                </a:cxn>
                <a:cxn ang="0">
                  <a:pos x="425" y="608"/>
                </a:cxn>
                <a:cxn ang="0">
                  <a:pos x="286" y="758"/>
                </a:cxn>
                <a:cxn ang="0">
                  <a:pos x="192" y="865"/>
                </a:cxn>
                <a:cxn ang="0">
                  <a:pos x="48" y="931"/>
                </a:cxn>
                <a:cxn ang="0">
                  <a:pos x="62" y="842"/>
                </a:cxn>
                <a:cxn ang="0">
                  <a:pos x="56" y="810"/>
                </a:cxn>
                <a:cxn ang="0">
                  <a:pos x="35" y="863"/>
                </a:cxn>
                <a:cxn ang="0">
                  <a:pos x="469" y="1057"/>
                </a:cxn>
                <a:cxn ang="0">
                  <a:pos x="592" y="902"/>
                </a:cxn>
                <a:cxn ang="0">
                  <a:pos x="663" y="817"/>
                </a:cxn>
                <a:cxn ang="0">
                  <a:pos x="676" y="767"/>
                </a:cxn>
                <a:cxn ang="0">
                  <a:pos x="688" y="737"/>
                </a:cxn>
                <a:cxn ang="0">
                  <a:pos x="507" y="915"/>
                </a:cxn>
                <a:cxn ang="0">
                  <a:pos x="425" y="988"/>
                </a:cxn>
                <a:cxn ang="0">
                  <a:pos x="475" y="879"/>
                </a:cxn>
                <a:cxn ang="0">
                  <a:pos x="622" y="716"/>
                </a:cxn>
                <a:cxn ang="0">
                  <a:pos x="557" y="779"/>
                </a:cxn>
                <a:cxn ang="0">
                  <a:pos x="538" y="787"/>
                </a:cxn>
                <a:cxn ang="0">
                  <a:pos x="701" y="587"/>
                </a:cxn>
                <a:cxn ang="0">
                  <a:pos x="532" y="775"/>
                </a:cxn>
                <a:cxn ang="0">
                  <a:pos x="546" y="737"/>
                </a:cxn>
                <a:cxn ang="0">
                  <a:pos x="569" y="614"/>
                </a:cxn>
                <a:cxn ang="0">
                  <a:pos x="382" y="675"/>
                </a:cxn>
                <a:cxn ang="0">
                  <a:pos x="323" y="756"/>
                </a:cxn>
                <a:cxn ang="0">
                  <a:pos x="210" y="879"/>
                </a:cxn>
                <a:cxn ang="0">
                  <a:pos x="455" y="583"/>
                </a:cxn>
                <a:cxn ang="0">
                  <a:pos x="384" y="681"/>
                </a:cxn>
                <a:cxn ang="0">
                  <a:pos x="488" y="861"/>
                </a:cxn>
                <a:cxn ang="0">
                  <a:pos x="478" y="867"/>
                </a:cxn>
                <a:cxn ang="0">
                  <a:pos x="108" y="614"/>
                </a:cxn>
                <a:cxn ang="0">
                  <a:pos x="141" y="531"/>
                </a:cxn>
                <a:cxn ang="0">
                  <a:pos x="237" y="395"/>
                </a:cxn>
                <a:cxn ang="0">
                  <a:pos x="194" y="441"/>
                </a:cxn>
                <a:cxn ang="0">
                  <a:pos x="100" y="591"/>
                </a:cxn>
              </a:cxnLst>
              <a:rect l="0" t="0" r="0" b="0"/>
              <a:pathLst>
                <a:path w="724" h="1086">
                  <a:moveTo>
                    <a:pt x="619" y="794"/>
                  </a:moveTo>
                  <a:lnTo>
                    <a:pt x="613" y="802"/>
                  </a:lnTo>
                  <a:lnTo>
                    <a:pt x="603" y="810"/>
                  </a:lnTo>
                  <a:lnTo>
                    <a:pt x="594" y="825"/>
                  </a:lnTo>
                  <a:lnTo>
                    <a:pt x="528" y="898"/>
                  </a:lnTo>
                  <a:lnTo>
                    <a:pt x="540" y="888"/>
                  </a:lnTo>
                  <a:lnTo>
                    <a:pt x="580" y="846"/>
                  </a:lnTo>
                  <a:lnTo>
                    <a:pt x="617" y="804"/>
                  </a:lnTo>
                  <a:lnTo>
                    <a:pt x="630" y="789"/>
                  </a:lnTo>
                  <a:lnTo>
                    <a:pt x="651" y="764"/>
                  </a:lnTo>
                  <a:lnTo>
                    <a:pt x="646" y="769"/>
                  </a:lnTo>
                  <a:lnTo>
                    <a:pt x="636" y="777"/>
                  </a:lnTo>
                  <a:lnTo>
                    <a:pt x="626" y="787"/>
                  </a:lnTo>
                  <a:lnTo>
                    <a:pt x="621" y="794"/>
                  </a:lnTo>
                  <a:lnTo>
                    <a:pt x="619" y="794"/>
                  </a:lnTo>
                  <a:lnTo>
                    <a:pt x="523" y="491"/>
                  </a:lnTo>
                  <a:lnTo>
                    <a:pt x="561" y="449"/>
                  </a:lnTo>
                  <a:lnTo>
                    <a:pt x="605" y="399"/>
                  </a:lnTo>
                  <a:lnTo>
                    <a:pt x="622" y="383"/>
                  </a:lnTo>
                  <a:lnTo>
                    <a:pt x="636" y="372"/>
                  </a:lnTo>
                  <a:lnTo>
                    <a:pt x="640" y="364"/>
                  </a:lnTo>
                  <a:lnTo>
                    <a:pt x="646" y="359"/>
                  </a:lnTo>
                  <a:lnTo>
                    <a:pt x="657" y="347"/>
                  </a:lnTo>
                  <a:lnTo>
                    <a:pt x="667" y="335"/>
                  </a:lnTo>
                  <a:lnTo>
                    <a:pt x="688" y="316"/>
                  </a:lnTo>
                  <a:lnTo>
                    <a:pt x="697" y="305"/>
                  </a:lnTo>
                  <a:lnTo>
                    <a:pt x="703" y="301"/>
                  </a:lnTo>
                  <a:lnTo>
                    <a:pt x="703" y="299"/>
                  </a:lnTo>
                  <a:lnTo>
                    <a:pt x="701" y="297"/>
                  </a:lnTo>
                  <a:lnTo>
                    <a:pt x="699" y="299"/>
                  </a:lnTo>
                  <a:lnTo>
                    <a:pt x="694" y="303"/>
                  </a:lnTo>
                  <a:lnTo>
                    <a:pt x="690" y="307"/>
                  </a:lnTo>
                  <a:lnTo>
                    <a:pt x="682" y="314"/>
                  </a:lnTo>
                  <a:lnTo>
                    <a:pt x="676" y="322"/>
                  </a:lnTo>
                  <a:lnTo>
                    <a:pt x="667" y="328"/>
                  </a:lnTo>
                  <a:lnTo>
                    <a:pt x="661" y="334"/>
                  </a:lnTo>
                  <a:lnTo>
                    <a:pt x="657" y="339"/>
                  </a:lnTo>
                  <a:lnTo>
                    <a:pt x="651" y="347"/>
                  </a:lnTo>
                  <a:lnTo>
                    <a:pt x="634" y="364"/>
                  </a:lnTo>
                  <a:lnTo>
                    <a:pt x="626" y="376"/>
                  </a:lnTo>
                  <a:lnTo>
                    <a:pt x="594" y="408"/>
                  </a:lnTo>
                  <a:lnTo>
                    <a:pt x="569" y="435"/>
                  </a:lnTo>
                  <a:lnTo>
                    <a:pt x="551" y="454"/>
                  </a:lnTo>
                  <a:lnTo>
                    <a:pt x="540" y="464"/>
                  </a:lnTo>
                  <a:lnTo>
                    <a:pt x="532" y="474"/>
                  </a:lnTo>
                  <a:lnTo>
                    <a:pt x="528" y="479"/>
                  </a:lnTo>
                  <a:lnTo>
                    <a:pt x="525" y="481"/>
                  </a:lnTo>
                  <a:lnTo>
                    <a:pt x="511" y="499"/>
                  </a:lnTo>
                  <a:lnTo>
                    <a:pt x="488" y="522"/>
                  </a:lnTo>
                  <a:lnTo>
                    <a:pt x="523" y="491"/>
                  </a:lnTo>
                  <a:lnTo>
                    <a:pt x="619" y="794"/>
                  </a:lnTo>
                  <a:lnTo>
                    <a:pt x="310" y="249"/>
                  </a:lnTo>
                  <a:lnTo>
                    <a:pt x="329" y="215"/>
                  </a:lnTo>
                  <a:lnTo>
                    <a:pt x="310" y="239"/>
                  </a:lnTo>
                  <a:lnTo>
                    <a:pt x="300" y="257"/>
                  </a:lnTo>
                  <a:lnTo>
                    <a:pt x="292" y="276"/>
                  </a:lnTo>
                  <a:lnTo>
                    <a:pt x="302" y="263"/>
                  </a:lnTo>
                  <a:lnTo>
                    <a:pt x="306" y="257"/>
                  </a:lnTo>
                  <a:lnTo>
                    <a:pt x="310" y="249"/>
                  </a:lnTo>
                  <a:lnTo>
                    <a:pt x="619" y="794"/>
                  </a:lnTo>
                  <a:lnTo>
                    <a:pt x="394" y="71"/>
                  </a:lnTo>
                  <a:lnTo>
                    <a:pt x="398" y="67"/>
                  </a:lnTo>
                  <a:lnTo>
                    <a:pt x="402" y="61"/>
                  </a:lnTo>
                  <a:lnTo>
                    <a:pt x="406" y="51"/>
                  </a:lnTo>
                  <a:lnTo>
                    <a:pt x="409" y="44"/>
                  </a:lnTo>
                  <a:lnTo>
                    <a:pt x="413" y="40"/>
                  </a:lnTo>
                  <a:lnTo>
                    <a:pt x="419" y="36"/>
                  </a:lnTo>
                  <a:lnTo>
                    <a:pt x="421" y="30"/>
                  </a:lnTo>
                  <a:lnTo>
                    <a:pt x="417" y="32"/>
                  </a:lnTo>
                  <a:lnTo>
                    <a:pt x="419" y="23"/>
                  </a:lnTo>
                  <a:lnTo>
                    <a:pt x="425" y="7"/>
                  </a:lnTo>
                  <a:lnTo>
                    <a:pt x="429" y="0"/>
                  </a:lnTo>
                  <a:lnTo>
                    <a:pt x="427" y="1"/>
                  </a:lnTo>
                  <a:lnTo>
                    <a:pt x="417" y="13"/>
                  </a:lnTo>
                  <a:lnTo>
                    <a:pt x="413" y="19"/>
                  </a:lnTo>
                  <a:lnTo>
                    <a:pt x="413" y="13"/>
                  </a:lnTo>
                  <a:lnTo>
                    <a:pt x="406" y="21"/>
                  </a:lnTo>
                  <a:lnTo>
                    <a:pt x="398" y="28"/>
                  </a:lnTo>
                  <a:lnTo>
                    <a:pt x="390" y="36"/>
                  </a:lnTo>
                  <a:lnTo>
                    <a:pt x="386" y="40"/>
                  </a:lnTo>
                  <a:lnTo>
                    <a:pt x="386" y="44"/>
                  </a:lnTo>
                  <a:lnTo>
                    <a:pt x="384" y="53"/>
                  </a:lnTo>
                  <a:lnTo>
                    <a:pt x="382" y="69"/>
                  </a:lnTo>
                  <a:lnTo>
                    <a:pt x="384" y="80"/>
                  </a:lnTo>
                  <a:lnTo>
                    <a:pt x="386" y="78"/>
                  </a:lnTo>
                  <a:lnTo>
                    <a:pt x="394" y="71"/>
                  </a:lnTo>
                  <a:lnTo>
                    <a:pt x="619" y="794"/>
                  </a:lnTo>
                  <a:lnTo>
                    <a:pt x="561" y="719"/>
                  </a:lnTo>
                  <a:lnTo>
                    <a:pt x="574" y="704"/>
                  </a:lnTo>
                  <a:lnTo>
                    <a:pt x="590" y="685"/>
                  </a:lnTo>
                  <a:lnTo>
                    <a:pt x="605" y="669"/>
                  </a:lnTo>
                  <a:lnTo>
                    <a:pt x="619" y="654"/>
                  </a:lnTo>
                  <a:lnTo>
                    <a:pt x="653" y="618"/>
                  </a:lnTo>
                  <a:lnTo>
                    <a:pt x="670" y="600"/>
                  </a:lnTo>
                  <a:lnTo>
                    <a:pt x="690" y="577"/>
                  </a:lnTo>
                  <a:lnTo>
                    <a:pt x="701" y="564"/>
                  </a:lnTo>
                  <a:lnTo>
                    <a:pt x="709" y="556"/>
                  </a:lnTo>
                  <a:lnTo>
                    <a:pt x="724" y="541"/>
                  </a:lnTo>
                  <a:lnTo>
                    <a:pt x="724" y="531"/>
                  </a:lnTo>
                  <a:lnTo>
                    <a:pt x="722" y="535"/>
                  </a:lnTo>
                  <a:lnTo>
                    <a:pt x="711" y="547"/>
                  </a:lnTo>
                  <a:lnTo>
                    <a:pt x="703" y="554"/>
                  </a:lnTo>
                  <a:lnTo>
                    <a:pt x="699" y="558"/>
                  </a:lnTo>
                  <a:lnTo>
                    <a:pt x="695" y="566"/>
                  </a:lnTo>
                  <a:lnTo>
                    <a:pt x="684" y="577"/>
                  </a:lnTo>
                  <a:lnTo>
                    <a:pt x="665" y="598"/>
                  </a:lnTo>
                  <a:lnTo>
                    <a:pt x="647" y="618"/>
                  </a:lnTo>
                  <a:lnTo>
                    <a:pt x="636" y="631"/>
                  </a:lnTo>
                  <a:lnTo>
                    <a:pt x="630" y="637"/>
                  </a:lnTo>
                  <a:lnTo>
                    <a:pt x="624" y="643"/>
                  </a:lnTo>
                  <a:lnTo>
                    <a:pt x="619" y="646"/>
                  </a:lnTo>
                  <a:lnTo>
                    <a:pt x="613" y="652"/>
                  </a:lnTo>
                  <a:lnTo>
                    <a:pt x="603" y="664"/>
                  </a:lnTo>
                  <a:lnTo>
                    <a:pt x="594" y="675"/>
                  </a:lnTo>
                  <a:lnTo>
                    <a:pt x="582" y="687"/>
                  </a:lnTo>
                  <a:lnTo>
                    <a:pt x="565" y="702"/>
                  </a:lnTo>
                  <a:lnTo>
                    <a:pt x="555" y="712"/>
                  </a:lnTo>
                  <a:lnTo>
                    <a:pt x="550" y="717"/>
                  </a:lnTo>
                  <a:lnTo>
                    <a:pt x="546" y="721"/>
                  </a:lnTo>
                  <a:lnTo>
                    <a:pt x="544" y="723"/>
                  </a:lnTo>
                  <a:lnTo>
                    <a:pt x="538" y="731"/>
                  </a:lnTo>
                  <a:lnTo>
                    <a:pt x="532" y="737"/>
                  </a:lnTo>
                  <a:lnTo>
                    <a:pt x="534" y="733"/>
                  </a:lnTo>
                  <a:lnTo>
                    <a:pt x="538" y="727"/>
                  </a:lnTo>
                  <a:lnTo>
                    <a:pt x="544" y="719"/>
                  </a:lnTo>
                  <a:lnTo>
                    <a:pt x="551" y="710"/>
                  </a:lnTo>
                  <a:lnTo>
                    <a:pt x="565" y="696"/>
                  </a:lnTo>
                  <a:lnTo>
                    <a:pt x="574" y="681"/>
                  </a:lnTo>
                  <a:lnTo>
                    <a:pt x="580" y="673"/>
                  </a:lnTo>
                  <a:lnTo>
                    <a:pt x="588" y="664"/>
                  </a:lnTo>
                  <a:lnTo>
                    <a:pt x="601" y="645"/>
                  </a:lnTo>
                  <a:lnTo>
                    <a:pt x="617" y="629"/>
                  </a:lnTo>
                  <a:lnTo>
                    <a:pt x="634" y="606"/>
                  </a:lnTo>
                  <a:lnTo>
                    <a:pt x="655" y="587"/>
                  </a:lnTo>
                  <a:lnTo>
                    <a:pt x="682" y="558"/>
                  </a:lnTo>
                  <a:lnTo>
                    <a:pt x="724" y="512"/>
                  </a:lnTo>
                  <a:lnTo>
                    <a:pt x="724" y="504"/>
                  </a:lnTo>
                  <a:lnTo>
                    <a:pt x="713" y="518"/>
                  </a:lnTo>
                  <a:lnTo>
                    <a:pt x="697" y="531"/>
                  </a:lnTo>
                  <a:lnTo>
                    <a:pt x="676" y="558"/>
                  </a:lnTo>
                  <a:lnTo>
                    <a:pt x="678" y="552"/>
                  </a:lnTo>
                  <a:lnTo>
                    <a:pt x="682" y="545"/>
                  </a:lnTo>
                  <a:lnTo>
                    <a:pt x="699" y="524"/>
                  </a:lnTo>
                  <a:lnTo>
                    <a:pt x="724" y="499"/>
                  </a:lnTo>
                  <a:lnTo>
                    <a:pt x="724" y="460"/>
                  </a:lnTo>
                  <a:lnTo>
                    <a:pt x="718" y="468"/>
                  </a:lnTo>
                  <a:lnTo>
                    <a:pt x="705" y="479"/>
                  </a:lnTo>
                  <a:lnTo>
                    <a:pt x="695" y="489"/>
                  </a:lnTo>
                  <a:lnTo>
                    <a:pt x="690" y="497"/>
                  </a:lnTo>
                  <a:lnTo>
                    <a:pt x="676" y="508"/>
                  </a:lnTo>
                  <a:lnTo>
                    <a:pt x="663" y="518"/>
                  </a:lnTo>
                  <a:lnTo>
                    <a:pt x="659" y="524"/>
                  </a:lnTo>
                  <a:lnTo>
                    <a:pt x="655" y="531"/>
                  </a:lnTo>
                  <a:lnTo>
                    <a:pt x="651" y="537"/>
                  </a:lnTo>
                  <a:lnTo>
                    <a:pt x="646" y="541"/>
                  </a:lnTo>
                  <a:lnTo>
                    <a:pt x="642" y="547"/>
                  </a:lnTo>
                  <a:lnTo>
                    <a:pt x="638" y="552"/>
                  </a:lnTo>
                  <a:lnTo>
                    <a:pt x="624" y="564"/>
                  </a:lnTo>
                  <a:lnTo>
                    <a:pt x="611" y="575"/>
                  </a:lnTo>
                  <a:lnTo>
                    <a:pt x="605" y="579"/>
                  </a:lnTo>
                  <a:lnTo>
                    <a:pt x="599" y="585"/>
                  </a:lnTo>
                  <a:lnTo>
                    <a:pt x="598" y="587"/>
                  </a:lnTo>
                  <a:lnTo>
                    <a:pt x="594" y="583"/>
                  </a:lnTo>
                  <a:lnTo>
                    <a:pt x="594" y="581"/>
                  </a:lnTo>
                  <a:lnTo>
                    <a:pt x="594" y="577"/>
                  </a:lnTo>
                  <a:lnTo>
                    <a:pt x="598" y="574"/>
                  </a:lnTo>
                  <a:lnTo>
                    <a:pt x="598" y="572"/>
                  </a:lnTo>
                  <a:lnTo>
                    <a:pt x="599" y="574"/>
                  </a:lnTo>
                  <a:lnTo>
                    <a:pt x="601" y="574"/>
                  </a:lnTo>
                  <a:lnTo>
                    <a:pt x="605" y="570"/>
                  </a:lnTo>
                  <a:lnTo>
                    <a:pt x="611" y="564"/>
                  </a:lnTo>
                  <a:lnTo>
                    <a:pt x="615" y="558"/>
                  </a:lnTo>
                  <a:lnTo>
                    <a:pt x="617" y="550"/>
                  </a:lnTo>
                  <a:lnTo>
                    <a:pt x="617" y="547"/>
                  </a:lnTo>
                  <a:lnTo>
                    <a:pt x="619" y="549"/>
                  </a:lnTo>
                  <a:lnTo>
                    <a:pt x="617" y="558"/>
                  </a:lnTo>
                  <a:lnTo>
                    <a:pt x="615" y="566"/>
                  </a:lnTo>
                  <a:lnTo>
                    <a:pt x="622" y="554"/>
                  </a:lnTo>
                  <a:lnTo>
                    <a:pt x="626" y="543"/>
                  </a:lnTo>
                  <a:lnTo>
                    <a:pt x="632" y="537"/>
                  </a:lnTo>
                  <a:lnTo>
                    <a:pt x="638" y="531"/>
                  </a:lnTo>
                  <a:lnTo>
                    <a:pt x="646" y="527"/>
                  </a:lnTo>
                  <a:lnTo>
                    <a:pt x="649" y="524"/>
                  </a:lnTo>
                  <a:lnTo>
                    <a:pt x="653" y="516"/>
                  </a:lnTo>
                  <a:lnTo>
                    <a:pt x="676" y="491"/>
                  </a:lnTo>
                  <a:lnTo>
                    <a:pt x="684" y="479"/>
                  </a:lnTo>
                  <a:lnTo>
                    <a:pt x="692" y="470"/>
                  </a:lnTo>
                  <a:lnTo>
                    <a:pt x="697" y="466"/>
                  </a:lnTo>
                  <a:lnTo>
                    <a:pt x="701" y="462"/>
                  </a:lnTo>
                  <a:lnTo>
                    <a:pt x="709" y="451"/>
                  </a:lnTo>
                  <a:lnTo>
                    <a:pt x="717" y="443"/>
                  </a:lnTo>
                  <a:lnTo>
                    <a:pt x="724" y="435"/>
                  </a:lnTo>
                  <a:lnTo>
                    <a:pt x="724" y="426"/>
                  </a:lnTo>
                  <a:lnTo>
                    <a:pt x="722" y="428"/>
                  </a:lnTo>
                  <a:lnTo>
                    <a:pt x="715" y="433"/>
                  </a:lnTo>
                  <a:lnTo>
                    <a:pt x="709" y="441"/>
                  </a:lnTo>
                  <a:lnTo>
                    <a:pt x="703" y="449"/>
                  </a:lnTo>
                  <a:lnTo>
                    <a:pt x="692" y="462"/>
                  </a:lnTo>
                  <a:lnTo>
                    <a:pt x="665" y="491"/>
                  </a:lnTo>
                  <a:lnTo>
                    <a:pt x="653" y="506"/>
                  </a:lnTo>
                  <a:lnTo>
                    <a:pt x="640" y="520"/>
                  </a:lnTo>
                  <a:lnTo>
                    <a:pt x="624" y="537"/>
                  </a:lnTo>
                  <a:lnTo>
                    <a:pt x="599" y="554"/>
                  </a:lnTo>
                  <a:lnTo>
                    <a:pt x="598" y="556"/>
                  </a:lnTo>
                  <a:lnTo>
                    <a:pt x="598" y="558"/>
                  </a:lnTo>
                  <a:lnTo>
                    <a:pt x="598" y="562"/>
                  </a:lnTo>
                  <a:lnTo>
                    <a:pt x="594" y="570"/>
                  </a:lnTo>
                  <a:lnTo>
                    <a:pt x="574" y="589"/>
                  </a:lnTo>
                  <a:lnTo>
                    <a:pt x="571" y="593"/>
                  </a:lnTo>
                  <a:lnTo>
                    <a:pt x="569" y="593"/>
                  </a:lnTo>
                  <a:lnTo>
                    <a:pt x="569" y="591"/>
                  </a:lnTo>
                  <a:lnTo>
                    <a:pt x="573" y="574"/>
                  </a:lnTo>
                  <a:lnTo>
                    <a:pt x="567" y="579"/>
                  </a:lnTo>
                  <a:lnTo>
                    <a:pt x="550" y="598"/>
                  </a:lnTo>
                  <a:lnTo>
                    <a:pt x="548" y="598"/>
                  </a:lnTo>
                  <a:lnTo>
                    <a:pt x="546" y="598"/>
                  </a:lnTo>
                  <a:lnTo>
                    <a:pt x="546" y="597"/>
                  </a:lnTo>
                  <a:lnTo>
                    <a:pt x="555" y="579"/>
                  </a:lnTo>
                  <a:lnTo>
                    <a:pt x="571" y="562"/>
                  </a:lnTo>
                  <a:lnTo>
                    <a:pt x="598" y="537"/>
                  </a:lnTo>
                  <a:lnTo>
                    <a:pt x="622" y="508"/>
                  </a:lnTo>
                  <a:lnTo>
                    <a:pt x="651" y="479"/>
                  </a:lnTo>
                  <a:lnTo>
                    <a:pt x="667" y="466"/>
                  </a:lnTo>
                  <a:lnTo>
                    <a:pt x="682" y="447"/>
                  </a:lnTo>
                  <a:lnTo>
                    <a:pt x="694" y="430"/>
                  </a:lnTo>
                  <a:lnTo>
                    <a:pt x="690" y="433"/>
                  </a:lnTo>
                  <a:lnTo>
                    <a:pt x="684" y="439"/>
                  </a:lnTo>
                  <a:lnTo>
                    <a:pt x="680" y="443"/>
                  </a:lnTo>
                  <a:lnTo>
                    <a:pt x="653" y="472"/>
                  </a:lnTo>
                  <a:lnTo>
                    <a:pt x="655" y="468"/>
                  </a:lnTo>
                  <a:lnTo>
                    <a:pt x="661" y="456"/>
                  </a:lnTo>
                  <a:lnTo>
                    <a:pt x="669" y="443"/>
                  </a:lnTo>
                  <a:lnTo>
                    <a:pt x="684" y="426"/>
                  </a:lnTo>
                  <a:lnTo>
                    <a:pt x="697" y="403"/>
                  </a:lnTo>
                  <a:lnTo>
                    <a:pt x="724" y="374"/>
                  </a:lnTo>
                  <a:lnTo>
                    <a:pt x="724" y="360"/>
                  </a:lnTo>
                  <a:lnTo>
                    <a:pt x="705" y="378"/>
                  </a:lnTo>
                  <a:lnTo>
                    <a:pt x="688" y="395"/>
                  </a:lnTo>
                  <a:lnTo>
                    <a:pt x="670" y="414"/>
                  </a:lnTo>
                  <a:lnTo>
                    <a:pt x="659" y="426"/>
                  </a:lnTo>
                  <a:lnTo>
                    <a:pt x="646" y="435"/>
                  </a:lnTo>
                  <a:lnTo>
                    <a:pt x="638" y="437"/>
                  </a:lnTo>
                  <a:lnTo>
                    <a:pt x="634" y="441"/>
                  </a:lnTo>
                  <a:lnTo>
                    <a:pt x="628" y="445"/>
                  </a:lnTo>
                  <a:lnTo>
                    <a:pt x="622" y="454"/>
                  </a:lnTo>
                  <a:lnTo>
                    <a:pt x="622" y="460"/>
                  </a:lnTo>
                  <a:lnTo>
                    <a:pt x="619" y="464"/>
                  </a:lnTo>
                  <a:lnTo>
                    <a:pt x="615" y="466"/>
                  </a:lnTo>
                  <a:lnTo>
                    <a:pt x="584" y="497"/>
                  </a:lnTo>
                  <a:lnTo>
                    <a:pt x="561" y="520"/>
                  </a:lnTo>
                  <a:lnTo>
                    <a:pt x="550" y="535"/>
                  </a:lnTo>
                  <a:lnTo>
                    <a:pt x="542" y="545"/>
                  </a:lnTo>
                  <a:lnTo>
                    <a:pt x="536" y="554"/>
                  </a:lnTo>
                  <a:lnTo>
                    <a:pt x="525" y="564"/>
                  </a:lnTo>
                  <a:lnTo>
                    <a:pt x="513" y="575"/>
                  </a:lnTo>
                  <a:lnTo>
                    <a:pt x="507" y="581"/>
                  </a:lnTo>
                  <a:lnTo>
                    <a:pt x="505" y="585"/>
                  </a:lnTo>
                  <a:lnTo>
                    <a:pt x="502" y="589"/>
                  </a:lnTo>
                  <a:lnTo>
                    <a:pt x="492" y="593"/>
                  </a:lnTo>
                  <a:lnTo>
                    <a:pt x="488" y="597"/>
                  </a:lnTo>
                  <a:lnTo>
                    <a:pt x="486" y="602"/>
                  </a:lnTo>
                  <a:lnTo>
                    <a:pt x="478" y="610"/>
                  </a:lnTo>
                  <a:lnTo>
                    <a:pt x="471" y="620"/>
                  </a:lnTo>
                  <a:lnTo>
                    <a:pt x="461" y="629"/>
                  </a:lnTo>
                  <a:lnTo>
                    <a:pt x="454" y="641"/>
                  </a:lnTo>
                  <a:lnTo>
                    <a:pt x="450" y="646"/>
                  </a:lnTo>
                  <a:lnTo>
                    <a:pt x="448" y="652"/>
                  </a:lnTo>
                  <a:lnTo>
                    <a:pt x="446" y="654"/>
                  </a:lnTo>
                  <a:lnTo>
                    <a:pt x="442" y="656"/>
                  </a:lnTo>
                  <a:lnTo>
                    <a:pt x="425" y="675"/>
                  </a:lnTo>
                  <a:lnTo>
                    <a:pt x="388" y="716"/>
                  </a:lnTo>
                  <a:lnTo>
                    <a:pt x="392" y="710"/>
                  </a:lnTo>
                  <a:lnTo>
                    <a:pt x="404" y="694"/>
                  </a:lnTo>
                  <a:lnTo>
                    <a:pt x="415" y="679"/>
                  </a:lnTo>
                  <a:lnTo>
                    <a:pt x="427" y="666"/>
                  </a:lnTo>
                  <a:lnTo>
                    <a:pt x="444" y="646"/>
                  </a:lnTo>
                  <a:lnTo>
                    <a:pt x="455" y="627"/>
                  </a:lnTo>
                  <a:lnTo>
                    <a:pt x="465" y="616"/>
                  </a:lnTo>
                  <a:lnTo>
                    <a:pt x="475" y="604"/>
                  </a:lnTo>
                  <a:lnTo>
                    <a:pt x="480" y="600"/>
                  </a:lnTo>
                  <a:lnTo>
                    <a:pt x="480" y="598"/>
                  </a:lnTo>
                  <a:lnTo>
                    <a:pt x="480" y="597"/>
                  </a:lnTo>
                  <a:lnTo>
                    <a:pt x="480" y="593"/>
                  </a:lnTo>
                  <a:lnTo>
                    <a:pt x="484" y="587"/>
                  </a:lnTo>
                  <a:lnTo>
                    <a:pt x="492" y="579"/>
                  </a:lnTo>
                  <a:lnTo>
                    <a:pt x="500" y="572"/>
                  </a:lnTo>
                  <a:lnTo>
                    <a:pt x="519" y="552"/>
                  </a:lnTo>
                  <a:lnTo>
                    <a:pt x="538" y="531"/>
                  </a:lnTo>
                  <a:lnTo>
                    <a:pt x="550" y="520"/>
                  </a:lnTo>
                  <a:lnTo>
                    <a:pt x="559" y="508"/>
                  </a:lnTo>
                  <a:lnTo>
                    <a:pt x="565" y="501"/>
                  </a:lnTo>
                  <a:lnTo>
                    <a:pt x="573" y="489"/>
                  </a:lnTo>
                  <a:lnTo>
                    <a:pt x="576" y="483"/>
                  </a:lnTo>
                  <a:lnTo>
                    <a:pt x="580" y="479"/>
                  </a:lnTo>
                  <a:lnTo>
                    <a:pt x="584" y="476"/>
                  </a:lnTo>
                  <a:lnTo>
                    <a:pt x="586" y="474"/>
                  </a:lnTo>
                  <a:lnTo>
                    <a:pt x="590" y="470"/>
                  </a:lnTo>
                  <a:lnTo>
                    <a:pt x="596" y="466"/>
                  </a:lnTo>
                  <a:lnTo>
                    <a:pt x="601" y="462"/>
                  </a:lnTo>
                  <a:lnTo>
                    <a:pt x="605" y="460"/>
                  </a:lnTo>
                  <a:lnTo>
                    <a:pt x="611" y="451"/>
                  </a:lnTo>
                  <a:lnTo>
                    <a:pt x="617" y="443"/>
                  </a:lnTo>
                  <a:lnTo>
                    <a:pt x="622" y="439"/>
                  </a:lnTo>
                  <a:lnTo>
                    <a:pt x="624" y="437"/>
                  </a:lnTo>
                  <a:lnTo>
                    <a:pt x="632" y="431"/>
                  </a:lnTo>
                  <a:lnTo>
                    <a:pt x="636" y="426"/>
                  </a:lnTo>
                  <a:lnTo>
                    <a:pt x="640" y="418"/>
                  </a:lnTo>
                  <a:lnTo>
                    <a:pt x="649" y="410"/>
                  </a:lnTo>
                  <a:lnTo>
                    <a:pt x="657" y="403"/>
                  </a:lnTo>
                  <a:lnTo>
                    <a:pt x="663" y="397"/>
                  </a:lnTo>
                  <a:lnTo>
                    <a:pt x="669" y="385"/>
                  </a:lnTo>
                  <a:lnTo>
                    <a:pt x="676" y="370"/>
                  </a:lnTo>
                  <a:lnTo>
                    <a:pt x="672" y="380"/>
                  </a:lnTo>
                  <a:lnTo>
                    <a:pt x="669" y="383"/>
                  </a:lnTo>
                  <a:lnTo>
                    <a:pt x="665" y="387"/>
                  </a:lnTo>
                  <a:lnTo>
                    <a:pt x="657" y="393"/>
                  </a:lnTo>
                  <a:lnTo>
                    <a:pt x="634" y="416"/>
                  </a:lnTo>
                  <a:lnTo>
                    <a:pt x="626" y="426"/>
                  </a:lnTo>
                  <a:lnTo>
                    <a:pt x="621" y="437"/>
                  </a:lnTo>
                  <a:lnTo>
                    <a:pt x="607" y="445"/>
                  </a:lnTo>
                  <a:lnTo>
                    <a:pt x="596" y="458"/>
                  </a:lnTo>
                  <a:lnTo>
                    <a:pt x="590" y="460"/>
                  </a:lnTo>
                  <a:lnTo>
                    <a:pt x="588" y="460"/>
                  </a:lnTo>
                  <a:lnTo>
                    <a:pt x="571" y="481"/>
                  </a:lnTo>
                  <a:lnTo>
                    <a:pt x="551" y="504"/>
                  </a:lnTo>
                  <a:lnTo>
                    <a:pt x="534" y="526"/>
                  </a:lnTo>
                  <a:lnTo>
                    <a:pt x="515" y="547"/>
                  </a:lnTo>
                  <a:lnTo>
                    <a:pt x="500" y="564"/>
                  </a:lnTo>
                  <a:lnTo>
                    <a:pt x="484" y="581"/>
                  </a:lnTo>
                  <a:lnTo>
                    <a:pt x="457" y="610"/>
                  </a:lnTo>
                  <a:lnTo>
                    <a:pt x="450" y="618"/>
                  </a:lnTo>
                  <a:lnTo>
                    <a:pt x="440" y="623"/>
                  </a:lnTo>
                  <a:lnTo>
                    <a:pt x="448" y="618"/>
                  </a:lnTo>
                  <a:lnTo>
                    <a:pt x="469" y="591"/>
                  </a:lnTo>
                  <a:lnTo>
                    <a:pt x="503" y="554"/>
                  </a:lnTo>
                  <a:lnTo>
                    <a:pt x="544" y="504"/>
                  </a:lnTo>
                  <a:lnTo>
                    <a:pt x="561" y="485"/>
                  </a:lnTo>
                  <a:lnTo>
                    <a:pt x="567" y="479"/>
                  </a:lnTo>
                  <a:lnTo>
                    <a:pt x="574" y="462"/>
                  </a:lnTo>
                  <a:lnTo>
                    <a:pt x="561" y="470"/>
                  </a:lnTo>
                  <a:lnTo>
                    <a:pt x="563" y="468"/>
                  </a:lnTo>
                  <a:lnTo>
                    <a:pt x="567" y="462"/>
                  </a:lnTo>
                  <a:lnTo>
                    <a:pt x="582" y="445"/>
                  </a:lnTo>
                  <a:lnTo>
                    <a:pt x="607" y="420"/>
                  </a:lnTo>
                  <a:lnTo>
                    <a:pt x="611" y="418"/>
                  </a:lnTo>
                  <a:lnTo>
                    <a:pt x="617" y="416"/>
                  </a:lnTo>
                  <a:lnTo>
                    <a:pt x="621" y="412"/>
                  </a:lnTo>
                  <a:lnTo>
                    <a:pt x="621" y="410"/>
                  </a:lnTo>
                  <a:lnTo>
                    <a:pt x="624" y="406"/>
                  </a:lnTo>
                  <a:lnTo>
                    <a:pt x="628" y="405"/>
                  </a:lnTo>
                  <a:lnTo>
                    <a:pt x="632" y="403"/>
                  </a:lnTo>
                  <a:lnTo>
                    <a:pt x="634" y="397"/>
                  </a:lnTo>
                  <a:lnTo>
                    <a:pt x="640" y="389"/>
                  </a:lnTo>
                  <a:lnTo>
                    <a:pt x="646" y="382"/>
                  </a:lnTo>
                  <a:lnTo>
                    <a:pt x="647" y="378"/>
                  </a:lnTo>
                  <a:lnTo>
                    <a:pt x="649" y="376"/>
                  </a:lnTo>
                  <a:lnTo>
                    <a:pt x="655" y="372"/>
                  </a:lnTo>
                  <a:lnTo>
                    <a:pt x="659" y="368"/>
                  </a:lnTo>
                  <a:lnTo>
                    <a:pt x="661" y="366"/>
                  </a:lnTo>
                  <a:lnTo>
                    <a:pt x="665" y="359"/>
                  </a:lnTo>
                  <a:lnTo>
                    <a:pt x="674" y="351"/>
                  </a:lnTo>
                  <a:lnTo>
                    <a:pt x="676" y="347"/>
                  </a:lnTo>
                  <a:lnTo>
                    <a:pt x="682" y="345"/>
                  </a:lnTo>
                  <a:lnTo>
                    <a:pt x="692" y="335"/>
                  </a:lnTo>
                  <a:lnTo>
                    <a:pt x="697" y="326"/>
                  </a:lnTo>
                  <a:lnTo>
                    <a:pt x="699" y="322"/>
                  </a:lnTo>
                  <a:lnTo>
                    <a:pt x="703" y="318"/>
                  </a:lnTo>
                  <a:lnTo>
                    <a:pt x="707" y="316"/>
                  </a:lnTo>
                  <a:lnTo>
                    <a:pt x="711" y="312"/>
                  </a:lnTo>
                  <a:lnTo>
                    <a:pt x="724" y="297"/>
                  </a:lnTo>
                  <a:lnTo>
                    <a:pt x="724" y="289"/>
                  </a:lnTo>
                  <a:lnTo>
                    <a:pt x="718" y="293"/>
                  </a:lnTo>
                  <a:lnTo>
                    <a:pt x="711" y="303"/>
                  </a:lnTo>
                  <a:lnTo>
                    <a:pt x="701" y="312"/>
                  </a:lnTo>
                  <a:lnTo>
                    <a:pt x="682" y="330"/>
                  </a:lnTo>
                  <a:lnTo>
                    <a:pt x="672" y="339"/>
                  </a:lnTo>
                  <a:lnTo>
                    <a:pt x="669" y="347"/>
                  </a:lnTo>
                  <a:lnTo>
                    <a:pt x="663" y="353"/>
                  </a:lnTo>
                  <a:lnTo>
                    <a:pt x="655" y="362"/>
                  </a:lnTo>
                  <a:lnTo>
                    <a:pt x="642" y="374"/>
                  </a:lnTo>
                  <a:lnTo>
                    <a:pt x="632" y="385"/>
                  </a:lnTo>
                  <a:lnTo>
                    <a:pt x="619" y="397"/>
                  </a:lnTo>
                  <a:lnTo>
                    <a:pt x="603" y="408"/>
                  </a:lnTo>
                  <a:lnTo>
                    <a:pt x="582" y="431"/>
                  </a:lnTo>
                  <a:lnTo>
                    <a:pt x="548" y="470"/>
                  </a:lnTo>
                  <a:lnTo>
                    <a:pt x="526" y="495"/>
                  </a:lnTo>
                  <a:lnTo>
                    <a:pt x="513" y="510"/>
                  </a:lnTo>
                  <a:lnTo>
                    <a:pt x="503" y="518"/>
                  </a:lnTo>
                  <a:lnTo>
                    <a:pt x="496" y="526"/>
                  </a:lnTo>
                  <a:lnTo>
                    <a:pt x="486" y="537"/>
                  </a:lnTo>
                  <a:lnTo>
                    <a:pt x="469" y="556"/>
                  </a:lnTo>
                  <a:lnTo>
                    <a:pt x="425" y="608"/>
                  </a:lnTo>
                  <a:lnTo>
                    <a:pt x="402" y="637"/>
                  </a:lnTo>
                  <a:lnTo>
                    <a:pt x="375" y="664"/>
                  </a:lnTo>
                  <a:lnTo>
                    <a:pt x="313" y="737"/>
                  </a:lnTo>
                  <a:lnTo>
                    <a:pt x="294" y="762"/>
                  </a:lnTo>
                  <a:lnTo>
                    <a:pt x="273" y="783"/>
                  </a:lnTo>
                  <a:lnTo>
                    <a:pt x="248" y="813"/>
                  </a:lnTo>
                  <a:lnTo>
                    <a:pt x="225" y="846"/>
                  </a:lnTo>
                  <a:lnTo>
                    <a:pt x="194" y="883"/>
                  </a:lnTo>
                  <a:lnTo>
                    <a:pt x="164" y="913"/>
                  </a:lnTo>
                  <a:lnTo>
                    <a:pt x="171" y="902"/>
                  </a:lnTo>
                  <a:lnTo>
                    <a:pt x="194" y="875"/>
                  </a:lnTo>
                  <a:lnTo>
                    <a:pt x="214" y="848"/>
                  </a:lnTo>
                  <a:lnTo>
                    <a:pt x="246" y="806"/>
                  </a:lnTo>
                  <a:lnTo>
                    <a:pt x="286" y="758"/>
                  </a:lnTo>
                  <a:lnTo>
                    <a:pt x="308" y="733"/>
                  </a:lnTo>
                  <a:lnTo>
                    <a:pt x="321" y="714"/>
                  </a:lnTo>
                  <a:lnTo>
                    <a:pt x="334" y="698"/>
                  </a:lnTo>
                  <a:lnTo>
                    <a:pt x="354" y="675"/>
                  </a:lnTo>
                  <a:lnTo>
                    <a:pt x="379" y="648"/>
                  </a:lnTo>
                  <a:lnTo>
                    <a:pt x="396" y="629"/>
                  </a:lnTo>
                  <a:lnTo>
                    <a:pt x="423" y="597"/>
                  </a:lnTo>
                  <a:lnTo>
                    <a:pt x="446" y="572"/>
                  </a:lnTo>
                  <a:lnTo>
                    <a:pt x="477" y="531"/>
                  </a:lnTo>
                  <a:lnTo>
                    <a:pt x="423" y="593"/>
                  </a:lnTo>
                  <a:lnTo>
                    <a:pt x="333" y="694"/>
                  </a:lnTo>
                  <a:lnTo>
                    <a:pt x="296" y="735"/>
                  </a:lnTo>
                  <a:lnTo>
                    <a:pt x="262" y="779"/>
                  </a:lnTo>
                  <a:lnTo>
                    <a:pt x="192" y="865"/>
                  </a:lnTo>
                  <a:lnTo>
                    <a:pt x="169" y="896"/>
                  </a:lnTo>
                  <a:lnTo>
                    <a:pt x="146" y="925"/>
                  </a:lnTo>
                  <a:lnTo>
                    <a:pt x="87" y="996"/>
                  </a:lnTo>
                  <a:lnTo>
                    <a:pt x="39" y="1053"/>
                  </a:lnTo>
                  <a:lnTo>
                    <a:pt x="39" y="1044"/>
                  </a:lnTo>
                  <a:lnTo>
                    <a:pt x="39" y="1038"/>
                  </a:lnTo>
                  <a:lnTo>
                    <a:pt x="35" y="1032"/>
                  </a:lnTo>
                  <a:lnTo>
                    <a:pt x="31" y="1027"/>
                  </a:lnTo>
                  <a:lnTo>
                    <a:pt x="35" y="1021"/>
                  </a:lnTo>
                  <a:lnTo>
                    <a:pt x="37" y="1015"/>
                  </a:lnTo>
                  <a:lnTo>
                    <a:pt x="37" y="1009"/>
                  </a:lnTo>
                  <a:lnTo>
                    <a:pt x="43" y="979"/>
                  </a:lnTo>
                  <a:lnTo>
                    <a:pt x="43" y="952"/>
                  </a:lnTo>
                  <a:lnTo>
                    <a:pt x="48" y="931"/>
                  </a:lnTo>
                  <a:lnTo>
                    <a:pt x="50" y="929"/>
                  </a:lnTo>
                  <a:lnTo>
                    <a:pt x="52" y="929"/>
                  </a:lnTo>
                  <a:lnTo>
                    <a:pt x="54" y="925"/>
                  </a:lnTo>
                  <a:lnTo>
                    <a:pt x="56" y="919"/>
                  </a:lnTo>
                  <a:lnTo>
                    <a:pt x="56" y="915"/>
                  </a:lnTo>
                  <a:lnTo>
                    <a:pt x="54" y="908"/>
                  </a:lnTo>
                  <a:lnTo>
                    <a:pt x="54" y="898"/>
                  </a:lnTo>
                  <a:lnTo>
                    <a:pt x="56" y="890"/>
                  </a:lnTo>
                  <a:lnTo>
                    <a:pt x="56" y="869"/>
                  </a:lnTo>
                  <a:lnTo>
                    <a:pt x="60" y="863"/>
                  </a:lnTo>
                  <a:lnTo>
                    <a:pt x="62" y="858"/>
                  </a:lnTo>
                  <a:lnTo>
                    <a:pt x="64" y="848"/>
                  </a:lnTo>
                  <a:lnTo>
                    <a:pt x="62" y="844"/>
                  </a:lnTo>
                  <a:lnTo>
                    <a:pt x="62" y="842"/>
                  </a:lnTo>
                  <a:lnTo>
                    <a:pt x="60" y="850"/>
                  </a:lnTo>
                  <a:lnTo>
                    <a:pt x="54" y="861"/>
                  </a:lnTo>
                  <a:lnTo>
                    <a:pt x="52" y="861"/>
                  </a:lnTo>
                  <a:lnTo>
                    <a:pt x="52" y="860"/>
                  </a:lnTo>
                  <a:lnTo>
                    <a:pt x="52" y="854"/>
                  </a:lnTo>
                  <a:lnTo>
                    <a:pt x="52" y="850"/>
                  </a:lnTo>
                  <a:lnTo>
                    <a:pt x="54" y="844"/>
                  </a:lnTo>
                  <a:lnTo>
                    <a:pt x="58" y="821"/>
                  </a:lnTo>
                  <a:lnTo>
                    <a:pt x="60" y="800"/>
                  </a:lnTo>
                  <a:lnTo>
                    <a:pt x="62" y="794"/>
                  </a:lnTo>
                  <a:lnTo>
                    <a:pt x="62" y="787"/>
                  </a:lnTo>
                  <a:lnTo>
                    <a:pt x="60" y="790"/>
                  </a:lnTo>
                  <a:lnTo>
                    <a:pt x="56" y="798"/>
                  </a:lnTo>
                  <a:lnTo>
                    <a:pt x="56" y="810"/>
                  </a:lnTo>
                  <a:lnTo>
                    <a:pt x="56" y="819"/>
                  </a:lnTo>
                  <a:lnTo>
                    <a:pt x="54" y="829"/>
                  </a:lnTo>
                  <a:lnTo>
                    <a:pt x="50" y="837"/>
                  </a:lnTo>
                  <a:lnTo>
                    <a:pt x="45" y="850"/>
                  </a:lnTo>
                  <a:lnTo>
                    <a:pt x="43" y="850"/>
                  </a:lnTo>
                  <a:lnTo>
                    <a:pt x="43" y="846"/>
                  </a:lnTo>
                  <a:lnTo>
                    <a:pt x="43" y="838"/>
                  </a:lnTo>
                  <a:lnTo>
                    <a:pt x="41" y="837"/>
                  </a:lnTo>
                  <a:lnTo>
                    <a:pt x="41" y="840"/>
                  </a:lnTo>
                  <a:lnTo>
                    <a:pt x="41" y="846"/>
                  </a:lnTo>
                  <a:lnTo>
                    <a:pt x="39" y="852"/>
                  </a:lnTo>
                  <a:lnTo>
                    <a:pt x="37" y="854"/>
                  </a:lnTo>
                  <a:lnTo>
                    <a:pt x="35" y="858"/>
                  </a:lnTo>
                  <a:lnTo>
                    <a:pt x="35" y="863"/>
                  </a:lnTo>
                  <a:lnTo>
                    <a:pt x="35" y="865"/>
                  </a:lnTo>
                  <a:lnTo>
                    <a:pt x="31" y="883"/>
                  </a:lnTo>
                  <a:lnTo>
                    <a:pt x="23" y="915"/>
                  </a:lnTo>
                  <a:lnTo>
                    <a:pt x="22" y="934"/>
                  </a:lnTo>
                  <a:lnTo>
                    <a:pt x="22" y="944"/>
                  </a:lnTo>
                  <a:lnTo>
                    <a:pt x="20" y="952"/>
                  </a:lnTo>
                  <a:lnTo>
                    <a:pt x="14" y="975"/>
                  </a:lnTo>
                  <a:lnTo>
                    <a:pt x="10" y="996"/>
                  </a:lnTo>
                  <a:lnTo>
                    <a:pt x="8" y="1019"/>
                  </a:lnTo>
                  <a:lnTo>
                    <a:pt x="4" y="1040"/>
                  </a:lnTo>
                  <a:lnTo>
                    <a:pt x="2" y="1057"/>
                  </a:lnTo>
                  <a:lnTo>
                    <a:pt x="0" y="1086"/>
                  </a:lnTo>
                  <a:lnTo>
                    <a:pt x="448" y="1086"/>
                  </a:lnTo>
                  <a:lnTo>
                    <a:pt x="469" y="1057"/>
                  </a:lnTo>
                  <a:lnTo>
                    <a:pt x="505" y="1013"/>
                  </a:lnTo>
                  <a:lnTo>
                    <a:pt x="519" y="992"/>
                  </a:lnTo>
                  <a:lnTo>
                    <a:pt x="530" y="977"/>
                  </a:lnTo>
                  <a:lnTo>
                    <a:pt x="544" y="959"/>
                  </a:lnTo>
                  <a:lnTo>
                    <a:pt x="557" y="946"/>
                  </a:lnTo>
                  <a:lnTo>
                    <a:pt x="563" y="934"/>
                  </a:lnTo>
                  <a:lnTo>
                    <a:pt x="567" y="925"/>
                  </a:lnTo>
                  <a:lnTo>
                    <a:pt x="571" y="921"/>
                  </a:lnTo>
                  <a:lnTo>
                    <a:pt x="576" y="915"/>
                  </a:lnTo>
                  <a:lnTo>
                    <a:pt x="578" y="911"/>
                  </a:lnTo>
                  <a:lnTo>
                    <a:pt x="582" y="909"/>
                  </a:lnTo>
                  <a:lnTo>
                    <a:pt x="586" y="909"/>
                  </a:lnTo>
                  <a:lnTo>
                    <a:pt x="588" y="906"/>
                  </a:lnTo>
                  <a:lnTo>
                    <a:pt x="592" y="902"/>
                  </a:lnTo>
                  <a:lnTo>
                    <a:pt x="599" y="894"/>
                  </a:lnTo>
                  <a:lnTo>
                    <a:pt x="617" y="879"/>
                  </a:lnTo>
                  <a:lnTo>
                    <a:pt x="624" y="869"/>
                  </a:lnTo>
                  <a:lnTo>
                    <a:pt x="624" y="865"/>
                  </a:lnTo>
                  <a:lnTo>
                    <a:pt x="622" y="865"/>
                  </a:lnTo>
                  <a:lnTo>
                    <a:pt x="617" y="869"/>
                  </a:lnTo>
                  <a:lnTo>
                    <a:pt x="615" y="869"/>
                  </a:lnTo>
                  <a:lnTo>
                    <a:pt x="615" y="865"/>
                  </a:lnTo>
                  <a:lnTo>
                    <a:pt x="617" y="861"/>
                  </a:lnTo>
                  <a:lnTo>
                    <a:pt x="621" y="860"/>
                  </a:lnTo>
                  <a:lnTo>
                    <a:pt x="632" y="850"/>
                  </a:lnTo>
                  <a:lnTo>
                    <a:pt x="640" y="842"/>
                  </a:lnTo>
                  <a:lnTo>
                    <a:pt x="659" y="819"/>
                  </a:lnTo>
                  <a:lnTo>
                    <a:pt x="663" y="817"/>
                  </a:lnTo>
                  <a:lnTo>
                    <a:pt x="669" y="815"/>
                  </a:lnTo>
                  <a:lnTo>
                    <a:pt x="670" y="813"/>
                  </a:lnTo>
                  <a:lnTo>
                    <a:pt x="670" y="812"/>
                  </a:lnTo>
                  <a:lnTo>
                    <a:pt x="670" y="806"/>
                  </a:lnTo>
                  <a:lnTo>
                    <a:pt x="674" y="798"/>
                  </a:lnTo>
                  <a:lnTo>
                    <a:pt x="686" y="787"/>
                  </a:lnTo>
                  <a:lnTo>
                    <a:pt x="695" y="777"/>
                  </a:lnTo>
                  <a:lnTo>
                    <a:pt x="701" y="769"/>
                  </a:lnTo>
                  <a:lnTo>
                    <a:pt x="724" y="742"/>
                  </a:lnTo>
                  <a:lnTo>
                    <a:pt x="724" y="714"/>
                  </a:lnTo>
                  <a:lnTo>
                    <a:pt x="709" y="733"/>
                  </a:lnTo>
                  <a:lnTo>
                    <a:pt x="697" y="746"/>
                  </a:lnTo>
                  <a:lnTo>
                    <a:pt x="686" y="756"/>
                  </a:lnTo>
                  <a:lnTo>
                    <a:pt x="676" y="767"/>
                  </a:lnTo>
                  <a:lnTo>
                    <a:pt x="661" y="785"/>
                  </a:lnTo>
                  <a:lnTo>
                    <a:pt x="655" y="789"/>
                  </a:lnTo>
                  <a:lnTo>
                    <a:pt x="653" y="789"/>
                  </a:lnTo>
                  <a:lnTo>
                    <a:pt x="653" y="785"/>
                  </a:lnTo>
                  <a:lnTo>
                    <a:pt x="655" y="781"/>
                  </a:lnTo>
                  <a:lnTo>
                    <a:pt x="659" y="777"/>
                  </a:lnTo>
                  <a:lnTo>
                    <a:pt x="665" y="771"/>
                  </a:lnTo>
                  <a:lnTo>
                    <a:pt x="678" y="756"/>
                  </a:lnTo>
                  <a:lnTo>
                    <a:pt x="695" y="737"/>
                  </a:lnTo>
                  <a:lnTo>
                    <a:pt x="724" y="706"/>
                  </a:lnTo>
                  <a:lnTo>
                    <a:pt x="724" y="693"/>
                  </a:lnTo>
                  <a:lnTo>
                    <a:pt x="717" y="700"/>
                  </a:lnTo>
                  <a:lnTo>
                    <a:pt x="699" y="719"/>
                  </a:lnTo>
                  <a:lnTo>
                    <a:pt x="688" y="737"/>
                  </a:lnTo>
                  <a:lnTo>
                    <a:pt x="680" y="742"/>
                  </a:lnTo>
                  <a:lnTo>
                    <a:pt x="667" y="756"/>
                  </a:lnTo>
                  <a:lnTo>
                    <a:pt x="653" y="769"/>
                  </a:lnTo>
                  <a:lnTo>
                    <a:pt x="638" y="789"/>
                  </a:lnTo>
                  <a:lnTo>
                    <a:pt x="615" y="813"/>
                  </a:lnTo>
                  <a:lnTo>
                    <a:pt x="592" y="838"/>
                  </a:lnTo>
                  <a:lnTo>
                    <a:pt x="569" y="863"/>
                  </a:lnTo>
                  <a:lnTo>
                    <a:pt x="544" y="892"/>
                  </a:lnTo>
                  <a:lnTo>
                    <a:pt x="534" y="900"/>
                  </a:lnTo>
                  <a:lnTo>
                    <a:pt x="523" y="906"/>
                  </a:lnTo>
                  <a:lnTo>
                    <a:pt x="519" y="908"/>
                  </a:lnTo>
                  <a:lnTo>
                    <a:pt x="515" y="911"/>
                  </a:lnTo>
                  <a:lnTo>
                    <a:pt x="511" y="913"/>
                  </a:lnTo>
                  <a:lnTo>
                    <a:pt x="507" y="915"/>
                  </a:lnTo>
                  <a:lnTo>
                    <a:pt x="496" y="921"/>
                  </a:lnTo>
                  <a:lnTo>
                    <a:pt x="488" y="931"/>
                  </a:lnTo>
                  <a:lnTo>
                    <a:pt x="480" y="942"/>
                  </a:lnTo>
                  <a:lnTo>
                    <a:pt x="477" y="946"/>
                  </a:lnTo>
                  <a:lnTo>
                    <a:pt x="469" y="952"/>
                  </a:lnTo>
                  <a:lnTo>
                    <a:pt x="465" y="954"/>
                  </a:lnTo>
                  <a:lnTo>
                    <a:pt x="463" y="954"/>
                  </a:lnTo>
                  <a:lnTo>
                    <a:pt x="463" y="952"/>
                  </a:lnTo>
                  <a:lnTo>
                    <a:pt x="477" y="936"/>
                  </a:lnTo>
                  <a:lnTo>
                    <a:pt x="484" y="925"/>
                  </a:lnTo>
                  <a:lnTo>
                    <a:pt x="473" y="938"/>
                  </a:lnTo>
                  <a:lnTo>
                    <a:pt x="457" y="952"/>
                  </a:lnTo>
                  <a:lnTo>
                    <a:pt x="450" y="959"/>
                  </a:lnTo>
                  <a:lnTo>
                    <a:pt x="425" y="988"/>
                  </a:lnTo>
                  <a:lnTo>
                    <a:pt x="425" y="980"/>
                  </a:lnTo>
                  <a:lnTo>
                    <a:pt x="421" y="975"/>
                  </a:lnTo>
                  <a:lnTo>
                    <a:pt x="406" y="990"/>
                  </a:lnTo>
                  <a:lnTo>
                    <a:pt x="417" y="975"/>
                  </a:lnTo>
                  <a:lnTo>
                    <a:pt x="407" y="980"/>
                  </a:lnTo>
                  <a:lnTo>
                    <a:pt x="396" y="988"/>
                  </a:lnTo>
                  <a:lnTo>
                    <a:pt x="402" y="979"/>
                  </a:lnTo>
                  <a:lnTo>
                    <a:pt x="413" y="965"/>
                  </a:lnTo>
                  <a:lnTo>
                    <a:pt x="419" y="961"/>
                  </a:lnTo>
                  <a:lnTo>
                    <a:pt x="425" y="952"/>
                  </a:lnTo>
                  <a:lnTo>
                    <a:pt x="444" y="927"/>
                  </a:lnTo>
                  <a:lnTo>
                    <a:pt x="463" y="898"/>
                  </a:lnTo>
                  <a:lnTo>
                    <a:pt x="473" y="883"/>
                  </a:lnTo>
                  <a:lnTo>
                    <a:pt x="475" y="879"/>
                  </a:lnTo>
                  <a:lnTo>
                    <a:pt x="478" y="875"/>
                  </a:lnTo>
                  <a:lnTo>
                    <a:pt x="488" y="871"/>
                  </a:lnTo>
                  <a:lnTo>
                    <a:pt x="500" y="858"/>
                  </a:lnTo>
                  <a:lnTo>
                    <a:pt x="509" y="846"/>
                  </a:lnTo>
                  <a:lnTo>
                    <a:pt x="515" y="833"/>
                  </a:lnTo>
                  <a:lnTo>
                    <a:pt x="523" y="823"/>
                  </a:lnTo>
                  <a:lnTo>
                    <a:pt x="530" y="815"/>
                  </a:lnTo>
                  <a:lnTo>
                    <a:pt x="542" y="806"/>
                  </a:lnTo>
                  <a:lnTo>
                    <a:pt x="550" y="798"/>
                  </a:lnTo>
                  <a:lnTo>
                    <a:pt x="557" y="790"/>
                  </a:lnTo>
                  <a:lnTo>
                    <a:pt x="563" y="779"/>
                  </a:lnTo>
                  <a:lnTo>
                    <a:pt x="582" y="758"/>
                  </a:lnTo>
                  <a:lnTo>
                    <a:pt x="605" y="731"/>
                  </a:lnTo>
                  <a:lnTo>
                    <a:pt x="622" y="716"/>
                  </a:lnTo>
                  <a:lnTo>
                    <a:pt x="628" y="708"/>
                  </a:lnTo>
                  <a:lnTo>
                    <a:pt x="634" y="700"/>
                  </a:lnTo>
                  <a:lnTo>
                    <a:pt x="640" y="694"/>
                  </a:lnTo>
                  <a:lnTo>
                    <a:pt x="642" y="685"/>
                  </a:lnTo>
                  <a:lnTo>
                    <a:pt x="644" y="683"/>
                  </a:lnTo>
                  <a:lnTo>
                    <a:pt x="642" y="685"/>
                  </a:lnTo>
                  <a:lnTo>
                    <a:pt x="634" y="693"/>
                  </a:lnTo>
                  <a:lnTo>
                    <a:pt x="621" y="708"/>
                  </a:lnTo>
                  <a:lnTo>
                    <a:pt x="613" y="717"/>
                  </a:lnTo>
                  <a:lnTo>
                    <a:pt x="594" y="737"/>
                  </a:lnTo>
                  <a:lnTo>
                    <a:pt x="580" y="754"/>
                  </a:lnTo>
                  <a:lnTo>
                    <a:pt x="573" y="762"/>
                  </a:lnTo>
                  <a:lnTo>
                    <a:pt x="565" y="771"/>
                  </a:lnTo>
                  <a:lnTo>
                    <a:pt x="557" y="779"/>
                  </a:lnTo>
                  <a:lnTo>
                    <a:pt x="550" y="789"/>
                  </a:lnTo>
                  <a:lnTo>
                    <a:pt x="542" y="798"/>
                  </a:lnTo>
                  <a:lnTo>
                    <a:pt x="530" y="808"/>
                  </a:lnTo>
                  <a:lnTo>
                    <a:pt x="525" y="813"/>
                  </a:lnTo>
                  <a:lnTo>
                    <a:pt x="521" y="815"/>
                  </a:lnTo>
                  <a:lnTo>
                    <a:pt x="523" y="812"/>
                  </a:lnTo>
                  <a:lnTo>
                    <a:pt x="523" y="810"/>
                  </a:lnTo>
                  <a:lnTo>
                    <a:pt x="521" y="812"/>
                  </a:lnTo>
                  <a:lnTo>
                    <a:pt x="509" y="825"/>
                  </a:lnTo>
                  <a:lnTo>
                    <a:pt x="490" y="842"/>
                  </a:lnTo>
                  <a:lnTo>
                    <a:pt x="498" y="835"/>
                  </a:lnTo>
                  <a:lnTo>
                    <a:pt x="505" y="823"/>
                  </a:lnTo>
                  <a:lnTo>
                    <a:pt x="519" y="808"/>
                  </a:lnTo>
                  <a:lnTo>
                    <a:pt x="538" y="787"/>
                  </a:lnTo>
                  <a:lnTo>
                    <a:pt x="546" y="775"/>
                  </a:lnTo>
                  <a:lnTo>
                    <a:pt x="555" y="760"/>
                  </a:lnTo>
                  <a:lnTo>
                    <a:pt x="565" y="750"/>
                  </a:lnTo>
                  <a:lnTo>
                    <a:pt x="571" y="746"/>
                  </a:lnTo>
                  <a:lnTo>
                    <a:pt x="580" y="731"/>
                  </a:lnTo>
                  <a:lnTo>
                    <a:pt x="594" y="716"/>
                  </a:lnTo>
                  <a:lnTo>
                    <a:pt x="605" y="706"/>
                  </a:lnTo>
                  <a:lnTo>
                    <a:pt x="617" y="693"/>
                  </a:lnTo>
                  <a:lnTo>
                    <a:pt x="644" y="664"/>
                  </a:lnTo>
                  <a:lnTo>
                    <a:pt x="670" y="629"/>
                  </a:lnTo>
                  <a:lnTo>
                    <a:pt x="682" y="616"/>
                  </a:lnTo>
                  <a:lnTo>
                    <a:pt x="694" y="604"/>
                  </a:lnTo>
                  <a:lnTo>
                    <a:pt x="713" y="581"/>
                  </a:lnTo>
                  <a:lnTo>
                    <a:pt x="701" y="587"/>
                  </a:lnTo>
                  <a:lnTo>
                    <a:pt x="694" y="593"/>
                  </a:lnTo>
                  <a:lnTo>
                    <a:pt x="688" y="598"/>
                  </a:lnTo>
                  <a:lnTo>
                    <a:pt x="682" y="606"/>
                  </a:lnTo>
                  <a:lnTo>
                    <a:pt x="670" y="618"/>
                  </a:lnTo>
                  <a:lnTo>
                    <a:pt x="649" y="641"/>
                  </a:lnTo>
                  <a:lnTo>
                    <a:pt x="632" y="664"/>
                  </a:lnTo>
                  <a:lnTo>
                    <a:pt x="622" y="675"/>
                  </a:lnTo>
                  <a:lnTo>
                    <a:pt x="615" y="683"/>
                  </a:lnTo>
                  <a:lnTo>
                    <a:pt x="603" y="696"/>
                  </a:lnTo>
                  <a:lnTo>
                    <a:pt x="594" y="708"/>
                  </a:lnTo>
                  <a:lnTo>
                    <a:pt x="584" y="717"/>
                  </a:lnTo>
                  <a:lnTo>
                    <a:pt x="574" y="727"/>
                  </a:lnTo>
                  <a:lnTo>
                    <a:pt x="565" y="737"/>
                  </a:lnTo>
                  <a:lnTo>
                    <a:pt x="532" y="775"/>
                  </a:lnTo>
                  <a:lnTo>
                    <a:pt x="536" y="769"/>
                  </a:lnTo>
                  <a:lnTo>
                    <a:pt x="544" y="756"/>
                  </a:lnTo>
                  <a:lnTo>
                    <a:pt x="559" y="735"/>
                  </a:lnTo>
                  <a:lnTo>
                    <a:pt x="576" y="714"/>
                  </a:lnTo>
                  <a:lnTo>
                    <a:pt x="596" y="693"/>
                  </a:lnTo>
                  <a:lnTo>
                    <a:pt x="621" y="666"/>
                  </a:lnTo>
                  <a:lnTo>
                    <a:pt x="613" y="673"/>
                  </a:lnTo>
                  <a:lnTo>
                    <a:pt x="586" y="698"/>
                  </a:lnTo>
                  <a:lnTo>
                    <a:pt x="563" y="725"/>
                  </a:lnTo>
                  <a:lnTo>
                    <a:pt x="550" y="737"/>
                  </a:lnTo>
                  <a:lnTo>
                    <a:pt x="546" y="742"/>
                  </a:lnTo>
                  <a:lnTo>
                    <a:pt x="540" y="748"/>
                  </a:lnTo>
                  <a:lnTo>
                    <a:pt x="542" y="742"/>
                  </a:lnTo>
                  <a:lnTo>
                    <a:pt x="546" y="737"/>
                  </a:lnTo>
                  <a:lnTo>
                    <a:pt x="551" y="729"/>
                  </a:lnTo>
                  <a:lnTo>
                    <a:pt x="561" y="719"/>
                  </a:lnTo>
                  <a:lnTo>
                    <a:pt x="619" y="794"/>
                  </a:lnTo>
                  <a:lnTo>
                    <a:pt x="559" y="618"/>
                  </a:lnTo>
                  <a:lnTo>
                    <a:pt x="571" y="602"/>
                  </a:lnTo>
                  <a:lnTo>
                    <a:pt x="588" y="585"/>
                  </a:lnTo>
                  <a:lnTo>
                    <a:pt x="590" y="587"/>
                  </a:lnTo>
                  <a:lnTo>
                    <a:pt x="590" y="591"/>
                  </a:lnTo>
                  <a:lnTo>
                    <a:pt x="586" y="598"/>
                  </a:lnTo>
                  <a:lnTo>
                    <a:pt x="580" y="614"/>
                  </a:lnTo>
                  <a:lnTo>
                    <a:pt x="580" y="616"/>
                  </a:lnTo>
                  <a:lnTo>
                    <a:pt x="578" y="612"/>
                  </a:lnTo>
                  <a:lnTo>
                    <a:pt x="578" y="604"/>
                  </a:lnTo>
                  <a:lnTo>
                    <a:pt x="569" y="614"/>
                  </a:lnTo>
                  <a:lnTo>
                    <a:pt x="563" y="622"/>
                  </a:lnTo>
                  <a:lnTo>
                    <a:pt x="555" y="629"/>
                  </a:lnTo>
                  <a:lnTo>
                    <a:pt x="551" y="635"/>
                  </a:lnTo>
                  <a:lnTo>
                    <a:pt x="548" y="637"/>
                  </a:lnTo>
                  <a:lnTo>
                    <a:pt x="548" y="635"/>
                  </a:lnTo>
                  <a:lnTo>
                    <a:pt x="550" y="629"/>
                  </a:lnTo>
                  <a:lnTo>
                    <a:pt x="559" y="618"/>
                  </a:lnTo>
                  <a:lnTo>
                    <a:pt x="619" y="794"/>
                  </a:lnTo>
                  <a:lnTo>
                    <a:pt x="382" y="683"/>
                  </a:lnTo>
                  <a:lnTo>
                    <a:pt x="386" y="671"/>
                  </a:lnTo>
                  <a:lnTo>
                    <a:pt x="388" y="668"/>
                  </a:lnTo>
                  <a:lnTo>
                    <a:pt x="386" y="668"/>
                  </a:lnTo>
                  <a:lnTo>
                    <a:pt x="384" y="669"/>
                  </a:lnTo>
                  <a:lnTo>
                    <a:pt x="382" y="675"/>
                  </a:lnTo>
                  <a:lnTo>
                    <a:pt x="379" y="679"/>
                  </a:lnTo>
                  <a:lnTo>
                    <a:pt x="375" y="683"/>
                  </a:lnTo>
                  <a:lnTo>
                    <a:pt x="375" y="687"/>
                  </a:lnTo>
                  <a:lnTo>
                    <a:pt x="373" y="691"/>
                  </a:lnTo>
                  <a:lnTo>
                    <a:pt x="373" y="693"/>
                  </a:lnTo>
                  <a:lnTo>
                    <a:pt x="365" y="700"/>
                  </a:lnTo>
                  <a:lnTo>
                    <a:pt x="356" y="708"/>
                  </a:lnTo>
                  <a:lnTo>
                    <a:pt x="352" y="712"/>
                  </a:lnTo>
                  <a:lnTo>
                    <a:pt x="346" y="717"/>
                  </a:lnTo>
                  <a:lnTo>
                    <a:pt x="340" y="729"/>
                  </a:lnTo>
                  <a:lnTo>
                    <a:pt x="336" y="739"/>
                  </a:lnTo>
                  <a:lnTo>
                    <a:pt x="334" y="742"/>
                  </a:lnTo>
                  <a:lnTo>
                    <a:pt x="331" y="748"/>
                  </a:lnTo>
                  <a:lnTo>
                    <a:pt x="323" y="756"/>
                  </a:lnTo>
                  <a:lnTo>
                    <a:pt x="317" y="762"/>
                  </a:lnTo>
                  <a:lnTo>
                    <a:pt x="306" y="777"/>
                  </a:lnTo>
                  <a:lnTo>
                    <a:pt x="286" y="798"/>
                  </a:lnTo>
                  <a:lnTo>
                    <a:pt x="262" y="823"/>
                  </a:lnTo>
                  <a:lnTo>
                    <a:pt x="246" y="840"/>
                  </a:lnTo>
                  <a:lnTo>
                    <a:pt x="212" y="885"/>
                  </a:lnTo>
                  <a:lnTo>
                    <a:pt x="185" y="915"/>
                  </a:lnTo>
                  <a:lnTo>
                    <a:pt x="164" y="944"/>
                  </a:lnTo>
                  <a:lnTo>
                    <a:pt x="141" y="969"/>
                  </a:lnTo>
                  <a:lnTo>
                    <a:pt x="148" y="957"/>
                  </a:lnTo>
                  <a:lnTo>
                    <a:pt x="156" y="946"/>
                  </a:lnTo>
                  <a:lnTo>
                    <a:pt x="171" y="925"/>
                  </a:lnTo>
                  <a:lnTo>
                    <a:pt x="192" y="900"/>
                  </a:lnTo>
                  <a:lnTo>
                    <a:pt x="210" y="879"/>
                  </a:lnTo>
                  <a:lnTo>
                    <a:pt x="225" y="856"/>
                  </a:lnTo>
                  <a:lnTo>
                    <a:pt x="260" y="815"/>
                  </a:lnTo>
                  <a:lnTo>
                    <a:pt x="313" y="746"/>
                  </a:lnTo>
                  <a:lnTo>
                    <a:pt x="321" y="735"/>
                  </a:lnTo>
                  <a:lnTo>
                    <a:pt x="329" y="725"/>
                  </a:lnTo>
                  <a:lnTo>
                    <a:pt x="344" y="708"/>
                  </a:lnTo>
                  <a:lnTo>
                    <a:pt x="363" y="687"/>
                  </a:lnTo>
                  <a:lnTo>
                    <a:pt x="392" y="652"/>
                  </a:lnTo>
                  <a:lnTo>
                    <a:pt x="406" y="635"/>
                  </a:lnTo>
                  <a:lnTo>
                    <a:pt x="415" y="625"/>
                  </a:lnTo>
                  <a:lnTo>
                    <a:pt x="425" y="618"/>
                  </a:lnTo>
                  <a:lnTo>
                    <a:pt x="432" y="612"/>
                  </a:lnTo>
                  <a:lnTo>
                    <a:pt x="442" y="600"/>
                  </a:lnTo>
                  <a:lnTo>
                    <a:pt x="455" y="583"/>
                  </a:lnTo>
                  <a:lnTo>
                    <a:pt x="488" y="545"/>
                  </a:lnTo>
                  <a:lnTo>
                    <a:pt x="503" y="527"/>
                  </a:lnTo>
                  <a:lnTo>
                    <a:pt x="521" y="510"/>
                  </a:lnTo>
                  <a:lnTo>
                    <a:pt x="515" y="522"/>
                  </a:lnTo>
                  <a:lnTo>
                    <a:pt x="503" y="533"/>
                  </a:lnTo>
                  <a:lnTo>
                    <a:pt x="494" y="543"/>
                  </a:lnTo>
                  <a:lnTo>
                    <a:pt x="484" y="556"/>
                  </a:lnTo>
                  <a:lnTo>
                    <a:pt x="471" y="572"/>
                  </a:lnTo>
                  <a:lnTo>
                    <a:pt x="448" y="600"/>
                  </a:lnTo>
                  <a:lnTo>
                    <a:pt x="425" y="627"/>
                  </a:lnTo>
                  <a:lnTo>
                    <a:pt x="411" y="645"/>
                  </a:lnTo>
                  <a:lnTo>
                    <a:pt x="398" y="660"/>
                  </a:lnTo>
                  <a:lnTo>
                    <a:pt x="388" y="675"/>
                  </a:lnTo>
                  <a:lnTo>
                    <a:pt x="384" y="681"/>
                  </a:lnTo>
                  <a:lnTo>
                    <a:pt x="382" y="683"/>
                  </a:lnTo>
                  <a:lnTo>
                    <a:pt x="619" y="794"/>
                  </a:lnTo>
                  <a:lnTo>
                    <a:pt x="496" y="842"/>
                  </a:lnTo>
                  <a:lnTo>
                    <a:pt x="496" y="844"/>
                  </a:lnTo>
                  <a:lnTo>
                    <a:pt x="494" y="848"/>
                  </a:lnTo>
                  <a:lnTo>
                    <a:pt x="511" y="829"/>
                  </a:lnTo>
                  <a:lnTo>
                    <a:pt x="511" y="827"/>
                  </a:lnTo>
                  <a:lnTo>
                    <a:pt x="513" y="827"/>
                  </a:lnTo>
                  <a:lnTo>
                    <a:pt x="513" y="829"/>
                  </a:lnTo>
                  <a:lnTo>
                    <a:pt x="511" y="833"/>
                  </a:lnTo>
                  <a:lnTo>
                    <a:pt x="509" y="837"/>
                  </a:lnTo>
                  <a:lnTo>
                    <a:pt x="503" y="842"/>
                  </a:lnTo>
                  <a:lnTo>
                    <a:pt x="496" y="852"/>
                  </a:lnTo>
                  <a:lnTo>
                    <a:pt x="488" y="861"/>
                  </a:lnTo>
                  <a:lnTo>
                    <a:pt x="482" y="869"/>
                  </a:lnTo>
                  <a:lnTo>
                    <a:pt x="478" y="873"/>
                  </a:lnTo>
                  <a:lnTo>
                    <a:pt x="473" y="877"/>
                  </a:lnTo>
                  <a:lnTo>
                    <a:pt x="471" y="879"/>
                  </a:lnTo>
                  <a:lnTo>
                    <a:pt x="469" y="881"/>
                  </a:lnTo>
                  <a:lnTo>
                    <a:pt x="463" y="890"/>
                  </a:lnTo>
                  <a:lnTo>
                    <a:pt x="459" y="894"/>
                  </a:lnTo>
                  <a:lnTo>
                    <a:pt x="457" y="890"/>
                  </a:lnTo>
                  <a:lnTo>
                    <a:pt x="457" y="886"/>
                  </a:lnTo>
                  <a:lnTo>
                    <a:pt x="459" y="881"/>
                  </a:lnTo>
                  <a:lnTo>
                    <a:pt x="461" y="879"/>
                  </a:lnTo>
                  <a:lnTo>
                    <a:pt x="465" y="877"/>
                  </a:lnTo>
                  <a:lnTo>
                    <a:pt x="475" y="871"/>
                  </a:lnTo>
                  <a:lnTo>
                    <a:pt x="478" y="867"/>
                  </a:lnTo>
                  <a:lnTo>
                    <a:pt x="482" y="863"/>
                  </a:lnTo>
                  <a:lnTo>
                    <a:pt x="484" y="858"/>
                  </a:lnTo>
                  <a:lnTo>
                    <a:pt x="488" y="852"/>
                  </a:lnTo>
                  <a:lnTo>
                    <a:pt x="496" y="842"/>
                  </a:lnTo>
                  <a:lnTo>
                    <a:pt x="619" y="794"/>
                  </a:lnTo>
                  <a:lnTo>
                    <a:pt x="724" y="564"/>
                  </a:lnTo>
                  <a:lnTo>
                    <a:pt x="713" y="581"/>
                  </a:lnTo>
                  <a:lnTo>
                    <a:pt x="720" y="570"/>
                  </a:lnTo>
                  <a:lnTo>
                    <a:pt x="724" y="564"/>
                  </a:lnTo>
                  <a:lnTo>
                    <a:pt x="619" y="794"/>
                  </a:lnTo>
                  <a:lnTo>
                    <a:pt x="102" y="614"/>
                  </a:lnTo>
                  <a:lnTo>
                    <a:pt x="106" y="610"/>
                  </a:lnTo>
                  <a:lnTo>
                    <a:pt x="106" y="612"/>
                  </a:lnTo>
                  <a:lnTo>
                    <a:pt x="108" y="614"/>
                  </a:lnTo>
                  <a:lnTo>
                    <a:pt x="112" y="618"/>
                  </a:lnTo>
                  <a:lnTo>
                    <a:pt x="114" y="618"/>
                  </a:lnTo>
                  <a:lnTo>
                    <a:pt x="112" y="614"/>
                  </a:lnTo>
                  <a:lnTo>
                    <a:pt x="112" y="604"/>
                  </a:lnTo>
                  <a:lnTo>
                    <a:pt x="112" y="595"/>
                  </a:lnTo>
                  <a:lnTo>
                    <a:pt x="114" y="587"/>
                  </a:lnTo>
                  <a:lnTo>
                    <a:pt x="118" y="577"/>
                  </a:lnTo>
                  <a:lnTo>
                    <a:pt x="121" y="568"/>
                  </a:lnTo>
                  <a:lnTo>
                    <a:pt x="127" y="558"/>
                  </a:lnTo>
                  <a:lnTo>
                    <a:pt x="131" y="547"/>
                  </a:lnTo>
                  <a:lnTo>
                    <a:pt x="137" y="541"/>
                  </a:lnTo>
                  <a:lnTo>
                    <a:pt x="139" y="537"/>
                  </a:lnTo>
                  <a:lnTo>
                    <a:pt x="141" y="533"/>
                  </a:lnTo>
                  <a:lnTo>
                    <a:pt x="141" y="531"/>
                  </a:lnTo>
                  <a:lnTo>
                    <a:pt x="139" y="529"/>
                  </a:lnTo>
                  <a:lnTo>
                    <a:pt x="139" y="527"/>
                  </a:lnTo>
                  <a:lnTo>
                    <a:pt x="141" y="524"/>
                  </a:lnTo>
                  <a:lnTo>
                    <a:pt x="154" y="502"/>
                  </a:lnTo>
                  <a:lnTo>
                    <a:pt x="167" y="483"/>
                  </a:lnTo>
                  <a:lnTo>
                    <a:pt x="181" y="466"/>
                  </a:lnTo>
                  <a:lnTo>
                    <a:pt x="192" y="447"/>
                  </a:lnTo>
                  <a:lnTo>
                    <a:pt x="198" y="441"/>
                  </a:lnTo>
                  <a:lnTo>
                    <a:pt x="204" y="433"/>
                  </a:lnTo>
                  <a:lnTo>
                    <a:pt x="208" y="428"/>
                  </a:lnTo>
                  <a:lnTo>
                    <a:pt x="214" y="422"/>
                  </a:lnTo>
                  <a:lnTo>
                    <a:pt x="221" y="408"/>
                  </a:lnTo>
                  <a:lnTo>
                    <a:pt x="229" y="403"/>
                  </a:lnTo>
                  <a:lnTo>
                    <a:pt x="237" y="395"/>
                  </a:lnTo>
                  <a:lnTo>
                    <a:pt x="237" y="389"/>
                  </a:lnTo>
                  <a:lnTo>
                    <a:pt x="237" y="382"/>
                  </a:lnTo>
                  <a:lnTo>
                    <a:pt x="238" y="376"/>
                  </a:lnTo>
                  <a:lnTo>
                    <a:pt x="242" y="370"/>
                  </a:lnTo>
                  <a:lnTo>
                    <a:pt x="246" y="359"/>
                  </a:lnTo>
                  <a:lnTo>
                    <a:pt x="248" y="355"/>
                  </a:lnTo>
                  <a:lnTo>
                    <a:pt x="248" y="353"/>
                  </a:lnTo>
                  <a:lnTo>
                    <a:pt x="248" y="355"/>
                  </a:lnTo>
                  <a:lnTo>
                    <a:pt x="231" y="378"/>
                  </a:lnTo>
                  <a:lnTo>
                    <a:pt x="221" y="393"/>
                  </a:lnTo>
                  <a:lnTo>
                    <a:pt x="214" y="406"/>
                  </a:lnTo>
                  <a:lnTo>
                    <a:pt x="208" y="422"/>
                  </a:lnTo>
                  <a:lnTo>
                    <a:pt x="204" y="430"/>
                  </a:lnTo>
                  <a:lnTo>
                    <a:pt x="194" y="441"/>
                  </a:lnTo>
                  <a:lnTo>
                    <a:pt x="181" y="456"/>
                  </a:lnTo>
                  <a:lnTo>
                    <a:pt x="169" y="472"/>
                  </a:lnTo>
                  <a:lnTo>
                    <a:pt x="162" y="483"/>
                  </a:lnTo>
                  <a:lnTo>
                    <a:pt x="152" y="495"/>
                  </a:lnTo>
                  <a:lnTo>
                    <a:pt x="137" y="510"/>
                  </a:lnTo>
                  <a:lnTo>
                    <a:pt x="135" y="516"/>
                  </a:lnTo>
                  <a:lnTo>
                    <a:pt x="123" y="537"/>
                  </a:lnTo>
                  <a:lnTo>
                    <a:pt x="110" y="566"/>
                  </a:lnTo>
                  <a:lnTo>
                    <a:pt x="108" y="568"/>
                  </a:lnTo>
                  <a:lnTo>
                    <a:pt x="106" y="568"/>
                  </a:lnTo>
                  <a:lnTo>
                    <a:pt x="104" y="568"/>
                  </a:lnTo>
                  <a:lnTo>
                    <a:pt x="104" y="570"/>
                  </a:lnTo>
                  <a:lnTo>
                    <a:pt x="102" y="575"/>
                  </a:lnTo>
                  <a:lnTo>
                    <a:pt x="100" y="591"/>
                  </a:lnTo>
                  <a:lnTo>
                    <a:pt x="98" y="600"/>
                  </a:lnTo>
                  <a:lnTo>
                    <a:pt x="96" y="602"/>
                  </a:lnTo>
                  <a:lnTo>
                    <a:pt x="96" y="604"/>
                  </a:lnTo>
                  <a:lnTo>
                    <a:pt x="96" y="608"/>
                  </a:lnTo>
                  <a:lnTo>
                    <a:pt x="96" y="612"/>
                  </a:lnTo>
                  <a:lnTo>
                    <a:pt x="94" y="616"/>
                  </a:lnTo>
                  <a:lnTo>
                    <a:pt x="96" y="618"/>
                  </a:lnTo>
                  <a:lnTo>
                    <a:pt x="98" y="616"/>
                  </a:lnTo>
                  <a:lnTo>
                    <a:pt x="102" y="614"/>
                  </a:lnTo>
                  <a:lnTo>
                    <a:pt x="619" y="794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alpha val="15000"/>
                  </a:schemeClr>
                </a:gs>
                <a:gs pos="60000">
                  <a:schemeClr val="bg1">
                    <a:alpha val="5000"/>
                  </a:schemeClr>
                </a:gs>
              </a:gsLst>
              <a:lin ang="162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 dirty="0"/>
            </a:p>
          </p:txBody>
        </p:sp>
      </p:grpSp>
      <p:sp>
        <p:nvSpPr>
          <p:cNvPr id="16" name="正方形/長方形 15"/>
          <p:cNvSpPr/>
          <p:nvPr/>
        </p:nvSpPr>
        <p:spPr bwMode="auto">
          <a:xfrm>
            <a:off x="0" y="1181429"/>
            <a:ext cx="10693400" cy="6379834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7000">
                <a:srgbClr val="FFFFFF"/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9569" tIns="49785" rIns="99569" bIns="49785" rtlCol="0" anchor="t" compatLnSpc="1"/>
          <a:lstStyle/>
          <a:p>
            <a:pPr algn="ctr" eaLnBrk="1" latinLnBrk="0" hangingPunct="1"/>
            <a:endParaRPr kumimoji="0" lang="ja-JP" altLang="en-US" dirty="0"/>
          </a:p>
        </p:txBody>
      </p:sp>
      <p:sp>
        <p:nvSpPr>
          <p:cNvPr id="22" name="タイトル プレースホルダ 21"/>
          <p:cNvSpPr>
            <a:spLocks noGrp="1"/>
          </p:cNvSpPr>
          <p:nvPr>
            <p:ph type="title"/>
          </p:nvPr>
        </p:nvSpPr>
        <p:spPr>
          <a:xfrm>
            <a:off x="501219" y="236265"/>
            <a:ext cx="9624060" cy="866401"/>
          </a:xfrm>
          <a:prstGeom prst="rect">
            <a:avLst/>
          </a:prstGeom>
        </p:spPr>
        <p:txBody>
          <a:bodyPr vert="horz" lIns="99569" tIns="49785" rIns="99569" bIns="49785" rtlCol="0" anchor="ctr">
            <a:normAutofit/>
          </a:bodyPr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8" name="テキスト プレースホルダ 17"/>
          <p:cNvSpPr>
            <a:spLocks noGrp="1"/>
          </p:cNvSpPr>
          <p:nvPr>
            <p:ph type="body" idx="1"/>
          </p:nvPr>
        </p:nvSpPr>
        <p:spPr>
          <a:xfrm>
            <a:off x="534670" y="1654014"/>
            <a:ext cx="9624060" cy="5100370"/>
          </a:xfrm>
          <a:prstGeom prst="rect">
            <a:avLst/>
          </a:prstGeom>
        </p:spPr>
        <p:txBody>
          <a:bodyPr vert="horz" lIns="99569" tIns="49785" rIns="99569" bIns="49785" rtlCol="0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29" name="日付プレースホルダ 28"/>
          <p:cNvSpPr>
            <a:spLocks noGrp="1"/>
          </p:cNvSpPr>
          <p:nvPr>
            <p:ph type="dt" sz="half" idx="2"/>
          </p:nvPr>
        </p:nvSpPr>
        <p:spPr>
          <a:xfrm>
            <a:off x="534670" y="7008172"/>
            <a:ext cx="2495127" cy="402567"/>
          </a:xfrm>
          <a:prstGeom prst="rect">
            <a:avLst/>
          </a:prstGeom>
        </p:spPr>
        <p:txBody>
          <a:bodyPr vert="horz" lIns="99569" tIns="49785" rIns="99569" bIns="49785" rtlCol="0" anchor="ctr"/>
          <a:lstStyle>
            <a:lvl1pPr algn="l" eaLnBrk="1" latinLnBrk="0" hangingPunct="1">
              <a:defRPr kumimoji="0" sz="1300">
                <a:solidFill>
                  <a:srgbClr val="080808"/>
                </a:solidFill>
              </a:defRPr>
            </a:lvl1pPr>
          </a:lstStyle>
          <a:p>
            <a:fld id="{0CC6366F-5F18-4D4B-885F-66EE38DEF6D8}" type="datetime1">
              <a:rPr kumimoji="1" lang="ja-JP" altLang="en-US" smtClean="0"/>
              <a:t>2013/8/18</a:t>
            </a:fld>
            <a:endParaRPr kumimoji="1"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3"/>
          </p:nvPr>
        </p:nvSpPr>
        <p:spPr>
          <a:xfrm>
            <a:off x="3653579" y="7008172"/>
            <a:ext cx="3386243" cy="402567"/>
          </a:xfrm>
          <a:prstGeom prst="rect">
            <a:avLst/>
          </a:prstGeom>
        </p:spPr>
        <p:txBody>
          <a:bodyPr vert="horz" lIns="99569" tIns="49785" rIns="99569" bIns="49785" rtlCol="0" anchor="ctr"/>
          <a:lstStyle>
            <a:lvl1pPr algn="ctr" eaLnBrk="1" latinLnBrk="0" hangingPunct="1">
              <a:defRPr kumimoji="0" sz="1300">
                <a:solidFill>
                  <a:srgbClr val="080808"/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10" name="スライド番号プレースホルダ 9"/>
          <p:cNvSpPr>
            <a:spLocks noGrp="1"/>
          </p:cNvSpPr>
          <p:nvPr>
            <p:ph type="sldNum" sz="quarter" idx="4"/>
          </p:nvPr>
        </p:nvSpPr>
        <p:spPr>
          <a:xfrm>
            <a:off x="7663603" y="7008172"/>
            <a:ext cx="2495127" cy="402567"/>
          </a:xfrm>
          <a:prstGeom prst="rect">
            <a:avLst/>
          </a:prstGeom>
        </p:spPr>
        <p:txBody>
          <a:bodyPr vert="horz" lIns="99569" tIns="49785" rIns="99569" bIns="49785" rtlCol="0" anchor="ctr"/>
          <a:lstStyle>
            <a:lvl1pPr algn="r" eaLnBrk="1" latinLnBrk="0" hangingPunct="1">
              <a:defRPr kumimoji="0" sz="1300">
                <a:solidFill>
                  <a:srgbClr val="080808"/>
                </a:solidFill>
              </a:defRPr>
            </a:lvl1pPr>
          </a:lstStyle>
          <a:p>
            <a:fld id="{59960732-A5CB-482A-B5DD-15DA2DB8BE0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1" sz="4800" baseline="0">
          <a:ln w="3175">
            <a:noFill/>
            <a:prstDash val="solid"/>
          </a:ln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effectLst>
            <a:outerShdw blurRad="127000" algn="tl" rotWithShape="0">
              <a:schemeClr val="tx1">
                <a:alpha val="7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73384" indent="-373384" algn="l" rtl="0" eaLnBrk="1" latinLnBrk="0" hangingPunct="1">
        <a:spcBef>
          <a:spcPct val="20000"/>
        </a:spcBef>
        <a:buClr>
          <a:schemeClr val="accent1"/>
        </a:buClr>
        <a:buSzPct val="75000"/>
        <a:buFont typeface="Wingdings"/>
        <a:buChar char="p"/>
        <a:defRPr kumimoji="1" sz="3500" baseline="0">
          <a:solidFill>
            <a:schemeClr val="tx2"/>
          </a:solidFill>
          <a:latin typeface="+mn-lt"/>
          <a:ea typeface="+mn-ea"/>
          <a:cs typeface="+mn-cs"/>
        </a:defRPr>
      </a:lvl1pPr>
      <a:lvl2pPr marL="808998" indent="-311153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"/>
        <a:buChar char="p"/>
        <a:defRPr kumimoji="1" sz="3000" baseline="0">
          <a:solidFill>
            <a:schemeClr val="tx2"/>
          </a:solidFill>
          <a:latin typeface="+mn-lt"/>
          <a:ea typeface="+mn-ea"/>
          <a:cs typeface="+mn-cs"/>
        </a:defRPr>
      </a:lvl2pPr>
      <a:lvl3pPr marL="1244613" indent="-248923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"/>
        <a:buChar char="p"/>
        <a:defRPr kumimoji="1" sz="2600" baseline="0">
          <a:solidFill>
            <a:schemeClr val="tx2"/>
          </a:solidFill>
          <a:latin typeface="+mn-lt"/>
          <a:ea typeface="+mn-ea"/>
          <a:cs typeface="+mn-cs"/>
        </a:defRPr>
      </a:lvl3pPr>
      <a:lvl4pPr marL="1742458" indent="-248923" algn="l" rtl="0" eaLnBrk="1" latinLnBrk="0" hangingPunct="1">
        <a:spcBef>
          <a:spcPct val="20000"/>
        </a:spcBef>
        <a:buClr>
          <a:schemeClr val="accent5"/>
        </a:buClr>
        <a:buSzPct val="65000"/>
        <a:buFont typeface="Wingdings"/>
        <a:buChar char="p"/>
        <a:defRPr kumimoji="1" sz="2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40303" indent="-248923" algn="l" rtl="0" eaLnBrk="1" latinLnBrk="0" hangingPunct="1">
        <a:spcBef>
          <a:spcPct val="20000"/>
        </a:spcBef>
        <a:buClr>
          <a:schemeClr val="accent2"/>
        </a:buClr>
        <a:buSzPct val="65000"/>
        <a:buFont typeface="Wingdings"/>
        <a:buChar char="p"/>
        <a:defRPr kumimoji="1" sz="2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38148" indent="-248923" algn="l" rtl="0" eaLnBrk="1" latinLnBrk="0" hangingPunct="1">
        <a:spcBef>
          <a:spcPct val="20000"/>
        </a:spcBef>
        <a:buClr>
          <a:schemeClr val="bg2"/>
        </a:buClr>
        <a:buSzPct val="55000"/>
        <a:buFont typeface="Wingdings"/>
        <a:buChar char="p"/>
        <a:defRPr kumimoji="1" sz="2200">
          <a:solidFill>
            <a:schemeClr val="tx1"/>
          </a:solidFill>
          <a:latin typeface="+mn-lt"/>
          <a:ea typeface="+mn-ea"/>
          <a:cs typeface="+mn-cs"/>
        </a:defRPr>
      </a:lvl6pPr>
      <a:lvl7pPr marL="3235993" indent="-248923" algn="l" rtl="0" eaLnBrk="1" latinLnBrk="0" hangingPunct="1">
        <a:spcBef>
          <a:spcPct val="20000"/>
        </a:spcBef>
        <a:buClr>
          <a:schemeClr val="accent6"/>
        </a:buClr>
        <a:buSzPct val="55000"/>
        <a:buFont typeface="Wingdings"/>
        <a:buChar char="p"/>
        <a:defRPr kumimoji="1" sz="2200">
          <a:solidFill>
            <a:schemeClr val="tx1"/>
          </a:solidFill>
          <a:latin typeface="+mn-lt"/>
          <a:ea typeface="+mn-ea"/>
          <a:cs typeface="+mn-cs"/>
        </a:defRPr>
      </a:lvl7pPr>
      <a:lvl8pPr marL="3733838" indent="-248923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55000"/>
        <a:buFont typeface="Wingdings"/>
        <a:buChar char="p"/>
        <a:defRPr kumimoji="1" sz="2200">
          <a:solidFill>
            <a:schemeClr val="tx1"/>
          </a:solidFill>
          <a:latin typeface="+mn-lt"/>
          <a:ea typeface="+mn-ea"/>
          <a:cs typeface="+mn-cs"/>
        </a:defRPr>
      </a:lvl8pPr>
      <a:lvl9pPr marL="4231683" indent="-248923" algn="l" rtl="0" eaLnBrk="1" latinLnBrk="0" hangingPunct="1">
        <a:spcBef>
          <a:spcPct val="20000"/>
        </a:spcBef>
        <a:buClr>
          <a:schemeClr val="bg2">
            <a:tint val="60000"/>
          </a:schemeClr>
        </a:buClr>
        <a:buSzPct val="55000"/>
        <a:buFont typeface="Wingdings"/>
        <a:buChar char="p"/>
        <a:defRPr kumimoji="1" sz="2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497845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2pPr>
      <a:lvl3pPr marL="99569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493535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4pPr>
      <a:lvl5pPr marL="199138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489225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98707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484916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982761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7.png"/><Relationship Id="rId7" Type="http://schemas.openxmlformats.org/officeDocument/2006/relationships/image" Target="../media/image5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4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5" Type="http://schemas.openxmlformats.org/officeDocument/2006/relationships/image" Target="../media/image55.pn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6.png"/><Relationship Id="rId7" Type="http://schemas.openxmlformats.org/officeDocument/2006/relationships/image" Target="../media/image8.png"/><Relationship Id="rId12" Type="http://schemas.openxmlformats.org/officeDocument/2006/relationships/image" Target="../media/image6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png"/><Relationship Id="rId11" Type="http://schemas.openxmlformats.org/officeDocument/2006/relationships/image" Target="../media/image63.png"/><Relationship Id="rId5" Type="http://schemas.openxmlformats.org/officeDocument/2006/relationships/image" Target="../media/image58.png"/><Relationship Id="rId10" Type="http://schemas.openxmlformats.org/officeDocument/2006/relationships/image" Target="../media/image62.png"/><Relationship Id="rId4" Type="http://schemas.openxmlformats.org/officeDocument/2006/relationships/image" Target="../media/image57.png"/><Relationship Id="rId9" Type="http://schemas.openxmlformats.org/officeDocument/2006/relationships/image" Target="../media/image6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6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68.png"/><Relationship Id="rId7" Type="http://schemas.openxmlformats.org/officeDocument/2006/relationships/image" Target="../media/image71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8.png"/><Relationship Id="rId9" Type="http://schemas.openxmlformats.org/officeDocument/2006/relationships/image" Target="../media/image7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png"/><Relationship Id="rId4" Type="http://schemas.openxmlformats.org/officeDocument/2006/relationships/image" Target="../media/image7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8.png"/><Relationship Id="rId5" Type="http://schemas.openxmlformats.org/officeDocument/2006/relationships/image" Target="../media/image46.png"/><Relationship Id="rId4" Type="http://schemas.openxmlformats.org/officeDocument/2006/relationships/image" Target="../media/image7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0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3" Type="http://schemas.openxmlformats.org/officeDocument/2006/relationships/image" Target="../media/image81.png"/><Relationship Id="rId7" Type="http://schemas.openxmlformats.org/officeDocument/2006/relationships/image" Target="../media/image8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4.png"/><Relationship Id="rId11" Type="http://schemas.openxmlformats.org/officeDocument/2006/relationships/image" Target="../media/image89.png"/><Relationship Id="rId5" Type="http://schemas.openxmlformats.org/officeDocument/2006/relationships/image" Target="../media/image83.png"/><Relationship Id="rId10" Type="http://schemas.openxmlformats.org/officeDocument/2006/relationships/image" Target="../media/image88.png"/><Relationship Id="rId4" Type="http://schemas.openxmlformats.org/officeDocument/2006/relationships/image" Target="../media/image82.png"/><Relationship Id="rId9" Type="http://schemas.openxmlformats.org/officeDocument/2006/relationships/image" Target="../media/image8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8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10" Type="http://schemas.openxmlformats.org/officeDocument/2006/relationships/image" Target="../media/image39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466392" y="1620391"/>
            <a:ext cx="9855138" cy="1331649"/>
          </a:xfrm>
          <a:prstGeom prst="rect">
            <a:avLst/>
          </a:prstGeom>
          <a:noFill/>
        </p:spPr>
        <p:txBody>
          <a:bodyPr wrap="square" lIns="99569" tIns="49785" rIns="99569" bIns="49785" rtlCol="0">
            <a:spAutoFit/>
          </a:bodyPr>
          <a:lstStyle/>
          <a:p>
            <a:r>
              <a:rPr lang="en-US" altLang="ja-JP" sz="4000" b="1" dirty="0"/>
              <a:t>1-2 Mass Degeneration </a:t>
            </a:r>
            <a:endParaRPr lang="en-US" altLang="ja-JP" sz="4000" b="1" dirty="0" smtClean="0"/>
          </a:p>
          <a:p>
            <a:r>
              <a:rPr lang="en-US" altLang="ja-JP" sz="4000" b="1" dirty="0"/>
              <a:t> </a:t>
            </a:r>
            <a:r>
              <a:rPr lang="en-US" altLang="ja-JP" sz="4000" b="1" dirty="0" smtClean="0"/>
              <a:t>                              in </a:t>
            </a:r>
            <a:r>
              <a:rPr lang="en-US" altLang="ja-JP" sz="4000" b="1" dirty="0"/>
              <a:t>the </a:t>
            </a:r>
            <a:r>
              <a:rPr lang="en-US" altLang="ja-JP" sz="4000" b="1" dirty="0" err="1"/>
              <a:t>Leptonic</a:t>
            </a:r>
            <a:r>
              <a:rPr lang="en-US" altLang="ja-JP" sz="4000" b="1" dirty="0"/>
              <a:t> Sector</a:t>
            </a:r>
            <a:endParaRPr lang="ja-JP" altLang="en-US" sz="3900" b="1" dirty="0">
              <a:latin typeface="Century" pitchFamily="18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" y="3383672"/>
            <a:ext cx="10693399" cy="712610"/>
          </a:xfrm>
          <a:prstGeom prst="rect">
            <a:avLst/>
          </a:prstGeom>
          <a:noFill/>
        </p:spPr>
        <p:txBody>
          <a:bodyPr wrap="square" lIns="99569" tIns="49785" rIns="99569" bIns="49785" rtlCol="0">
            <a:spAutoFit/>
          </a:bodyPr>
          <a:lstStyle/>
          <a:p>
            <a:pPr algn="ctr"/>
            <a:r>
              <a:rPr lang="en-US" altLang="ja-JP" sz="3900" b="1" dirty="0">
                <a:latin typeface="Century" pitchFamily="18" charset="0"/>
              </a:rPr>
              <a:t>Hiroyuki  ISHIDA</a:t>
            </a:r>
            <a:endParaRPr lang="ja-JP" altLang="en-US" sz="3900" b="1" dirty="0">
              <a:latin typeface="Century" pitchFamily="18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0" y="4177592"/>
            <a:ext cx="10693400" cy="439097"/>
          </a:xfrm>
          <a:prstGeom prst="rect">
            <a:avLst/>
          </a:prstGeom>
          <a:noFill/>
        </p:spPr>
        <p:txBody>
          <a:bodyPr wrap="square" lIns="99569" tIns="49785" rIns="99569" bIns="49785" rtlCol="0">
            <a:spAutoFit/>
          </a:bodyPr>
          <a:lstStyle/>
          <a:p>
            <a:pPr algn="ctr"/>
            <a:r>
              <a:rPr lang="en-US" altLang="ja-JP" sz="2200" dirty="0" smtClean="0"/>
              <a:t>(Tohoku University)</a:t>
            </a:r>
            <a:endParaRPr lang="ja-JP" altLang="en-US" sz="22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361243" y="5596408"/>
            <a:ext cx="6990827" cy="500652"/>
          </a:xfrm>
          <a:prstGeom prst="rect">
            <a:avLst/>
          </a:prstGeom>
          <a:noFill/>
        </p:spPr>
        <p:txBody>
          <a:bodyPr wrap="none" lIns="99569" tIns="49785" rIns="99569" bIns="49785" rtlCol="0">
            <a:spAutoFit/>
          </a:bodyPr>
          <a:lstStyle/>
          <a:p>
            <a:r>
              <a:rPr lang="en-US" altLang="ja-JP" sz="2600" dirty="0"/>
              <a:t>Collaboration with : Takeshi ARAKI </a:t>
            </a:r>
            <a:r>
              <a:rPr lang="en-US" altLang="ja-JP" sz="2600" dirty="0" smtClean="0"/>
              <a:t>(MISC)</a:t>
            </a:r>
            <a:endParaRPr lang="ja-JP" altLang="en-US" sz="26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581055" y="6469720"/>
            <a:ext cx="5950221" cy="408319"/>
          </a:xfrm>
          <a:prstGeom prst="rect">
            <a:avLst/>
          </a:prstGeom>
          <a:noFill/>
        </p:spPr>
        <p:txBody>
          <a:bodyPr wrap="none" lIns="99569" tIns="49785" rIns="99569" bIns="49785" rtlCol="0">
            <a:spAutoFit/>
          </a:bodyPr>
          <a:lstStyle/>
          <a:p>
            <a:r>
              <a:rPr lang="en-US" altLang="ja-JP" dirty="0" smtClean="0"/>
              <a:t>Ref ; T. Araki and H.I. </a:t>
            </a:r>
            <a:r>
              <a:rPr lang="en-US" altLang="ja-JP" dirty="0" err="1" smtClean="0"/>
              <a:t>arXiv</a:t>
            </a:r>
            <a:r>
              <a:rPr lang="en-US" altLang="ja-JP" dirty="0" smtClean="0"/>
              <a:t> : 1211.4452 [</a:t>
            </a:r>
            <a:r>
              <a:rPr lang="en-US" altLang="ja-JP" dirty="0" err="1" smtClean="0"/>
              <a:t>hep-ph</a:t>
            </a:r>
            <a:r>
              <a:rPr lang="en-US" altLang="ja-JP" dirty="0"/>
              <a:t>]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858868" y="4842326"/>
            <a:ext cx="3369066" cy="439097"/>
          </a:xfrm>
          <a:prstGeom prst="rect">
            <a:avLst/>
          </a:prstGeom>
          <a:noFill/>
        </p:spPr>
        <p:txBody>
          <a:bodyPr wrap="none" lIns="99569" tIns="49785" rIns="99569" bIns="49785" rtlCol="0">
            <a:spAutoFit/>
          </a:bodyPr>
          <a:lstStyle/>
          <a:p>
            <a:r>
              <a:rPr lang="en-US" altLang="ja-JP" sz="2200" dirty="0"/>
              <a:t>18</a:t>
            </a:r>
            <a:r>
              <a:rPr lang="en-US" altLang="ja-JP" sz="2200" baseline="30000" dirty="0" smtClean="0"/>
              <a:t>th</a:t>
            </a:r>
            <a:r>
              <a:rPr lang="en-US" altLang="ja-JP" sz="2200" dirty="0"/>
              <a:t>. </a:t>
            </a:r>
            <a:r>
              <a:rPr lang="en-US" altLang="ja-JP" sz="2200" dirty="0" smtClean="0"/>
              <a:t>Aug 2013 @SI 2013</a:t>
            </a:r>
            <a:endParaRPr lang="ja-JP" altLang="en-US" sz="2200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60732-A5CB-482A-B5DD-15DA2DB8BE0B}" type="slidenum">
              <a:rPr kumimoji="1" lang="ja-JP" altLang="en-US" sz="1700"/>
              <a:pPr/>
              <a:t>1</a:t>
            </a:fld>
            <a:endParaRPr kumimoji="1" lang="ja-JP" altLang="en-US" sz="1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60732-A5CB-482A-B5DD-15DA2DB8BE0B}" type="slidenum">
              <a:rPr kumimoji="1" lang="ja-JP" altLang="en-US" smtClean="0"/>
              <a:pPr/>
              <a:t>10</a:t>
            </a:fld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94140" y="922515"/>
            <a:ext cx="4864219" cy="639151"/>
          </a:xfrm>
          <a:prstGeom prst="rect">
            <a:avLst/>
          </a:prstGeom>
          <a:noFill/>
        </p:spPr>
        <p:txBody>
          <a:bodyPr wrap="none" lIns="99569" tIns="49785" rIns="99569" bIns="49785" rtlCol="0">
            <a:spAutoFit/>
          </a:bodyPr>
          <a:lstStyle/>
          <a:p>
            <a:r>
              <a:rPr lang="en-US" altLang="ja-JP" sz="3500" b="1" u="sng" dirty="0" smtClean="0"/>
              <a:t>Property of our Model</a:t>
            </a:r>
            <a:endParaRPr lang="ja-JP" altLang="en-US" sz="3500" b="1" u="sng" dirty="0"/>
          </a:p>
        </p:txBody>
      </p:sp>
      <p:pic>
        <p:nvPicPr>
          <p:cNvPr id="4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cdot&#10;\end{align*}&lt;/body&gt;&#10;  &lt;fcolor&gt;FF000000&lt;/fcolor&gt;&#10;  &lt;bcolor&gt;FFFFFFFF&lt;/bcolor&gt;&#10;  &lt;transparent&gt;True&lt;/transparent&gt;&#10;  &lt;resolution&gt;1800&lt;/resolution&gt;&#10;  &lt;imageh&gt;26&lt;/imageh&gt;&#10;  &lt;imagew&gt;26&lt;/imagew&gt;&#10;  &lt;scale&gt;50&lt;/scale&gt;&#10;  &lt;cursor&gt;21&lt;/cursor&gt;&#10;&lt;/TeXTeX&gt;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9421" y="1233084"/>
            <a:ext cx="84210" cy="79392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371870" y="1654573"/>
            <a:ext cx="2565513" cy="439097"/>
          </a:xfrm>
          <a:prstGeom prst="rect">
            <a:avLst/>
          </a:prstGeom>
          <a:noFill/>
        </p:spPr>
        <p:txBody>
          <a:bodyPr wrap="none" lIns="99569" tIns="49785" rIns="99569" bIns="49785" rtlCol="0">
            <a:spAutoFit/>
          </a:bodyPr>
          <a:lstStyle/>
          <a:p>
            <a:r>
              <a:rPr lang="ja-JP" altLang="en-US" sz="2200" dirty="0" smtClean="0"/>
              <a:t>・</a:t>
            </a:r>
            <a:r>
              <a:rPr lang="en-US" altLang="ja-JP" sz="2200" dirty="0" smtClean="0"/>
              <a:t>Real scalar case</a:t>
            </a:r>
            <a:endParaRPr lang="ja-JP" altLang="en-US" sz="2200" dirty="0"/>
          </a:p>
        </p:txBody>
      </p:sp>
      <p:pic>
        <p:nvPicPr>
          <p:cNvPr id="9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frac{1}{v} M^\ell &amp;amp;=&#10;\begin{pmatrix}&#10;0 &amp;amp;0 &amp;amp;0\\&#10;0 &amp;amp;0 &amp;amp;0\\&#10;y_1^0 &amp;amp;y_2^0 &amp;amp;y_3^0&#10;\end{pmatrix}&#10;+ &#10;\frac{1}{\Lambda_F^2}&#10;\begin{pmatrix}&#10;y_1 \delta_1 &amp;amp;y_2 \delta_1 &amp;amp;y_3 \delta_1 \\&#10;y_1 \delta_2 &amp;amp;y_2 \delta_2 &amp;amp;y_3 \delta_2 \\&#10;0 &amp;amp;0 &amp;amp;0&#10;\end{pmatrix}\,,&#10;\end{align*}&lt;/body&gt;&#10;  &lt;fcolor&gt;FF000000&lt;/fcolor&gt;&#10;  &lt;bcolor&gt;FFFFFFFF&lt;/bcolor&gt;&#10;  &lt;transparent&gt;True&lt;/transparent&gt;&#10;  &lt;resolution&gt;1800&lt;/resolution&gt;&#10;  &lt;imageh&gt;1046&lt;/imageh&gt;&#10;  &lt;imagew&gt;5699&lt;/imagew&gt;&#10;  &lt;scale&gt;50&lt;/scale&gt;&#10;  &lt;cursor&gt;37&lt;/cursor&gt;&#10;&lt;/TeXTeX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723" y="2165196"/>
            <a:ext cx="6007702" cy="1102660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2944454" y="4788743"/>
            <a:ext cx="75148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where     are functions of the VEVs of singlet scalar.</a:t>
            </a:r>
            <a:endParaRPr kumimoji="1" lang="ja-JP" altLang="en-US" sz="2400" dirty="0"/>
          </a:p>
        </p:txBody>
      </p:sp>
      <p:pic>
        <p:nvPicPr>
          <p:cNvPr id="11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delta_i&#10;\end{align*}&lt;/body&gt;&#10;  &lt;fcolor&gt;FF000000&lt;/fcolor&gt;&#10;  &lt;bcolor&gt;FFFFFFFF&lt;/bcolor&gt;&#10;  &lt;transparent&gt;True&lt;/transparent&gt;&#10;  &lt;resolution&gt;1800&lt;/resolution&gt;&#10;  &lt;imageh&gt;216&lt;/imageh&gt;&#10;  &lt;imagew&gt;161&lt;/imagew&gt;&#10;  &lt;scale&gt;50&lt;/scale&gt;&#10;  &lt;cursor&gt;24&lt;/cursor&gt;&#10;&lt;/TeXTeX&gt;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3047" y="4833531"/>
            <a:ext cx="267486" cy="358864"/>
          </a:xfrm>
          <a:prstGeom prst="rect">
            <a:avLst/>
          </a:prstGeom>
        </p:spPr>
      </p:pic>
      <p:pic>
        <p:nvPicPr>
          <p:cNvPr id="12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frac{\Lambda_\nu}{v^2} M^\nu &#10;= &#10;\begin{pmatrix}&#10;f_\nu &amp;amp;0 &amp;amp;0\\&#10;0 &amp;amp;f_\nu &amp;amp;0\\&#10;0 &amp;amp;0 &amp;amp;f_\nu'&#10;\end{pmatrix}&#10;+&#10;\frac{1}{\Lambda_F^2}&#10;\begin{pmatrix}&#10;0 &amp;amp;0 &amp;amp;g_\nu \delta_1 \\&#10;0 &amp;amp;0 &amp;amp;g_\nu \delta_2 \\&#10;g_\nu \delta_1 &amp;amp;g_\nu \delta_2 &amp;amp;0&#10;\end{pmatrix} &#10;+ &#10;\frac{1}{\Lambda_F^4}&#10;\begin{pmatrix}&#10; h_\nu (\delta_1^2 - \delta_2^2) &amp;amp; &#10; h_\nu 2\delta_1^{}\delta_2^{} &amp;amp; 0\\&#10; h_\nu 2\delta_1^{}\delta_2^{} &amp;amp;&#10;-h_\nu (\delta_1^2 - \delta_2^2) &amp;amp; 0\\&#10;0 &amp;amp;0 &amp;amp;0&#10;\end{pmatrix} \,,&#10;\end{align*}&lt;/body&gt;&#10;  &lt;fcolor&gt;FF000000&lt;/fcolor&gt;&#10;  &lt;bcolor&gt;FFFFFFFF&lt;/bcolor&gt;&#10;  &lt;transparent&gt;True&lt;/transparent&gt;&#10;  &lt;resolution&gt;1800&lt;/resolution&gt;&#10;  &lt;imageh&gt;1046&lt;/imageh&gt;&#10;  &lt;imagew&gt;10386&lt;/imagew&gt;&#10;  &lt;scale&gt;50&lt;/scale&gt;&#10;  &lt;cursor&gt;469&lt;/cursor&gt;&#10;&lt;/TeXTeX&gt;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187" y="3564607"/>
            <a:ext cx="9885093" cy="995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832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60732-A5CB-482A-B5DD-15DA2DB8BE0B}" type="slidenum">
              <a:rPr kumimoji="1" lang="ja-JP" altLang="en-US" smtClean="0"/>
              <a:pPr/>
              <a:t>11</a:t>
            </a:fld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94140" y="922515"/>
            <a:ext cx="5071006" cy="639151"/>
          </a:xfrm>
          <a:prstGeom prst="rect">
            <a:avLst/>
          </a:prstGeom>
          <a:noFill/>
        </p:spPr>
        <p:txBody>
          <a:bodyPr wrap="none" lIns="99569" tIns="49785" rIns="99569" bIns="49785" rtlCol="0">
            <a:spAutoFit/>
          </a:bodyPr>
          <a:lstStyle/>
          <a:p>
            <a:r>
              <a:rPr lang="en-US" altLang="ja-JP" sz="3500" b="1" u="sng" dirty="0" smtClean="0"/>
              <a:t>Properties of our Model</a:t>
            </a:r>
            <a:endParaRPr lang="ja-JP" altLang="en-US" sz="3500" b="1" u="sng" dirty="0"/>
          </a:p>
        </p:txBody>
      </p:sp>
      <p:pic>
        <p:nvPicPr>
          <p:cNvPr id="4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cdot&#10;\end{align*}&lt;/body&gt;&#10;  &lt;fcolor&gt;FF000000&lt;/fcolor&gt;&#10;  &lt;bcolor&gt;FFFFFFFF&lt;/bcolor&gt;&#10;  &lt;transparent&gt;True&lt;/transparent&gt;&#10;  &lt;resolution&gt;1800&lt;/resolution&gt;&#10;  &lt;imageh&gt;26&lt;/imageh&gt;&#10;  &lt;imagew&gt;26&lt;/imagew&gt;&#10;  &lt;scale&gt;50&lt;/scale&gt;&#10;  &lt;cursor&gt;21&lt;/cursor&gt;&#10;&lt;/TeXTeX&gt;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9421" y="1233084"/>
            <a:ext cx="84210" cy="79392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371870" y="1654573"/>
            <a:ext cx="8062209" cy="439097"/>
          </a:xfrm>
          <a:prstGeom prst="rect">
            <a:avLst/>
          </a:prstGeom>
          <a:noFill/>
        </p:spPr>
        <p:txBody>
          <a:bodyPr wrap="none" lIns="99569" tIns="49785" rIns="99569" bIns="49785" rtlCol="0">
            <a:spAutoFit/>
          </a:bodyPr>
          <a:lstStyle/>
          <a:p>
            <a:r>
              <a:rPr lang="ja-JP" altLang="en-US" sz="2200" dirty="0" smtClean="0"/>
              <a:t>・</a:t>
            </a:r>
            <a:r>
              <a:rPr lang="en-US" altLang="ja-JP" sz="2200" dirty="0" smtClean="0"/>
              <a:t>In the basis of charged lepton mass matrix is </a:t>
            </a:r>
            <a:r>
              <a:rPr lang="en-US" altLang="ja-JP" sz="2200" dirty="0" err="1" smtClean="0"/>
              <a:t>diagonalized</a:t>
            </a:r>
            <a:r>
              <a:rPr lang="en-US" altLang="ja-JP" sz="2200" dirty="0" smtClean="0"/>
              <a:t>,</a:t>
            </a:r>
            <a:endParaRPr lang="ja-JP" altLang="en-US" sz="2200" dirty="0"/>
          </a:p>
        </p:txBody>
      </p:sp>
      <p:pic>
        <p:nvPicPr>
          <p:cNvPr id="13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frac{1}{v^2} (V^\ell_{})^\dag M^\ell (M^{\ell})^\dagger V^\ell \simeq&#10;\begin{pmatrix}&#10;0 &amp;amp;0 &amp;amp;0\\&#10;0 &amp;amp;\frac{Y Y^0 - Y'^2}{Y^0} \frac{\delta_s^2}{\Lambda_F^4} &amp;amp;0\\&#10;0 &amp;amp;0 &amp;amp;Y^0\\&#10;\end{pmatrix}\,,&#10;\end{align*}&lt;/body&gt;&#10;  &lt;fcolor&gt;FF000000&lt;/fcolor&gt;&#10;  &lt;bcolor&gt;FFFFFFFF&lt;/bcolor&gt;&#10;  &lt;transparent&gt;True&lt;/transparent&gt;&#10;  &lt;resolution&gt;1800&lt;/resolution&gt;&#10;  &lt;imageh&gt;1196&lt;/imageh&gt;&#10;  &lt;imagew&gt;5307&lt;/imagew&gt;&#10;  &lt;scale&gt;50&lt;/scale&gt;&#10;  &lt;cursor&gt;204&lt;/cursor&gt;&#10;&lt;/TeXTeX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212" y="2340470"/>
            <a:ext cx="5616575" cy="1265767"/>
          </a:xfrm>
          <a:prstGeom prst="rect">
            <a:avLst/>
          </a:prstGeom>
        </p:spPr>
      </p:pic>
      <p:pic>
        <p:nvPicPr>
          <p:cNvPr id="14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frac{\Lambda_\nu}{v^2} &#10;(V^\ell_{})^T M^\nu V^\ell_{}&#10;&amp;amp;=&#10;\begin{pmatrix}&#10;\bar{M}^\nu_{11} &amp;amp;0 &amp;amp;0\\&#10;0 &amp;amp; \bar{M}^\nu_{22} &amp;amp; \bar{M}^\nu_{23}\\&#10;0 &amp;amp; \bar{M}^\nu_{32} &amp;amp; \bar{M}^\nu_{33} &#10;\end{pmatrix}\,.&#10;\end{align*}&lt;/body&gt;&#10;  &lt;fcolor&gt;FF000000&lt;/fcolor&gt;&#10;  &lt;bcolor&gt;FFFFFFFF&lt;/bcolor&gt;&#10;  &lt;transparent&gt;True&lt;/transparent&gt;&#10;  &lt;resolution&gt;1800&lt;/resolution&gt;&#10;  &lt;imageh&gt;1046&lt;/imageh&gt;&#10;  &lt;imagew&gt;4419&lt;/imagew&gt;&#10;  &lt;scale&gt;50&lt;/scale&gt;&#10;  &lt;cursor&gt;73&lt;/cursor&gt;&#10;&lt;/TeXTeX&gt;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212" y="3753734"/>
            <a:ext cx="4676775" cy="1107017"/>
          </a:xfrm>
          <a:prstGeom prst="rect">
            <a:avLst/>
          </a:prstGeom>
        </p:spPr>
      </p:pic>
      <p:sp>
        <p:nvSpPr>
          <p:cNvPr id="15" name="円/楕円 14"/>
          <p:cNvSpPr/>
          <p:nvPr/>
        </p:nvSpPr>
        <p:spPr>
          <a:xfrm>
            <a:off x="3732519" y="2355460"/>
            <a:ext cx="360065" cy="36006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左矢印 15"/>
          <p:cNvSpPr/>
          <p:nvPr/>
        </p:nvSpPr>
        <p:spPr>
          <a:xfrm rot="922596">
            <a:off x="4090425" y="2894604"/>
            <a:ext cx="3296559" cy="27957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277622" y="3420591"/>
            <a:ext cx="282160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200" dirty="0" smtClean="0"/>
              <a:t>Electron is massless</a:t>
            </a:r>
            <a:endParaRPr kumimoji="1" lang="ja-JP" altLang="en-US" sz="2200" dirty="0"/>
          </a:p>
        </p:txBody>
      </p:sp>
      <p:sp>
        <p:nvSpPr>
          <p:cNvPr id="18" name="円/楕円 17"/>
          <p:cNvSpPr/>
          <p:nvPr/>
        </p:nvSpPr>
        <p:spPr>
          <a:xfrm>
            <a:off x="4017482" y="3738744"/>
            <a:ext cx="1245808" cy="31416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円/楕円 18"/>
          <p:cNvSpPr/>
          <p:nvPr/>
        </p:nvSpPr>
        <p:spPr>
          <a:xfrm rot="5400000">
            <a:off x="3042172" y="4363753"/>
            <a:ext cx="982519" cy="31416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左矢印 19"/>
          <p:cNvSpPr/>
          <p:nvPr/>
        </p:nvSpPr>
        <p:spPr>
          <a:xfrm>
            <a:off x="3763343" y="4356695"/>
            <a:ext cx="2766218" cy="27957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左矢印 20"/>
          <p:cNvSpPr/>
          <p:nvPr/>
        </p:nvSpPr>
        <p:spPr>
          <a:xfrm rot="976898">
            <a:off x="5271328" y="4101038"/>
            <a:ext cx="1250196" cy="23617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2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theta_{12}^{\rm PMNS}&#10;\end{align*}&lt;/body&gt;&#10;  &lt;fcolor&gt;FF000000&lt;/fcolor&gt;&#10;  &lt;bcolor&gt;FFFFFFFF&lt;/bcolor&gt;&#10;  &lt;transparent&gt;True&lt;/transparent&gt;&#10;  &lt;resolution&gt;1800&lt;/resolution&gt;&#10;  &lt;imageh&gt;287&lt;/imageh&gt;&#10;  &lt;imagew&gt;671&lt;/imagew&gt;&#10;  &lt;scale&gt;50&lt;/scale&gt;&#10;  &lt;cursor&gt;38&lt;/cursor&gt;&#10;&lt;/TeXTeX&gt;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341" y="4307242"/>
            <a:ext cx="792000" cy="338754"/>
          </a:xfrm>
          <a:prstGeom prst="rect">
            <a:avLst/>
          </a:prstGeom>
        </p:spPr>
      </p:pic>
      <p:pic>
        <p:nvPicPr>
          <p:cNvPr id="24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theta_{13}^{\rm PMNS}&#10;\end{align*}&lt;/body&gt;&#10;  &lt;fcolor&gt;FF000000&lt;/fcolor&gt;&#10;  &lt;bcolor&gt;FFFFFFFF&lt;/bcolor&gt;&#10;  &lt;transparent&gt;True&lt;/transparent&gt;&#10;  &lt;resolution&gt;1800&lt;/resolution&gt;&#10;  &lt;imageh&gt;290&lt;/imageh&gt;&#10;  &lt;imagew&gt;671&lt;/imagew&gt;&#10;  &lt;scale&gt;50&lt;/scale&gt;&#10;  &lt;cursor&gt;26&lt;/cursor&gt;&#10;&lt;/TeXTeX&gt;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7168" y="4303700"/>
            <a:ext cx="792000" cy="342296"/>
          </a:xfrm>
          <a:prstGeom prst="rect">
            <a:avLst/>
          </a:prstGeom>
        </p:spPr>
      </p:pic>
      <p:sp>
        <p:nvSpPr>
          <p:cNvPr id="25" name="テキスト ボックス 24"/>
          <p:cNvSpPr txBox="1"/>
          <p:nvPr/>
        </p:nvSpPr>
        <p:spPr>
          <a:xfrm>
            <a:off x="7449922" y="4265649"/>
            <a:ext cx="266451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200" dirty="0" smtClean="0"/>
              <a:t>and            are zero</a:t>
            </a:r>
            <a:endParaRPr kumimoji="1" lang="ja-JP" altLang="en-US" sz="2200" dirty="0"/>
          </a:p>
        </p:txBody>
      </p:sp>
      <p:grpSp>
        <p:nvGrpSpPr>
          <p:cNvPr id="29" name="グループ化 28"/>
          <p:cNvGrpSpPr/>
          <p:nvPr/>
        </p:nvGrpSpPr>
        <p:grpSpPr>
          <a:xfrm>
            <a:off x="2007294" y="5220791"/>
            <a:ext cx="6829114" cy="830997"/>
            <a:chOff x="1674292" y="5508823"/>
            <a:chExt cx="6829114" cy="830997"/>
          </a:xfrm>
        </p:grpSpPr>
        <p:sp>
          <p:nvSpPr>
            <p:cNvPr id="26" name="テキスト ボックス 25"/>
            <p:cNvSpPr txBox="1"/>
            <p:nvPr/>
          </p:nvSpPr>
          <p:spPr>
            <a:xfrm>
              <a:off x="1674292" y="5508823"/>
              <a:ext cx="682911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/>
                <a:t>These features are by remaining      symmetry</a:t>
              </a:r>
            </a:p>
            <a:p>
              <a:r>
                <a:rPr lang="en-US" altLang="ja-JP" sz="2400" dirty="0" smtClean="0"/>
                <a:t>after breaking        symmetry</a:t>
              </a:r>
              <a:r>
                <a:rPr kumimoji="1" lang="en-US" altLang="ja-JP" sz="2400" dirty="0" smtClean="0"/>
                <a:t>.</a:t>
              </a:r>
              <a:endParaRPr kumimoji="1" lang="ja-JP" altLang="en-US" sz="2400" dirty="0"/>
            </a:p>
          </p:txBody>
        </p:sp>
        <p:pic>
          <p:nvPicPr>
            <p:cNvPr id="27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Z_2&#10;\end{align*}&lt;/body&gt;&#10;  &lt;fcolor&gt;FF000000&lt;/fcolor&gt;&#10;  &lt;bcolor&gt;FFFFFFFF&lt;/bcolor&gt;&#10;  &lt;transparent&gt;True&lt;/transparent&gt;&#10;  &lt;resolution&gt;1800&lt;/resolution&gt;&#10;  &lt;imageh&gt;208&lt;/imageh&gt;&#10;  &lt;imagew&gt;244&lt;/imagew&gt;&#10;  &lt;scale&gt;50&lt;/scale&gt;&#10;  &lt;cursor&gt;19&lt;/cursor&gt;&#10;&lt;/TeXTeX&gt;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06986" y="5614597"/>
              <a:ext cx="337846" cy="288000"/>
            </a:xfrm>
            <a:prstGeom prst="rect">
              <a:avLst/>
            </a:prstGeom>
          </p:spPr>
        </p:pic>
        <p:pic>
          <p:nvPicPr>
            <p:cNvPr id="28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D_N&#10;\end{align*}&lt;/body&gt;&#10;  &lt;fcolor&gt;FF000000&lt;/fcolor&gt;&#10;  &lt;bcolor&gt;FFFFFFFF&lt;/bcolor&gt;&#10;  &lt;transparent&gt;True&lt;/transparent&gt;&#10;  &lt;resolution&gt;1800&lt;/resolution&gt;&#10;  &lt;imageh&gt;208&lt;/imageh&gt;&#10;  &lt;imagew&gt;363&lt;/imagew&gt;&#10;  &lt;scale&gt;50&lt;/scale&gt;&#10;  &lt;cursor&gt;19&lt;/cursor&gt;&#10;&lt;/TeXTeX&gt;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31590" y="5989911"/>
              <a:ext cx="502616" cy="288000"/>
            </a:xfrm>
            <a:prstGeom prst="rect">
              <a:avLst/>
            </a:prstGeom>
          </p:spPr>
        </p:pic>
      </p:grpSp>
      <p:sp>
        <p:nvSpPr>
          <p:cNvPr id="30" name="曲折矢印 29"/>
          <p:cNvSpPr/>
          <p:nvPr/>
        </p:nvSpPr>
        <p:spPr>
          <a:xfrm flipV="1">
            <a:off x="2250356" y="6133911"/>
            <a:ext cx="819761" cy="671056"/>
          </a:xfrm>
          <a:prstGeom prst="bentArrow">
            <a:avLst>
              <a:gd name="adj1" fmla="val 37490"/>
              <a:gd name="adj2" fmla="val 37490"/>
              <a:gd name="adj3" fmla="val 45817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070117" y="6157580"/>
            <a:ext cx="52389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Smallness of electron mass and       </a:t>
            </a:r>
          </a:p>
          <a:p>
            <a:r>
              <a:rPr lang="en-US" altLang="ja-JP" sz="2400" dirty="0" smtClean="0"/>
              <a:t>is related with this      symmetry.</a:t>
            </a:r>
            <a:endParaRPr kumimoji="1" lang="ja-JP" altLang="en-US" sz="2400" dirty="0"/>
          </a:p>
        </p:txBody>
      </p:sp>
      <p:pic>
        <p:nvPicPr>
          <p:cNvPr id="32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theta_{13}^{\rm PMNS}&#10;\end{align*}&lt;/body&gt;&#10;  &lt;fcolor&gt;FF000000&lt;/fcolor&gt;&#10;  &lt;bcolor&gt;FFFFFFFF&lt;/bcolor&gt;&#10;  &lt;transparent&gt;True&lt;/transparent&gt;&#10;  &lt;resolution&gt;1800&lt;/resolution&gt;&#10;  &lt;imageh&gt;290&lt;/imageh&gt;&#10;  &lt;imagew&gt;671&lt;/imagew&gt;&#10;  &lt;scale&gt;50&lt;/scale&gt;&#10;  &lt;cursor&gt;26&lt;/cursor&gt;&#10;&lt;/TeXTeX&gt;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1688" y="6236194"/>
            <a:ext cx="792000" cy="342296"/>
          </a:xfrm>
          <a:prstGeom prst="rect">
            <a:avLst/>
          </a:prstGeom>
        </p:spPr>
      </p:pic>
      <p:pic>
        <p:nvPicPr>
          <p:cNvPr id="33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Z_2&#10;\end{align*}&lt;/body&gt;&#10;  &lt;fcolor&gt;FF000000&lt;/fcolor&gt;&#10;  &lt;bcolor&gt;FFFFFFFF&lt;/bcolor&gt;&#10;  &lt;transparent&gt;True&lt;/transparent&gt;&#10;  &lt;resolution&gt;1800&lt;/resolution&gt;&#10;  &lt;imageh&gt;208&lt;/imageh&gt;&#10;  &lt;imagew&gt;244&lt;/imagew&gt;&#10;  &lt;scale&gt;50&lt;/scale&gt;&#10;  &lt;cursor&gt;19&lt;/cursor&gt;&#10;&lt;/TeXTeX&gt;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3892" y="6653440"/>
            <a:ext cx="337846" cy="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383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/>
      <p:bldP spid="18" grpId="0" animBg="1"/>
      <p:bldP spid="19" grpId="0" animBg="1"/>
      <p:bldP spid="20" grpId="0" animBg="1"/>
      <p:bldP spid="21" grpId="0" animBg="1"/>
      <p:bldP spid="25" grpId="0"/>
      <p:bldP spid="30" grpId="0" animBg="1"/>
      <p:bldP spid="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60732-A5CB-482A-B5DD-15DA2DB8BE0B}" type="slidenum">
              <a:rPr kumimoji="1" lang="ja-JP" altLang="en-US" smtClean="0"/>
              <a:pPr/>
              <a:t>12</a:t>
            </a:fld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94140" y="922515"/>
            <a:ext cx="4864219" cy="639151"/>
          </a:xfrm>
          <a:prstGeom prst="rect">
            <a:avLst/>
          </a:prstGeom>
          <a:noFill/>
        </p:spPr>
        <p:txBody>
          <a:bodyPr wrap="none" lIns="99569" tIns="49785" rIns="99569" bIns="49785" rtlCol="0">
            <a:spAutoFit/>
          </a:bodyPr>
          <a:lstStyle/>
          <a:p>
            <a:r>
              <a:rPr lang="en-US" altLang="ja-JP" sz="3500" b="1" u="sng" dirty="0" smtClean="0"/>
              <a:t>Property of our Model</a:t>
            </a:r>
            <a:endParaRPr lang="ja-JP" altLang="en-US" sz="3500" b="1" u="sng" dirty="0"/>
          </a:p>
        </p:txBody>
      </p:sp>
      <p:pic>
        <p:nvPicPr>
          <p:cNvPr id="4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cdot&#10;\end{align*}&lt;/body&gt;&#10;  &lt;fcolor&gt;FF000000&lt;/fcolor&gt;&#10;  &lt;bcolor&gt;FFFFFFFF&lt;/bcolor&gt;&#10;  &lt;transparent&gt;True&lt;/transparent&gt;&#10;  &lt;resolution&gt;1800&lt;/resolution&gt;&#10;  &lt;imageh&gt;26&lt;/imageh&gt;&#10;  &lt;imagew&gt;26&lt;/imagew&gt;&#10;  &lt;scale&gt;50&lt;/scale&gt;&#10;  &lt;cursor&gt;21&lt;/cursor&gt;&#10;&lt;/TeXTeX&gt;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9421" y="1233084"/>
            <a:ext cx="84210" cy="79392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371870" y="1654573"/>
            <a:ext cx="3113740" cy="439097"/>
          </a:xfrm>
          <a:prstGeom prst="rect">
            <a:avLst/>
          </a:prstGeom>
          <a:noFill/>
        </p:spPr>
        <p:txBody>
          <a:bodyPr wrap="none" lIns="99569" tIns="49785" rIns="99569" bIns="49785" rtlCol="0">
            <a:spAutoFit/>
          </a:bodyPr>
          <a:lstStyle/>
          <a:p>
            <a:r>
              <a:rPr lang="ja-JP" altLang="en-US" sz="2200" dirty="0" smtClean="0"/>
              <a:t>・</a:t>
            </a:r>
            <a:r>
              <a:rPr lang="en-US" altLang="ja-JP" sz="2200" dirty="0" smtClean="0"/>
              <a:t>Complex scalar case</a:t>
            </a:r>
            <a:endParaRPr lang="ja-JP" altLang="en-US" sz="22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47143" y="2093670"/>
            <a:ext cx="840646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200" dirty="0" smtClean="0"/>
              <a:t>The remained      symmetry is violated by complex VEVs of      .</a:t>
            </a:r>
            <a:endParaRPr kumimoji="1" lang="ja-JP" altLang="en-US" sz="2200" dirty="0"/>
          </a:p>
        </p:txBody>
      </p:sp>
      <p:pic>
        <p:nvPicPr>
          <p:cNvPr id="8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Z_2&#10;\end{align*}&lt;/body&gt;&#10;  &lt;fcolor&gt;FF000000&lt;/fcolor&gt;&#10;  &lt;bcolor&gt;FFFFFFFF&lt;/bcolor&gt;&#10;  &lt;transparent&gt;True&lt;/transparent&gt;&#10;  &lt;resolution&gt;1800&lt;/resolution&gt;&#10;  &lt;imageh&gt;208&lt;/imageh&gt;&#10;  &lt;imagew&gt;244&lt;/imagew&gt;&#10;  &lt;scale&gt;50&lt;/scale&gt;&#10;  &lt;cursor&gt;19&lt;/cursor&gt;&#10;&lt;/TeXTeX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4512" y="2184454"/>
            <a:ext cx="337846" cy="288000"/>
          </a:xfrm>
          <a:prstGeom prst="rect">
            <a:avLst/>
          </a:prstGeom>
        </p:spPr>
      </p:pic>
      <p:pic>
        <p:nvPicPr>
          <p:cNvPr id="12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S_I&#10;\end{align*}&lt;/body&gt;&#10;  &lt;fcolor&gt;FF000000&lt;/fcolor&gt;&#10;  &lt;bcolor&gt;FFFFFFFF&lt;/bcolor&gt;&#10;  &lt;transparent&gt;True&lt;/transparent&gt;&#10;  &lt;resolution&gt;1800&lt;/resolution&gt;&#10;  &lt;imageh&gt;213&lt;/imageh&gt;&#10;  &lt;imagew&gt;233&lt;/imagew&gt;&#10;  &lt;scale&gt;50&lt;/scale&gt;&#10;  &lt;cursor&gt;19&lt;/cursor&gt;&#10;&lt;/TeXTeX&gt;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8054" y="2165512"/>
            <a:ext cx="315041" cy="288000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647143" y="2601444"/>
            <a:ext cx="380104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200" dirty="0" smtClean="0"/>
              <a:t>Electron mass is induced as</a:t>
            </a:r>
            <a:endParaRPr kumimoji="1" lang="ja-JP" altLang="en-US" sz="22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61420" y="3924647"/>
            <a:ext cx="887935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200" dirty="0" smtClean="0"/>
              <a:t>while 12 and 13 elements of the neutrino mass matrix are given as</a:t>
            </a:r>
            <a:endParaRPr kumimoji="1" lang="ja-JP" altLang="en-US" sz="2200" dirty="0"/>
          </a:p>
        </p:txBody>
      </p:sp>
      <p:pic>
        <p:nvPicPr>
          <p:cNvPr id="22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m_e^2 \simeq ({\color{red}\delta\phi})^2 \sum_i |Y_i^\prime|^2 \frac{\delta_2^2}{\Lambda_F^4} v_{}^2\,,&#10;\end{align*}&lt;/body&gt;&#10;  &lt;fcolor&gt;FF000000&lt;/fcolor&gt;&#10;  &lt;bcolor&gt;FFFFFFFF&lt;/bcolor&gt;&#10;  &lt;transparent&gt;True&lt;/transparent&gt;&#10;  &lt;resolution&gt;1800&lt;/resolution&gt;&#10;  &lt;imageh&gt;670&lt;/imageh&gt;&#10;  &lt;imagew&gt;2924&lt;/imagew&gt;&#10;  &lt;scale&gt;50&lt;/scale&gt;&#10;  &lt;cursor&gt;53&lt;/cursor&gt;&#10;&lt;/TeXTeX&gt;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2932" y="2953121"/>
            <a:ext cx="3925659" cy="899518"/>
          </a:xfrm>
          <a:prstGeom prst="rect">
            <a:avLst/>
          </a:prstGeom>
        </p:spPr>
      </p:pic>
      <p:sp>
        <p:nvSpPr>
          <p:cNvPr id="23" name="テキスト ボックス 22"/>
          <p:cNvSpPr txBox="1"/>
          <p:nvPr/>
        </p:nvSpPr>
        <p:spPr>
          <a:xfrm>
            <a:off x="2538388" y="6228903"/>
            <a:ext cx="75312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200" dirty="0" smtClean="0"/>
              <a:t>where       and       are functions of couplings and phases.</a:t>
            </a:r>
            <a:endParaRPr kumimoji="1" lang="ja-JP" altLang="en-US" sz="2200" dirty="0"/>
          </a:p>
        </p:txBody>
      </p:sp>
      <p:pic>
        <p:nvPicPr>
          <p:cNvPr id="24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frac{\Lambda_\nu}{v^2_{}} \bar{M}^\nu_{12} &#10;&amp;amp;\simeq i{\color{red}\delta\phi}\frac{\delta_2^{}\delta_s^{}}{\Lambda_F^4} \tilde{H}_\nu^\prime &#10;+ {\cal O}\left( \frac{({\color{red}\delta\phi})^2}{\Lambda_F^4} \right)\,,\\&#10;\frac{\Lambda_\nu}{v^2_{}} \bar{M}^\nu_{13} &#10;&amp;amp;\simeq i{\color{red}\delta\phi}\frac{\delta_2^{}}{\Lambda_F^2} \tilde{G}_\nu^\prime &#10;+ {\cal O}\left( \frac{({\color{red}\delta\phi})^2}{\Lambda_F^2} \right)\,,&#10;\end{align*}&lt;/body&gt;&#10;  &lt;fcolor&gt;FF000000&lt;/fcolor&gt;&#10;  &lt;bcolor&gt;FFFFFFFF&lt;/bcolor&gt;&#10;  &lt;transparent&gt;True&lt;/transparent&gt;&#10;  &lt;resolution&gt;1800&lt;/resolution&gt;&#10;  &lt;imageh&gt;1334&lt;/imageh&gt;&#10;  &lt;imagew&gt;3981&lt;/imagew&gt;&#10;  &lt;scale&gt;50&lt;/scale&gt;&#10;  &lt;cursor&gt;442&lt;/cursor&gt;&#10;&lt;/TeXTeX&gt;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6440" y="4376727"/>
            <a:ext cx="5097591" cy="1708160"/>
          </a:xfrm>
          <a:prstGeom prst="rect">
            <a:avLst/>
          </a:prstGeom>
        </p:spPr>
      </p:pic>
      <p:pic>
        <p:nvPicPr>
          <p:cNvPr id="25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tilde{H}_\nu'&#10;\end{align*}&lt;/body&gt;&#10;  &lt;fcolor&gt;FF000000&lt;/fcolor&gt;&#10;  &lt;bcolor&gt;FFFFFFFF&lt;/bcolor&gt;&#10;  &lt;transparent&gt;True&lt;/transparent&gt;&#10;  &lt;resolution&gt;1800&lt;/resolution&gt;&#10;  &lt;imageh&gt;292&lt;/imageh&gt;&#10;  &lt;imagew&gt;299&lt;/imagew&gt;&#10;  &lt;scale&gt;50&lt;/scale&gt;&#10;  &lt;cursor&gt;29&lt;/cursor&gt;&#10;&lt;/TeXTeX&gt;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9482" y="6229403"/>
            <a:ext cx="405494" cy="396000"/>
          </a:xfrm>
          <a:prstGeom prst="rect">
            <a:avLst/>
          </a:prstGeom>
        </p:spPr>
      </p:pic>
      <p:pic>
        <p:nvPicPr>
          <p:cNvPr id="27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tilde{G}_\nu'&#10;\end{align*}&lt;/body&gt;&#10;  &lt;fcolor&gt;FF000000&lt;/fcolor&gt;&#10;  &lt;bcolor&gt;FFFFFFFF&lt;/bcolor&gt;&#10;  &lt;transparent&gt;True&lt;/transparent&gt;&#10;  &lt;resolution&gt;1800&lt;/resolution&gt;&#10;  &lt;imageh&gt;292&lt;/imageh&gt;&#10;  &lt;imagew&gt;286&lt;/imagew&gt;&#10;  &lt;scale&gt;50&lt;/scale&gt;&#10;  &lt;cursor&gt;24&lt;/cursor&gt;&#10;&lt;/TeXTeX&gt;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4668" y="6229403"/>
            <a:ext cx="387864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437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94142" y="922516"/>
            <a:ext cx="2693753" cy="639151"/>
          </a:xfrm>
          <a:prstGeom prst="rect">
            <a:avLst/>
          </a:prstGeom>
          <a:noFill/>
        </p:spPr>
        <p:txBody>
          <a:bodyPr wrap="none" lIns="99562" tIns="49782" rIns="99562" bIns="49782" rtlCol="0">
            <a:spAutoFit/>
          </a:bodyPr>
          <a:lstStyle/>
          <a:p>
            <a:r>
              <a:rPr lang="en-US" altLang="ja-JP" sz="3500" b="1" u="sng" dirty="0"/>
              <a:t>Conclusions</a:t>
            </a:r>
            <a:endParaRPr lang="ja-JP" altLang="en-US" sz="3500" b="1" u="sng" dirty="0"/>
          </a:p>
        </p:txBody>
      </p:sp>
      <p:pic>
        <p:nvPicPr>
          <p:cNvPr id="3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cdot&#10;\end{align*}&lt;/body&gt;&#10;  &lt;fcolor&gt;FF000000&lt;/fcolor&gt;&#10;  &lt;bcolor&gt;FFFFFFFF&lt;/bcolor&gt;&#10;  &lt;transparent&gt;True&lt;/transparent&gt;&#10;  &lt;resolution&gt;1800&lt;/resolution&gt;&#10;  &lt;imageh&gt;26&lt;/imageh&gt;&#10;  &lt;imagew&gt;26&lt;/imagew&gt;&#10;  &lt;scale&gt;50&lt;/scale&gt;&#10;  &lt;cursor&gt;21&lt;/cursor&gt;&#10;&lt;/TeXTeX&gt;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9422" y="1233084"/>
            <a:ext cx="84210" cy="79392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129029" y="3748200"/>
            <a:ext cx="10755254" cy="777651"/>
          </a:xfrm>
          <a:prstGeom prst="rect">
            <a:avLst/>
          </a:prstGeom>
          <a:noFill/>
        </p:spPr>
        <p:txBody>
          <a:bodyPr wrap="none" lIns="99562" tIns="49782" rIns="99562" bIns="49782" rtlCol="0">
            <a:spAutoFit/>
          </a:bodyPr>
          <a:lstStyle/>
          <a:p>
            <a:r>
              <a:rPr lang="ja-JP" altLang="en-US" sz="2200" dirty="0"/>
              <a:t>・</a:t>
            </a:r>
            <a:r>
              <a:rPr lang="en-US" altLang="ja-JP" sz="2200" dirty="0"/>
              <a:t>To illustrate such a degenerate model, </a:t>
            </a:r>
          </a:p>
          <a:p>
            <a:r>
              <a:rPr lang="en-US" altLang="ja-JP" sz="2200" dirty="0"/>
              <a:t>    we consider a D</a:t>
            </a:r>
            <a:r>
              <a:rPr lang="en-US" altLang="ja-JP" sz="2200" baseline="-14000" dirty="0"/>
              <a:t>N</a:t>
            </a:r>
            <a:r>
              <a:rPr lang="en-US" altLang="ja-JP" sz="2200" dirty="0"/>
              <a:t> flavor symmetric model which is a discrete subgroup of         </a:t>
            </a:r>
            <a:r>
              <a:rPr lang="en-US" altLang="ja-JP" sz="2200" dirty="0" smtClean="0"/>
              <a:t>.</a:t>
            </a:r>
            <a:endParaRPr lang="en-US" altLang="ja-JP" sz="22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84492" y="4654512"/>
            <a:ext cx="9226296" cy="439091"/>
          </a:xfrm>
          <a:prstGeom prst="rect">
            <a:avLst/>
          </a:prstGeom>
          <a:noFill/>
        </p:spPr>
        <p:txBody>
          <a:bodyPr wrap="none" lIns="99562" tIns="49782" rIns="99562" bIns="49782" rtlCol="0">
            <a:spAutoFit/>
          </a:bodyPr>
          <a:lstStyle/>
          <a:p>
            <a:r>
              <a:rPr lang="ja-JP" altLang="en-US" sz="2200" dirty="0"/>
              <a:t>・</a:t>
            </a:r>
            <a:r>
              <a:rPr lang="en-US" altLang="ja-JP" sz="2200" dirty="0"/>
              <a:t>We introduce one new D</a:t>
            </a:r>
            <a:r>
              <a:rPr lang="en-US" altLang="ja-JP" sz="2200" baseline="-14000" dirty="0"/>
              <a:t>N</a:t>
            </a:r>
            <a:r>
              <a:rPr lang="en-US" altLang="ja-JP" sz="2200" dirty="0"/>
              <a:t> doublet and SM gauge singlet scalar,      .</a:t>
            </a:r>
            <a:endParaRPr lang="ja-JP" altLang="en-US" sz="22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20560" y="1875221"/>
            <a:ext cx="9494125" cy="777645"/>
          </a:xfrm>
          <a:prstGeom prst="rect">
            <a:avLst/>
          </a:prstGeom>
          <a:noFill/>
        </p:spPr>
        <p:txBody>
          <a:bodyPr wrap="none" lIns="99562" tIns="49782" rIns="99562" bIns="49782" rtlCol="0">
            <a:spAutoFit/>
          </a:bodyPr>
          <a:lstStyle/>
          <a:p>
            <a:r>
              <a:rPr lang="ja-JP" altLang="en-US" sz="2200" dirty="0"/>
              <a:t>・</a:t>
            </a:r>
            <a:r>
              <a:rPr lang="en-US" altLang="ja-JP" sz="2200" dirty="0"/>
              <a:t>We discuss a model in which 1</a:t>
            </a:r>
            <a:r>
              <a:rPr lang="en-US" altLang="ja-JP" sz="2200" baseline="30000" dirty="0"/>
              <a:t>st</a:t>
            </a:r>
            <a:r>
              <a:rPr lang="en-US" altLang="ja-JP" sz="2200" dirty="0"/>
              <a:t> and 2</a:t>
            </a:r>
            <a:r>
              <a:rPr lang="en-US" altLang="ja-JP" sz="2200" baseline="30000" dirty="0"/>
              <a:t>nd</a:t>
            </a:r>
            <a:r>
              <a:rPr lang="en-US" altLang="ja-JP" sz="2200" dirty="0"/>
              <a:t> generations are degenerated </a:t>
            </a:r>
          </a:p>
          <a:p>
            <a:r>
              <a:rPr lang="en-US" altLang="ja-JP" sz="2200" dirty="0"/>
              <a:t>    motivated by                   .</a:t>
            </a:r>
            <a:endParaRPr lang="ja-JP" altLang="en-US" sz="2200" dirty="0"/>
          </a:p>
        </p:txBody>
      </p:sp>
      <p:pic>
        <p:nvPicPr>
          <p:cNvPr id="9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Delta m_{12}^2 = 0&#10;\end{align*}&lt;/body&gt;&#10;  &lt;fcolor&gt;FF000000&lt;/fcolor&gt;&#10;  &lt;bcolor&gt;FFFFFFFF&lt;/bcolor&gt;&#10;  &lt;transparent&gt;True&lt;/transparent&gt;&#10;  &lt;resolution&gt;1800&lt;/resolution&gt;&#10;  &lt;imageh&gt;281&lt;/imageh&gt;&#10;  &lt;imagew&gt;1072&lt;/imagew&gt;&#10;  &lt;scale&gt;50&lt;/scale&gt;&#10;  &lt;cursor&gt;35&lt;/cursor&gt;&#10;&lt;/TeXTeX&gt;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06558" y="2272180"/>
            <a:ext cx="1330891" cy="328903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279969" y="2792921"/>
            <a:ext cx="10272736" cy="777645"/>
          </a:xfrm>
          <a:prstGeom prst="rect">
            <a:avLst/>
          </a:prstGeom>
          <a:noFill/>
        </p:spPr>
        <p:txBody>
          <a:bodyPr wrap="none" lIns="99562" tIns="49782" rIns="99562" bIns="49782" rtlCol="0">
            <a:spAutoFit/>
          </a:bodyPr>
          <a:lstStyle/>
          <a:p>
            <a:r>
              <a:rPr lang="ja-JP" altLang="en-US" sz="2200" dirty="0"/>
              <a:t>・</a:t>
            </a:r>
            <a:r>
              <a:rPr lang="en-US" altLang="ja-JP" sz="2200" dirty="0"/>
              <a:t>In this model, mixing patterns of quarks and leptons are realized naturally</a:t>
            </a:r>
          </a:p>
          <a:p>
            <a:r>
              <a:rPr lang="en-US" altLang="ja-JP" sz="2200" dirty="0"/>
              <a:t>    due to dependence on small breaking parameter </a:t>
            </a:r>
            <a:r>
              <a:rPr lang="en-US" altLang="ja-JP" sz="2200" dirty="0">
                <a:latin typeface="Symbol" pitchFamily="18" charset="2"/>
              </a:rPr>
              <a:t>d</a:t>
            </a:r>
            <a:r>
              <a:rPr lang="en-US" altLang="ja-JP" sz="2200" dirty="0"/>
              <a:t>.</a:t>
            </a:r>
            <a:endParaRPr lang="ja-JP" altLang="en-US" sz="2200" dirty="0"/>
          </a:p>
        </p:txBody>
      </p:sp>
      <p:pic>
        <p:nvPicPr>
          <p:cNvPr id="13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O(2)&#10;\end{align*}&lt;/body&gt;&#10;  &lt;fcolor&gt;FF000000&lt;/fcolor&gt;&#10;  &lt;bcolor&gt;FFFFFFFF&lt;/bcolor&gt;&#10;  &lt;transparent&gt;True&lt;/transparent&gt;&#10;  &lt;resolution&gt;1800&lt;/resolution&gt;&#10;  &lt;imageh&gt;249&lt;/imageh&gt;&#10;  &lt;imagew&gt;479&lt;/imagew&gt;&#10;  &lt;scale&gt;50&lt;/scale&gt;&#10;  &lt;cursor&gt;20&lt;/cursor&gt;&#10;&lt;/TeXTeX&gt;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999619" y="4156575"/>
            <a:ext cx="589151" cy="312802"/>
          </a:xfrm>
          <a:prstGeom prst="rect">
            <a:avLst/>
          </a:prstGeom>
        </p:spPr>
      </p:pic>
      <p:sp>
        <p:nvSpPr>
          <p:cNvPr id="25" name="テキスト ボックス 24"/>
          <p:cNvSpPr txBox="1"/>
          <p:nvPr/>
        </p:nvSpPr>
        <p:spPr>
          <a:xfrm>
            <a:off x="134461" y="5832784"/>
            <a:ext cx="10052996" cy="1116199"/>
          </a:xfrm>
          <a:prstGeom prst="rect">
            <a:avLst/>
          </a:prstGeom>
          <a:noFill/>
        </p:spPr>
        <p:txBody>
          <a:bodyPr wrap="none" lIns="99562" tIns="49782" rIns="99562" bIns="49782" rtlCol="0">
            <a:spAutoFit/>
          </a:bodyPr>
          <a:lstStyle/>
          <a:p>
            <a:r>
              <a:rPr lang="ja-JP" altLang="en-US" sz="2200" dirty="0" smtClean="0"/>
              <a:t>・</a:t>
            </a:r>
            <a:r>
              <a:rPr lang="en-US" altLang="ja-JP" sz="2200" dirty="0" smtClean="0"/>
              <a:t>Our model has a lot of parameters therefore, we cannot predict anything.</a:t>
            </a:r>
          </a:p>
          <a:p>
            <a:r>
              <a:rPr lang="en-US" altLang="ja-JP" sz="2200" dirty="0"/>
              <a:t> </a:t>
            </a:r>
            <a:r>
              <a:rPr lang="en-US" altLang="ja-JP" sz="2200" dirty="0" smtClean="0"/>
              <a:t>   However, we need not to assume hierarchy among the coupling constants</a:t>
            </a:r>
          </a:p>
          <a:p>
            <a:r>
              <a:rPr lang="en-US" altLang="ja-JP" sz="2200" dirty="0"/>
              <a:t> </a:t>
            </a:r>
            <a:r>
              <a:rPr lang="en-US" altLang="ja-JP" sz="2200" dirty="0" smtClean="0"/>
              <a:t>   in order to reconstruct experimental data.</a:t>
            </a:r>
            <a:endParaRPr lang="en-US" altLang="ja-JP" sz="2200" dirty="0"/>
          </a:p>
        </p:txBody>
      </p:sp>
      <p:pic>
        <p:nvPicPr>
          <p:cNvPr id="5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S_I&#10;\end{align*}&lt;/body&gt;&#10;  &lt;fcolor&gt;FF000000&lt;/fcolor&gt;&#10;  &lt;bcolor&gt;FFFFFFFF&lt;/bcolor&gt;&#10;  &lt;transparent&gt;True&lt;/transparent&gt;&#10;  &lt;resolution&gt;1800&lt;/resolution&gt;&#10;  &lt;imageh&gt;213&lt;/imageh&gt;&#10;  &lt;imagew&gt;233&lt;/imagew&gt;&#10;  &lt;scale&gt;50&lt;/scale&gt;&#10;  &lt;cursor&gt;19&lt;/cursor&gt;&#10;&lt;/TeXTeX&gt;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2092" y="4719859"/>
            <a:ext cx="297573" cy="277842"/>
          </a:xfrm>
          <a:prstGeom prst="rect">
            <a:avLst/>
          </a:prstGeom>
        </p:spPr>
      </p:pic>
      <p:sp>
        <p:nvSpPr>
          <p:cNvPr id="11" name="スライド番号プレースホルダー 10"/>
          <p:cNvSpPr>
            <a:spLocks noGrp="1"/>
          </p:cNvSpPr>
          <p:nvPr>
            <p:ph type="sldNum" sz="quarter" idx="12"/>
          </p:nvPr>
        </p:nvSpPr>
        <p:spPr>
          <a:xfrm>
            <a:off x="7622039" y="7008173"/>
            <a:ext cx="2495127" cy="402567"/>
          </a:xfrm>
        </p:spPr>
        <p:txBody>
          <a:bodyPr lIns="91434" tIns="45717" rIns="91434" bIns="45717"/>
          <a:lstStyle/>
          <a:p>
            <a:fld id="{59960732-A5CB-482A-B5DD-15DA2DB8BE0B}" type="slidenum">
              <a:rPr kumimoji="1" lang="ja-JP" altLang="en-US" sz="1700"/>
              <a:pPr/>
              <a:t>13</a:t>
            </a:fld>
            <a:endParaRPr kumimoji="1" lang="ja-JP" altLang="en-US" sz="1700" dirty="0"/>
          </a:p>
        </p:txBody>
      </p:sp>
      <p:grpSp>
        <p:nvGrpSpPr>
          <p:cNvPr id="16" name="グループ化 15"/>
          <p:cNvGrpSpPr/>
          <p:nvPr/>
        </p:nvGrpSpPr>
        <p:grpSpPr>
          <a:xfrm>
            <a:off x="134076" y="5220791"/>
            <a:ext cx="9858328" cy="439091"/>
            <a:chOff x="134076" y="5198737"/>
            <a:chExt cx="9858328" cy="439091"/>
          </a:xfrm>
        </p:grpSpPr>
        <p:sp>
          <p:nvSpPr>
            <p:cNvPr id="12" name="テキスト ボックス 11"/>
            <p:cNvSpPr txBox="1"/>
            <p:nvPr/>
          </p:nvSpPr>
          <p:spPr>
            <a:xfrm>
              <a:off x="134076" y="5198737"/>
              <a:ext cx="9858328" cy="439091"/>
            </a:xfrm>
            <a:prstGeom prst="rect">
              <a:avLst/>
            </a:prstGeom>
            <a:noFill/>
          </p:spPr>
          <p:txBody>
            <a:bodyPr wrap="none" lIns="99562" tIns="49782" rIns="99562" bIns="49782" rtlCol="0">
              <a:spAutoFit/>
            </a:bodyPr>
            <a:lstStyle/>
            <a:p>
              <a:r>
                <a:rPr lang="ja-JP" altLang="en-US" sz="2200" dirty="0"/>
                <a:t>・</a:t>
              </a:r>
              <a:r>
                <a:rPr lang="en-US" altLang="ja-JP" sz="2200" dirty="0"/>
                <a:t>Due to </a:t>
              </a:r>
              <a:r>
                <a:rPr lang="en-US" altLang="ja-JP" sz="2200" dirty="0" smtClean="0"/>
                <a:t>residual       symmetry, electron mass and            tend to be small.</a:t>
              </a:r>
              <a:endParaRPr lang="en-US" altLang="ja-JP" sz="2200" dirty="0"/>
            </a:p>
          </p:txBody>
        </p:sp>
        <p:pic>
          <p:nvPicPr>
            <p:cNvPr id="14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Z_2&#10;\end{align*}&lt;/body&gt;&#10;  &lt;fcolor&gt;FF000000&lt;/fcolor&gt;&#10;  &lt;bcolor&gt;FFFFFFFF&lt;/bcolor&gt;&#10;  &lt;transparent&gt;True&lt;/transparent&gt;&#10;  &lt;resolution&gt;1800&lt;/resolution&gt;&#10;  &lt;imageh&gt;208&lt;/imageh&gt;&#10;  &lt;imagew&gt;244&lt;/imagew&gt;&#10;  &lt;scale&gt;50&lt;/scale&gt;&#10;  &lt;cursor&gt;19&lt;/cursor&gt;&#10;&lt;/TeXTeX&gt;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8839" y="5263244"/>
              <a:ext cx="337846" cy="288000"/>
            </a:xfrm>
            <a:prstGeom prst="rect">
              <a:avLst/>
            </a:prstGeom>
          </p:spPr>
        </p:pic>
        <p:pic>
          <p:nvPicPr>
            <p:cNvPr id="15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theta_{13}^{\rm PMNS}&#10;\end{align*}&lt;/body&gt;&#10;  &lt;fcolor&gt;FF000000&lt;/fcolor&gt;&#10;  &lt;bcolor&gt;FFFFFFFF&lt;/bcolor&gt;&#10;  &lt;transparent&gt;True&lt;/transparent&gt;&#10;  &lt;resolution&gt;1800&lt;/resolution&gt;&#10;  &lt;imageh&gt;290&lt;/imageh&gt;&#10;  &lt;imagew&gt;671&lt;/imagew&gt;&#10;  &lt;scale&gt;50&lt;/scale&gt;&#10;  &lt;cursor&gt;36&lt;/cursor&gt;&#10;&lt;/TeXTeX&gt;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15886" y="5228716"/>
              <a:ext cx="749669" cy="324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26874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2005" y="3204567"/>
            <a:ext cx="9089390" cy="16207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OffAxis1Right"/>
            <a:lightRig rig="threePt" dir="t"/>
          </a:scene3d>
        </p:spPr>
        <p:txBody>
          <a:bodyPr/>
          <a:lstStyle/>
          <a:p>
            <a:r>
              <a:rPr lang="en-US" altLang="ja-JP" dirty="0" smtClean="0">
                <a:solidFill>
                  <a:schemeClr val="bg1">
                    <a:lumMod val="95000"/>
                  </a:schemeClr>
                </a:solidFill>
              </a:rPr>
              <a:t>Thank you for your attention!</a:t>
            </a:r>
            <a:endParaRPr kumimoji="1" lang="ja-JP" alt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60732-A5CB-482A-B5DD-15DA2DB8BE0B}" type="slidenum">
              <a:rPr kumimoji="1" lang="ja-JP" altLang="en-US" sz="1700" smtClean="0"/>
              <a:pPr/>
              <a:t>14</a:t>
            </a:fld>
            <a:endParaRPr kumimoji="1" lang="ja-JP" altLang="en-US" sz="1700" dirty="0"/>
          </a:p>
        </p:txBody>
      </p:sp>
    </p:spTree>
    <p:extLst>
      <p:ext uri="{BB962C8B-B14F-4D97-AF65-F5344CB8AC3E}">
        <p14:creationId xmlns:p14="http://schemas.microsoft.com/office/powerpoint/2010/main" val="2314165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04010" y="3360476"/>
            <a:ext cx="7485380" cy="1932323"/>
          </a:xfrm>
        </p:spPr>
        <p:txBody>
          <a:bodyPr/>
          <a:lstStyle/>
          <a:p>
            <a:r>
              <a:rPr kumimoji="1" lang="en-US" altLang="ja-JP" dirty="0" smtClean="0"/>
              <a:t>Back up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60732-A5CB-482A-B5DD-15DA2DB8BE0B}" type="slidenum">
              <a:rPr kumimoji="1" lang="ja-JP" altLang="en-US" sz="1700" smtClean="0"/>
              <a:pPr/>
              <a:t>15</a:t>
            </a:fld>
            <a:endParaRPr kumimoji="1" lang="ja-JP" altLang="en-US" sz="1700" dirty="0"/>
          </a:p>
        </p:txBody>
      </p:sp>
    </p:spTree>
    <p:extLst>
      <p:ext uri="{BB962C8B-B14F-4D97-AF65-F5344CB8AC3E}">
        <p14:creationId xmlns:p14="http://schemas.microsoft.com/office/powerpoint/2010/main" val="146881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角丸四角形 8"/>
          <p:cNvSpPr/>
          <p:nvPr/>
        </p:nvSpPr>
        <p:spPr>
          <a:xfrm>
            <a:off x="605066" y="3048497"/>
            <a:ext cx="8833996" cy="3590254"/>
          </a:xfrm>
          <a:prstGeom prst="roundRect">
            <a:avLst>
              <a:gd name="adj" fmla="val 10815"/>
            </a:avLst>
          </a:prstGeom>
          <a:noFill/>
          <a:ln w="571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spcCol="0"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" name="正方形/長方形 9"/>
          <p:cNvSpPr/>
          <p:nvPr/>
        </p:nvSpPr>
        <p:spPr>
          <a:xfrm>
            <a:off x="659904" y="2827926"/>
            <a:ext cx="2642878" cy="441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spcCol="0"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94140" y="922516"/>
            <a:ext cx="4675064" cy="639151"/>
          </a:xfrm>
          <a:prstGeom prst="rect">
            <a:avLst/>
          </a:prstGeom>
          <a:noFill/>
        </p:spPr>
        <p:txBody>
          <a:bodyPr wrap="none" lIns="99562" tIns="49782" rIns="99562" bIns="49782" rtlCol="0">
            <a:spAutoFit/>
          </a:bodyPr>
          <a:lstStyle/>
          <a:p>
            <a:r>
              <a:rPr lang="en-US" altLang="ja-JP" sz="3500" b="1" u="sng" dirty="0"/>
              <a:t>D</a:t>
            </a:r>
            <a:r>
              <a:rPr lang="en-US" altLang="ja-JP" sz="4400" b="1" u="sng" baseline="-14000" dirty="0"/>
              <a:t>N</a:t>
            </a:r>
            <a:r>
              <a:rPr lang="en-US" altLang="ja-JP" sz="3500" b="1" u="sng" dirty="0"/>
              <a:t> flavour symmetry</a:t>
            </a:r>
            <a:endParaRPr lang="ja-JP" altLang="en-US" sz="3500" b="1" u="sng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92815" y="1716436"/>
            <a:ext cx="9730936" cy="439097"/>
          </a:xfrm>
          <a:prstGeom prst="rect">
            <a:avLst/>
          </a:prstGeom>
          <a:noFill/>
        </p:spPr>
        <p:txBody>
          <a:bodyPr wrap="none" lIns="99562" tIns="49782" rIns="99562" bIns="49782" rtlCol="0">
            <a:spAutoFit/>
          </a:bodyPr>
          <a:lstStyle/>
          <a:p>
            <a:r>
              <a:rPr lang="en-US" altLang="ja-JP" sz="2200" dirty="0"/>
              <a:t>D</a:t>
            </a:r>
            <a:r>
              <a:rPr lang="en-US" altLang="ja-JP" sz="2200" baseline="-14000" dirty="0"/>
              <a:t>N</a:t>
            </a:r>
            <a:r>
              <a:rPr lang="en-US" altLang="ja-JP" sz="2200" dirty="0"/>
              <a:t> flavour symmetry is a dihedral group and discrete subgroup of           .</a:t>
            </a:r>
            <a:endParaRPr lang="ja-JP" altLang="en-US" sz="2200" baseline="-25000" dirty="0"/>
          </a:p>
        </p:txBody>
      </p:sp>
      <p:pic>
        <p:nvPicPr>
          <p:cNvPr id="5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O(2)&#10;\end{align*}&lt;/body&gt;&#10;  &lt;fcolor&gt;FF000000&lt;/fcolor&gt;&#10;  &lt;bcolor&gt;FFFFFFFF&lt;/bcolor&gt;&#10;  &lt;transparent&gt;True&lt;/transparent&gt;&#10;  &lt;resolution&gt;1800&lt;/resolution&gt;&#10;  &lt;imageh&gt;249&lt;/imageh&gt;&#10;  &lt;imagew&gt;479&lt;/imagew&gt;&#10;  &lt;scale&gt;50&lt;/scale&gt;&#10;  &lt;cursor&gt;19&lt;/cursor&gt;&#10;&lt;/TeXTeX&gt;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019108" y="1793565"/>
            <a:ext cx="628762" cy="333833"/>
          </a:xfrm>
          <a:prstGeom prst="rect">
            <a:avLst/>
          </a:prstGeom>
        </p:spPr>
      </p:pic>
      <p:sp>
        <p:nvSpPr>
          <p:cNvPr id="64" name="テキスト ボックス 63"/>
          <p:cNvSpPr txBox="1"/>
          <p:nvPr/>
        </p:nvSpPr>
        <p:spPr>
          <a:xfrm>
            <a:off x="294140" y="2261937"/>
            <a:ext cx="10271133" cy="439091"/>
          </a:xfrm>
          <a:prstGeom prst="rect">
            <a:avLst/>
          </a:prstGeom>
          <a:noFill/>
        </p:spPr>
        <p:txBody>
          <a:bodyPr wrap="none" lIns="99562" tIns="49782" rIns="99562" bIns="49782" rtlCol="0">
            <a:spAutoFit/>
          </a:bodyPr>
          <a:lstStyle/>
          <a:p>
            <a:r>
              <a:rPr lang="en-US" altLang="ja-JP" sz="2200" dirty="0"/>
              <a:t>This symmetry has two singlet and </a:t>
            </a:r>
            <a:r>
              <a:rPr lang="en-US" altLang="ja-JP" sz="2200" dirty="0" smtClean="0"/>
              <a:t>some </a:t>
            </a:r>
            <a:r>
              <a:rPr lang="en-US" altLang="ja-JP" sz="2200" dirty="0"/>
              <a:t>doublet irreducible representations.</a:t>
            </a:r>
            <a:endParaRPr lang="ja-JP" altLang="en-US" sz="2200" dirty="0"/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371872" y="2827926"/>
            <a:ext cx="5250528" cy="439091"/>
          </a:xfrm>
          <a:prstGeom prst="rect">
            <a:avLst/>
          </a:prstGeom>
          <a:solidFill>
            <a:schemeClr val="bg1"/>
          </a:solidFill>
        </p:spPr>
        <p:txBody>
          <a:bodyPr wrap="none" lIns="99562" tIns="49782" rIns="99562" bIns="49782" rtlCol="0">
            <a:spAutoFit/>
          </a:bodyPr>
          <a:lstStyle/>
          <a:p>
            <a:r>
              <a:rPr lang="ja-JP" altLang="en-US" sz="2200" dirty="0"/>
              <a:t>・</a:t>
            </a:r>
            <a:r>
              <a:rPr lang="en-US" altLang="ja-JP" sz="2200" dirty="0"/>
              <a:t>Multiplication </a:t>
            </a:r>
            <a:r>
              <a:rPr lang="en-US" altLang="ja-JP" sz="2200" dirty="0" smtClean="0"/>
              <a:t>rules (same as           )</a:t>
            </a:r>
            <a:endParaRPr lang="ja-JP" altLang="en-US" sz="2200" dirty="0"/>
          </a:p>
        </p:txBody>
      </p:sp>
      <p:pic>
        <p:nvPicPr>
          <p:cNvPr id="67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begin{pmatrix}&#10;x_1\\&#10;x_2&#10;\end{pmatrix}&#10;\otimes&#10;\begin{pmatrix}&#10;y_1\\&#10;y_2&#10;\end{pmatrix}&#10;=&#10;( x_1 y_1 + x_2 y_2 )&#10;+ &#10;( x_1 y_2 - x_2 y_1 )&#10;+&#10;\begin{pmatrix}&#10;x_1 y_1 - x_2 y_2\\&#10;x_1 y_2 + x_2 y_1&#10;\end{pmatrix}&#10;\end{align*}&lt;/body&gt;&#10;  &lt;fcolor&gt;FF000000&lt;/fcolor&gt;&#10;  &lt;bcolor&gt;FFFFFFFF&lt;/bcolor&gt;&#10;  &lt;transparent&gt;True&lt;/transparent&gt;&#10;  &lt;resolution&gt;1800&lt;/resolution&gt;&#10;  &lt;imageh&gt;747&lt;/imageh&gt;&#10;  &lt;imagew&gt;7027&lt;/imagew&gt;&#10;  &lt;scale&gt;50&lt;/scale&gt;&#10;  &lt;cursor&gt;208&lt;/cursor&gt;&#10;&lt;/TeXTeX&gt;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9187" y="3572937"/>
            <a:ext cx="7871789" cy="854680"/>
          </a:xfrm>
          <a:prstGeom prst="rect">
            <a:avLst/>
          </a:prstGeom>
        </p:spPr>
      </p:pic>
      <p:pic>
        <p:nvPicPr>
          <p:cNvPr id="72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{\bf 1}&#10;\end{align*}&lt;/body&gt;&#10;  &lt;fcolor&gt;FF000000&lt;/fcolor&gt;&#10;  &lt;bcolor&gt;FFFFFFFF&lt;/bcolor&gt;&#10;  &lt;transparent&gt;True&lt;/transparent&gt;&#10;  &lt;resolution&gt;1800&lt;/resolution&gt;&#10;  &lt;imageh&gt;163&lt;/imageh&gt;&#10;  &lt;imagew&gt;102&lt;/imagew&gt;&#10;  &lt;scale&gt;50&lt;/scale&gt;&#10;  &lt;cursor&gt;22&lt;/cursor&gt;&#10;&lt;/TeXTeX&gt;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13398" y="4488259"/>
            <a:ext cx="116527" cy="190193"/>
          </a:xfrm>
          <a:prstGeom prst="rect">
            <a:avLst/>
          </a:prstGeom>
        </p:spPr>
      </p:pic>
      <p:pic>
        <p:nvPicPr>
          <p:cNvPr id="74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{\bf 1}'&#10;\end{align*}&lt;/body&gt;&#10;  &lt;fcolor&gt;FF000000&lt;/fcolor&gt;&#10;  &lt;bcolor&gt;FFFFFFFF&lt;/bcolor&gt;&#10;  &lt;transparent&gt;True&lt;/transparent&gt;&#10;  &lt;resolution&gt;1800&lt;/resolution&gt;&#10;  &lt;imageh&gt;200&lt;/imageh&gt;&#10;  &lt;imagew&gt;174&lt;/imagew&gt;&#10;  &lt;scale&gt;50&lt;/scale&gt;&#10;  &lt;cursor&gt;24&lt;/cursor&gt;&#10;&lt;/TeXTeX&gt;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68555" y="4446252"/>
            <a:ext cx="198781" cy="233365"/>
          </a:xfrm>
          <a:prstGeom prst="rect">
            <a:avLst/>
          </a:prstGeom>
        </p:spPr>
      </p:pic>
      <p:pic>
        <p:nvPicPr>
          <p:cNvPr id="93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begin{pmatrix}&#10;x_1\\&#10;x_2&#10;\end{pmatrix}&#10;\otimes&#10;\begin{pmatrix}&#10;y_1\\&#10;y_2&#10;\end{pmatrix}&#10;=&#10;\begin{pmatrix}&#10;x_1 y_1 + x_2 y_2\\&#10;x_1 y_2 - x_2 y_1&#10;\end{pmatrix}&#10;+&#10;\begin{pmatrix}&#10;x_1 y_1 - x_2 y_2\\&#10;x_1 y_2 + x_2 y_1&#10;\end{pmatrix}&#10;\end{align*}&lt;/body&gt;&#10;  &lt;fcolor&gt;FF000000&lt;/fcolor&gt;&#10;  &lt;bcolor&gt;FFFFFFFF&lt;/bcolor&gt;&#10;  &lt;transparent&gt;True&lt;/transparent&gt;&#10;  &lt;resolution&gt;1800&lt;/resolution&gt;&#10;  &lt;imageh&gt;747&lt;/imageh&gt;&#10;  &lt;imagew&gt;5450&lt;/imagew&gt;&#10;  &lt;scale&gt;50&lt;/scale&gt;&#10;  &lt;cursor&gt;192&lt;/cursor&gt;&#10;&lt;/TeXTeX&gt;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149186" y="5050907"/>
            <a:ext cx="6105200" cy="854679"/>
          </a:xfrm>
          <a:prstGeom prst="rect">
            <a:avLst/>
          </a:prstGeom>
        </p:spPr>
      </p:pic>
      <p:pic>
        <p:nvPicPr>
          <p:cNvPr id="98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cdot&#10;\end{align*}&lt;/body&gt;&#10;  &lt;fcolor&gt;FF000000&lt;/fcolor&gt;&#10;  &lt;bcolor&gt;FFFFFFFF&lt;/bcolor&gt;&#10;  &lt;transparent&gt;True&lt;/transparent&gt;&#10;  &lt;resolution&gt;1800&lt;/resolution&gt;&#10;  &lt;imageh&gt;26&lt;/imageh&gt;&#10;  &lt;imagew&gt;26&lt;/imagew&gt;&#10;  &lt;scale&gt;50&lt;/scale&gt;&#10;  &lt;cursor&gt;21&lt;/cursor&gt;&#10;&lt;/TeXTeX&gt;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29422" y="1233084"/>
            <a:ext cx="84210" cy="79392"/>
          </a:xfrm>
          <a:prstGeom prst="rect">
            <a:avLst/>
          </a:prstGeom>
        </p:spPr>
      </p:pic>
      <p:pic>
        <p:nvPicPr>
          <p:cNvPr id="3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{\bf 2}_n&#10;\end{align*}&lt;/body&gt;&#10;  &lt;fcolor&gt;FF000000&lt;/fcolor&gt;&#10;  &lt;bcolor&gt;FFFFFFFF&lt;/bcolor&gt;&#10;  &lt;transparent&gt;True&lt;/transparent&gt;&#10;  &lt;resolution&gt;1800&lt;/resolution&gt;&#10;  &lt;imageh&gt;202&lt;/imageh&gt;&#10;  &lt;imagew&gt;243&lt;/imagew&gt;&#10;  &lt;scale&gt;50&lt;/scale&gt;&#10;  &lt;cursor&gt;25&lt;/cursor&gt;&#10;&lt;/TeXTeX&gt;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6180" y="4487282"/>
            <a:ext cx="277610" cy="235699"/>
          </a:xfrm>
          <a:prstGeom prst="rect">
            <a:avLst/>
          </a:prstGeom>
        </p:spPr>
      </p:pic>
      <p:pic>
        <p:nvPicPr>
          <p:cNvPr id="6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{\bf 2}_n&#10;\end{align*}&lt;/body&gt;&#10;  &lt;fcolor&gt;FF000000&lt;/fcolor&gt;&#10;  &lt;bcolor&gt;FFFFFFFF&lt;/bcolor&gt;&#10;  &lt;transparent&gt;True&lt;/transparent&gt;&#10;  &lt;resolution&gt;1800&lt;/resolution&gt;&#10;  &lt;imageh&gt;202&lt;/imageh&gt;&#10;  &lt;imagew&gt;243&lt;/imagew&gt;&#10;  &lt;scale&gt;50&lt;/scale&gt;&#10;  &lt;cursor&gt;25&lt;/cursor&gt;&#10;&lt;/TeXTeX&gt;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7544" y="4497640"/>
            <a:ext cx="277610" cy="235699"/>
          </a:xfrm>
          <a:prstGeom prst="rect">
            <a:avLst/>
          </a:prstGeom>
        </p:spPr>
      </p:pic>
      <p:pic>
        <p:nvPicPr>
          <p:cNvPr id="8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{\bf 2}_{2n}&#10;\end{align*}&lt;/body&gt;&#10;  &lt;fcolor&gt;FF000000&lt;/fcolor&gt;&#10;  &lt;bcolor&gt;FFFFFFFF&lt;/bcolor&gt;&#10;  &lt;transparent&gt;True&lt;/transparent&gt;&#10;  &lt;resolution&gt;1800&lt;/resolution&gt;&#10;  &lt;imageh&gt;202&lt;/imageh&gt;&#10;  &lt;imagew&gt;342&lt;/imagew&gt;&#10;  &lt;scale&gt;50&lt;/scale&gt;&#10;  &lt;cursor&gt;28&lt;/cursor&gt;&#10;&lt;/TeXTeX&gt;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0596" y="4487279"/>
            <a:ext cx="390709" cy="235698"/>
          </a:xfrm>
          <a:prstGeom prst="rect">
            <a:avLst/>
          </a:prstGeom>
        </p:spPr>
      </p:pic>
      <p:pic>
        <p:nvPicPr>
          <p:cNvPr id="11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{\bf 2}_n&#10;\end{align*}&lt;/body&gt;&#10;  &lt;fcolor&gt;FF000000&lt;/fcolor&gt;&#10;  &lt;bcolor&gt;FFFFFFFF&lt;/bcolor&gt;&#10;  &lt;transparent&gt;True&lt;/transparent&gt;&#10;  &lt;resolution&gt;1800&lt;/resolution&gt;&#10;  &lt;imageh&gt;202&lt;/imageh&gt;&#10;  &lt;imagew&gt;243&lt;/imagew&gt;&#10;  &lt;scale&gt;50&lt;/scale&gt;&#10;  &lt;cursor&gt;25&lt;/cursor&gt;&#10;&lt;/TeXTeX&gt;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7544" y="5975608"/>
            <a:ext cx="277608" cy="235698"/>
          </a:xfrm>
          <a:prstGeom prst="rect">
            <a:avLst/>
          </a:prstGeom>
        </p:spPr>
      </p:pic>
      <p:pic>
        <p:nvPicPr>
          <p:cNvPr id="12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{\bf 2}_m&#10;\end{align*}&lt;/body&gt;&#10;  &lt;fcolor&gt;FF000000&lt;/fcolor&gt;&#10;  &lt;bcolor&gt;FFFFFFFF&lt;/bcolor&gt;&#10;  &lt;transparent&gt;True&lt;/transparent&gt;&#10;  &lt;resolution&gt;1800&lt;/resolution&gt;&#10;  &lt;imageh&gt;202&lt;/imageh&gt;&#10;  &lt;imagew&gt;296&lt;/imagew&gt;&#10;  &lt;scale&gt;50&lt;/scale&gt;&#10;  &lt;cursor&gt;25&lt;/cursor&gt;&#10;&lt;/TeXTeX&gt;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6181" y="5965249"/>
            <a:ext cx="338157" cy="235698"/>
          </a:xfrm>
          <a:prstGeom prst="rect">
            <a:avLst/>
          </a:prstGeom>
        </p:spPr>
      </p:pic>
      <p:pic>
        <p:nvPicPr>
          <p:cNvPr id="13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{\bf 2}_{m-n}&#10;\end{align*}&lt;/body&gt;&#10;  &lt;fcolor&gt;FF000000&lt;/fcolor&gt;&#10;  &lt;bcolor&gt;FFFFFFFF&lt;/bcolor&gt;&#10;  &lt;transparent&gt;True&lt;/transparent&gt;&#10;  &lt;resolution&gt;1800&lt;/resolution&gt;&#10;  &lt;imageh&gt;202&lt;/imageh&gt;&#10;  &lt;imagew&gt;576&lt;/imagew&gt;&#10;  &lt;scale&gt;50&lt;/scale&gt;&#10;  &lt;cursor&gt;25&lt;/cursor&gt;&#10;&lt;/TeXTeX&gt;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5152" y="5966228"/>
            <a:ext cx="658035" cy="235698"/>
          </a:xfrm>
          <a:prstGeom prst="rect">
            <a:avLst/>
          </a:prstGeom>
        </p:spPr>
      </p:pic>
      <p:pic>
        <p:nvPicPr>
          <p:cNvPr id="14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{\bf 2}_{n+m}&#10;\end{align*}&lt;/body&gt;&#10;  &lt;fcolor&gt;FF000000&lt;/fcolor&gt;&#10;  &lt;bcolor&gt;FFFFFFFF&lt;/bcolor&gt;&#10;  &lt;transparent&gt;True&lt;/transparent&gt;&#10;  &lt;resolution&gt;1800&lt;/resolution&gt;&#10;  &lt;imageh&gt;222&lt;/imageh&gt;&#10;  &lt;imagew&gt;572&lt;/imagew&gt;&#10;  &lt;scale&gt;50&lt;/scale&gt;&#10;  &lt;cursor&gt;29&lt;/cursor&gt;&#10;&lt;/TeXTeX&gt;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3630" y="5924221"/>
            <a:ext cx="653464" cy="259034"/>
          </a:xfrm>
          <a:prstGeom prst="rect">
            <a:avLst/>
          </a:prstGeom>
        </p:spPr>
      </p:pic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 lIns="91434" tIns="45717" rIns="91434" bIns="45717"/>
          <a:lstStyle/>
          <a:p>
            <a:fld id="{59960732-A5CB-482A-B5DD-15DA2DB8BE0B}" type="slidenum">
              <a:rPr kumimoji="1" lang="ja-JP" altLang="en-US" sz="1700"/>
              <a:pPr/>
              <a:t>16</a:t>
            </a:fld>
            <a:endParaRPr kumimoji="1" lang="ja-JP" altLang="en-US" sz="1700" dirty="0"/>
          </a:p>
        </p:txBody>
      </p:sp>
      <p:cxnSp>
        <p:nvCxnSpPr>
          <p:cNvPr id="16" name="直線矢印コネクタ 15"/>
          <p:cNvCxnSpPr/>
          <p:nvPr/>
        </p:nvCxnSpPr>
        <p:spPr>
          <a:xfrm flipH="1" flipV="1">
            <a:off x="1604010" y="6231042"/>
            <a:ext cx="106934" cy="725277"/>
          </a:xfrm>
          <a:prstGeom prst="straightConnector1">
            <a:avLst/>
          </a:prstGeom>
          <a:ln w="19050">
            <a:gradFill>
              <a:gsLst>
                <a:gs pos="100000">
                  <a:schemeClr val="accent1">
                    <a:tint val="66000"/>
                    <a:satMod val="160000"/>
                  </a:schemeClr>
                </a:gs>
                <a:gs pos="70000">
                  <a:srgbClr val="0070C0">
                    <a:lumMod val="70000"/>
                    <a:lumOff val="30000"/>
                  </a:srgbClr>
                </a:gs>
                <a:gs pos="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/>
          <p:nvPr/>
        </p:nvCxnSpPr>
        <p:spPr>
          <a:xfrm flipV="1">
            <a:off x="2237431" y="6231044"/>
            <a:ext cx="366128" cy="725275"/>
          </a:xfrm>
          <a:prstGeom prst="straightConnector1">
            <a:avLst/>
          </a:prstGeom>
          <a:ln w="19050">
            <a:gradFill>
              <a:gsLst>
                <a:gs pos="100000">
                  <a:schemeClr val="accent1">
                    <a:tint val="66000"/>
                    <a:satMod val="160000"/>
                  </a:schemeClr>
                </a:gs>
                <a:gs pos="70000">
                  <a:srgbClr val="0070C0">
                    <a:lumMod val="70000"/>
                    <a:lumOff val="30000"/>
                  </a:srgbClr>
                </a:gs>
                <a:gs pos="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/>
          <p:cNvSpPr txBox="1"/>
          <p:nvPr/>
        </p:nvSpPr>
        <p:spPr>
          <a:xfrm>
            <a:off x="1382383" y="6956319"/>
            <a:ext cx="7964426" cy="439097"/>
          </a:xfrm>
          <a:prstGeom prst="rect">
            <a:avLst/>
          </a:prstGeom>
          <a:noFill/>
        </p:spPr>
        <p:txBody>
          <a:bodyPr wrap="none" lIns="99562" tIns="49782" rIns="99562" bIns="49782" rtlCol="0">
            <a:spAutoFit/>
          </a:bodyPr>
          <a:lstStyle/>
          <a:p>
            <a:r>
              <a:rPr lang="en-US" altLang="ja-JP" sz="2200" dirty="0"/>
              <a:t>These extra charges are a little bit important for the model.</a:t>
            </a:r>
            <a:endParaRPr lang="ja-JP" altLang="en-US" sz="2200" dirty="0"/>
          </a:p>
        </p:txBody>
      </p:sp>
      <p:sp>
        <p:nvSpPr>
          <p:cNvPr id="26" name="正方形/長方形 25"/>
          <p:cNvSpPr/>
          <p:nvPr/>
        </p:nvSpPr>
        <p:spPr>
          <a:xfrm>
            <a:off x="1382382" y="6956318"/>
            <a:ext cx="7852749" cy="407206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spcCol="0" rtlCol="0" anchor="ctr"/>
          <a:lstStyle/>
          <a:p>
            <a:pPr algn="ctr"/>
            <a:endParaRPr kumimoji="1" lang="ja-JP" altLang="en-US"/>
          </a:p>
        </p:txBody>
      </p:sp>
      <p:pic>
        <p:nvPicPr>
          <p:cNvPr id="27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O(2)&#10;\end{align*}&lt;/body&gt;&#10;  &lt;fcolor&gt;FF000000&lt;/fcolor&gt;&#10;  &lt;bcolor&gt;FFFFFFFF&lt;/bcolor&gt;&#10;  &lt;transparent&gt;True&lt;/transparent&gt;&#10;  &lt;resolution&gt;1800&lt;/resolution&gt;&#10;  &lt;imageh&gt;249&lt;/imageh&gt;&#10;  &lt;imagew&gt;479&lt;/imagew&gt;&#10;  &lt;scale&gt;50&lt;/scale&gt;&#10;  &lt;cursor&gt;19&lt;/cursor&gt;&#10;&lt;/TeXTeX&gt;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24770" y="2879778"/>
            <a:ext cx="628762" cy="333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844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{\cal L}_f &#10;&amp;amp;= &#10;  y_{i}^{0} ~\overline{L}_3^{} H \ell_i^{}&#10;+ \frac{y^{}_{i}}{\Lambda_F^2} \overline{L}_I^{} H \ell_{i}^{} (S_{}^2)_I&#10;+ \frac{y^{'}_{i}}{\Lambda_F^2} \overline{L}_I^{} H \ell_{i}^{} (S_{}^{*2})_I&#10;+ \frac{y^{''}_{i}}{\Lambda_F^2} \overline{L}_I^{} H \ell_{i}^{} (|S_{}|^2)_I&#10;\nonumber \\&#10;&amp;amp;&#10;+ \frac{f_\nu}{\Lambda_\nu}L_I L_I H H&#10;+ \frac{f_\nu^\prime}{\Lambda_\nu}L_3 L_3 H H&#10;\nonumber \\&#10;&amp;amp;&#10;+ \frac{g_\nu}{\Lambda_\nu \Lambda_F^2}L_3 L_I H H (S^2)_I&#10;+ \frac{g_\nu^\prime}{\Lambda_\nu \Lambda_F^2}L_3 L_I H H (S^{*2})_I&#10;+ \frac{g_\nu^{''}}{\Lambda_\nu \Lambda_F^2}L_3 L_I H H (|S|^2)_I&#10;\nonumber \\&#10;&amp;amp;&#10;+ \frac{h_\nu}{\Lambda_\nu \Lambda_F^4}(L_J L_K)_I H H (S^4)_I&#10;+ \frac{h_\nu^\prime}{\Lambda_\nu \Lambda_F^4}(L_J L_K)_I H H (S^{*4})_I&#10;+ \frac{h_\nu^{''}}{\Lambda_\nu \Lambda_F^4}(L_J L_K)_I H H (|S|^4)_I&#10;\nonumber \\&#10;&amp;amp;&#10;+ \frac{h_\nu^{'''}}{\Lambda_\nu \Lambda_F^4}(L_J L_K)_I H H (S^2|S|^2)_I&#10;+ \frac{h_\nu^{''''}}{\Lambda_\nu \Lambda_F^4}(L_J L_K)_I H H (S^{*2}|S|^2)_I ,&#10;\end{align*}&lt;/body&gt;&#10;  &lt;fcolor&gt;FF000000&lt;/fcolor&gt;&#10;  &lt;bcolor&gt;FFFFFFFF&lt;/bcolor&gt;&#10;  &lt;transparent&gt;True&lt;/transparent&gt;&#10;  &lt;resolution&gt;1800&lt;/resolution&gt;&#10;  &lt;imageh&gt;3551&lt;/imageh&gt;&#10;  &lt;imagew&gt;9571&lt;/imagew&gt;&#10;  &lt;scale&gt;50&lt;/scale&gt;&#10;  &lt;cursor&gt;849&lt;/cursor&gt;&#10;&lt;/TeXTeX&gt;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796" y="2307067"/>
            <a:ext cx="10173929" cy="3855329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294140" y="922515"/>
            <a:ext cx="1472265" cy="639151"/>
          </a:xfrm>
          <a:prstGeom prst="rect">
            <a:avLst/>
          </a:prstGeom>
          <a:noFill/>
        </p:spPr>
        <p:txBody>
          <a:bodyPr wrap="none" lIns="99569" tIns="49785" rIns="99569" bIns="49785" rtlCol="0">
            <a:spAutoFit/>
          </a:bodyPr>
          <a:lstStyle/>
          <a:p>
            <a:r>
              <a:rPr lang="en-US" altLang="ja-JP" sz="3500" b="1" u="sng" dirty="0"/>
              <a:t>Model</a:t>
            </a:r>
            <a:endParaRPr lang="ja-JP" altLang="en-US" sz="3500" b="1" u="sng" dirty="0"/>
          </a:p>
        </p:txBody>
      </p:sp>
      <p:pic>
        <p:nvPicPr>
          <p:cNvPr id="4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cdot&#10;\end{align*}&lt;/body&gt;&#10;  &lt;fcolor&gt;FF000000&lt;/fcolor&gt;&#10;  &lt;bcolor&gt;FFFFFFFF&lt;/bcolor&gt;&#10;  &lt;transparent&gt;True&lt;/transparent&gt;&#10;  &lt;resolution&gt;1800&lt;/resolution&gt;&#10;  &lt;imageh&gt;26&lt;/imageh&gt;&#10;  &lt;imagew&gt;26&lt;/imagew&gt;&#10;  &lt;scale&gt;50&lt;/scale&gt;&#10;  &lt;cursor&gt;21&lt;/cursor&gt;&#10;&lt;/TeXTeX&gt;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9421" y="1233084"/>
            <a:ext cx="84210" cy="79392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371870" y="1716435"/>
            <a:ext cx="6375850" cy="469874"/>
          </a:xfrm>
          <a:prstGeom prst="rect">
            <a:avLst/>
          </a:prstGeom>
          <a:noFill/>
        </p:spPr>
        <p:txBody>
          <a:bodyPr wrap="none" lIns="99569" tIns="49785" rIns="99569" bIns="49785" rtlCol="0">
            <a:spAutoFit/>
          </a:bodyPr>
          <a:lstStyle/>
          <a:p>
            <a:r>
              <a:rPr lang="en-US" altLang="ja-JP" sz="2200" dirty="0"/>
              <a:t>Lagrangian invariant under </a:t>
            </a:r>
            <a:r>
              <a:rPr lang="en-US" altLang="ja-JP" sz="2200" dirty="0" smtClean="0"/>
              <a:t>D</a:t>
            </a:r>
            <a:r>
              <a:rPr lang="en-US" altLang="ja-JP" sz="2400" baseline="-14000" dirty="0" smtClean="0"/>
              <a:t>N </a:t>
            </a:r>
            <a:r>
              <a:rPr lang="en-US" altLang="ja-JP" sz="2400" dirty="0" smtClean="0"/>
              <a:t>(up-to NNLO)</a:t>
            </a:r>
            <a:endParaRPr lang="ja-JP" altLang="en-US" sz="2200" dirty="0"/>
          </a:p>
        </p:txBody>
      </p:sp>
      <p:sp>
        <p:nvSpPr>
          <p:cNvPr id="11" name="スライド番号プレースホルダー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60732-A5CB-482A-B5DD-15DA2DB8BE0B}" type="slidenum">
              <a:rPr kumimoji="1" lang="ja-JP" altLang="en-US" sz="1700"/>
              <a:pPr/>
              <a:t>17</a:t>
            </a:fld>
            <a:endParaRPr kumimoji="1" lang="ja-JP" altLang="en-US" sz="1700" dirty="0"/>
          </a:p>
        </p:txBody>
      </p:sp>
      <p:grpSp>
        <p:nvGrpSpPr>
          <p:cNvPr id="70" name="グループ化 69"/>
          <p:cNvGrpSpPr/>
          <p:nvPr/>
        </p:nvGrpSpPr>
        <p:grpSpPr>
          <a:xfrm>
            <a:off x="1326663" y="2639912"/>
            <a:ext cx="8039526" cy="3588991"/>
            <a:chOff x="1326663" y="2639912"/>
            <a:chExt cx="8039526" cy="3588991"/>
          </a:xfrm>
        </p:grpSpPr>
        <p:sp>
          <p:nvSpPr>
            <p:cNvPr id="56" name="円/楕円 55"/>
            <p:cNvSpPr/>
            <p:nvPr/>
          </p:nvSpPr>
          <p:spPr>
            <a:xfrm>
              <a:off x="2438548" y="2640607"/>
              <a:ext cx="420737" cy="435356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9569" tIns="49785" rIns="99569" bIns="49785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円/楕円 56"/>
            <p:cNvSpPr/>
            <p:nvPr/>
          </p:nvSpPr>
          <p:spPr>
            <a:xfrm>
              <a:off x="4552363" y="2640607"/>
              <a:ext cx="420737" cy="435356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9569" tIns="49785" rIns="99569" bIns="49785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円/楕円 57"/>
            <p:cNvSpPr/>
            <p:nvPr/>
          </p:nvSpPr>
          <p:spPr>
            <a:xfrm>
              <a:off x="4985677" y="5793547"/>
              <a:ext cx="420737" cy="435356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9569" tIns="49785" rIns="99569" bIns="49785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円/楕円 58"/>
            <p:cNvSpPr/>
            <p:nvPr/>
          </p:nvSpPr>
          <p:spPr>
            <a:xfrm>
              <a:off x="7873179" y="4993001"/>
              <a:ext cx="420737" cy="435356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9569" tIns="49785" rIns="99569" bIns="49785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円/楕円 59"/>
            <p:cNvSpPr/>
            <p:nvPr/>
          </p:nvSpPr>
          <p:spPr>
            <a:xfrm>
              <a:off x="4548865" y="5004589"/>
              <a:ext cx="420737" cy="435356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9569" tIns="49785" rIns="99569" bIns="49785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円/楕円 60"/>
            <p:cNvSpPr/>
            <p:nvPr/>
          </p:nvSpPr>
          <p:spPr>
            <a:xfrm>
              <a:off x="1326663" y="4964030"/>
              <a:ext cx="420737" cy="435356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9569" tIns="49785" rIns="99569" bIns="49785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円/楕円 61"/>
            <p:cNvSpPr/>
            <p:nvPr/>
          </p:nvSpPr>
          <p:spPr>
            <a:xfrm>
              <a:off x="1338008" y="5792582"/>
              <a:ext cx="420737" cy="435356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9569" tIns="49785" rIns="99569" bIns="49785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円/楕円 62"/>
            <p:cNvSpPr/>
            <p:nvPr/>
          </p:nvSpPr>
          <p:spPr>
            <a:xfrm>
              <a:off x="1332335" y="4187625"/>
              <a:ext cx="420737" cy="435356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9569" tIns="49785" rIns="99569" bIns="49785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円/楕円 63"/>
            <p:cNvSpPr/>
            <p:nvPr/>
          </p:nvSpPr>
          <p:spPr>
            <a:xfrm>
              <a:off x="4100706" y="4164449"/>
              <a:ext cx="420737" cy="435356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9569" tIns="49785" rIns="99569" bIns="49785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円/楕円 64"/>
            <p:cNvSpPr/>
            <p:nvPr/>
          </p:nvSpPr>
          <p:spPr>
            <a:xfrm>
              <a:off x="6988207" y="4193419"/>
              <a:ext cx="420737" cy="435356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9569" tIns="49785" rIns="99569" bIns="49785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角丸四角形 65"/>
            <p:cNvSpPr/>
            <p:nvPr/>
          </p:nvSpPr>
          <p:spPr>
            <a:xfrm>
              <a:off x="6490115" y="3139129"/>
              <a:ext cx="2809508" cy="635137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9569" tIns="49785" rIns="99569" bIns="49785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テキスト ボックス 66"/>
            <p:cNvSpPr txBox="1"/>
            <p:nvPr/>
          </p:nvSpPr>
          <p:spPr>
            <a:xfrm>
              <a:off x="6555638" y="3112650"/>
              <a:ext cx="2810551" cy="7126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9569" tIns="49785" rIns="99569" bIns="49785" rtlCol="0">
              <a:spAutoFit/>
            </a:bodyPr>
            <a:lstStyle/>
            <a:p>
              <a:r>
                <a:rPr lang="en-US" altLang="ja-JP" dirty="0" err="1" smtClean="0"/>
                <a:t>Froggatt</a:t>
              </a:r>
              <a:r>
                <a:rPr lang="en-US" altLang="ja-JP" dirty="0" smtClean="0"/>
                <a:t>-Nielsen like structure due to D</a:t>
              </a:r>
              <a:r>
                <a:rPr lang="en-US" altLang="ja-JP" baseline="-14000" dirty="0" smtClean="0"/>
                <a:t>N</a:t>
              </a:r>
              <a:endParaRPr lang="ja-JP" altLang="en-US" baseline="-14000" dirty="0" smtClean="0"/>
            </a:p>
          </p:txBody>
        </p:sp>
        <p:cxnSp>
          <p:nvCxnSpPr>
            <p:cNvPr id="68" name="直線矢印コネクタ 67"/>
            <p:cNvCxnSpPr>
              <a:stCxn id="66" idx="1"/>
              <a:endCxn id="57" idx="5"/>
            </p:cNvCxnSpPr>
            <p:nvPr/>
          </p:nvCxnSpPr>
          <p:spPr>
            <a:xfrm flipH="1" flipV="1">
              <a:off x="4911486" y="3012208"/>
              <a:ext cx="1578630" cy="444490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円/楕円 68"/>
            <p:cNvSpPr/>
            <p:nvPr/>
          </p:nvSpPr>
          <p:spPr>
            <a:xfrm>
              <a:off x="6796681" y="2639912"/>
              <a:ext cx="420737" cy="435356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9569" tIns="49785" rIns="99569" bIns="49785"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345961" y="2977734"/>
            <a:ext cx="9734471" cy="4253052"/>
            <a:chOff x="345961" y="2977734"/>
            <a:chExt cx="9734471" cy="4253052"/>
          </a:xfrm>
        </p:grpSpPr>
        <p:sp>
          <p:nvSpPr>
            <p:cNvPr id="48" name="円/楕円 47"/>
            <p:cNvSpPr/>
            <p:nvPr/>
          </p:nvSpPr>
          <p:spPr>
            <a:xfrm>
              <a:off x="444060" y="2977734"/>
              <a:ext cx="4430708" cy="87331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9569" tIns="49785" rIns="99569" bIns="49785" rtlCol="0" anchor="ctr"/>
            <a:lstStyle/>
            <a:p>
              <a:pPr algn="ctr"/>
              <a:endParaRPr kumimoji="1" lang="ja-JP" altLang="en-US" dirty="0"/>
            </a:p>
          </p:txBody>
        </p:sp>
        <p:cxnSp>
          <p:nvCxnSpPr>
            <p:cNvPr id="49" name="直線矢印コネクタ 48"/>
            <p:cNvCxnSpPr/>
            <p:nvPr/>
          </p:nvCxnSpPr>
          <p:spPr>
            <a:xfrm flipV="1">
              <a:off x="444060" y="3632883"/>
              <a:ext cx="287743" cy="2833081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角丸四角形 49"/>
            <p:cNvSpPr/>
            <p:nvPr/>
          </p:nvSpPr>
          <p:spPr>
            <a:xfrm>
              <a:off x="345961" y="6465963"/>
              <a:ext cx="4301154" cy="764823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9569" tIns="49785" rIns="99569" bIns="49785"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1" name="テキスト ボックス 50"/>
            <p:cNvSpPr txBox="1"/>
            <p:nvPr/>
          </p:nvSpPr>
          <p:spPr>
            <a:xfrm>
              <a:off x="350486" y="6479965"/>
              <a:ext cx="4296629" cy="712610"/>
            </a:xfrm>
            <a:prstGeom prst="rect">
              <a:avLst/>
            </a:prstGeom>
            <a:noFill/>
          </p:spPr>
          <p:txBody>
            <a:bodyPr wrap="square" lIns="99569" tIns="49785" rIns="99569" bIns="49785" rtlCol="0">
              <a:spAutoFit/>
            </a:bodyPr>
            <a:lstStyle/>
            <a:p>
              <a:r>
                <a:rPr kumimoji="1" lang="en-US" altLang="ja-JP" dirty="0" smtClean="0"/>
                <a:t>Dimension five Weinberg operator </a:t>
              </a:r>
            </a:p>
            <a:p>
              <a:r>
                <a:rPr lang="en-US" altLang="ja-JP" dirty="0" smtClean="0"/>
                <a:t>with an energy scale       .</a:t>
              </a:r>
              <a:endParaRPr kumimoji="1" lang="ja-JP" altLang="en-US" dirty="0"/>
            </a:p>
          </p:txBody>
        </p:sp>
        <p:sp>
          <p:nvSpPr>
            <p:cNvPr id="52" name="角丸四角形 51"/>
            <p:cNvSpPr/>
            <p:nvPr/>
          </p:nvSpPr>
          <p:spPr>
            <a:xfrm>
              <a:off x="5376258" y="6320276"/>
              <a:ext cx="4653114" cy="395047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9569" tIns="49785" rIns="99569" bIns="49785"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テキスト ボックス 52"/>
            <p:cNvSpPr txBox="1"/>
            <p:nvPr/>
          </p:nvSpPr>
          <p:spPr>
            <a:xfrm>
              <a:off x="5376257" y="6320276"/>
              <a:ext cx="4704175" cy="408319"/>
            </a:xfrm>
            <a:prstGeom prst="rect">
              <a:avLst/>
            </a:prstGeom>
            <a:noFill/>
          </p:spPr>
          <p:txBody>
            <a:bodyPr wrap="none" lIns="99569" tIns="49785" rIns="99569" bIns="49785" rtlCol="0">
              <a:spAutoFit/>
            </a:bodyPr>
            <a:lstStyle/>
            <a:p>
              <a:r>
                <a:rPr kumimoji="1" lang="en-US" altLang="ja-JP" dirty="0" smtClean="0"/>
                <a:t>A typical energy scale of </a:t>
              </a:r>
              <a:r>
                <a:rPr lang="en-US" altLang="ja-JP" dirty="0" smtClean="0"/>
                <a:t>D</a:t>
              </a:r>
              <a:r>
                <a:rPr lang="en-US" altLang="ja-JP" baseline="-14000" dirty="0" smtClean="0"/>
                <a:t>N </a:t>
              </a:r>
              <a:r>
                <a:rPr kumimoji="1" lang="en-US" altLang="ja-JP" dirty="0" smtClean="0"/>
                <a:t>symmetry</a:t>
              </a:r>
              <a:endParaRPr kumimoji="1" lang="ja-JP" altLang="en-US" dirty="0"/>
            </a:p>
          </p:txBody>
        </p:sp>
        <p:cxnSp>
          <p:nvCxnSpPr>
            <p:cNvPr id="54" name="直線矢印コネクタ 53"/>
            <p:cNvCxnSpPr>
              <a:endCxn id="55" idx="6"/>
            </p:cNvCxnSpPr>
            <p:nvPr/>
          </p:nvCxnSpPr>
          <p:spPr>
            <a:xfrm flipH="1" flipV="1">
              <a:off x="5406414" y="6014437"/>
              <a:ext cx="418627" cy="308530"/>
            </a:xfrm>
            <a:prstGeom prst="straightConnector1">
              <a:avLst/>
            </a:prstGeom>
            <a:ln>
              <a:solidFill>
                <a:srgbClr val="7030A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円/楕円 54"/>
            <p:cNvSpPr/>
            <p:nvPr/>
          </p:nvSpPr>
          <p:spPr>
            <a:xfrm>
              <a:off x="4985677" y="5796759"/>
              <a:ext cx="420737" cy="435356"/>
            </a:xfrm>
            <a:prstGeom prst="ellipse">
              <a:avLst/>
            </a:prstGeom>
            <a:noFill/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9569" tIns="49785" rIns="99569" bIns="49785" rtlCol="0" anchor="ctr"/>
            <a:lstStyle/>
            <a:p>
              <a:pPr algn="ctr"/>
              <a:endParaRPr kumimoji="1" lang="ja-JP" altLang="en-US" dirty="0"/>
            </a:p>
          </p:txBody>
        </p:sp>
        <p:pic>
          <p:nvPicPr>
            <p:cNvPr id="7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Lambda_\nu&#10;\end{align*}&lt;/body&gt;&#10;  &lt;fcolor&gt;FF000000&lt;/fcolor&gt;&#10;  &lt;bcolor&gt;FFFFFFFF&lt;/bcolor&gt;&#10;  &lt;transparent&gt;True&lt;/transparent&gt;&#10;  &lt;resolution&gt;1800&lt;/resolution&gt;&#10;  &lt;imageh&gt;216&lt;/imageh&gt;&#10;  &lt;imagew&gt;267&lt;/imagew&gt;&#10;  &lt;scale&gt;50&lt;/scale&gt;&#10;  &lt;cursor&gt;27&lt;/cursor&gt;&#10;&lt;/TeXTeX&gt;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1885" y="6850743"/>
              <a:ext cx="356000" cy="28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21837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frac{1}{v}M^{\ell}&#10;&amp;amp;=&#10;\begin{pmatrix}&#10; 0 &amp;amp; 0 &amp;amp; 0 \\&#10; 0 &amp;amp; 0 &amp;amp; 0 \\&#10; y_1^0 &amp;amp; y_2^0 &amp;amp; y_3^0&#10;\end{pmatrix}&#10;%\nonumber \\&#10;+\frac{1}{\Lambda_F^2}\left[&#10;\begin{pmatrix}&#10; y_1\delta_1 &amp;amp; y_2\delta_1 &amp;amp; y_3\delta_1 \\&#10; y_1\delta_2 &amp;amp; y_2\delta_2 &amp;amp; y_3\delta_2 \\&#10; 0 &amp;amp; 0 &amp;amp; 0&#10;\end{pmatrix}&#10;+&#10;\begin{pmatrix}&#10; y_1^\prime\delta_1^* &amp;amp; y_2^\prime\delta_1^* &amp;amp; y_3^\prime\delta_1^* \\&#10; y_1^\prime\delta_2^* &amp;amp; y_2^\prime\delta_2^* &amp;amp; y_3^\prime\delta_2^* \\&#10; 0 &amp;amp; 0 &amp;amp; 0&#10;\end{pmatrix}&#10;+&#10;\begin{pmatrix}&#10; y_1^{''}\delta_a &amp;amp; y_2^{''}\delta_a &amp;amp; y_3^{''}\delta_a \\&#10; y_1^{''}\delta_b &amp;amp; y_2^{''}\delta_b &amp;amp; y_3^{''}\delta_b \\&#10; 0 &amp;amp; 0 &amp;amp; 0&#10;\end{pmatrix}&#10;\right],&#10;\end{align*}&lt;/body&gt;&#10;  &lt;fcolor&gt;FF000000&lt;/fcolor&gt;&#10;  &lt;bcolor&gt;FFFFFFFF&lt;/bcolor&gt;&#10;  &lt;transparent&gt;True&lt;/transparent&gt;&#10;  &lt;resolution&gt;1800&lt;/resolution&gt;&#10;  &lt;imageh&gt;1057&lt;/imageh&gt;&#10;  &lt;imagew&gt;11364&lt;/imagew&gt;&#10;  &lt;scale&gt;50&lt;/scale&gt;&#10;  &lt;cursor&gt;134&lt;/cursor&gt;&#10;&lt;/TeXTeX&gt;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47" y="2748534"/>
            <a:ext cx="10138209" cy="963129"/>
          </a:xfrm>
          <a:prstGeom prst="rect">
            <a:avLst/>
          </a:prstGeom>
        </p:spPr>
      </p:pic>
      <p:pic>
        <p:nvPicPr>
          <p:cNvPr id="6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frac{\Lambda_\nu}{v^2}{\cal M}_\nu&#10;&amp;amp;=&#10;\begin{pmatrix}&#10; f_\nu &amp;amp; 0 &amp;amp; 0 \\&#10; 0 &amp;amp; f_\nu &amp;amp; 0 \\&#10; 0 &amp;amp; 0 &amp;amp; f_\nu^\prime&#10;\end{pmatrix}&#10;+\frac{1}{\Lambda_F^2}&#10;\begin{pmatrix}&#10; 0 &amp;amp; 0 &amp;amp; g_\nu\delta_1 + g_\nu^\prime\delta_1^* + g_\nu^{''}\delta_a \\&#10; 0 &amp;amp; 0 &amp;amp; g_\nu\delta_2 + g_\nu^\prime\delta_2^* + g_\nu^{''}\delta_b \\&#10; g_\nu\delta_1 + g_\nu^\prime\delta_1^* + g_\nu^{''}\delta_a &amp;amp; g_\nu\delta_2 + g_\nu^\prime\delta_2^* + g_\nu^{''}\delta_b &amp;amp; 0&#10;\end{pmatrix}&#10;\nonumber \\&#10;&amp;amp;+\frac{1}{\Lambda_F^4}&#10;\begin{pmatrix}&#10;h_\nu\epsilon_1 + h_\nu^\prime\epsilon_1^* + h_\nu^{''}\epsilon_a + h_\nu^{'''}\epsilon_x + h_\nu^{''''}\epsilon_x^* &amp;amp; &#10;h_\nu\epsilon_2 + h_\nu^\prime\epsilon_2^* + h_\nu^{''}\epsilon_b + h_\nu^{'''}\epsilon_y + h_\nu^{''''}\epsilon_y^* &amp;amp; 0 \\&#10;h_\nu\epsilon_2 + h_\nu^\prime\epsilon_2^* + h_\nu^{''}\epsilon_b + h_\nu^{'''}\epsilon_y + h_\nu^{''''}\epsilon_y^* &amp;amp;&#10;-(h_\nu\epsilon_1 + h_\nu^\prime\epsilon_1^* + h_\nu^{''}\epsilon_a + h_\nu^{'''}\epsilon_x + h_\nu^{''''}\epsilon_x^*) &amp;amp; 0 \\&#10; 0 &amp;amp; 0 &amp;amp; 0&#10;\end{pmatrix}\,,&#10;\end{align*}&lt;/body&gt;&#10;  &lt;fcolor&gt;FF000000&lt;/fcolor&gt;&#10;  &lt;bcolor&gt;FFFFFFFF&lt;/bcolor&gt;&#10;  &lt;transparent&gt;True&lt;/transparent&gt;&#10;  &lt;resolution&gt;1800&lt;/resolution&gt;&#10;  &lt;imageh&gt;2277&lt;/imageh&gt;&#10;  &lt;imagew&gt;10784&lt;/imagew&gt;&#10;  &lt;scale&gt;50&lt;/scale&gt;&#10;  &lt;cursor&gt;53&lt;/cursor&gt;&#10;&lt;/TeXTeX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947" y="3941886"/>
            <a:ext cx="9613660" cy="2073250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71871" y="1716435"/>
            <a:ext cx="6904841" cy="439097"/>
          </a:xfrm>
          <a:prstGeom prst="rect">
            <a:avLst/>
          </a:prstGeom>
          <a:noFill/>
        </p:spPr>
        <p:txBody>
          <a:bodyPr wrap="none" lIns="99569" tIns="49785" rIns="99569" bIns="49785" rtlCol="0">
            <a:spAutoFit/>
          </a:bodyPr>
          <a:lstStyle/>
          <a:p>
            <a:r>
              <a:rPr lang="en-US" altLang="ja-JP" sz="2200" dirty="0"/>
              <a:t>After scalar fields have vacuum expectation values,</a:t>
            </a:r>
            <a:endParaRPr lang="ja-JP" altLang="en-US" sz="22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71870" y="2136779"/>
            <a:ext cx="4862615" cy="439097"/>
          </a:xfrm>
          <a:prstGeom prst="rect">
            <a:avLst/>
          </a:prstGeom>
          <a:noFill/>
        </p:spPr>
        <p:txBody>
          <a:bodyPr wrap="none" lIns="99569" tIns="49785" rIns="99569" bIns="49785" rtlCol="0">
            <a:spAutoFit/>
          </a:bodyPr>
          <a:lstStyle/>
          <a:p>
            <a:r>
              <a:rPr lang="en-US" altLang="ja-JP" sz="2200" dirty="0"/>
              <a:t>mass matrices are given as follows :</a:t>
            </a:r>
            <a:endParaRPr lang="ja-JP" altLang="en-US" sz="22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94140" y="922515"/>
            <a:ext cx="1472265" cy="639151"/>
          </a:xfrm>
          <a:prstGeom prst="rect">
            <a:avLst/>
          </a:prstGeom>
          <a:noFill/>
        </p:spPr>
        <p:txBody>
          <a:bodyPr wrap="none" lIns="99569" tIns="49785" rIns="99569" bIns="49785" rtlCol="0">
            <a:spAutoFit/>
          </a:bodyPr>
          <a:lstStyle/>
          <a:p>
            <a:r>
              <a:rPr lang="en-US" altLang="ja-JP" sz="3500" b="1" u="sng" dirty="0"/>
              <a:t>Model</a:t>
            </a:r>
            <a:endParaRPr lang="ja-JP" altLang="en-US" sz="3500" b="1" u="sng" dirty="0"/>
          </a:p>
        </p:txBody>
      </p:sp>
      <p:pic>
        <p:nvPicPr>
          <p:cNvPr id="10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cdot&#10;\end{align*}&lt;/body&gt;&#10;  &lt;fcolor&gt;FF000000&lt;/fcolor&gt;&#10;  &lt;bcolor&gt;FFFFFFFF&lt;/bcolor&gt;&#10;  &lt;transparent&gt;True&lt;/transparent&gt;&#10;  &lt;resolution&gt;1800&lt;/resolution&gt;&#10;  &lt;imageh&gt;26&lt;/imageh&gt;&#10;  &lt;imagew&gt;26&lt;/imagew&gt;&#10;  &lt;scale&gt;50&lt;/scale&gt;&#10;  &lt;cursor&gt;21&lt;/cursor&gt;&#10;&lt;/TeXTeX&gt;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9421" y="1233084"/>
            <a:ext cx="84210" cy="79392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563369" y="6077838"/>
            <a:ext cx="1158076" cy="439097"/>
          </a:xfrm>
          <a:prstGeom prst="rect">
            <a:avLst/>
          </a:prstGeom>
          <a:noFill/>
        </p:spPr>
        <p:txBody>
          <a:bodyPr wrap="none" lIns="99569" tIns="49785" rIns="99569" bIns="49785" rtlCol="0">
            <a:spAutoFit/>
          </a:bodyPr>
          <a:lstStyle/>
          <a:p>
            <a:r>
              <a:rPr lang="en-US" altLang="ja-JP" sz="2200" dirty="0"/>
              <a:t>where, </a:t>
            </a:r>
            <a:endParaRPr lang="ja-JP" altLang="en-US" sz="2200" dirty="0"/>
          </a:p>
        </p:txBody>
      </p:sp>
      <p:pic>
        <p:nvPicPr>
          <p:cNvPr id="12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delta&#10;\end{align*}&lt;/body&gt;&#10;  &lt;fcolor&gt;FF000000&lt;/fcolor&gt;&#10;  &lt;bcolor&gt;FFFFFFFF&lt;/bcolor&gt;&#10;  &lt;transparent&gt;True&lt;/transparent&gt;&#10;  &lt;resolution&gt;1800&lt;/resolution&gt;&#10;  &lt;imageh&gt;179&lt;/imageh&gt;&#10;  &lt;imagew&gt;102&lt;/imagew&gt;&#10;  &lt;scale&gt;50&lt;/scale&gt;&#10;  &lt;cursor&gt;22&lt;/cursor&gt;&#10;&lt;/TeXTeX&gt;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1238" y="6144946"/>
            <a:ext cx="140595" cy="252000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1679974" y="6075607"/>
            <a:ext cx="980142" cy="439097"/>
          </a:xfrm>
          <a:prstGeom prst="rect">
            <a:avLst/>
          </a:prstGeom>
          <a:noFill/>
        </p:spPr>
        <p:txBody>
          <a:bodyPr wrap="none" lIns="99569" tIns="49785" rIns="99569" bIns="49785" rtlCol="0">
            <a:spAutoFit/>
          </a:bodyPr>
          <a:lstStyle/>
          <a:p>
            <a:r>
              <a:rPr lang="en-US" altLang="ja-JP" sz="2200" dirty="0"/>
              <a:t>s and </a:t>
            </a:r>
            <a:endParaRPr lang="ja-JP" altLang="en-US" sz="2200" dirty="0"/>
          </a:p>
        </p:txBody>
      </p:sp>
      <p:pic>
        <p:nvPicPr>
          <p:cNvPr id="14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epsilon&#10;\end{align*}&lt;/body&gt;&#10;  &lt;fcolor&gt;FF000000&lt;/fcolor&gt;&#10;  &lt;bcolor&gt;FFFFFFFF&lt;/bcolor&gt;&#10;  &lt;transparent&gt;True&lt;/transparent&gt;&#10;  &lt;resolution&gt;1800&lt;/resolution&gt;&#10;  &lt;imageh&gt;109&lt;/imageh&gt;&#10;  &lt;imagew&gt;82&lt;/imagew&gt;&#10;  &lt;scale&gt;50&lt;/scale&gt;&#10;  &lt;cursor&gt;22&lt;/cursor&gt;&#10;&lt;/TeXTeX&gt;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8817" y="6185923"/>
            <a:ext cx="159097" cy="216000"/>
          </a:xfrm>
          <a:prstGeom prst="rect">
            <a:avLst/>
          </a:prstGeom>
        </p:spPr>
      </p:pic>
      <p:sp>
        <p:nvSpPr>
          <p:cNvPr id="15" name="テキスト ボックス 14"/>
          <p:cNvSpPr txBox="1"/>
          <p:nvPr/>
        </p:nvSpPr>
        <p:spPr>
          <a:xfrm>
            <a:off x="2592620" y="6075607"/>
            <a:ext cx="3330144" cy="439097"/>
          </a:xfrm>
          <a:prstGeom prst="rect">
            <a:avLst/>
          </a:prstGeom>
          <a:noFill/>
        </p:spPr>
        <p:txBody>
          <a:bodyPr wrap="none" lIns="99569" tIns="49785" rIns="99569" bIns="49785" rtlCol="0">
            <a:spAutoFit/>
          </a:bodyPr>
          <a:lstStyle/>
          <a:p>
            <a:r>
              <a:rPr lang="en-US" altLang="ja-JP" sz="2200" dirty="0" smtClean="0"/>
              <a:t> s </a:t>
            </a:r>
            <a:r>
              <a:rPr lang="en-US" altLang="ja-JP" sz="2200" dirty="0"/>
              <a:t>are some functions of </a:t>
            </a:r>
            <a:endParaRPr lang="ja-JP" altLang="en-US" sz="2200" dirty="0"/>
          </a:p>
        </p:txBody>
      </p:sp>
      <p:pic>
        <p:nvPicPr>
          <p:cNvPr id="19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s_i&#10;\end{align*}&lt;/body&gt;&#10;  &lt;fcolor&gt;FF000000&lt;/fcolor&gt;&#10;  &lt;bcolor&gt;FFFFFFFF&lt;/bcolor&gt;&#10;  &lt;transparent&gt;True&lt;/transparent&gt;&#10;  &lt;resolution&gt;1800&lt;/resolution&gt;&#10;  &lt;imageh&gt;149&lt;/imageh&gt;&#10;  &lt;imagew&gt;165&lt;/imagew&gt;&#10;  &lt;scale&gt;50&lt;/scale&gt;&#10;  &lt;cursor&gt;19&lt;/cursor&gt;&#10;&lt;/TeXTeX&gt;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072" y="6207441"/>
            <a:ext cx="273222" cy="252000"/>
          </a:xfrm>
          <a:prstGeom prst="rect">
            <a:avLst/>
          </a:prstGeom>
        </p:spPr>
      </p:pic>
      <p:sp>
        <p:nvSpPr>
          <p:cNvPr id="20" name="テキスト ボックス 19"/>
          <p:cNvSpPr txBox="1"/>
          <p:nvPr/>
        </p:nvSpPr>
        <p:spPr>
          <a:xfrm>
            <a:off x="6035581" y="6072492"/>
            <a:ext cx="693205" cy="439097"/>
          </a:xfrm>
          <a:prstGeom prst="rect">
            <a:avLst/>
          </a:prstGeom>
          <a:noFill/>
        </p:spPr>
        <p:txBody>
          <a:bodyPr wrap="none" lIns="99569" tIns="49785" rIns="99569" bIns="49785" rtlCol="0">
            <a:spAutoFit/>
          </a:bodyPr>
          <a:lstStyle/>
          <a:p>
            <a:r>
              <a:rPr lang="en-US" altLang="ja-JP" sz="2200" dirty="0"/>
              <a:t>and</a:t>
            </a:r>
            <a:endParaRPr lang="ja-JP" altLang="en-US" sz="2200" dirty="0"/>
          </a:p>
        </p:txBody>
      </p:sp>
      <p:pic>
        <p:nvPicPr>
          <p:cNvPr id="22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phi_i\,.&#10;\end{align*}&lt;/body&gt;&#10;  &lt;fcolor&gt;FF000000&lt;/fcolor&gt;&#10;  &lt;bcolor&gt;FFFFFFFF&lt;/bcolor&gt;&#10;  &lt;transparent&gt;True&lt;/transparent&gt;&#10;  &lt;resolution&gt;1800&lt;/resolution&gt;&#10;  &lt;imageh&gt;223&lt;/imageh&gt;&#10;  &lt;imagew&gt;309&lt;/imagew&gt;&#10;  &lt;scale&gt;50&lt;/scale&gt;&#10;  &lt;cursor&gt;25&lt;/cursor&gt;&#10;&lt;/TeXTeX&gt;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2773" y="6132292"/>
            <a:ext cx="439562" cy="324000"/>
          </a:xfrm>
          <a:prstGeom prst="rect">
            <a:avLst/>
          </a:prstGeom>
        </p:spPr>
      </p:pic>
      <p:pic>
        <p:nvPicPr>
          <p:cNvPr id="24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left(&#10;\langle S_I \rangle &#10;= &#10;(s_1 e^{i \phi_1}~~s_2 e^{i \phi_2})^T\,.&#10;\right)&#10;\end{align*}&lt;/body&gt;&#10;  &lt;fcolor&gt;FF000000&lt;/fcolor&gt;&#10;  &lt;bcolor&gt;FFFFFFFF&lt;/bcolor&gt;&#10;  &lt;transparent&gt;True&lt;/transparent&gt;&#10;  &lt;resolution&gt;1800&lt;/resolution&gt;&#10;  &lt;imageh&gt;311&lt;/imageh&gt;&#10;  &lt;imagew&gt;2861&lt;/imagew&gt;&#10;  &lt;scale&gt;50&lt;/scale&gt;&#10;  &lt;cursor&gt;85&lt;/cursor&gt;&#10;&lt;/TeXTeX&gt;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0607" y="6093092"/>
            <a:ext cx="3372677" cy="374452"/>
          </a:xfrm>
          <a:prstGeom prst="rect">
            <a:avLst/>
          </a:prstGeom>
        </p:spPr>
      </p:pic>
      <p:sp>
        <p:nvSpPr>
          <p:cNvPr id="17" name="テキスト ボックス 16"/>
          <p:cNvSpPr txBox="1"/>
          <p:nvPr/>
        </p:nvSpPr>
        <p:spPr>
          <a:xfrm>
            <a:off x="332996" y="6488469"/>
            <a:ext cx="6377454" cy="439097"/>
          </a:xfrm>
          <a:prstGeom prst="rect">
            <a:avLst/>
          </a:prstGeom>
          <a:noFill/>
        </p:spPr>
        <p:txBody>
          <a:bodyPr wrap="none" lIns="99569" tIns="49785" rIns="99569" bIns="49785" rtlCol="0">
            <a:spAutoFit/>
          </a:bodyPr>
          <a:lstStyle/>
          <a:p>
            <a:r>
              <a:rPr lang="en-US" altLang="ja-JP" sz="2200" dirty="0"/>
              <a:t>There are so many parameters = </a:t>
            </a:r>
            <a:r>
              <a:rPr lang="en-US" altLang="ja-JP" sz="2200" dirty="0">
                <a:solidFill>
                  <a:srgbClr val="0000FF"/>
                </a:solidFill>
              </a:rPr>
              <a:t>No </a:t>
            </a:r>
            <a:r>
              <a:rPr lang="en-US" altLang="ja-JP" sz="2200" dirty="0" smtClean="0">
                <a:solidFill>
                  <a:srgbClr val="0000FF"/>
                </a:solidFill>
              </a:rPr>
              <a:t>prediction</a:t>
            </a:r>
            <a:r>
              <a:rPr lang="en-US" altLang="ja-JP" sz="2200" dirty="0" smtClean="0"/>
              <a:t>.</a:t>
            </a:r>
            <a:endParaRPr lang="ja-JP" altLang="en-US" sz="2200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60732-A5CB-482A-B5DD-15DA2DB8BE0B}" type="slidenum">
              <a:rPr kumimoji="1" lang="ja-JP" altLang="en-US" sz="1700"/>
              <a:pPr/>
              <a:t>18</a:t>
            </a:fld>
            <a:endParaRPr kumimoji="1" lang="ja-JP" altLang="en-US" sz="17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32996" y="6952108"/>
            <a:ext cx="82782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But</a:t>
            </a:r>
            <a:r>
              <a:rPr kumimoji="1" lang="en-US" altLang="ja-JP" dirty="0" smtClean="0"/>
              <a:t> we note that there is no strong hierarchy among each couplings.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21121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60732-A5CB-482A-B5DD-15DA2DB8BE0B}" type="slidenum">
              <a:rPr kumimoji="1" lang="ja-JP" altLang="en-US" smtClean="0"/>
              <a:pPr/>
              <a:t>19</a:t>
            </a:fld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94140" y="922515"/>
            <a:ext cx="5457330" cy="639151"/>
          </a:xfrm>
          <a:prstGeom prst="rect">
            <a:avLst/>
          </a:prstGeom>
          <a:noFill/>
        </p:spPr>
        <p:txBody>
          <a:bodyPr wrap="none" lIns="99569" tIns="49785" rIns="99569" bIns="49785" rtlCol="0">
            <a:spAutoFit/>
          </a:bodyPr>
          <a:lstStyle/>
          <a:p>
            <a:r>
              <a:rPr lang="en-US" altLang="ja-JP" sz="3500" b="1" u="sng" dirty="0"/>
              <a:t>Feature of mass matrices</a:t>
            </a:r>
            <a:endParaRPr lang="ja-JP" altLang="en-US" sz="3500" b="1" u="sng" dirty="0"/>
          </a:p>
        </p:txBody>
      </p:sp>
      <p:pic>
        <p:nvPicPr>
          <p:cNvPr id="4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cdot&#10;\end{align*}&lt;/body&gt;&#10;  &lt;fcolor&gt;FF000000&lt;/fcolor&gt;&#10;  &lt;bcolor&gt;FFFFFFFF&lt;/bcolor&gt;&#10;  &lt;transparent&gt;True&lt;/transparent&gt;&#10;  &lt;resolution&gt;1800&lt;/resolution&gt;&#10;  &lt;imageh&gt;26&lt;/imageh&gt;&#10;  &lt;imagew&gt;26&lt;/imagew&gt;&#10;  &lt;scale&gt;50&lt;/scale&gt;&#10;  &lt;cursor&gt;21&lt;/cursor&gt;&#10;&lt;/TeXTeX&gt;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9421" y="1233084"/>
            <a:ext cx="84210" cy="79392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371870" y="1716435"/>
            <a:ext cx="5704192" cy="439097"/>
          </a:xfrm>
          <a:prstGeom prst="rect">
            <a:avLst/>
          </a:prstGeom>
          <a:noFill/>
        </p:spPr>
        <p:txBody>
          <a:bodyPr wrap="none" lIns="99569" tIns="49785" rIns="99569" bIns="49785" rtlCol="0">
            <a:spAutoFit/>
          </a:bodyPr>
          <a:lstStyle/>
          <a:p>
            <a:r>
              <a:rPr lang="en-US" altLang="ja-JP" sz="2200" dirty="0" smtClean="0"/>
              <a:t>The mass matrix for charged lepton sector</a:t>
            </a:r>
            <a:endParaRPr lang="ja-JP" altLang="en-US" sz="22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754412" y="2597062"/>
            <a:ext cx="960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dirty="0" smtClean="0"/>
              <a:t>rank=1</a:t>
            </a:r>
            <a:endParaRPr kumimoji="1" lang="ja-JP" altLang="en-US" sz="1800" dirty="0"/>
          </a:p>
        </p:txBody>
      </p:sp>
      <p:sp>
        <p:nvSpPr>
          <p:cNvPr id="8" name="下矢印 7"/>
          <p:cNvSpPr/>
          <p:nvPr/>
        </p:nvSpPr>
        <p:spPr>
          <a:xfrm rot="16200000">
            <a:off x="3472147" y="2599819"/>
            <a:ext cx="1060015" cy="39730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m_\tau&#10;\end{align*}&lt;/body&gt;&#10;  &lt;fcolor&gt;FF000000&lt;/fcolor&gt;&#10;  &lt;bcolor&gt;FFFFFFFF&lt;/bcolor&gt;&#10;  &lt;transparent&gt;True&lt;/transparent&gt;&#10;  &lt;resolution&gt;1800&lt;/resolution&gt;&#10;  &lt;imageh&gt;150&lt;/imageh&gt;&#10;  &lt;imagew&gt;313&lt;/imagew&gt;&#10;  &lt;scale&gt;50&lt;/scale&gt;&#10;  &lt;cursor&gt;22&lt;/cursor&gt;&#10;&lt;/TeXTeX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8588" y="2672045"/>
            <a:ext cx="601026" cy="288032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494247" y="4645374"/>
            <a:ext cx="8044577" cy="777651"/>
          </a:xfrm>
          <a:prstGeom prst="rect">
            <a:avLst/>
          </a:prstGeom>
          <a:noFill/>
        </p:spPr>
        <p:txBody>
          <a:bodyPr wrap="none" lIns="99569" tIns="49785" rIns="99569" bIns="49785" rtlCol="0">
            <a:spAutoFit/>
          </a:bodyPr>
          <a:lstStyle/>
          <a:p>
            <a:r>
              <a:rPr lang="en-US" altLang="ja-JP" sz="2200" dirty="0" smtClean="0"/>
              <a:t>If VEV of       is real, the second term is also rank=1 matrix,</a:t>
            </a:r>
          </a:p>
          <a:p>
            <a:r>
              <a:rPr lang="en-US" altLang="ja-JP" sz="2200" dirty="0" smtClean="0"/>
              <a:t>therefore we can not obtain the electron mass.</a:t>
            </a:r>
            <a:endParaRPr lang="ja-JP" altLang="en-US" sz="22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94246" y="5667276"/>
            <a:ext cx="6968961" cy="777651"/>
          </a:xfrm>
          <a:prstGeom prst="rect">
            <a:avLst/>
          </a:prstGeom>
          <a:noFill/>
        </p:spPr>
        <p:txBody>
          <a:bodyPr wrap="none" lIns="99569" tIns="49785" rIns="99569" bIns="49785" rtlCol="0">
            <a:spAutoFit/>
          </a:bodyPr>
          <a:lstStyle/>
          <a:p>
            <a:r>
              <a:rPr lang="en-US" altLang="ja-JP" sz="2200" dirty="0" smtClean="0"/>
              <a:t>Here, we suppose complex VEVs for the scalar field,</a:t>
            </a:r>
          </a:p>
          <a:p>
            <a:r>
              <a:rPr lang="en-US" altLang="ja-JP" sz="2200" dirty="0" smtClean="0"/>
              <a:t>the second term is rank=2 matrix.</a:t>
            </a:r>
            <a:endParaRPr lang="ja-JP" altLang="en-US" sz="2200" dirty="0"/>
          </a:p>
        </p:txBody>
      </p:sp>
      <p:pic>
        <p:nvPicPr>
          <p:cNvPr id="13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frac{1}{v}M^{\ell}&#10;&amp;amp;=&#10;\begin{pmatrix}&#10; 0 &amp;amp; 0 &amp;amp; 0 \\&#10; 0 &amp;amp; 0 &amp;amp; 0 \\&#10; y_1^0 &amp;amp; y_2^0 &amp;amp; y_3^0&#10;\end{pmatrix}&#10;\nonumber \\&#10;&amp;amp;+\frac{1}{\Lambda_F^2}\left[&#10;\begin{pmatrix}&#10; y_1\delta_1 &amp;amp; y_2\delta_1 &amp;amp; y_3\delta_1 \\&#10; y_1\delta_2 &amp;amp; y_2\delta_2 &amp;amp; y_3\delta_2 \\&#10; 0 &amp;amp; 0 &amp;amp; 0&#10;\end{pmatrix}&#10;+&#10;\begin{pmatrix}&#10; y_1^\prime\delta_1^* &amp;amp; y_2^\prime\delta_1^* &amp;amp; y_3^\prime\delta_1^* \\&#10; y_1^\prime\delta_2^* &amp;amp; y_2^\prime\delta_2^* &amp;amp; y_3^\prime\delta_2^* \\&#10; 0 &amp;amp; 0 &amp;amp; 0&#10;\end{pmatrix}&#10;+&#10;\begin{pmatrix}&#10; y_1^{''}\delta_a &amp;amp; y_2^{''}\delta_a &amp;amp; y_3^{''}\delta_a \\&#10; y_1^{''}\delta_b &amp;amp; y_2^{''}\delta_b &amp;amp; y_3^{''}\delta_b \\&#10; 0 &amp;amp; 0 &amp;amp; 0&#10;\end{pmatrix}&#10;\right],&#10;\end{align*}&lt;/body&gt;&#10;  &lt;fcolor&gt;FF000000&lt;/fcolor&gt;&#10;  &lt;bcolor&gt;FFFFFFFF&lt;/bcolor&gt;&#10;  &lt;transparent&gt;True&lt;/transparent&gt;&#10;  &lt;resolution&gt;1800&lt;/resolution&gt;&#10;  &lt;imageh&gt;2266&lt;/imageh&gt;&#10;  &lt;imagew&gt;9369&lt;/imagew&gt;&#10;  &lt;scale&gt;50&lt;/scale&gt;&#10;  &lt;cursor&gt;120&lt;/cursor&gt;&#10;&lt;/TeXTeX&gt;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47" y="2313446"/>
            <a:ext cx="8358401" cy="2064759"/>
          </a:xfrm>
          <a:prstGeom prst="rect">
            <a:avLst/>
          </a:prstGeom>
        </p:spPr>
      </p:pic>
      <p:pic>
        <p:nvPicPr>
          <p:cNvPr id="14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S_I&#10;\end{align*}&lt;/body&gt;&#10;  &lt;fcolor&gt;FF000000&lt;/fcolor&gt;&#10;  &lt;bcolor&gt;FFFFFFFF&lt;/bcolor&gt;&#10;  &lt;transparent&gt;True&lt;/transparent&gt;&#10;  &lt;resolution&gt;1800&lt;/resolution&gt;&#10;  &lt;imageh&gt;213&lt;/imageh&gt;&#10;  &lt;imagew&gt;233&lt;/imagew&gt;&#10;  &lt;scale&gt;50&lt;/scale&gt;&#10;  &lt;cursor&gt;19&lt;/cursor&gt;&#10;&lt;/TeXTeX&gt;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220" y="4732800"/>
            <a:ext cx="315042" cy="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122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60732-A5CB-482A-B5DD-15DA2DB8BE0B}" type="slidenum">
              <a:rPr kumimoji="1" lang="ja-JP" altLang="en-US" smtClean="0"/>
              <a:pPr/>
              <a:t>2</a:t>
            </a:fld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96996" y="1764407"/>
            <a:ext cx="7834440" cy="439091"/>
          </a:xfrm>
          <a:prstGeom prst="rect">
            <a:avLst/>
          </a:prstGeom>
          <a:noFill/>
        </p:spPr>
        <p:txBody>
          <a:bodyPr wrap="none" lIns="99562" tIns="49782" rIns="99562" bIns="49782" rtlCol="0">
            <a:spAutoFit/>
          </a:bodyPr>
          <a:lstStyle/>
          <a:p>
            <a:r>
              <a:rPr lang="en-US" altLang="ja-JP" sz="2200" dirty="0" smtClean="0"/>
              <a:t>On Mar. in 2012, </a:t>
            </a:r>
            <a:r>
              <a:rPr lang="en-US" altLang="ja-JP" sz="2200" dirty="0" smtClean="0">
                <a:solidFill>
                  <a:srgbClr val="7030A0"/>
                </a:solidFill>
              </a:rPr>
              <a:t>non-zero</a:t>
            </a:r>
            <a:r>
              <a:rPr lang="en-US" altLang="ja-JP" sz="2200" dirty="0" smtClean="0"/>
              <a:t>      was discovered @DAYA-BAY.</a:t>
            </a:r>
            <a:endParaRPr lang="en-US" altLang="ja-JP" sz="22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861719" y="1804896"/>
            <a:ext cx="2942513" cy="362146"/>
          </a:xfrm>
          <a:prstGeom prst="rect">
            <a:avLst/>
          </a:prstGeom>
          <a:noFill/>
        </p:spPr>
        <p:txBody>
          <a:bodyPr wrap="square" lIns="99562" tIns="49782" rIns="99562" bIns="49782" rtlCol="0">
            <a:spAutoFit/>
          </a:bodyPr>
          <a:lstStyle/>
          <a:p>
            <a:r>
              <a:rPr lang="en-US" altLang="ja-JP" sz="1700" dirty="0" smtClean="0"/>
              <a:t>Phys. Rev. </a:t>
            </a:r>
            <a:r>
              <a:rPr lang="en-US" altLang="ja-JP" sz="1700" dirty="0" err="1" smtClean="0"/>
              <a:t>Lett</a:t>
            </a:r>
            <a:r>
              <a:rPr lang="en-US" altLang="ja-JP" sz="1700" dirty="0" smtClean="0"/>
              <a:t>. </a:t>
            </a:r>
            <a:r>
              <a:rPr lang="en-US" altLang="ja-JP" sz="1700" b="1" dirty="0" smtClean="0"/>
              <a:t>108</a:t>
            </a:r>
            <a:r>
              <a:rPr lang="en-US" altLang="ja-JP" sz="1700" dirty="0" smtClean="0"/>
              <a:t> </a:t>
            </a:r>
            <a:r>
              <a:rPr lang="en-US" altLang="ja-JP" sz="1700" dirty="0"/>
              <a:t>(</a:t>
            </a:r>
            <a:r>
              <a:rPr lang="en-US" altLang="ja-JP" sz="1700" dirty="0" smtClean="0"/>
              <a:t>2012)</a:t>
            </a:r>
            <a:endParaRPr lang="ja-JP" altLang="en-US" sz="1700" dirty="0"/>
          </a:p>
        </p:txBody>
      </p:sp>
      <p:pic>
        <p:nvPicPr>
          <p:cNvPr id="13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theta_{13}&#10;\end{align*}&lt;/body&gt;&#10;  &lt;fcolor&gt;FF000000&lt;/fcolor&gt;&#10;  &lt;bcolor&gt;FFFFFFFF&lt;/bcolor&gt;&#10;  &lt;transparent&gt;True&lt;/transparent&gt;&#10;  &lt;resolution&gt;1800&lt;/resolution&gt;&#10;  &lt;imageh&gt;216&lt;/imageh&gt;&#10;  &lt;imagew&gt;295&lt;/imagew&gt;&#10;  &lt;scale&gt;50&lt;/scale&gt;&#10;  &lt;cursor&gt;27&lt;/cursor&gt;&#10;&lt;/TeXTeX&gt;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4394" y="1862241"/>
            <a:ext cx="393333" cy="288000"/>
          </a:xfrm>
          <a:prstGeom prst="rect">
            <a:avLst/>
          </a:prstGeom>
        </p:spPr>
      </p:pic>
      <p:sp>
        <p:nvSpPr>
          <p:cNvPr id="14" name="テキスト ボックス 13"/>
          <p:cNvSpPr txBox="1"/>
          <p:nvPr/>
        </p:nvSpPr>
        <p:spPr>
          <a:xfrm>
            <a:off x="294140" y="922516"/>
            <a:ext cx="2801153" cy="639151"/>
          </a:xfrm>
          <a:prstGeom prst="rect">
            <a:avLst/>
          </a:prstGeom>
          <a:noFill/>
        </p:spPr>
        <p:txBody>
          <a:bodyPr wrap="none" lIns="99562" tIns="49782" rIns="99562" bIns="49782" rtlCol="0">
            <a:spAutoFit/>
          </a:bodyPr>
          <a:lstStyle/>
          <a:p>
            <a:r>
              <a:rPr lang="en-US" altLang="ja-JP" sz="3500" b="1" u="sng" dirty="0"/>
              <a:t>Introduction</a:t>
            </a:r>
            <a:endParaRPr lang="ja-JP" altLang="en-US" sz="3500" b="1" u="sng" dirty="0"/>
          </a:p>
        </p:txBody>
      </p:sp>
      <p:pic>
        <p:nvPicPr>
          <p:cNvPr id="23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theta_{23}&#10;\end{align*}&lt;/body&gt;&#10;  &lt;fcolor&gt;FF000000&lt;/fcolor&gt;&#10;  &lt;bcolor&gt;FFFFFFFF&lt;/bcolor&gt;&#10;  &lt;transparent&gt;True&lt;/transparent&gt;&#10;  &lt;resolution&gt;1800&lt;/resolution&gt;&#10;  &lt;imageh&gt;216&lt;/imageh&gt;&#10;  &lt;imagew&gt;295&lt;/imagew&gt;&#10;  &lt;scale&gt;50&lt;/scale&gt;&#10;  &lt;cursor&gt;27&lt;/cursor&gt;&#10;&lt;/TeXTeX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607" y="5580831"/>
            <a:ext cx="368749" cy="270000"/>
          </a:xfrm>
          <a:prstGeom prst="rect">
            <a:avLst/>
          </a:prstGeom>
        </p:spPr>
      </p:pic>
      <p:pic>
        <p:nvPicPr>
          <p:cNvPr id="24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theta_{13}&#10;\end{align*}&lt;/body&gt;&#10;  &lt;fcolor&gt;FF000000&lt;/fcolor&gt;&#10;  &lt;bcolor&gt;FFFFFFFF&lt;/bcolor&gt;&#10;  &lt;transparent&gt;True&lt;/transparent&gt;&#10;  &lt;resolution&gt;1800&lt;/resolution&gt;&#10;  &lt;imageh&gt;216&lt;/imageh&gt;&#10;  &lt;imagew&gt;295&lt;/imagew&gt;&#10;  &lt;scale&gt;50&lt;/scale&gt;&#10;  &lt;cursor&gt;25&lt;/cursor&gt;&#10;&lt;/TeXTeX&gt;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506" y="5580831"/>
            <a:ext cx="368749" cy="270000"/>
          </a:xfrm>
          <a:prstGeom prst="rect">
            <a:avLst/>
          </a:prstGeom>
        </p:spPr>
      </p:pic>
      <p:sp>
        <p:nvSpPr>
          <p:cNvPr id="26" name="テキスト ボックス 25"/>
          <p:cNvSpPr txBox="1"/>
          <p:nvPr/>
        </p:nvSpPr>
        <p:spPr>
          <a:xfrm>
            <a:off x="742539" y="5509984"/>
            <a:ext cx="927689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200" dirty="0" smtClean="0"/>
              <a:t>and        do not match the values predicted by tri-bi maximal anymore.</a:t>
            </a:r>
            <a:endParaRPr kumimoji="1" lang="ja-JP" altLang="en-US" sz="2200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6426821" y="4930653"/>
            <a:ext cx="4320479" cy="362146"/>
          </a:xfrm>
          <a:prstGeom prst="rect">
            <a:avLst/>
          </a:prstGeom>
          <a:noFill/>
        </p:spPr>
        <p:txBody>
          <a:bodyPr wrap="square" lIns="99562" tIns="49782" rIns="99562" bIns="49782" rtlCol="0">
            <a:spAutoFit/>
          </a:bodyPr>
          <a:lstStyle/>
          <a:p>
            <a:r>
              <a:rPr lang="en-US" altLang="ja-JP" sz="1700" dirty="0"/>
              <a:t>D. V. </a:t>
            </a:r>
            <a:r>
              <a:rPr lang="en-US" altLang="ja-JP" sz="1700" dirty="0" err="1" smtClean="0"/>
              <a:t>Forero</a:t>
            </a:r>
            <a:r>
              <a:rPr lang="en-US" altLang="ja-JP" sz="1700" dirty="0"/>
              <a:t> et al. </a:t>
            </a:r>
            <a:r>
              <a:rPr lang="en-US" altLang="ja-JP" sz="1700" dirty="0" smtClean="0"/>
              <a:t>Phys. Rev. D </a:t>
            </a:r>
            <a:r>
              <a:rPr lang="en-US" altLang="ja-JP" sz="1700" b="1" dirty="0" smtClean="0"/>
              <a:t>86</a:t>
            </a:r>
            <a:r>
              <a:rPr lang="en-US" altLang="ja-JP" sz="1700" dirty="0" smtClean="0"/>
              <a:t> </a:t>
            </a:r>
            <a:r>
              <a:rPr lang="en-US" altLang="ja-JP" sz="1700" dirty="0"/>
              <a:t>(2012)</a:t>
            </a:r>
            <a:endParaRPr lang="ja-JP" altLang="en-US" sz="1700" dirty="0"/>
          </a:p>
        </p:txBody>
      </p:sp>
      <p:sp>
        <p:nvSpPr>
          <p:cNvPr id="27" name="曲折矢印 26"/>
          <p:cNvSpPr/>
          <p:nvPr/>
        </p:nvSpPr>
        <p:spPr>
          <a:xfrm flipV="1">
            <a:off x="742539" y="6084887"/>
            <a:ext cx="1284225" cy="829145"/>
          </a:xfrm>
          <a:prstGeom prst="bentArrow">
            <a:avLst>
              <a:gd name="adj1" fmla="val 50000"/>
              <a:gd name="adj2" fmla="val 40755"/>
              <a:gd name="adj3" fmla="val 50000"/>
              <a:gd name="adj4" fmla="val 43750"/>
            </a:avLst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2106340" y="6374080"/>
            <a:ext cx="789716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200" dirty="0" smtClean="0"/>
              <a:t>We need to reconsider about th</a:t>
            </a:r>
            <a:r>
              <a:rPr lang="en-US" altLang="ja-JP" sz="2200" dirty="0" smtClean="0"/>
              <a:t>e origin of flavour structure!</a:t>
            </a:r>
            <a:endParaRPr kumimoji="1" lang="ja-JP" altLang="en-US" sz="2200" dirty="0"/>
          </a:p>
        </p:txBody>
      </p:sp>
      <p:pic>
        <p:nvPicPr>
          <p:cNvPr id="3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tabular} {|c|c|c|c||c|}&#10;\hline&#10;{Parameter} &amp;amp;{\rm Best fit} &amp;amp;2 $\sigma$ &amp;amp;3 $\sigma$ &amp;amp;{\rm tri-bi maximal} \\&#10;\hline&#10;$\sin \theta_{12}^2$ &#10;&amp;amp;${\color{red} 0.320}$&#10;&amp;amp;$0.29$-$0.35$&#10;&amp;amp;$0.27$-$0.37$&#10;&amp;amp;{\color{red} 1/3}\\&#10;\hline&#10;$\sin \theta_{23}^2$ &#10;&amp;amp;${\color{blue} 0.613}$&#10;&amp;amp;$0.38$-$0.66$&#10;&amp;amp;$0.36$-$0.68$&#10;&amp;amp;{\color{blue} 1/2}\\&#10;\hline&#10;$\sin \theta_{13}^2$&#10;&amp;amp;${\color{blue} 0.0246}$&#10;&amp;amp;$0.019$-$0.030$&#10;&amp;amp;$0.017$-$0.033$&#10;&amp;amp;${\color{blue} 0}$\\&#10;\hline&#10;$\Delta m_{21}^2 (10^{-5} {\rm eV}^2)$&#10;&amp;amp;$7.62$&#10;&amp;amp;$7.27$-$8.01$&#10;&amp;amp;$7.12$-$8.20$&#10;&amp;amp;*\\&#10;\hline&#10;$\Delta m_{32}^2 (10^{-5} {\rm eV}^2)$&#10;&amp;amp;$2.55$&#10;&amp;amp;$2.38$-$2.68$&#10;&amp;amp;$2.31$-$2.74$&#10;&amp;amp;*\\&#10;\hline&#10;\end{tabular}&lt;/body&gt;&#10;  &lt;fcolor&gt;FF000000&lt;/fcolor&gt;&#10;  &lt;bcolor&gt;FFFFFFFF&lt;/bcolor&gt;&#10;  &lt;transparent&gt;True&lt;/transparent&gt;&#10;  &lt;resolution&gt;1800&lt;/resolution&gt;&#10;  &lt;imageh&gt;2311&lt;/imageh&gt;&#10;  &lt;imagew&gt;8122&lt;/imagew&gt;&#10;  &lt;scale&gt;50&lt;/scale&gt;&#10;  &lt;cursor&gt;537&lt;/cursor&gt;&#10;&lt;/TeXTeX&gt;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123" y="2485648"/>
            <a:ext cx="8595777" cy="2445809"/>
          </a:xfrm>
          <a:prstGeom prst="rect">
            <a:avLst/>
          </a:prstGeom>
        </p:spPr>
      </p:pic>
      <p:pic>
        <p:nvPicPr>
          <p:cNvPr id="16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cdot&#10;\end{align*}&lt;/body&gt;&#10;  &lt;fcolor&gt;FF000000&lt;/fcolor&gt;&#10;  &lt;bcolor&gt;FFFFFFFF&lt;/bcolor&gt;&#10;  &lt;transparent&gt;True&lt;/transparent&gt;&#10;  &lt;resolution&gt;1800&lt;/resolution&gt;&#10;  &lt;imageh&gt;26&lt;/imageh&gt;&#10;  &lt;imagew&gt;26&lt;/imagew&gt;&#10;  &lt;scale&gt;50&lt;/scale&gt;&#10;  &lt;cursor&gt;21&lt;/cursor&gt;&#10;&lt;/TeXTeX&gt;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29422" y="1233084"/>
            <a:ext cx="84210" cy="79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857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94140" y="922516"/>
            <a:ext cx="5457330" cy="639151"/>
          </a:xfrm>
          <a:prstGeom prst="rect">
            <a:avLst/>
          </a:prstGeom>
          <a:noFill/>
        </p:spPr>
        <p:txBody>
          <a:bodyPr wrap="none" lIns="99562" tIns="49782" rIns="99562" bIns="49782" rtlCol="0">
            <a:spAutoFit/>
          </a:bodyPr>
          <a:lstStyle/>
          <a:p>
            <a:r>
              <a:rPr lang="en-US" altLang="ja-JP" sz="3500" b="1" u="sng" dirty="0"/>
              <a:t>Feature of mass matrices</a:t>
            </a:r>
            <a:endParaRPr lang="ja-JP" altLang="en-US" sz="3500" b="1" u="sng" dirty="0"/>
          </a:p>
        </p:txBody>
      </p:sp>
      <p:pic>
        <p:nvPicPr>
          <p:cNvPr id="3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cdot&#10;\end{align*}&lt;/body&gt;&#10;  &lt;fcolor&gt;FF000000&lt;/fcolor&gt;&#10;  &lt;bcolor&gt;FFFFFFFF&lt;/bcolor&gt;&#10;  &lt;transparent&gt;True&lt;/transparent&gt;&#10;  &lt;resolution&gt;1800&lt;/resolution&gt;&#10;  &lt;imageh&gt;26&lt;/imageh&gt;&#10;  &lt;imagew&gt;26&lt;/imagew&gt;&#10;  &lt;scale&gt;50&lt;/scale&gt;&#10;  &lt;cursor&gt;21&lt;/cursor&gt;&#10;&lt;/TeXTeX&gt;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9422" y="1233084"/>
            <a:ext cx="84210" cy="79392"/>
          </a:xfrm>
          <a:prstGeom prst="rect">
            <a:avLst/>
          </a:prstGeom>
        </p:spPr>
      </p:pic>
      <p:pic>
        <p:nvPicPr>
          <p:cNvPr id="6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begin{pmatrix}&#10;\left[y_1 e^{2i\phi_1} + y_1^\prime e^{-2i\phi_1} + y_1^{''}\right](s_1^2 - s_2^2)  &amp;amp; \cdots &amp;amp; \cdots \\&#10;\left[y_1 e^{2i\phi_1} + y_1^\prime e^{-2i\phi_1} + y_1^{''}\right] 2s_1 s_2 &amp;amp; \cdots &amp;amp; \cdots\\&#10;0 &amp;amp; \cdots &amp;amp; \cdots&#10;\end{pmatrix}&#10;+i\delta\phi &#10;\begin{pmatrix}&#10;-\left[y_1 e^{2i\phi_1} - y_1^\prime e^{-2i\phi_1}\right]2s_2^2 &amp;amp; \cdots &amp;amp; \cdots\\&#10; \left[y_1 e^{2i\phi_1} - y_1^\prime e^{-2i\phi_1}\right]2s_1 s_2 &amp;amp; \cdots &amp;amp; \cdots\\&#10;0 &amp;amp; \cdots &amp;amp; \cdots&#10;\end{pmatrix}\,,&#10;\end{align*}&lt;/body&gt;&#10;  &lt;fcolor&gt;FF000000&lt;/fcolor&gt;&#10;  &lt;bcolor&gt;FFFFFFFF&lt;/bcolor&gt;&#10;  &lt;transparent&gt;True&lt;/transparent&gt;&#10;  &lt;resolution&gt;1800&lt;/resolution&gt;&#10;  &lt;imageh&gt;1233&lt;/imageh&gt;&#10;  &lt;imagew&gt;10431&lt;/imagew&gt;&#10;  &lt;scale&gt;50&lt;/scale&gt;&#10;  &lt;cursor&gt;504&lt;/cursor&gt;&#10;&lt;/TeXTeX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690" y="3286672"/>
            <a:ext cx="9668573" cy="1167290"/>
          </a:xfrm>
          <a:prstGeom prst="rect">
            <a:avLst/>
          </a:prstGeom>
        </p:spPr>
      </p:pic>
      <p:sp>
        <p:nvSpPr>
          <p:cNvPr id="5" name="円/楕円 4"/>
          <p:cNvSpPr/>
          <p:nvPr/>
        </p:nvSpPr>
        <p:spPr>
          <a:xfrm>
            <a:off x="730690" y="2969104"/>
            <a:ext cx="4616011" cy="1667235"/>
          </a:xfrm>
          <a:prstGeom prst="ellipse">
            <a:avLst/>
          </a:prstGeom>
          <a:noFill/>
          <a:ln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/>
        </p:nvSpPr>
        <p:spPr>
          <a:xfrm>
            <a:off x="6357214" y="2969104"/>
            <a:ext cx="3497926" cy="1667235"/>
          </a:xfrm>
          <a:prstGeom prst="ellipse">
            <a:avLst/>
          </a:prstGeom>
          <a:noFill/>
          <a:ln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272173" y="5749717"/>
            <a:ext cx="3594640" cy="439097"/>
          </a:xfrm>
          <a:prstGeom prst="rect">
            <a:avLst/>
          </a:prstGeom>
          <a:noFill/>
        </p:spPr>
        <p:txBody>
          <a:bodyPr wrap="none" lIns="99562" tIns="49782" rIns="99562" bIns="49782" rtlCol="0">
            <a:spAutoFit/>
          </a:bodyPr>
          <a:lstStyle/>
          <a:p>
            <a:r>
              <a:rPr lang="en-US" altLang="ja-JP" sz="2200" dirty="0"/>
              <a:t>Correspond to </a:t>
            </a:r>
            <a:r>
              <a:rPr lang="en-US" altLang="ja-JP" sz="2200" dirty="0" err="1"/>
              <a:t>muon</a:t>
            </a:r>
            <a:r>
              <a:rPr lang="en-US" altLang="ja-JP" sz="2200" dirty="0"/>
              <a:t> mass</a:t>
            </a:r>
            <a:endParaRPr lang="ja-JP" altLang="en-US" sz="22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735359" y="5749717"/>
            <a:ext cx="3900813" cy="439097"/>
          </a:xfrm>
          <a:prstGeom prst="rect">
            <a:avLst/>
          </a:prstGeom>
          <a:noFill/>
        </p:spPr>
        <p:txBody>
          <a:bodyPr wrap="none" lIns="99562" tIns="49782" rIns="99562" bIns="49782" rtlCol="0">
            <a:spAutoFit/>
          </a:bodyPr>
          <a:lstStyle/>
          <a:p>
            <a:r>
              <a:rPr lang="en-US" altLang="ja-JP" sz="2200" dirty="0"/>
              <a:t>Correspond to electron mass</a:t>
            </a:r>
            <a:endParaRPr lang="ja-JP" altLang="en-US" sz="22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49188" y="6418179"/>
            <a:ext cx="8164531" cy="777645"/>
          </a:xfrm>
          <a:prstGeom prst="rect">
            <a:avLst/>
          </a:prstGeom>
          <a:noFill/>
        </p:spPr>
        <p:txBody>
          <a:bodyPr wrap="none" lIns="99562" tIns="49782" rIns="99562" bIns="49782" rtlCol="0">
            <a:spAutoFit/>
          </a:bodyPr>
          <a:lstStyle/>
          <a:p>
            <a:r>
              <a:rPr lang="en-US" altLang="ja-JP" sz="2200" dirty="0"/>
              <a:t>Small electron mass is induced by spontaneous CP violation, </a:t>
            </a:r>
          </a:p>
          <a:p>
            <a:r>
              <a:rPr lang="en-US" altLang="ja-JP" sz="2200" dirty="0"/>
              <a:t>that is, non-vanishing       .</a:t>
            </a:r>
            <a:endParaRPr lang="ja-JP" altLang="en-US" sz="2200" dirty="0"/>
          </a:p>
        </p:txBody>
      </p:sp>
      <p:sp>
        <p:nvSpPr>
          <p:cNvPr id="7" name="曲折矢印 6"/>
          <p:cNvSpPr/>
          <p:nvPr/>
        </p:nvSpPr>
        <p:spPr>
          <a:xfrm flipV="1">
            <a:off x="545342" y="6241789"/>
            <a:ext cx="621854" cy="732136"/>
          </a:xfrm>
          <a:prstGeom prst="bentArrow">
            <a:avLst>
              <a:gd name="adj1" fmla="val 49592"/>
              <a:gd name="adj2" fmla="val 50000"/>
              <a:gd name="adj3" fmla="val 25000"/>
              <a:gd name="adj4" fmla="val 43750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5" name="右矢印 14"/>
          <p:cNvSpPr/>
          <p:nvPr/>
        </p:nvSpPr>
        <p:spPr>
          <a:xfrm rot="13873275">
            <a:off x="2432833" y="4724033"/>
            <a:ext cx="958247" cy="7773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右矢印 17"/>
          <p:cNvSpPr/>
          <p:nvPr/>
        </p:nvSpPr>
        <p:spPr>
          <a:xfrm rot="18958118">
            <a:off x="7068534" y="4702727"/>
            <a:ext cx="938206" cy="7939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283723" y="5271478"/>
            <a:ext cx="4085159" cy="439097"/>
          </a:xfrm>
          <a:prstGeom prst="rect">
            <a:avLst/>
          </a:prstGeom>
          <a:noFill/>
        </p:spPr>
        <p:txBody>
          <a:bodyPr wrap="none" lIns="99562" tIns="49782" rIns="99562" bIns="49782" rtlCol="0">
            <a:spAutoFit/>
          </a:bodyPr>
          <a:lstStyle/>
          <a:p>
            <a:r>
              <a:rPr lang="en-US" altLang="ja-JP" sz="2200" dirty="0"/>
              <a:t>Each term is rank = 1 matrix.</a:t>
            </a:r>
            <a:endParaRPr lang="ja-JP" altLang="en-US" sz="2200" dirty="0"/>
          </a:p>
        </p:txBody>
      </p:sp>
      <p:sp>
        <p:nvSpPr>
          <p:cNvPr id="12" name="右カーブ矢印 11"/>
          <p:cNvSpPr/>
          <p:nvPr/>
        </p:nvSpPr>
        <p:spPr>
          <a:xfrm>
            <a:off x="730690" y="4490560"/>
            <a:ext cx="578995" cy="1636625"/>
          </a:xfrm>
          <a:prstGeom prst="curvedRightArrow">
            <a:avLst>
              <a:gd name="adj1" fmla="val 10879"/>
              <a:gd name="adj2" fmla="val 55608"/>
              <a:gd name="adj3" fmla="val 84334"/>
            </a:avLst>
          </a:prstGeom>
          <a:solidFill>
            <a:srgbClr val="0000FF"/>
          </a:solidFill>
          <a:ln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2" name="右カーブ矢印 21"/>
          <p:cNvSpPr/>
          <p:nvPr/>
        </p:nvSpPr>
        <p:spPr>
          <a:xfrm flipH="1">
            <a:off x="9621944" y="4477556"/>
            <a:ext cx="626886" cy="1636625"/>
          </a:xfrm>
          <a:prstGeom prst="curvedRightArrow">
            <a:avLst>
              <a:gd name="adj1" fmla="val 10879"/>
              <a:gd name="adj2" fmla="val 55608"/>
              <a:gd name="adj3" fmla="val 84334"/>
            </a:avLst>
          </a:prstGeom>
          <a:solidFill>
            <a:srgbClr val="0000FF"/>
          </a:solidFill>
          <a:ln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 lIns="91434" tIns="45717" rIns="91434" bIns="45717"/>
          <a:lstStyle/>
          <a:p>
            <a:fld id="{59960732-A5CB-482A-B5DD-15DA2DB8BE0B}" type="slidenum">
              <a:rPr kumimoji="1" lang="ja-JP" altLang="en-US" sz="1700"/>
              <a:pPr/>
              <a:t>20</a:t>
            </a:fld>
            <a:endParaRPr kumimoji="1" lang="ja-JP" altLang="en-US" sz="1700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49603" y="2131400"/>
            <a:ext cx="8839666" cy="777651"/>
          </a:xfrm>
          <a:prstGeom prst="rect">
            <a:avLst/>
          </a:prstGeom>
          <a:noFill/>
        </p:spPr>
        <p:txBody>
          <a:bodyPr wrap="none" lIns="99569" tIns="49785" rIns="99569" bIns="49785" rtlCol="0">
            <a:spAutoFit/>
          </a:bodyPr>
          <a:lstStyle/>
          <a:p>
            <a:r>
              <a:rPr lang="en-US" altLang="ja-JP" sz="2200" dirty="0"/>
              <a:t>When                                          , </a:t>
            </a:r>
          </a:p>
          <a:p>
            <a:r>
              <a:rPr lang="en-US" altLang="ja-JP" sz="2200" dirty="0"/>
              <a:t>the </a:t>
            </a:r>
            <a:r>
              <a:rPr lang="en-US" altLang="ja-JP" sz="2200" dirty="0" smtClean="0"/>
              <a:t>second term of charged </a:t>
            </a:r>
            <a:r>
              <a:rPr lang="en-US" altLang="ja-JP" sz="2200" dirty="0"/>
              <a:t>lepton mass matrix can be </a:t>
            </a:r>
            <a:r>
              <a:rPr lang="en-US" altLang="ja-JP" sz="2200" dirty="0" smtClean="0"/>
              <a:t>divided into</a:t>
            </a:r>
            <a:endParaRPr lang="ja-JP" altLang="en-US" sz="2200" dirty="0"/>
          </a:p>
        </p:txBody>
      </p:sp>
      <p:pic>
        <p:nvPicPr>
          <p:cNvPr id="23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phi_2 = \phi_1 + \delta \phi &#10;~(\delta \phi \ll 1)&#10;\end{align*}&lt;/body&gt;&#10;  &lt;fcolor&gt;FF000000&lt;/fcolor&gt;&#10;  &lt;bcolor&gt;FFFFFFFF&lt;/bcolor&gt;&#10;  &lt;transparent&gt;True&lt;/transparent&gt;&#10;  &lt;resolution&gt;1800&lt;/resolution&gt;&#10;  &lt;imageh&gt;249&lt;/imageh&gt;&#10;  &lt;imagew&gt;2446&lt;/imagew&gt;&#10;  &lt;scale&gt;50&lt;/scale&gt;&#10;  &lt;cursor&gt;48&lt;/cursor&gt;&#10;&lt;/TeXTeX&gt;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263" y="2207298"/>
            <a:ext cx="2991337" cy="311020"/>
          </a:xfrm>
          <a:prstGeom prst="rect">
            <a:avLst/>
          </a:prstGeom>
        </p:spPr>
      </p:pic>
      <p:sp>
        <p:nvSpPr>
          <p:cNvPr id="24" name="テキスト ボックス 23"/>
          <p:cNvSpPr txBox="1"/>
          <p:nvPr/>
        </p:nvSpPr>
        <p:spPr>
          <a:xfrm>
            <a:off x="449602" y="1716435"/>
            <a:ext cx="8688984" cy="439097"/>
          </a:xfrm>
          <a:prstGeom prst="rect">
            <a:avLst/>
          </a:prstGeom>
          <a:noFill/>
        </p:spPr>
        <p:txBody>
          <a:bodyPr wrap="none" lIns="99569" tIns="49785" rIns="99569" bIns="49785" rtlCol="0">
            <a:spAutoFit/>
          </a:bodyPr>
          <a:lstStyle/>
          <a:p>
            <a:r>
              <a:rPr lang="en-US" altLang="ja-JP" sz="2200" dirty="0"/>
              <a:t>This model has a relationship between electron mass and            .</a:t>
            </a:r>
            <a:endParaRPr lang="ja-JP" altLang="en-US" sz="2200" dirty="0"/>
          </a:p>
        </p:txBody>
      </p:sp>
      <p:pic>
        <p:nvPicPr>
          <p:cNvPr id="25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theta_{13}^{\rm PMNS}&#10;\end{align*}&lt;/body&gt;&#10;  &lt;fcolor&gt;FF000000&lt;/fcolor&gt;&#10;  &lt;bcolor&gt;FFFFFFFF&lt;/bcolor&gt;&#10;  &lt;transparent&gt;True&lt;/transparent&gt;&#10;  &lt;resolution&gt;1800&lt;/resolution&gt;&#10;  &lt;imageh&gt;290&lt;/imageh&gt;&#10;  &lt;imagew&gt;671&lt;/imagew&gt;&#10;  &lt;scale&gt;50&lt;/scale&gt;&#10;  &lt;cursor&gt;38&lt;/cursor&gt;&#10;&lt;/TeXTeX&gt;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6495" y="1767810"/>
            <a:ext cx="766589" cy="338390"/>
          </a:xfrm>
          <a:prstGeom prst="rect">
            <a:avLst/>
          </a:prstGeom>
        </p:spPr>
      </p:pic>
      <p:pic>
        <p:nvPicPr>
          <p:cNvPr id="20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delta \phi&#10;\end{align*}&lt;/body&gt;&#10;  &lt;fcolor&gt;FF000000&lt;/fcolor&gt;&#10;  &lt;bcolor&gt;FFFFFFFF&lt;/bcolor&gt;&#10;  &lt;transparent&gt;True&lt;/transparent&gt;&#10;  &lt;resolution&gt;1800&lt;/resolution&gt;&#10;  &lt;imageh&gt;227&lt;/imageh&gt;&#10;  &lt;imagew&gt;252&lt;/imagew&gt;&#10;  &lt;scale&gt;50&lt;/scale&gt;&#10;  &lt;cursor&gt;27&lt;/cursor&gt;&#10;&lt;/TeXTeX&gt;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4438" y="6836678"/>
            <a:ext cx="340174" cy="31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774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60732-A5CB-482A-B5DD-15DA2DB8BE0B}" type="slidenum">
              <a:rPr kumimoji="1" lang="ja-JP" altLang="en-US" smtClean="0"/>
              <a:pPr/>
              <a:t>21</a:t>
            </a:fld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94140" y="922515"/>
            <a:ext cx="8498226" cy="639151"/>
          </a:xfrm>
          <a:prstGeom prst="rect">
            <a:avLst/>
          </a:prstGeom>
          <a:noFill/>
        </p:spPr>
        <p:txBody>
          <a:bodyPr wrap="none" lIns="99569" tIns="49785" rIns="99569" bIns="49785" rtlCol="0">
            <a:spAutoFit/>
          </a:bodyPr>
          <a:lstStyle/>
          <a:p>
            <a:r>
              <a:rPr lang="en-US" altLang="ja-JP" sz="3500" b="1" u="sng" dirty="0" smtClean="0"/>
              <a:t>Parameter sets (Normal hierarchy case)</a:t>
            </a:r>
            <a:endParaRPr lang="ja-JP" altLang="en-US" sz="3500" b="1" u="sng" dirty="0"/>
          </a:p>
        </p:txBody>
      </p:sp>
      <p:pic>
        <p:nvPicPr>
          <p:cNvPr id="4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cdot&#10;\end{align*}&lt;/body&gt;&#10;  &lt;fcolor&gt;FF000000&lt;/fcolor&gt;&#10;  &lt;bcolor&gt;FFFFFFFF&lt;/bcolor&gt;&#10;  &lt;transparent&gt;True&lt;/transparent&gt;&#10;  &lt;resolution&gt;1800&lt;/resolution&gt;&#10;  &lt;imageh&gt;26&lt;/imageh&gt;&#10;  &lt;imagew&gt;26&lt;/imagew&gt;&#10;  &lt;scale&gt;50&lt;/scale&gt;&#10;  &lt;cursor&gt;21&lt;/cursor&gt;&#10;&lt;/TeXTeX&gt;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9421" y="1233084"/>
            <a:ext cx="84210" cy="7939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4210" y="2684006"/>
            <a:ext cx="687705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frac{1}{v}M^{\ell}&#10;&amp;amp;=&#10;\begin{pmatrix}&#10; 0 &amp;amp; 0 &amp;amp; 0 \\&#10; 0 &amp;amp; 0 &amp;amp; 0 \\&#10; y_1^0 &amp;amp; y_2^0 &amp;amp; y_3^0&#10;\end{pmatrix}&#10;%\nonumber \\&#10;+\frac{1}{\Lambda_F^2}\left[&#10;\begin{pmatrix}&#10; y_1\delta_1 &amp;amp; y_2\delta_1 &amp;amp; y_3\delta_1 \\&#10; y_1\delta_2 &amp;amp; y_2\delta_2 &amp;amp; y_3\delta_2 \\&#10; 0 &amp;amp; 0 &amp;amp; 0&#10;\end{pmatrix}&#10;+&#10;\begin{pmatrix}&#10; y_1^\prime\delta_1^* &amp;amp; y_2^\prime\delta_1^* &amp;amp; y_3^\prime\delta_1^* \\&#10; y_1^\prime\delta_2^* &amp;amp; y_2^\prime\delta_2^* &amp;amp; y_3^\prime\delta_2^* \\&#10; 0 &amp;amp; 0 &amp;amp; 0&#10;\end{pmatrix}&#10;+&#10;\begin{pmatrix}&#10; y_1^{''}\delta_a &amp;amp; y_2^{''}\delta_a &amp;amp; y_3^{''}\delta_a \\&#10; y_1^{''}\delta_b &amp;amp; y_2^{''}\delta_b &amp;amp; y_3^{''}\delta_b \\&#10; 0 &amp;amp; 0 &amp;amp; 0&#10;\end{pmatrix}&#10;\right],&#10;\end{align*}&lt;/body&gt;&#10;  &lt;fcolor&gt;FF000000&lt;/fcolor&gt;&#10;  &lt;bcolor&gt;FFFFFFFF&lt;/bcolor&gt;&#10;  &lt;transparent&gt;True&lt;/transparent&gt;&#10;  &lt;resolution&gt;1800&lt;/resolution&gt;&#10;  &lt;imageh&gt;1057&lt;/imageh&gt;&#10;  &lt;imagew&gt;11364&lt;/imagew&gt;&#10;  &lt;scale&gt;50&lt;/scale&gt;&#10;  &lt;cursor&gt;134&lt;/cursor&gt;&#10;&lt;/TeXTeX&gt;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631" y="1692399"/>
            <a:ext cx="10138209" cy="963129"/>
          </a:xfrm>
          <a:prstGeom prst="rect">
            <a:avLst/>
          </a:prstGeom>
        </p:spPr>
      </p:pic>
      <p:pic>
        <p:nvPicPr>
          <p:cNvPr id="7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frac{\Lambda_\nu}{v^2}{\cal M}_\nu&#10;&amp;amp;=&#10;\begin{pmatrix}&#10; f_\nu &amp;amp; 0 &amp;amp; 0 \\&#10; 0 &amp;amp; f_\nu &amp;amp; 0 \\&#10; 0 &amp;amp; 0 &amp;amp; f_\nu^\prime&#10;\end{pmatrix}&#10;+\frac{1}{\Lambda_F^2}&#10;\begin{pmatrix}&#10; 0 &amp;amp; 0 &amp;amp; g_\nu\delta_1 + g_\nu^\prime\delta_1^* + g_\nu^{''}\delta_a \\&#10; 0 &amp;amp; 0 &amp;amp; g_\nu\delta_2 + g_\nu^\prime\delta_2^* + g_\nu^{''}\delta_b \\&#10; g_\nu\delta_1 + g_\nu^\prime\delta_1^* + g_\nu^{''}\delta_a &amp;amp; g_\nu\delta_2 + g_\nu^\prime\delta_2^* + g_\nu^{''}\delta_b &amp;amp; 0&#10;\end{pmatrix}&#10;\nonumber \\&#10;&amp;amp;+\frac{1}{\Lambda_F^4}&#10;\begin{pmatrix}&#10;h_\nu\epsilon_1 + h_\nu^\prime\epsilon_1^* + h_\nu^{''}\epsilon_a + h_\nu^{'''}\epsilon_x + h_\nu^{''''}\epsilon_x^* &amp;amp; &#10;h_\nu\epsilon_2 + h_\nu^\prime\epsilon_2^* + h_\nu^{''}\epsilon_b + h_\nu^{'''}\epsilon_y + h_\nu^{''''}\epsilon_y^* &amp;amp; 0 \\&#10;h_\nu\epsilon_2 + h_\nu^\prime\epsilon_2^* + h_\nu^{''}\epsilon_b + h_\nu^{'''}\epsilon_y + h_\nu^{''''}\epsilon_y^* &amp;amp;&#10;-(h_\nu\epsilon_1 + h_\nu^\prime\epsilon_1^* + h_\nu^{''}\epsilon_a + h_\nu^{'''}\epsilon_x + h_\nu^{''''}\epsilon_x^*) &amp;amp; 0 \\&#10; 0 &amp;amp; 0 &amp;amp; 0&#10;\end{pmatrix}\,,&#10;\end{align*}&lt;/body&gt;&#10;  &lt;fcolor&gt;FF000000&lt;/fcolor&gt;&#10;  &lt;bcolor&gt;FFFFFFFF&lt;/bcolor&gt;&#10;  &lt;transparent&gt;True&lt;/transparent&gt;&#10;  &lt;resolution&gt;1800&lt;/resolution&gt;&#10;  &lt;imageh&gt;2277&lt;/imageh&gt;&#10;  &lt;imagew&gt;10784&lt;/imagew&gt;&#10;  &lt;scale&gt;50&lt;/scale&gt;&#10;  &lt;cursor&gt;53&lt;/cursor&gt;&#10;&lt;/TeXTeX&gt;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947" y="3708623"/>
            <a:ext cx="9613660" cy="2073250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588" y="5868863"/>
            <a:ext cx="6372225" cy="149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円/楕円 4"/>
          <p:cNvSpPr/>
          <p:nvPr/>
        </p:nvSpPr>
        <p:spPr>
          <a:xfrm>
            <a:off x="2160588" y="5796855"/>
            <a:ext cx="3086189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1130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角丸四角形 32"/>
          <p:cNvSpPr/>
          <p:nvPr/>
        </p:nvSpPr>
        <p:spPr>
          <a:xfrm>
            <a:off x="738188" y="6349011"/>
            <a:ext cx="9442632" cy="528137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94141" y="922516"/>
            <a:ext cx="7229545" cy="639151"/>
          </a:xfrm>
          <a:prstGeom prst="rect">
            <a:avLst/>
          </a:prstGeom>
          <a:noFill/>
        </p:spPr>
        <p:txBody>
          <a:bodyPr wrap="none" lIns="99562" tIns="49782" rIns="99562" bIns="49782" rtlCol="0">
            <a:spAutoFit/>
          </a:bodyPr>
          <a:lstStyle/>
          <a:p>
            <a:r>
              <a:rPr lang="en-US" altLang="ja-JP" sz="3500" b="1" u="sng" dirty="0"/>
              <a:t>Numerical Analysis (           plane)</a:t>
            </a:r>
            <a:endParaRPr lang="ja-JP" altLang="en-US" sz="3500" b="1" u="sng" dirty="0"/>
          </a:p>
        </p:txBody>
      </p:sp>
      <p:pic>
        <p:nvPicPr>
          <p:cNvPr id="4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cdot&#10;\end{align*}&lt;/body&gt;&#10;  &lt;fcolor&gt;FF000000&lt;/fcolor&gt;&#10;  &lt;bcolor&gt;FFFFFFFF&lt;/bcolor&gt;&#10;  &lt;transparent&gt;True&lt;/transparent&gt;&#10;  &lt;resolution&gt;1800&lt;/resolution&gt;&#10;  &lt;imageh&gt;26&lt;/imageh&gt;&#10;  &lt;imagew&gt;26&lt;/imagew&gt;&#10;  &lt;scale&gt;50&lt;/scale&gt;&#10;  &lt;cursor&gt;21&lt;/cursor&gt;&#10;&lt;/TeXTeX&gt;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9422" y="1233084"/>
            <a:ext cx="84210" cy="79392"/>
          </a:xfrm>
          <a:prstGeom prst="rect">
            <a:avLst/>
          </a:prstGeom>
        </p:spPr>
      </p:pic>
      <p:pic>
        <p:nvPicPr>
          <p:cNvPr id="9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theta_{13} {\text -} \theta_{23}&#10;\end{align*}&lt;/body&gt;&#10;  &lt;fcolor&gt;FF000000&lt;/fcolor&gt;&#10;  &lt;bcolor&gt;FFFFFFFF&lt;/bcolor&gt;&#10;  &lt;transparent&gt;True&lt;/transparent&gt;&#10;  &lt;resolution&gt;1800&lt;/resolution&gt;&#10;  &lt;imageh&gt;216&lt;/imageh&gt;&#10;  &lt;imagew&gt;706&lt;/imagew&gt;&#10;  &lt;scale&gt;50&lt;/scale&gt;&#10;  &lt;cursor&gt;49&lt;/cursor&gt;&#10;&lt;/TeXTeX&gt;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30959" y="1068083"/>
            <a:ext cx="1190968" cy="372158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7728531" y="2714620"/>
            <a:ext cx="457549" cy="408313"/>
          </a:xfrm>
          <a:prstGeom prst="rect">
            <a:avLst/>
          </a:prstGeom>
          <a:noFill/>
        </p:spPr>
        <p:txBody>
          <a:bodyPr wrap="none" lIns="99562" tIns="49782" rIns="99562" bIns="49782" rtlCol="0">
            <a:spAutoFit/>
          </a:bodyPr>
          <a:lstStyle/>
          <a:p>
            <a:r>
              <a:rPr kumimoji="1" lang="ja-JP" altLang="en-US" dirty="0" smtClean="0"/>
              <a:t>・</a:t>
            </a:r>
            <a:endParaRPr kumimoji="1" lang="ja-JP" altLang="en-US" dirty="0"/>
          </a:p>
        </p:txBody>
      </p:sp>
      <p:sp>
        <p:nvSpPr>
          <p:cNvPr id="13" name="角丸四角形 12"/>
          <p:cNvSpPr/>
          <p:nvPr/>
        </p:nvSpPr>
        <p:spPr>
          <a:xfrm>
            <a:off x="7798987" y="2476445"/>
            <a:ext cx="2743561" cy="142905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4" name="正方形/長方形 13"/>
          <p:cNvSpPr/>
          <p:nvPr/>
        </p:nvSpPr>
        <p:spPr>
          <a:xfrm>
            <a:off x="7863612" y="2272577"/>
            <a:ext cx="1554634" cy="39696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8109051" y="3040507"/>
            <a:ext cx="2584350" cy="408319"/>
          </a:xfrm>
          <a:prstGeom prst="rect">
            <a:avLst/>
          </a:prstGeom>
          <a:noFill/>
        </p:spPr>
        <p:txBody>
          <a:bodyPr wrap="square" lIns="99562" tIns="49782" rIns="99562" bIns="49782" rtlCol="0">
            <a:spAutoFit/>
          </a:bodyPr>
          <a:lstStyle/>
          <a:p>
            <a:r>
              <a:rPr lang="en-US" altLang="ja-JP" dirty="0"/>
              <a:t>a</a:t>
            </a:r>
            <a:r>
              <a:rPr kumimoji="1" lang="en-US" altLang="ja-JP" dirty="0" smtClean="0"/>
              <a:t>nd       in 1</a:t>
            </a:r>
            <a:r>
              <a:rPr kumimoji="1" lang="en-US" altLang="ja-JP" dirty="0" smtClean="0">
                <a:latin typeface="Symbol" pitchFamily="18" charset="2"/>
              </a:rPr>
              <a:t>s</a:t>
            </a:r>
            <a:r>
              <a:rPr kumimoji="1" lang="en-US" altLang="ja-JP" dirty="0" smtClean="0"/>
              <a:t> range</a:t>
            </a:r>
            <a:endParaRPr kumimoji="1" lang="ja-JP" altLang="en-US" dirty="0"/>
          </a:p>
        </p:txBody>
      </p:sp>
      <p:pic>
        <p:nvPicPr>
          <p:cNvPr id="21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m_e / m_\mu\,,&#10;\end{align*}&lt;/body&gt;&#10;  &lt;fcolor&gt;FF000000&lt;/fcolor&gt;&#10;  &lt;bcolor&gt;FFFFFFFF&lt;/bcolor&gt;&#10;  &lt;transparent&gt;True&lt;/transparent&gt;&#10;  &lt;resolution&gt;1800&lt;/resolution&gt;&#10;  &lt;imageh&gt;262&lt;/imageh&gt;&#10;  &lt;imagew&gt;887&lt;/imagew&gt;&#10;  &lt;scale&gt;50&lt;/scale&gt;&#10;  &lt;cursor&gt;27&lt;/cursor&gt;&#10;&lt;/TeXTeX&gt;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078257" y="2732623"/>
            <a:ext cx="1013358" cy="305716"/>
          </a:xfrm>
          <a:prstGeom prst="rect">
            <a:avLst/>
          </a:prstGeom>
        </p:spPr>
      </p:pic>
      <p:pic>
        <p:nvPicPr>
          <p:cNvPr id="22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m_\mu / m_\tau&#10;\end{align*}&lt;/body&gt;&#10;  &lt;fcolor&gt;FF000000&lt;/fcolor&gt;&#10;  &lt;bcolor&gt;FFFFFFFF&lt;/bcolor&gt;&#10;  &lt;transparent&gt;True&lt;/transparent&gt;&#10;  &lt;resolution&gt;1800&lt;/resolution&gt;&#10;  &lt;imageh&gt;262&lt;/imageh&gt;&#10;  &lt;imagew&gt;790&lt;/imagew&gt;&#10;  &lt;scale&gt;50&lt;/scale&gt;&#10;  &lt;cursor&gt;21&lt;/cursor&gt;&#10;&lt;/TeXTeX&gt;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102480" y="2732623"/>
            <a:ext cx="902539" cy="305716"/>
          </a:xfrm>
          <a:prstGeom prst="rect">
            <a:avLst/>
          </a:prstGeom>
        </p:spPr>
      </p:pic>
      <p:sp>
        <p:nvSpPr>
          <p:cNvPr id="24" name="テキスト ボックス 23"/>
          <p:cNvSpPr txBox="1"/>
          <p:nvPr/>
        </p:nvSpPr>
        <p:spPr>
          <a:xfrm>
            <a:off x="7845062" y="2228023"/>
            <a:ext cx="1708686" cy="408319"/>
          </a:xfrm>
          <a:prstGeom prst="rect">
            <a:avLst/>
          </a:prstGeom>
          <a:noFill/>
        </p:spPr>
        <p:txBody>
          <a:bodyPr wrap="square" lIns="99562" tIns="49782" rIns="99562" bIns="49782" rtlCol="0">
            <a:spAutoFit/>
          </a:bodyPr>
          <a:lstStyle/>
          <a:p>
            <a:r>
              <a:rPr kumimoji="1" lang="en-US" altLang="ja-JP" dirty="0" smtClean="0"/>
              <a:t>Constraints</a:t>
            </a:r>
            <a:endParaRPr kumimoji="1" lang="ja-JP" altLang="en-US" dirty="0"/>
          </a:p>
        </p:txBody>
      </p:sp>
      <p:pic>
        <p:nvPicPr>
          <p:cNvPr id="23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theta_{12}&#10;\end{align*}&lt;/body&gt;&#10;  &lt;fcolor&gt;FF000000&lt;/fcolor&gt;&#10;  &lt;bcolor&gt;FFFFFFFF&lt;/bcolor&gt;&#10;  &lt;transparent&gt;True&lt;/transparent&gt;&#10;  &lt;resolution&gt;1800&lt;/resolution&gt;&#10;  &lt;imageh&gt;213&lt;/imageh&gt;&#10;  &lt;imagew&gt;293&lt;/imagew&gt;&#10;  &lt;scale&gt;50&lt;/scale&gt;&#10;  &lt;cursor&gt;27&lt;/cursor&gt;&#10;&lt;/TeXTeX&gt;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696609" y="3102655"/>
            <a:ext cx="361503" cy="268412"/>
          </a:xfrm>
          <a:prstGeom prst="rect">
            <a:avLst/>
          </a:prstGeom>
        </p:spPr>
      </p:pic>
      <p:sp>
        <p:nvSpPr>
          <p:cNvPr id="26" name="テキスト ボックス 25"/>
          <p:cNvSpPr txBox="1"/>
          <p:nvPr/>
        </p:nvSpPr>
        <p:spPr>
          <a:xfrm>
            <a:off x="7728531" y="3498296"/>
            <a:ext cx="457549" cy="408313"/>
          </a:xfrm>
          <a:prstGeom prst="rect">
            <a:avLst/>
          </a:prstGeom>
          <a:noFill/>
        </p:spPr>
        <p:txBody>
          <a:bodyPr wrap="none" lIns="99562" tIns="49782" rIns="99562" bIns="49782" rtlCol="0">
            <a:spAutoFit/>
          </a:bodyPr>
          <a:lstStyle/>
          <a:p>
            <a:r>
              <a:rPr kumimoji="1" lang="ja-JP" altLang="en-US" dirty="0" smtClean="0"/>
              <a:t>・</a:t>
            </a:r>
            <a:endParaRPr kumimoji="1" lang="ja-JP" altLang="en-US" dirty="0"/>
          </a:p>
        </p:txBody>
      </p:sp>
      <p:pic>
        <p:nvPicPr>
          <p:cNvPr id="12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Sigma m_i &amp;lt; 0.6 {\rm eV}&#10;\end{align*}&lt;/body&gt;&#10;  &lt;fcolor&gt;FF000000&lt;/fcolor&gt;&#10;  &lt;bcolor&gt;FFFFFFFF&lt;/bcolor&gt;&#10;  &lt;transparent&gt;True&lt;/transparent&gt;&#10;  &lt;resolution&gt;1800&lt;/resolution&gt;&#10;  &lt;imageh&gt;209&lt;/imageh&gt;&#10;  &lt;imagew&gt;1411&lt;/imagew&gt;&#10;  &lt;scale&gt;50&lt;/scale&gt;&#10;  &lt;cursor&gt;32&lt;/cursor&gt;&#10;&lt;/TeXTeX&gt;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9075" y="3570016"/>
            <a:ext cx="1743501" cy="263768"/>
          </a:xfrm>
          <a:prstGeom prst="rect">
            <a:avLst/>
          </a:prstGeom>
        </p:spPr>
      </p:pic>
      <p:pic>
        <p:nvPicPr>
          <p:cNvPr id="1026" name="Picture 2" descr="C:\Users\Hiroyuki\Work\MISC\Araki_Ishida\draft\pmg_FINAL\arXiv\rct_atm_IH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3827" y="1859658"/>
            <a:ext cx="5551647" cy="3969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Hiroyuki\Work\MISC\Araki_Ishida\draft\pmg_FINAL\arXiv\rct_atm_NH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2375" y="1859658"/>
            <a:ext cx="5551648" cy="3969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1890008" y="1795828"/>
            <a:ext cx="1297537" cy="439097"/>
          </a:xfrm>
          <a:prstGeom prst="rect">
            <a:avLst/>
          </a:prstGeom>
          <a:noFill/>
        </p:spPr>
        <p:txBody>
          <a:bodyPr wrap="none" lIns="99562" tIns="49782" rIns="99562" bIns="49782" rtlCol="0">
            <a:spAutoFit/>
          </a:bodyPr>
          <a:lstStyle/>
          <a:p>
            <a:r>
              <a:rPr lang="en-US" altLang="ja-JP" sz="2200" dirty="0"/>
              <a:t>NH case</a:t>
            </a:r>
            <a:endParaRPr lang="ja-JP" altLang="en-US" sz="2200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5698861" y="1795828"/>
            <a:ext cx="1183724" cy="439097"/>
          </a:xfrm>
          <a:prstGeom prst="rect">
            <a:avLst/>
          </a:prstGeom>
          <a:noFill/>
        </p:spPr>
        <p:txBody>
          <a:bodyPr wrap="none" lIns="99562" tIns="49782" rIns="99562" bIns="49782" rtlCol="0">
            <a:spAutoFit/>
          </a:bodyPr>
          <a:lstStyle/>
          <a:p>
            <a:r>
              <a:rPr lang="en-US" altLang="ja-JP" sz="2200" dirty="0"/>
              <a:t>IH case</a:t>
            </a:r>
            <a:endParaRPr lang="ja-JP" altLang="en-US" sz="2200" dirty="0"/>
          </a:p>
        </p:txBody>
      </p:sp>
      <p:cxnSp>
        <p:nvCxnSpPr>
          <p:cNvPr id="29" name="直線矢印コネクタ 28"/>
          <p:cNvCxnSpPr/>
          <p:nvPr/>
        </p:nvCxnSpPr>
        <p:spPr>
          <a:xfrm flipH="1" flipV="1">
            <a:off x="2526976" y="3121827"/>
            <a:ext cx="995397" cy="2484824"/>
          </a:xfrm>
          <a:prstGeom prst="straightConnector1">
            <a:avLst/>
          </a:prstGeom>
          <a:ln w="1905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矢印コネクタ 31"/>
          <p:cNvCxnSpPr/>
          <p:nvPr/>
        </p:nvCxnSpPr>
        <p:spPr>
          <a:xfrm flipH="1" flipV="1">
            <a:off x="6233581" y="3121826"/>
            <a:ext cx="995397" cy="2484824"/>
          </a:xfrm>
          <a:prstGeom prst="straightConnector1">
            <a:avLst/>
          </a:prstGeom>
          <a:ln w="1905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2697203" y="5596407"/>
            <a:ext cx="3003132" cy="439097"/>
          </a:xfrm>
          <a:prstGeom prst="rect">
            <a:avLst/>
          </a:prstGeom>
          <a:noFill/>
        </p:spPr>
        <p:txBody>
          <a:bodyPr wrap="none" lIns="99562" tIns="49782" rIns="99562" bIns="49782" rtlCol="0">
            <a:spAutoFit/>
          </a:bodyPr>
          <a:lstStyle/>
          <a:p>
            <a:r>
              <a:rPr lang="en-US" altLang="ja-JP" sz="2200" dirty="0" err="1"/>
              <a:t>Fogli</a:t>
            </a:r>
            <a:r>
              <a:rPr lang="en-US" altLang="ja-JP" sz="2200" dirty="0"/>
              <a:t> </a:t>
            </a:r>
            <a:r>
              <a:rPr lang="en-US" altLang="ja-JP" sz="2200" i="1" dirty="0"/>
              <a:t>et al. </a:t>
            </a:r>
            <a:r>
              <a:rPr lang="en-US" altLang="ja-JP" sz="2200" dirty="0"/>
              <a:t>1205.5254</a:t>
            </a:r>
            <a:endParaRPr lang="ja-JP" altLang="en-US" sz="2200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6431113" y="5606652"/>
            <a:ext cx="2874892" cy="439097"/>
          </a:xfrm>
          <a:prstGeom prst="rect">
            <a:avLst/>
          </a:prstGeom>
          <a:noFill/>
        </p:spPr>
        <p:txBody>
          <a:bodyPr wrap="none" lIns="99562" tIns="49782" rIns="99562" bIns="49782" rtlCol="0">
            <a:spAutoFit/>
          </a:bodyPr>
          <a:lstStyle/>
          <a:p>
            <a:r>
              <a:rPr lang="en-US" altLang="ja-JP" sz="2200" dirty="0" err="1"/>
              <a:t>Forero</a:t>
            </a:r>
            <a:r>
              <a:rPr lang="en-US" altLang="ja-JP" sz="2200" dirty="0"/>
              <a:t> </a:t>
            </a:r>
            <a:r>
              <a:rPr lang="en-US" altLang="ja-JP" sz="2200" i="1" dirty="0"/>
              <a:t>et al. </a:t>
            </a:r>
            <a:r>
              <a:rPr lang="en-US" altLang="ja-JP" sz="2200" dirty="0"/>
              <a:t>PRD </a:t>
            </a:r>
            <a:r>
              <a:rPr lang="en-US" altLang="ja-JP" sz="2200" b="1" dirty="0"/>
              <a:t>86</a:t>
            </a:r>
            <a:endParaRPr lang="ja-JP" altLang="en-US" sz="2200" b="1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773441" y="6403024"/>
            <a:ext cx="9543385" cy="439097"/>
          </a:xfrm>
          <a:prstGeom prst="rect">
            <a:avLst/>
          </a:prstGeom>
          <a:noFill/>
        </p:spPr>
        <p:txBody>
          <a:bodyPr wrap="none" lIns="99562" tIns="49782" rIns="99562" bIns="49782" rtlCol="0">
            <a:spAutoFit/>
          </a:bodyPr>
          <a:lstStyle/>
          <a:p>
            <a:r>
              <a:rPr lang="en-US" altLang="ja-JP" sz="2200" dirty="0"/>
              <a:t>Nearly maximal         and relatively large         are successfully obtained.</a:t>
            </a:r>
            <a:endParaRPr lang="ja-JP" altLang="en-US" sz="2200" dirty="0"/>
          </a:p>
        </p:txBody>
      </p:sp>
      <p:pic>
        <p:nvPicPr>
          <p:cNvPr id="20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theta_{23}&#10;\end{align*}&lt;/body&gt;&#10;  &lt;fcolor&gt;FF000000&lt;/fcolor&gt;&#10;  &lt;bcolor&gt;FFFFFFFF&lt;/bcolor&gt;&#10;  &lt;transparent&gt;True&lt;/transparent&gt;&#10;  &lt;resolution&gt;1800&lt;/resolution&gt;&#10;  &lt;imageh&gt;216&lt;/imageh&gt;&#10;  &lt;imagew&gt;295&lt;/imagew&gt;&#10;  &lt;scale&gt;50&lt;/scale&gt;&#10;  &lt;cursor&gt;26&lt;/cursor&gt;&#10;&lt;/TeXTeX&gt;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3604" y="6447737"/>
            <a:ext cx="422896" cy="316259"/>
          </a:xfrm>
          <a:prstGeom prst="rect">
            <a:avLst/>
          </a:prstGeom>
        </p:spPr>
      </p:pic>
      <p:pic>
        <p:nvPicPr>
          <p:cNvPr id="31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theta_{13}&#10;\end{align*}&lt;/body&gt;&#10;  &lt;fcolor&gt;FF000000&lt;/fcolor&gt;&#10;  &lt;bcolor&gt;FFFFFFFF&lt;/bcolor&gt;&#10;  &lt;transparent&gt;True&lt;/transparent&gt;&#10;  &lt;resolution&gt;1800&lt;/resolution&gt;&#10;  &lt;imageh&gt;216&lt;/imageh&gt;&#10;  &lt;imagew&gt;295&lt;/imagew&gt;&#10;  &lt;scale&gt;50&lt;/scale&gt;&#10;  &lt;cursor&gt;25&lt;/cursor&gt;&#10;&lt;/TeXTeX&gt;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6346" y="6476222"/>
            <a:ext cx="422896" cy="316259"/>
          </a:xfrm>
          <a:prstGeom prst="rect">
            <a:avLst/>
          </a:prstGeom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 lIns="91434" tIns="45717" rIns="91434" bIns="45717"/>
          <a:lstStyle/>
          <a:p>
            <a:fld id="{59960732-A5CB-482A-B5DD-15DA2DB8BE0B}" type="slidenum">
              <a:rPr kumimoji="1" lang="ja-JP" altLang="en-US" sz="1700"/>
              <a:pPr/>
              <a:t>22</a:t>
            </a:fld>
            <a:endParaRPr kumimoji="1" lang="ja-JP" altLang="en-US" sz="1700" dirty="0"/>
          </a:p>
        </p:txBody>
      </p:sp>
    </p:spTree>
    <p:extLst>
      <p:ext uri="{BB962C8B-B14F-4D97-AF65-F5344CB8AC3E}">
        <p14:creationId xmlns:p14="http://schemas.microsoft.com/office/powerpoint/2010/main" val="713160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94141" y="922516"/>
            <a:ext cx="8407881" cy="639151"/>
          </a:xfrm>
          <a:prstGeom prst="rect">
            <a:avLst/>
          </a:prstGeom>
          <a:noFill/>
        </p:spPr>
        <p:txBody>
          <a:bodyPr wrap="none" lIns="99562" tIns="49782" rIns="99562" bIns="49782" rtlCol="0">
            <a:spAutoFit/>
          </a:bodyPr>
          <a:lstStyle/>
          <a:p>
            <a:r>
              <a:rPr lang="en-US" altLang="ja-JP" sz="3500" b="1" u="sng" dirty="0"/>
              <a:t>Possibility of Spontaneous CP Violation</a:t>
            </a:r>
            <a:endParaRPr lang="ja-JP" altLang="en-US" sz="3500" b="1" u="sng" dirty="0"/>
          </a:p>
        </p:txBody>
      </p:sp>
      <p:pic>
        <p:nvPicPr>
          <p:cNvPr id="3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cdot&#10;\end{align*}&lt;/body&gt;&#10;  &lt;fcolor&gt;FF000000&lt;/fcolor&gt;&#10;  &lt;bcolor&gt;FFFFFFFF&lt;/bcolor&gt;&#10;  &lt;transparent&gt;True&lt;/transparent&gt;&#10;  &lt;resolution&gt;1800&lt;/resolution&gt;&#10;  &lt;imageh&gt;26&lt;/imageh&gt;&#10;  &lt;imagew&gt;26&lt;/imagew&gt;&#10;  &lt;scale&gt;50&lt;/scale&gt;&#10;  &lt;cursor&gt;21&lt;/cursor&gt;&#10;&lt;/TeXTeX&gt;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9422" y="1233084"/>
            <a:ext cx="84210" cy="79392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325733" y="1751650"/>
            <a:ext cx="9029269" cy="777651"/>
          </a:xfrm>
          <a:prstGeom prst="rect">
            <a:avLst/>
          </a:prstGeom>
          <a:noFill/>
        </p:spPr>
        <p:txBody>
          <a:bodyPr wrap="none" lIns="99562" tIns="49782" rIns="99562" bIns="49782" rtlCol="0">
            <a:spAutoFit/>
          </a:bodyPr>
          <a:lstStyle/>
          <a:p>
            <a:r>
              <a:rPr lang="en-US" altLang="ja-JP" sz="2200" dirty="0"/>
              <a:t>We assume that the singlet scalar fields were completely decoupled </a:t>
            </a:r>
          </a:p>
          <a:p>
            <a:r>
              <a:rPr lang="en-US" altLang="ja-JP" sz="2200" dirty="0"/>
              <a:t>from the theory at high energy.</a:t>
            </a:r>
            <a:endParaRPr lang="ja-JP" altLang="en-US" sz="2200" dirty="0"/>
          </a:p>
        </p:txBody>
      </p:sp>
      <p:sp>
        <p:nvSpPr>
          <p:cNvPr id="5" name="右矢印 4"/>
          <p:cNvSpPr/>
          <p:nvPr/>
        </p:nvSpPr>
        <p:spPr>
          <a:xfrm>
            <a:off x="449603" y="2589749"/>
            <a:ext cx="388659" cy="396961"/>
          </a:xfrm>
          <a:prstGeom prst="righ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38262" y="2567661"/>
            <a:ext cx="7142535" cy="439097"/>
          </a:xfrm>
          <a:prstGeom prst="rect">
            <a:avLst/>
          </a:prstGeom>
          <a:noFill/>
        </p:spPr>
        <p:txBody>
          <a:bodyPr wrap="none" lIns="99562" tIns="49782" rIns="99562" bIns="49782" rtlCol="0">
            <a:spAutoFit/>
          </a:bodyPr>
          <a:lstStyle/>
          <a:p>
            <a:r>
              <a:rPr lang="en-US" altLang="ja-JP" sz="2200" dirty="0"/>
              <a:t>We investigate only the potential of the singlet scalar</a:t>
            </a:r>
            <a:endParaRPr lang="ja-JP" altLang="en-US" sz="22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21559" y="3145495"/>
            <a:ext cx="2278575" cy="439097"/>
          </a:xfrm>
          <a:prstGeom prst="rect">
            <a:avLst/>
          </a:prstGeom>
          <a:noFill/>
        </p:spPr>
        <p:txBody>
          <a:bodyPr wrap="none" lIns="99562" tIns="49782" rIns="99562" bIns="49782" rtlCol="0">
            <a:spAutoFit/>
          </a:bodyPr>
          <a:lstStyle/>
          <a:p>
            <a:r>
              <a:rPr lang="en-US" altLang="ja-JP" sz="2200" dirty="0"/>
              <a:t>Scalar potential</a:t>
            </a:r>
            <a:endParaRPr lang="ja-JP" altLang="en-US" sz="2200" dirty="0"/>
          </a:p>
        </p:txBody>
      </p:sp>
      <p:pic>
        <p:nvPicPr>
          <p:cNvPr id="9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V_S &amp;amp;= &#10;\alpha_S ( s_1^2 + s_2^2 ) &#10;+ \alpha_S' ( s_1^2 \cos 2 \phi_1 + s_2^2 \cos 2 \phi_2 ) &#10;+ \beta_S^a ( s_1^2 + s_2^2 )^2 \\&#10;&amp;amp;&#10;- 4 \beta_S^b s_1^2 s_2^2 \sin^2 ( \phi_1 - \phi_2 ) &#10;+ \beta_S^c \{ ( s_1^2 - s_2^2 )^2 + 4 s_1^2 s_2^2 \cos^2 ( \phi_1 - \phi_2 ) \} \\&#10;&amp;amp;&#10;+ \beta_S' \left[ s_1^4 \cos 4 \phi_1 + s_2^4 \cos 4 \phi_2 + 2 s_1^2 s_2^2 \cos [ 2 ( \phi_1 + \phi_2 ) ] \right] \\&#10;&amp;amp;&#10;+ \gamma_S ( s_1^2 + s_2^2 ) ( s_1^2 \cos 2 \phi_1 + s_2^2 \cos 2 \phi_2 ) \,.&#10;\end{align*}&lt;/body&gt;&#10;  &lt;fcolor&gt;FF000000&lt;/fcolor&gt;&#10;  &lt;bcolor&gt;FFFFFFFF&lt;/bcolor&gt;&#10;  &lt;transparent&gt;True&lt;/transparent&gt;&#10;  &lt;resolution&gt;1800&lt;/resolution&gt;&#10;  &lt;imageh&gt;1626&lt;/imageh&gt;&#10;  &lt;imagew&gt;7203&lt;/imagew&gt;&#10;  &lt;scale&gt;50&lt;/scale&gt;&#10;  &lt;cursor&gt;486&lt;/cursor&gt;&#10;&lt;/TeXTeX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529" y="3780632"/>
            <a:ext cx="9297258" cy="2143588"/>
          </a:xfrm>
          <a:prstGeom prst="rect">
            <a:avLst/>
          </a:prstGeom>
        </p:spPr>
      </p:pic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 lIns="91434" tIns="45717" rIns="91434" bIns="45717"/>
          <a:lstStyle/>
          <a:p>
            <a:fld id="{59960732-A5CB-482A-B5DD-15DA2DB8BE0B}" type="slidenum">
              <a:rPr kumimoji="1" lang="ja-JP" altLang="en-US" sz="1700"/>
              <a:pPr/>
              <a:t>23</a:t>
            </a:fld>
            <a:endParaRPr kumimoji="1" lang="ja-JP" altLang="en-US" sz="1700" dirty="0"/>
          </a:p>
        </p:txBody>
      </p:sp>
    </p:spTree>
    <p:extLst>
      <p:ext uri="{BB962C8B-B14F-4D97-AF65-F5344CB8AC3E}">
        <p14:creationId xmlns:p14="http://schemas.microsoft.com/office/powerpoint/2010/main" val="1722041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94141" y="922516"/>
            <a:ext cx="8407881" cy="639151"/>
          </a:xfrm>
          <a:prstGeom prst="rect">
            <a:avLst/>
          </a:prstGeom>
          <a:noFill/>
        </p:spPr>
        <p:txBody>
          <a:bodyPr wrap="none" lIns="99562" tIns="49782" rIns="99562" bIns="49782" rtlCol="0">
            <a:spAutoFit/>
          </a:bodyPr>
          <a:lstStyle/>
          <a:p>
            <a:r>
              <a:rPr lang="en-US" altLang="ja-JP" sz="3500" b="1" u="sng" dirty="0"/>
              <a:t>Possibility of Spontaneous CP Violation</a:t>
            </a:r>
            <a:endParaRPr lang="ja-JP" altLang="en-US" sz="3500" b="1" u="sng" dirty="0"/>
          </a:p>
        </p:txBody>
      </p:sp>
      <p:pic>
        <p:nvPicPr>
          <p:cNvPr id="3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cdot&#10;\end{align*}&lt;/body&gt;&#10;  &lt;fcolor&gt;FF000000&lt;/fcolor&gt;&#10;  &lt;bcolor&gt;FFFFFFFF&lt;/bcolor&gt;&#10;  &lt;transparent&gt;True&lt;/transparent&gt;&#10;  &lt;resolution&gt;1800&lt;/resolution&gt;&#10;  &lt;imageh&gt;26&lt;/imageh&gt;&#10;  &lt;imagew&gt;26&lt;/imagew&gt;&#10;  &lt;scale&gt;50&lt;/scale&gt;&#10;  &lt;cursor&gt;21&lt;/cursor&gt;&#10;&lt;/TeXTeX&gt;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9422" y="1233084"/>
            <a:ext cx="84210" cy="79392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325734" y="1751649"/>
            <a:ext cx="8738676" cy="439097"/>
          </a:xfrm>
          <a:prstGeom prst="rect">
            <a:avLst/>
          </a:prstGeom>
          <a:noFill/>
        </p:spPr>
        <p:txBody>
          <a:bodyPr wrap="none" lIns="99562" tIns="49782" rIns="99562" bIns="49782" rtlCol="0">
            <a:spAutoFit/>
          </a:bodyPr>
          <a:lstStyle/>
          <a:p>
            <a:r>
              <a:rPr lang="en-US" altLang="ja-JP" sz="2200" dirty="0"/>
              <a:t>The minimization conditions respect with the phases are given as</a:t>
            </a:r>
            <a:endParaRPr lang="ja-JP" altLang="en-US" sz="2200" dirty="0"/>
          </a:p>
        </p:txBody>
      </p:sp>
      <p:pic>
        <p:nvPicPr>
          <p:cNvPr id="10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frac{\partial V_S}{\partial \phi_1} &amp;amp;=&#10;  -2s_1^2\left[~\{ \alpha_S' + \gamma_S \left( s_1^2 + s_2^2 \right) \} \sin 2 \phi_1 &#10;+ 2 ( \beta_S^b + \beta_S^c ) s_2^2 \sin \left[ 2 \left( \phi_1 - \phi_2 \right) \right] \right.\\&#10;&amp;amp;\left. + 2 \beta_S' \left( s_1^2 \sin 4 \phi_1 + s_2^2 \sin \left[ 2 \left( \phi_1 + \phi_2 \right) \right] \right)~\right]=0\,,\\&#10;\frac{\partial V_S}{\partial \phi_2} &amp;amp;= &#10;  -2s_2^2\left[~\{ \alpha_S' + \gamma_S \left( s_1^2 + s_2^2 \right) \} \sin 2 \phi_2 &#10;- 2 ( \beta_S^b + \beta_S^c ) s_1^2 \sin \left[ 2 \left( \phi_1 - \phi_2 \right) \right] \right] \\&#10;&amp;amp;\left.+ 2 \beta_S' \left( s_2^2 \sin 4 \phi_2 + s_1^2 \sin \left[ 2 \left( \phi_1 + \phi_2 \right) \right] \right)~\right]=0 \,.&#10;\end{align*}&lt;/body&gt;&#10;  &lt;fcolor&gt;FF000000&lt;/fcolor&gt;&#10;  &lt;bcolor&gt;FFFFFFFF&lt;/bcolor&gt;&#10;  &lt;transparent&gt;True&lt;/transparent&gt;&#10;  &lt;resolution&gt;1800&lt;/resolution&gt;&#10;  &lt;imageh&gt;2148&lt;/imageh&gt;&#10;  &lt;imagew&gt;7999&lt;/imagew&gt;&#10;  &lt;scale&gt;50&lt;/scale&gt;&#10;  &lt;cursor&gt;731&lt;/cursor&gt;&#10;&lt;/TeXTeX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951" y="2244786"/>
            <a:ext cx="9941775" cy="2726728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345062" y="5043529"/>
            <a:ext cx="5629620" cy="777651"/>
          </a:xfrm>
          <a:prstGeom prst="rect">
            <a:avLst/>
          </a:prstGeom>
          <a:noFill/>
        </p:spPr>
        <p:txBody>
          <a:bodyPr wrap="none" lIns="99562" tIns="49782" rIns="99562" bIns="49782" rtlCol="0">
            <a:spAutoFit/>
          </a:bodyPr>
          <a:lstStyle/>
          <a:p>
            <a:r>
              <a:rPr lang="en-US" altLang="ja-JP" sz="2200" dirty="0"/>
              <a:t>For simplicity, we set                               </a:t>
            </a:r>
            <a:r>
              <a:rPr lang="en-US" altLang="ja-JP" sz="2200" dirty="0" smtClean="0"/>
              <a:t>. </a:t>
            </a:r>
            <a:endParaRPr lang="en-US" altLang="ja-JP" sz="2200" dirty="0"/>
          </a:p>
          <a:p>
            <a:r>
              <a:rPr lang="en-US" altLang="ja-JP" sz="2200" dirty="0"/>
              <a:t>Then we get,</a:t>
            </a:r>
            <a:endParaRPr lang="ja-JP" altLang="en-US" sz="2200" dirty="0"/>
          </a:p>
        </p:txBody>
      </p:sp>
      <p:pic>
        <p:nvPicPr>
          <p:cNvPr id="12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alpha_S' = \beta_S' = \gamma_S =0&#10;\end{align*}&lt;/body&gt;&#10;  &lt;fcolor&gt;FF000000&lt;/fcolor&gt;&#10;  &lt;bcolor&gt;FFFFFFFF&lt;/bcolor&gt;&#10;  &lt;transparent&gt;True&lt;/transparent&gt;&#10;  &lt;resolution&gt;1800&lt;/resolution&gt;&#10;  &lt;imageh&gt;266&lt;/imageh&gt;&#10;  &lt;imagew&gt;1963&lt;/imagew&gt;&#10;  &lt;scale&gt;50&lt;/scale&gt;&#10;  &lt;cursor&gt;50&lt;/cursor&gt;&#10;&lt;/TeXTeX&gt;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6836" y="5112394"/>
            <a:ext cx="2242643" cy="310386"/>
          </a:xfrm>
          <a:prstGeom prst="rect">
            <a:avLst/>
          </a:prstGeom>
        </p:spPr>
      </p:pic>
      <p:pic>
        <p:nvPicPr>
          <p:cNvPr id="13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2(\beta_S^b + \beta_S^c)s_2^2\sin[2(\phi_1 - \phi_2)]=0,~~&#10;2(\beta_S^b + \beta_S^c)s_1^2\sin[2(\phi_1 - \phi_2)]=0.&#10;\end{align*}&lt;/body&gt;&#10;  &lt;fcolor&gt;FF000000&lt;/fcolor&gt;&#10;  &lt;bcolor&gt;FFFFFFFF&lt;/bcolor&gt;&#10;  &lt;transparent&gt;True&lt;/transparent&gt;&#10;  &lt;resolution&gt;1800&lt;/resolution&gt;&#10;  &lt;imageh&gt;290&lt;/imageh&gt;&#10;  &lt;imagew&gt;7326&lt;/imagew&gt;&#10;  &lt;scale&gt;50&lt;/scale&gt;&#10;  &lt;cursor&gt;131&lt;/cursor&gt;&#10;&lt;/TeXTeX&gt;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99" y="5919391"/>
            <a:ext cx="9127503" cy="369031"/>
          </a:xfrm>
          <a:prstGeom prst="rect">
            <a:avLst/>
          </a:prstGeom>
        </p:spPr>
      </p:pic>
      <p:sp>
        <p:nvSpPr>
          <p:cNvPr id="14" name="テキスト ボックス 13"/>
          <p:cNvSpPr txBox="1"/>
          <p:nvPr/>
        </p:nvSpPr>
        <p:spPr>
          <a:xfrm>
            <a:off x="343589" y="6475041"/>
            <a:ext cx="3370221" cy="439097"/>
          </a:xfrm>
          <a:prstGeom prst="rect">
            <a:avLst/>
          </a:prstGeom>
          <a:noFill/>
        </p:spPr>
        <p:txBody>
          <a:bodyPr wrap="none" lIns="99562" tIns="49782" rIns="99562" bIns="49782" rtlCol="0">
            <a:spAutoFit/>
          </a:bodyPr>
          <a:lstStyle/>
          <a:p>
            <a:r>
              <a:rPr lang="en-US" altLang="ja-JP" sz="2200" dirty="0"/>
              <a:t>These condition suppose</a:t>
            </a:r>
            <a:endParaRPr lang="ja-JP" altLang="en-US" sz="2200" dirty="0"/>
          </a:p>
        </p:txBody>
      </p:sp>
      <p:pic>
        <p:nvPicPr>
          <p:cNvPr id="15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phi_1 = \phi_2\,.&#10;\end{align*}&lt;/body&gt;&#10;  &lt;fcolor&gt;FF000000&lt;/fcolor&gt;&#10;  &lt;bcolor&gt;FFFFFFFF&lt;/bcolor&gt;&#10;  &lt;transparent&gt;True&lt;/transparent&gt;&#10;  &lt;resolution&gt;1800&lt;/resolution&gt;&#10;  &lt;imageh&gt;223&lt;/imageh&gt;&#10;  &lt;imagew&gt;930&lt;/imagew&gt;&#10;  &lt;scale&gt;50&lt;/scale&gt;&#10;  &lt;cursor&gt;34&lt;/cursor&gt;&#10;&lt;/TeXTeX&gt;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0994" y="6580019"/>
            <a:ext cx="1175957" cy="288000"/>
          </a:xfrm>
          <a:prstGeom prst="rect">
            <a:avLst/>
          </a:prstGeom>
        </p:spPr>
      </p:pic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 lIns="91434" tIns="45717" rIns="91434" bIns="45717"/>
          <a:lstStyle/>
          <a:p>
            <a:fld id="{59960732-A5CB-482A-B5DD-15DA2DB8BE0B}" type="slidenum">
              <a:rPr kumimoji="1" lang="ja-JP" altLang="en-US" sz="1700"/>
              <a:pPr/>
              <a:t>24</a:t>
            </a:fld>
            <a:endParaRPr kumimoji="1" lang="ja-JP" altLang="en-US" sz="1700" dirty="0"/>
          </a:p>
        </p:txBody>
      </p:sp>
    </p:spTree>
    <p:extLst>
      <p:ext uri="{BB962C8B-B14F-4D97-AF65-F5344CB8AC3E}">
        <p14:creationId xmlns:p14="http://schemas.microsoft.com/office/powerpoint/2010/main" val="3116114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0236" y="1729705"/>
            <a:ext cx="8180838" cy="509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60732-A5CB-482A-B5DD-15DA2DB8BE0B}" type="slidenum">
              <a:rPr kumimoji="1" lang="ja-JP" altLang="en-US" smtClean="0"/>
              <a:pPr/>
              <a:t>25</a:t>
            </a:fld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562724" y="6826667"/>
            <a:ext cx="42666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T. Araki @26</a:t>
            </a:r>
            <a:r>
              <a:rPr lang="en-US" altLang="ja-JP" baseline="30000" dirty="0" smtClean="0"/>
              <a:t>th</a:t>
            </a:r>
            <a:r>
              <a:rPr lang="en-US" altLang="ja-JP" dirty="0" smtClean="0"/>
              <a:t> neutrino conference</a:t>
            </a:r>
            <a:endParaRPr kumimoji="1" lang="ja-JP" altLang="en-US" dirty="0"/>
          </a:p>
        </p:txBody>
      </p:sp>
      <p:sp>
        <p:nvSpPr>
          <p:cNvPr id="4" name="円/楕円 3"/>
          <p:cNvSpPr/>
          <p:nvPr/>
        </p:nvSpPr>
        <p:spPr>
          <a:xfrm>
            <a:off x="2388816" y="3096555"/>
            <a:ext cx="648072" cy="208823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円/楕円 6"/>
          <p:cNvSpPr/>
          <p:nvPr/>
        </p:nvSpPr>
        <p:spPr>
          <a:xfrm>
            <a:off x="3186460" y="3198066"/>
            <a:ext cx="648072" cy="10801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36487" y="5220791"/>
            <a:ext cx="3021981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B050"/>
                </a:solidFill>
              </a:rPr>
              <a:t>Completely hierarchical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381145" y="2200135"/>
            <a:ext cx="2909771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C000"/>
                </a:solidFill>
              </a:rPr>
              <a:t>Completely degenerate</a:t>
            </a:r>
            <a:endParaRPr kumimoji="1" lang="ja-JP" altLang="en-US" dirty="0">
              <a:solidFill>
                <a:srgbClr val="FFC000"/>
              </a:solidFill>
            </a:endParaRPr>
          </a:p>
        </p:txBody>
      </p:sp>
      <p:sp>
        <p:nvSpPr>
          <p:cNvPr id="6" name="円/楕円 5"/>
          <p:cNvSpPr/>
          <p:nvPr/>
        </p:nvSpPr>
        <p:spPr>
          <a:xfrm>
            <a:off x="3978548" y="2556495"/>
            <a:ext cx="648072" cy="792088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/楕円 10"/>
          <p:cNvSpPr/>
          <p:nvPr/>
        </p:nvSpPr>
        <p:spPr>
          <a:xfrm>
            <a:off x="8371036" y="2376361"/>
            <a:ext cx="648072" cy="792088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520282" y="4028593"/>
            <a:ext cx="4706738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Focusing region : Partially degenerate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2" name="円/楕円 11"/>
          <p:cNvSpPr/>
          <p:nvPr/>
        </p:nvSpPr>
        <p:spPr>
          <a:xfrm>
            <a:off x="7638334" y="2952539"/>
            <a:ext cx="648072" cy="10801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94141" y="922515"/>
            <a:ext cx="7352079" cy="639151"/>
          </a:xfrm>
          <a:prstGeom prst="rect">
            <a:avLst/>
          </a:prstGeom>
          <a:noFill/>
        </p:spPr>
        <p:txBody>
          <a:bodyPr wrap="none" lIns="99569" tIns="49785" rIns="99569" bIns="49785" rtlCol="0">
            <a:spAutoFit/>
          </a:bodyPr>
          <a:lstStyle/>
          <a:p>
            <a:r>
              <a:rPr lang="en-US" altLang="ja-JP" sz="3500" b="1" u="sng" dirty="0" smtClean="0"/>
              <a:t>Hierarchy among neutrino masses</a:t>
            </a:r>
            <a:endParaRPr lang="ja-JP" altLang="en-US" sz="3500" b="1" u="sng" dirty="0"/>
          </a:p>
        </p:txBody>
      </p:sp>
      <p:pic>
        <p:nvPicPr>
          <p:cNvPr id="15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cdot&#10;\end{align*}&lt;/body&gt;&#10;  &lt;fcolor&gt;FF000000&lt;/fcolor&gt;&#10;  &lt;bcolor&gt;FFFFFFFF&lt;/bcolor&gt;&#10;  &lt;transparent&gt;True&lt;/transparent&gt;&#10;  &lt;resolution&gt;1800&lt;/resolution&gt;&#10;  &lt;imageh&gt;26&lt;/imageh&gt;&#10;  &lt;imagew&gt;26&lt;/imagew&gt;&#10;  &lt;scale&gt;50&lt;/scale&gt;&#10;  &lt;cursor&gt;21&lt;/cursor&gt;&#10;&lt;/TeXTeX&gt;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9421" y="1233084"/>
            <a:ext cx="84210" cy="79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18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60732-A5CB-482A-B5DD-15DA2DB8BE0B}" type="slidenum">
              <a:rPr kumimoji="1" lang="ja-JP" altLang="en-US" smtClean="0"/>
              <a:pPr/>
              <a:t>3</a:t>
            </a:fld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0" y="6498191"/>
            <a:ext cx="10693400" cy="441140"/>
          </a:xfrm>
          <a:prstGeom prst="rect">
            <a:avLst/>
          </a:prstGeom>
          <a:noFill/>
        </p:spPr>
        <p:txBody>
          <a:bodyPr wrap="square" lIns="99562" tIns="49782" rIns="99562" bIns="49782" rtlCol="0">
            <a:spAutoFit/>
          </a:bodyPr>
          <a:lstStyle/>
          <a:p>
            <a:pPr algn="ctr"/>
            <a:r>
              <a:rPr lang="en-US" altLang="ja-JP" sz="2200" dirty="0"/>
              <a:t>What is the guidepost?</a:t>
            </a:r>
            <a:endParaRPr lang="ja-JP" altLang="en-US" sz="2200" dirty="0"/>
          </a:p>
        </p:txBody>
      </p:sp>
      <p:sp>
        <p:nvSpPr>
          <p:cNvPr id="4" name="正方形/長方形 3"/>
          <p:cNvSpPr/>
          <p:nvPr/>
        </p:nvSpPr>
        <p:spPr>
          <a:xfrm>
            <a:off x="294140" y="3050899"/>
            <a:ext cx="899868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200" dirty="0" smtClean="0"/>
              <a:t>Even if such symmetries were </a:t>
            </a:r>
            <a:r>
              <a:rPr lang="en-US" altLang="ja-JP" sz="2200" dirty="0"/>
              <a:t>ensured at very high energy,</a:t>
            </a:r>
            <a:endParaRPr lang="en-US" altLang="ja-JP" sz="2200" dirty="0" smtClean="0"/>
          </a:p>
          <a:p>
            <a:r>
              <a:rPr lang="en-US" altLang="ja-JP" sz="2200" dirty="0"/>
              <a:t>it should be </a:t>
            </a:r>
            <a:r>
              <a:rPr lang="en-US" altLang="ja-JP" sz="2200" dirty="0" smtClean="0"/>
              <a:t>broken or hidden at low energy.</a:t>
            </a:r>
            <a:endParaRPr lang="ja-JP" altLang="en-US" sz="2200" dirty="0"/>
          </a:p>
        </p:txBody>
      </p:sp>
      <p:sp>
        <p:nvSpPr>
          <p:cNvPr id="5" name="正方形/長方形 4"/>
          <p:cNvSpPr/>
          <p:nvPr/>
        </p:nvSpPr>
        <p:spPr>
          <a:xfrm>
            <a:off x="287478" y="4059011"/>
            <a:ext cx="808355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200" dirty="0" smtClean="0"/>
              <a:t>Furthermore, we don’t know how to break these symmetries.</a:t>
            </a:r>
            <a:endParaRPr lang="ja-JP" altLang="en-US" sz="2200" dirty="0"/>
          </a:p>
        </p:txBody>
      </p:sp>
      <p:sp>
        <p:nvSpPr>
          <p:cNvPr id="6" name="正方形/長方形 5"/>
          <p:cNvSpPr/>
          <p:nvPr/>
        </p:nvSpPr>
        <p:spPr>
          <a:xfrm>
            <a:off x="935913" y="4798996"/>
            <a:ext cx="428388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200" dirty="0" smtClean="0"/>
              <a:t>Spontaneously? </a:t>
            </a:r>
            <a:r>
              <a:rPr lang="en-US" altLang="ja-JP" sz="2200" dirty="0"/>
              <a:t>o</a:t>
            </a:r>
            <a:r>
              <a:rPr lang="en-US" altLang="ja-JP" sz="2200" dirty="0" smtClean="0"/>
              <a:t>r Explicitly?</a:t>
            </a:r>
            <a:endParaRPr lang="ja-JP" altLang="en-US" sz="22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94140" y="922516"/>
            <a:ext cx="2470921" cy="639145"/>
          </a:xfrm>
          <a:prstGeom prst="rect">
            <a:avLst/>
          </a:prstGeom>
          <a:noFill/>
        </p:spPr>
        <p:txBody>
          <a:bodyPr wrap="none" lIns="99562" tIns="49782" rIns="99562" bIns="49782" rtlCol="0">
            <a:spAutoFit/>
          </a:bodyPr>
          <a:lstStyle/>
          <a:p>
            <a:r>
              <a:rPr lang="en-US" altLang="ja-JP" sz="3500" b="1" u="sng" dirty="0" smtClean="0"/>
              <a:t>Motivation</a:t>
            </a:r>
            <a:endParaRPr lang="ja-JP" altLang="en-US" sz="3500" b="1" u="sng" dirty="0"/>
          </a:p>
        </p:txBody>
      </p:sp>
      <p:sp>
        <p:nvSpPr>
          <p:cNvPr id="9" name="正方形/長方形 8"/>
          <p:cNvSpPr/>
          <p:nvPr/>
        </p:nvSpPr>
        <p:spPr>
          <a:xfrm>
            <a:off x="287478" y="1844030"/>
            <a:ext cx="1059163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200" dirty="0" smtClean="0"/>
              <a:t>We would like to understand the origin of flavour structure </a:t>
            </a:r>
          </a:p>
          <a:p>
            <a:r>
              <a:rPr lang="en-US" altLang="ja-JP" sz="2200" dirty="0"/>
              <a:t>b</a:t>
            </a:r>
            <a:r>
              <a:rPr lang="en-US" altLang="ja-JP" sz="2200" dirty="0" smtClean="0"/>
              <a:t>y introducing some symmetries, </a:t>
            </a:r>
          </a:p>
          <a:p>
            <a:r>
              <a:rPr lang="en-US" altLang="ja-JP" sz="2200" dirty="0" smtClean="0"/>
              <a:t>BUT…</a:t>
            </a:r>
            <a:endParaRPr lang="ja-JP" altLang="en-US" sz="2200" dirty="0"/>
          </a:p>
        </p:txBody>
      </p:sp>
      <p:sp>
        <p:nvSpPr>
          <p:cNvPr id="10" name="正方形/長方形 9"/>
          <p:cNvSpPr/>
          <p:nvPr/>
        </p:nvSpPr>
        <p:spPr>
          <a:xfrm>
            <a:off x="5937240" y="4818901"/>
            <a:ext cx="291955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200" dirty="0" smtClean="0"/>
              <a:t>Slightly? </a:t>
            </a:r>
            <a:r>
              <a:rPr lang="en-US" altLang="ja-JP" sz="2200" dirty="0"/>
              <a:t>or </a:t>
            </a:r>
            <a:r>
              <a:rPr lang="en-US" altLang="ja-JP" sz="2200" dirty="0" smtClean="0"/>
              <a:t>Grossly</a:t>
            </a:r>
            <a:r>
              <a:rPr lang="en-US" altLang="ja-JP" sz="2200" dirty="0"/>
              <a:t>?</a:t>
            </a:r>
            <a:endParaRPr lang="ja-JP" altLang="en-US" sz="2200" dirty="0"/>
          </a:p>
        </p:txBody>
      </p:sp>
      <p:sp>
        <p:nvSpPr>
          <p:cNvPr id="11" name="角丸四角形 10"/>
          <p:cNvSpPr/>
          <p:nvPr/>
        </p:nvSpPr>
        <p:spPr>
          <a:xfrm>
            <a:off x="935913" y="4798996"/>
            <a:ext cx="4032448" cy="450792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角丸四角形 11"/>
          <p:cNvSpPr/>
          <p:nvPr/>
        </p:nvSpPr>
        <p:spPr>
          <a:xfrm>
            <a:off x="5907028" y="4808948"/>
            <a:ext cx="2949766" cy="450792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ストライプ矢印 12"/>
          <p:cNvSpPr/>
          <p:nvPr/>
        </p:nvSpPr>
        <p:spPr>
          <a:xfrm rot="5400000">
            <a:off x="4878648" y="5134300"/>
            <a:ext cx="936104" cy="1626640"/>
          </a:xfrm>
          <a:prstGeom prst="stripedRightArrow">
            <a:avLst>
              <a:gd name="adj1" fmla="val 50000"/>
              <a:gd name="adj2" fmla="val 6240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角丸四角形 20"/>
          <p:cNvSpPr/>
          <p:nvPr/>
        </p:nvSpPr>
        <p:spPr>
          <a:xfrm>
            <a:off x="3690516" y="6498191"/>
            <a:ext cx="3312368" cy="45079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5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cdot&#10;\end{align*}&lt;/body&gt;&#10;  &lt;fcolor&gt;FF000000&lt;/fcolor&gt;&#10;  &lt;bcolor&gt;FFFFFFFF&lt;/bcolor&gt;&#10;  &lt;transparent&gt;True&lt;/transparent&gt;&#10;  &lt;resolution&gt;1800&lt;/resolution&gt;&#10;  &lt;imageh&gt;26&lt;/imageh&gt;&#10;  &lt;imagew&gt;26&lt;/imagew&gt;&#10;  &lt;scale&gt;50&lt;/scale&gt;&#10;  &lt;cursor&gt;21&lt;/cursor&gt;&#10;&lt;/TeXTeX&gt;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9422" y="1233084"/>
            <a:ext cx="84210" cy="79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58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94139" y="922515"/>
            <a:ext cx="2470935" cy="639151"/>
          </a:xfrm>
          <a:prstGeom prst="rect">
            <a:avLst/>
          </a:prstGeom>
          <a:noFill/>
        </p:spPr>
        <p:txBody>
          <a:bodyPr wrap="none" lIns="99569" tIns="49785" rIns="99569" bIns="49785" rtlCol="0">
            <a:spAutoFit/>
          </a:bodyPr>
          <a:lstStyle/>
          <a:p>
            <a:r>
              <a:rPr lang="en-US" altLang="ja-JP" sz="3500" b="1" u="sng" dirty="0"/>
              <a:t>Motivation</a:t>
            </a:r>
            <a:endParaRPr lang="ja-JP" altLang="en-US" sz="3500" b="1" u="sng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94139" y="1637043"/>
            <a:ext cx="8501432" cy="439097"/>
          </a:xfrm>
          <a:prstGeom prst="rect">
            <a:avLst/>
          </a:prstGeom>
          <a:noFill/>
        </p:spPr>
        <p:txBody>
          <a:bodyPr wrap="none" lIns="99569" tIns="49785" rIns="99569" bIns="49785" rtlCol="0">
            <a:spAutoFit/>
          </a:bodyPr>
          <a:lstStyle/>
          <a:p>
            <a:r>
              <a:rPr lang="en-US" altLang="ja-JP" sz="2200" dirty="0"/>
              <a:t>One of the possible guide for searching such broken symmetries</a:t>
            </a:r>
            <a:endParaRPr lang="ja-JP" altLang="en-US" sz="2200" dirty="0"/>
          </a:p>
        </p:txBody>
      </p:sp>
      <p:sp>
        <p:nvSpPr>
          <p:cNvPr id="5" name="右矢印 4"/>
          <p:cNvSpPr/>
          <p:nvPr/>
        </p:nvSpPr>
        <p:spPr>
          <a:xfrm>
            <a:off x="531916" y="2272180"/>
            <a:ext cx="842094" cy="317569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9" tIns="49785" rIns="99569" bIns="49785"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388860" y="2192788"/>
            <a:ext cx="3430044" cy="439097"/>
          </a:xfrm>
          <a:prstGeom prst="rect">
            <a:avLst/>
          </a:prstGeom>
          <a:noFill/>
        </p:spPr>
        <p:txBody>
          <a:bodyPr wrap="none" lIns="99569" tIns="49785" rIns="99569" bIns="49785" rtlCol="0">
            <a:spAutoFit/>
          </a:bodyPr>
          <a:lstStyle/>
          <a:p>
            <a:r>
              <a:rPr lang="en-US" altLang="ja-JP" sz="2200" dirty="0"/>
              <a:t>’t </a:t>
            </a:r>
            <a:r>
              <a:rPr lang="en-US" altLang="ja-JP" sz="2200" dirty="0" err="1"/>
              <a:t>Hooft’s</a:t>
            </a:r>
            <a:r>
              <a:rPr lang="en-US" altLang="ja-JP" sz="2200" dirty="0"/>
              <a:t> criterion (1980)</a:t>
            </a:r>
            <a:endParaRPr lang="ja-JP" altLang="en-US" sz="22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62124" y="2986710"/>
            <a:ext cx="10579862" cy="777651"/>
          </a:xfrm>
          <a:prstGeom prst="rect">
            <a:avLst/>
          </a:prstGeom>
          <a:noFill/>
        </p:spPr>
        <p:txBody>
          <a:bodyPr wrap="square" lIns="99569" tIns="49785" rIns="99569" bIns="49785" rtlCol="0">
            <a:spAutoFit/>
          </a:bodyPr>
          <a:lstStyle/>
          <a:p>
            <a:r>
              <a:rPr lang="en-US" altLang="ja-JP" sz="2200" dirty="0"/>
              <a:t>If a new symmetry appears in the model when arbitrary parameters set to zero, </a:t>
            </a:r>
          </a:p>
          <a:p>
            <a:r>
              <a:rPr lang="en-US" altLang="ja-JP" sz="2200" dirty="0"/>
              <a:t>such parameters are naturally small.</a:t>
            </a:r>
            <a:endParaRPr lang="ja-JP" altLang="en-US" sz="2200" dirty="0"/>
          </a:p>
        </p:txBody>
      </p:sp>
      <p:sp>
        <p:nvSpPr>
          <p:cNvPr id="9" name="角丸四角形 8"/>
          <p:cNvSpPr/>
          <p:nvPr/>
        </p:nvSpPr>
        <p:spPr>
          <a:xfrm>
            <a:off x="162124" y="2823167"/>
            <a:ext cx="10417739" cy="1111490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9" tIns="49785" rIns="99569" bIns="49785"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79286" y="4116824"/>
            <a:ext cx="5460536" cy="439097"/>
          </a:xfrm>
          <a:prstGeom prst="rect">
            <a:avLst/>
          </a:prstGeom>
          <a:noFill/>
        </p:spPr>
        <p:txBody>
          <a:bodyPr wrap="none" lIns="99569" tIns="49785" rIns="99569" bIns="49785" rtlCol="0">
            <a:spAutoFit/>
          </a:bodyPr>
          <a:lstStyle/>
          <a:p>
            <a:r>
              <a:rPr lang="en-US" altLang="ja-JP" sz="2200" dirty="0"/>
              <a:t>For example ; Lepton number symmetry</a:t>
            </a:r>
            <a:endParaRPr lang="ja-JP" altLang="en-US" sz="22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99395" y="4667390"/>
            <a:ext cx="7626962" cy="777651"/>
          </a:xfrm>
          <a:prstGeom prst="rect">
            <a:avLst/>
          </a:prstGeom>
          <a:noFill/>
        </p:spPr>
        <p:txBody>
          <a:bodyPr wrap="none" lIns="99569" tIns="49785" rIns="99569" bIns="49785" rtlCol="0">
            <a:spAutoFit/>
          </a:bodyPr>
          <a:lstStyle/>
          <a:p>
            <a:r>
              <a:rPr lang="en-US" altLang="ja-JP" sz="2200" dirty="0"/>
              <a:t>In the limit of massless neutrinos in the effective theory, </a:t>
            </a:r>
          </a:p>
          <a:p>
            <a:r>
              <a:rPr lang="en-US" altLang="ja-JP" sz="2200" dirty="0"/>
              <a:t>the lepton number symmetry appears.</a:t>
            </a:r>
            <a:endParaRPr lang="ja-JP" altLang="en-US" sz="22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557753" y="5800649"/>
            <a:ext cx="6869575" cy="439097"/>
          </a:xfrm>
          <a:prstGeom prst="rect">
            <a:avLst/>
          </a:prstGeom>
          <a:noFill/>
        </p:spPr>
        <p:txBody>
          <a:bodyPr wrap="none" lIns="99569" tIns="49785" rIns="99569" bIns="49785" rtlCol="0">
            <a:spAutoFit/>
          </a:bodyPr>
          <a:lstStyle/>
          <a:p>
            <a:r>
              <a:rPr lang="en-US" altLang="ja-JP" sz="2200" dirty="0"/>
              <a:t>: this effective term violates lepton number 2 units.</a:t>
            </a:r>
            <a:endParaRPr lang="ja-JP" altLang="en-US" sz="2200" dirty="0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60732-A5CB-482A-B5DD-15DA2DB8BE0B}" type="slidenum">
              <a:rPr kumimoji="1" lang="ja-JP" altLang="en-US" sz="1700"/>
              <a:pPr/>
              <a:t>4</a:t>
            </a:fld>
            <a:endParaRPr kumimoji="1" lang="ja-JP" altLang="en-US" sz="1700" dirty="0"/>
          </a:p>
        </p:txBody>
      </p:sp>
      <p:pic>
        <p:nvPicPr>
          <p:cNvPr id="16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cdot&#10;\end{align*}&lt;/body&gt;&#10;  &lt;fcolor&gt;FF000000&lt;/fcolor&gt;&#10;  &lt;bcolor&gt;FFFFFFFF&lt;/bcolor&gt;&#10;  &lt;transparent&gt;True&lt;/transparent&gt;&#10;  &lt;resolution&gt;1800&lt;/resolution&gt;&#10;  &lt;imageh&gt;26&lt;/imageh&gt;&#10;  &lt;imagew&gt;26&lt;/imagew&gt;&#10;  &lt;scale&gt;50&lt;/scale&gt;&#10;  &lt;cursor&gt;21&lt;/cursor&gt;&#10;&lt;/TeXTeX&gt;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9422" y="1233084"/>
            <a:ext cx="84210" cy="79392"/>
          </a:xfrm>
          <a:prstGeom prst="rect">
            <a:avLst/>
          </a:prstGeom>
        </p:spPr>
      </p:pic>
      <p:pic>
        <p:nvPicPr>
          <p:cNvPr id="3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frac{Y^2 v^2}{\Lambda_\nu}&#10;\bar{\nu}^C\, \nu&#10;\end{align*}&lt;/body&gt;&#10;  &lt;fcolor&gt;FF000000&lt;/fcolor&gt;&#10;  &lt;bcolor&gt;FFFFFFFF&lt;/bcolor&gt;&#10;  &lt;transparent&gt;True&lt;/transparent&gt;&#10;  &lt;resolution&gt;1800&lt;/resolution&gt;&#10;  &lt;imageh&gt;583&lt;/imageh&gt;&#10;  &lt;imagew&gt;1062&lt;/imagew&gt;&#10;  &lt;scale&gt;50&lt;/scale&gt;&#10;  &lt;cursor&gt;3&lt;/cursor&gt;&#10;&lt;/TeXTeX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3401" y="5676663"/>
            <a:ext cx="1314390" cy="6802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60732-A5CB-482A-B5DD-15DA2DB8BE0B}" type="slidenum">
              <a:rPr kumimoji="1" lang="ja-JP" altLang="en-US" smtClean="0"/>
              <a:pPr/>
              <a:t>5</a:t>
            </a:fld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94139" y="922515"/>
            <a:ext cx="2470935" cy="639151"/>
          </a:xfrm>
          <a:prstGeom prst="rect">
            <a:avLst/>
          </a:prstGeom>
          <a:noFill/>
        </p:spPr>
        <p:txBody>
          <a:bodyPr wrap="none" lIns="99569" tIns="49785" rIns="99569" bIns="49785" rtlCol="0">
            <a:spAutoFit/>
          </a:bodyPr>
          <a:lstStyle/>
          <a:p>
            <a:r>
              <a:rPr lang="en-US" altLang="ja-JP" sz="3500" b="1" u="sng" dirty="0"/>
              <a:t>Motivation</a:t>
            </a:r>
            <a:endParaRPr lang="ja-JP" altLang="en-US" sz="3500" b="1" u="sng" dirty="0"/>
          </a:p>
        </p:txBody>
      </p:sp>
      <p:pic>
        <p:nvPicPr>
          <p:cNvPr id="4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cdot&#10;\end{align*}&lt;/body&gt;&#10;  &lt;fcolor&gt;FF000000&lt;/fcolor&gt;&#10;  &lt;bcolor&gt;FFFFFFFF&lt;/bcolor&gt;&#10;  &lt;transparent&gt;True&lt;/transparent&gt;&#10;  &lt;resolution&gt;1800&lt;/resolution&gt;&#10;  &lt;imageh&gt;26&lt;/imageh&gt;&#10;  &lt;imagew&gt;26&lt;/imagew&gt;&#10;  &lt;scale&gt;50&lt;/scale&gt;&#10;  &lt;cursor&gt;21&lt;/cursor&gt;&#10;&lt;/TeXTeX&gt;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9421" y="1233084"/>
            <a:ext cx="84210" cy="79392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294139" y="1637043"/>
            <a:ext cx="6547372" cy="439097"/>
          </a:xfrm>
          <a:prstGeom prst="rect">
            <a:avLst/>
          </a:prstGeom>
          <a:noFill/>
        </p:spPr>
        <p:txBody>
          <a:bodyPr wrap="none" lIns="99569" tIns="49785" rIns="99569" bIns="49785" rtlCol="0">
            <a:spAutoFit/>
          </a:bodyPr>
          <a:lstStyle/>
          <a:p>
            <a:r>
              <a:rPr lang="en-US" altLang="ja-JP" sz="2200" dirty="0" smtClean="0"/>
              <a:t>Candidates of small parameters in lepton sector</a:t>
            </a:r>
            <a:endParaRPr lang="ja-JP" altLang="en-US" sz="2200" dirty="0"/>
          </a:p>
        </p:txBody>
      </p:sp>
      <p:pic>
        <p:nvPicPr>
          <p:cNvPr id="7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theta_{13} \ll \theta_{12}\,,\theta_{23}&#10;\end{align*}&lt;/body&gt;&#10;  &lt;fcolor&gt;FF000000&lt;/fcolor&gt;&#10;  &lt;bcolor&gt;FFFFFFFF&lt;/bcolor&gt;&#10;  &lt;transparent&gt;True&lt;/transparent&gt;&#10;  &lt;resolution&gt;1800&lt;/resolution&gt;&#10;  &lt;imageh&gt;223&lt;/imageh&gt;&#10;  &lt;imagew&gt;1491&lt;/imagew&gt;&#10;  &lt;scale&gt;50&lt;/scale&gt;&#10;  &lt;cursor&gt;57&lt;/cursor&gt;&#10;&lt;/TeXTeX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044" y="2257073"/>
            <a:ext cx="1925599" cy="288000"/>
          </a:xfrm>
          <a:prstGeom prst="rect">
            <a:avLst/>
          </a:prstGeom>
        </p:spPr>
      </p:pic>
      <p:pic>
        <p:nvPicPr>
          <p:cNvPr id="8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|\theta_{23}-45^\circ|\ll \theta_{23}&#10;\end{align*}&lt;/body&gt;&#10;  &lt;fcolor&gt;FF000000&lt;/fcolor&gt;&#10;  &lt;bcolor&gt;FFFFFFFF&lt;/bcolor&gt;&#10;  &lt;transparent&gt;True&lt;/transparent&gt;&#10;  &lt;resolution&gt;1800&lt;/resolution&gt;&#10;  &lt;imageh&gt;249&lt;/imageh&gt;&#10;  &lt;imagew&gt;1798&lt;/imagew&gt;&#10;  &lt;scale&gt;50&lt;/scale&gt;&#10;  &lt;cursor&gt;53&lt;/cursor&gt;&#10;&lt;/TeXTeX&gt;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044" y="2764014"/>
            <a:ext cx="2211041" cy="306201"/>
          </a:xfrm>
          <a:prstGeom prst="rect">
            <a:avLst/>
          </a:prstGeom>
        </p:spPr>
      </p:pic>
      <p:pic>
        <p:nvPicPr>
          <p:cNvPr id="9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Delta m^2_{12}=(m_2^\nu)^2 - (m_1^\nu)^2 \ll \Delta m^2_{23} =|(m_3^\nu)^2 - (m_2^\nu)^2|\end{align*}&lt;/body&gt;&#10;  &lt;fcolor&gt;FF000000&lt;/fcolor&gt;&#10;  &lt;bcolor&gt;FFFFFFFF&lt;/bcolor&gt;&#10;  &lt;transparent&gt;True&lt;/transparent&gt;&#10;  &lt;resolution&gt;1800&lt;/resolution&gt;&#10;  &lt;imageh&gt;284&lt;/imageh&gt;&#10;  &lt;imagew&gt;5625&lt;/imagew&gt;&#10;  &lt;scale&gt;50&lt;/scale&gt;&#10;  &lt;cursor&gt;106&lt;/cursor&gt;&#10;&lt;/TeXTeX&gt;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044" y="3342221"/>
            <a:ext cx="6002110" cy="303040"/>
          </a:xfrm>
          <a:prstGeom prst="rect">
            <a:avLst/>
          </a:prstGeom>
        </p:spPr>
      </p:pic>
      <p:pic>
        <p:nvPicPr>
          <p:cNvPr id="10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m_1^{u,d,\ell},~m_2^{u,d,\ell} \ll m_3^{u,d,\ell}&#10;\end{align*}&lt;/body&gt;&#10;  &lt;fcolor&gt;FF000000&lt;/fcolor&gt;&#10;  &lt;bcolor&gt;FFFFFFFF&lt;/bcolor&gt;&#10;  &lt;transparent&gt;True&lt;/transparent&gt;&#10;  &lt;resolution&gt;1800&lt;/resolution&gt;&#10;  &lt;imageh&gt;312&lt;/imageh&gt;&#10;  &lt;imagew&gt;2519&lt;/imagew&gt;&#10;  &lt;scale&gt;50&lt;/scale&gt;&#10;  &lt;cursor&gt;65&lt;/cursor&gt;&#10;&lt;/TeXTeX&gt;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044" y="3889592"/>
            <a:ext cx="2653040" cy="328602"/>
          </a:xfrm>
          <a:prstGeom prst="rect">
            <a:avLst/>
          </a:prstGeom>
        </p:spPr>
      </p:pic>
      <p:pic>
        <p:nvPicPr>
          <p:cNvPr id="12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theta_{ij}^{\rm quark} \ll \theta_{ij}^{\rm lepton}&#10;\end{align*}&lt;/body&gt;&#10;  &lt;fcolor&gt;FF000000&lt;/fcolor&gt;&#10;  &lt;bcolor&gt;FFFFFFFF&lt;/bcolor&gt;&#10;  &lt;transparent&gt;True&lt;/transparent&gt;&#10;  &lt;resolution&gt;1800&lt;/resolution&gt;&#10;  &lt;imageh&gt;345&lt;/imageh&gt;&#10;  &lt;imagew&gt;1668&lt;/imagew&gt;&#10;  &lt;scale&gt;50&lt;/scale&gt;&#10;  &lt;cursor&gt;67&lt;/cursor&gt;&#10;&lt;/TeXTeX&gt;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044" y="4442381"/>
            <a:ext cx="2022729" cy="418370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461896" y="2185630"/>
            <a:ext cx="42030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200" dirty="0" smtClean="0"/>
              <a:t>1.</a:t>
            </a:r>
            <a:endParaRPr kumimoji="1" lang="ja-JP" altLang="en-US" sz="22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64670" y="2701672"/>
            <a:ext cx="42030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200" dirty="0" smtClean="0"/>
              <a:t>2.</a:t>
            </a:r>
            <a:endParaRPr kumimoji="1" lang="ja-JP" altLang="en-US" sz="22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64670" y="3278298"/>
            <a:ext cx="42030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200" dirty="0" smtClean="0"/>
              <a:t>3.</a:t>
            </a:r>
            <a:endParaRPr kumimoji="1" lang="ja-JP" altLang="en-US" sz="22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64670" y="3838450"/>
            <a:ext cx="42030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200" dirty="0" smtClean="0"/>
              <a:t>4.</a:t>
            </a:r>
            <a:endParaRPr kumimoji="1" lang="ja-JP" altLang="en-US" sz="22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64670" y="4413353"/>
            <a:ext cx="42030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200" dirty="0" smtClean="0"/>
              <a:t>5.</a:t>
            </a:r>
            <a:endParaRPr kumimoji="1" lang="ja-JP" altLang="en-US" sz="2200" dirty="0"/>
          </a:p>
        </p:txBody>
      </p:sp>
      <p:pic>
        <p:nvPicPr>
          <p:cNvPr id="18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}&#10;\end{align*}&lt;/body&gt;&#10;  &lt;fcolor&gt;FF000000&lt;/fcolor&gt;&#10;  &lt;bcolor&gt;FFFFFFFF&lt;/bcolor&gt;&#10;  &lt;transparent&gt;True&lt;/transparent&gt;&#10;  &lt;resolution&gt;1800&lt;/resolution&gt;&#10;  &lt;imageh&gt;249&lt;/imageh&gt;&#10;  &lt;imagew&gt;88&lt;/imagew&gt;&#10;  &lt;scale&gt;50&lt;/scale&gt;&#10;  &lt;cursor&gt;18&lt;/cursor&gt;&#10;&lt;/TeXTeX&gt;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0476" y="2271315"/>
            <a:ext cx="134432" cy="760770"/>
          </a:xfrm>
          <a:prstGeom prst="rect">
            <a:avLst/>
          </a:prstGeom>
        </p:spPr>
      </p:pic>
      <p:pic>
        <p:nvPicPr>
          <p:cNvPr id="23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mu \mathchar`- \tau\, {\rm symmetry}&#10;\end{align*}&lt;/body&gt;&#10;  &lt;fcolor&gt;FF000000&lt;/fcolor&gt;&#10;  &lt;bcolor&gt;FFFFFFFF&lt;/bcolor&gt;&#10;  &lt;transparent&gt;True&lt;/transparent&gt;&#10;  &lt;resolution&gt;1800&lt;/resolution&gt;&#10;  &lt;imageh&gt;207&lt;/imageh&gt;&#10;  &lt;imagew&gt;1482&lt;/imagew&gt;&#10;  &lt;scale&gt;50&lt;/scale&gt;&#10;  &lt;cursor&gt;31&lt;/cursor&gt;&#10;&lt;/TeXTeX&gt;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993" y="2486263"/>
            <a:ext cx="2255175" cy="314994"/>
          </a:xfrm>
          <a:prstGeom prst="rect">
            <a:avLst/>
          </a:prstGeom>
        </p:spPr>
      </p:pic>
      <p:sp>
        <p:nvSpPr>
          <p:cNvPr id="24" name="対角する 2 つの角を切り取った四角形 23"/>
          <p:cNvSpPr/>
          <p:nvPr/>
        </p:nvSpPr>
        <p:spPr>
          <a:xfrm>
            <a:off x="461896" y="3269651"/>
            <a:ext cx="6685004" cy="1663108"/>
          </a:xfrm>
          <a:prstGeom prst="snip2Diag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7375726" y="3881656"/>
            <a:ext cx="1510737" cy="439097"/>
          </a:xfrm>
          <a:prstGeom prst="rect">
            <a:avLst/>
          </a:prstGeom>
          <a:noFill/>
        </p:spPr>
        <p:txBody>
          <a:bodyPr wrap="none" lIns="99569" tIns="49785" rIns="99569" bIns="49785" rtlCol="0">
            <a:spAutoFit/>
          </a:bodyPr>
          <a:lstStyle/>
          <a:p>
            <a:r>
              <a:rPr lang="en-US" altLang="ja-JP" sz="2200" dirty="0" smtClean="0"/>
              <a:t>This work</a:t>
            </a:r>
            <a:endParaRPr lang="ja-JP" altLang="en-US" sz="2200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0" y="5364807"/>
            <a:ext cx="10693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200" dirty="0" smtClean="0"/>
              <a:t>What happens when we focus on these small parameters?</a:t>
            </a:r>
            <a:endParaRPr kumimoji="1" lang="ja-JP" altLang="en-US" sz="2200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5934742" y="2257073"/>
            <a:ext cx="3926909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700" dirty="0"/>
              <a:t>T. Fukuyama and H. </a:t>
            </a:r>
            <a:r>
              <a:rPr lang="en-US" altLang="ja-JP" sz="1700" dirty="0" smtClean="0"/>
              <a:t>Nishiura (1997)</a:t>
            </a:r>
            <a:endParaRPr kumimoji="1" lang="ja-JP" altLang="en-US" sz="1700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5934742" y="2524700"/>
            <a:ext cx="412869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altLang="ja-JP" sz="1700" dirty="0"/>
              <a:t>G. Altarelli and F. </a:t>
            </a:r>
            <a:r>
              <a:rPr lang="it-IT" altLang="ja-JP" sz="1700" dirty="0" smtClean="0"/>
              <a:t>Feruglio (1998)  etc..</a:t>
            </a:r>
            <a:endParaRPr kumimoji="1" lang="ja-JP" altLang="en-US" sz="1700" dirty="0"/>
          </a:p>
        </p:txBody>
      </p:sp>
    </p:spTree>
    <p:extLst>
      <p:ext uri="{BB962C8B-B14F-4D97-AF65-F5344CB8AC3E}">
        <p14:creationId xmlns:p14="http://schemas.microsoft.com/office/powerpoint/2010/main" val="1209361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94140" y="922516"/>
            <a:ext cx="8068622" cy="639151"/>
          </a:xfrm>
          <a:prstGeom prst="rect">
            <a:avLst/>
          </a:prstGeom>
          <a:noFill/>
        </p:spPr>
        <p:txBody>
          <a:bodyPr wrap="none" lIns="99562" tIns="49782" rIns="99562" bIns="49782" rtlCol="0">
            <a:spAutoFit/>
          </a:bodyPr>
          <a:lstStyle/>
          <a:p>
            <a:r>
              <a:rPr lang="en-US" altLang="ja-JP" sz="3500" b="1" u="sng" dirty="0"/>
              <a:t>Motivation of Orthogonal Symmetries</a:t>
            </a:r>
            <a:endParaRPr lang="ja-JP" altLang="en-US" sz="3500" b="1" u="sng" dirty="0"/>
          </a:p>
        </p:txBody>
      </p:sp>
      <p:pic>
        <p:nvPicPr>
          <p:cNvPr id="3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cdot&#10;\end{align*}&lt;/body&gt;&#10;  &lt;fcolor&gt;FF000000&lt;/fcolor&gt;&#10;  &lt;bcolor&gt;FFFFFFFF&lt;/bcolor&gt;&#10;  &lt;transparent&gt;True&lt;/transparent&gt;&#10;  &lt;resolution&gt;1800&lt;/resolution&gt;&#10;  &lt;imageh&gt;26&lt;/imageh&gt;&#10;  &lt;imagew&gt;26&lt;/imagew&gt;&#10;  &lt;scale&gt;50&lt;/scale&gt;&#10;  &lt;cursor&gt;21&lt;/cursor&gt;&#10;&lt;/TeXTeX&gt;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9422" y="1233084"/>
            <a:ext cx="84210" cy="79392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294140" y="1716436"/>
            <a:ext cx="8732264" cy="439097"/>
          </a:xfrm>
          <a:prstGeom prst="rect">
            <a:avLst/>
          </a:prstGeom>
          <a:noFill/>
        </p:spPr>
        <p:txBody>
          <a:bodyPr wrap="none" lIns="99562" tIns="49782" rIns="99562" bIns="49782" rtlCol="0">
            <a:spAutoFit/>
          </a:bodyPr>
          <a:lstStyle/>
          <a:p>
            <a:r>
              <a:rPr lang="en-US" altLang="ja-JP" sz="2200" dirty="0"/>
              <a:t>Here, we take solar neutrino mass squared difference to be zero ; </a:t>
            </a:r>
            <a:endParaRPr lang="ja-JP" altLang="en-US" sz="2200" dirty="0"/>
          </a:p>
        </p:txBody>
      </p:sp>
      <p:pic>
        <p:nvPicPr>
          <p:cNvPr id="12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O (2)&#10;\end{align*}&lt;/body&gt;&#10;  &lt;fcolor&gt;FF000000&lt;/fcolor&gt;&#10;  &lt;bcolor&gt;FFFFFFFF&lt;/bcolor&gt;&#10;  &lt;transparent&gt;True&lt;/transparent&gt;&#10;  &lt;resolution&gt;1800&lt;/resolution&gt;&#10;  &lt;imageh&gt;249&lt;/imageh&gt;&#10;  &lt;imagew&gt;479&lt;/imagew&gt;&#10;  &lt;scale&gt;50&lt;/scale&gt;&#10;  &lt;cursor&gt;21&lt;/cursor&gt;&#10;&lt;/TeXTeX&gt;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90583" y="2370197"/>
            <a:ext cx="647156" cy="343600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3209225" y="2290806"/>
            <a:ext cx="5673735" cy="439097"/>
          </a:xfrm>
          <a:prstGeom prst="rect">
            <a:avLst/>
          </a:prstGeom>
          <a:noFill/>
        </p:spPr>
        <p:txBody>
          <a:bodyPr wrap="none" lIns="99562" tIns="49782" rIns="99562" bIns="49782" rtlCol="0">
            <a:spAutoFit/>
          </a:bodyPr>
          <a:lstStyle/>
          <a:p>
            <a:r>
              <a:rPr lang="en-US" altLang="ja-JP" sz="2200" dirty="0"/>
              <a:t>symmetry appears in the neutrino sector :</a:t>
            </a:r>
            <a:endParaRPr lang="ja-JP" altLang="en-US" sz="22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27336" y="4060679"/>
            <a:ext cx="7302386" cy="777651"/>
          </a:xfrm>
          <a:prstGeom prst="rect">
            <a:avLst/>
          </a:prstGeom>
          <a:noFill/>
        </p:spPr>
        <p:txBody>
          <a:bodyPr wrap="none" lIns="99562" tIns="49782" rIns="99562" bIns="49782" rtlCol="0">
            <a:spAutoFit/>
          </a:bodyPr>
          <a:lstStyle/>
          <a:p>
            <a:r>
              <a:rPr lang="en-US" altLang="ja-JP" sz="2200" dirty="0"/>
              <a:t>In other words, the 1</a:t>
            </a:r>
            <a:r>
              <a:rPr lang="en-US" altLang="ja-JP" sz="2200" baseline="30000" dirty="0"/>
              <a:t>st</a:t>
            </a:r>
            <a:r>
              <a:rPr lang="en-US" altLang="ja-JP" sz="2200" dirty="0"/>
              <a:t> and 2</a:t>
            </a:r>
            <a:r>
              <a:rPr lang="en-US" altLang="ja-JP" sz="2200" baseline="30000" dirty="0"/>
              <a:t>nd</a:t>
            </a:r>
            <a:r>
              <a:rPr lang="en-US" altLang="ja-JP" sz="2200" dirty="0"/>
              <a:t> </a:t>
            </a:r>
            <a:r>
              <a:rPr lang="en-US" altLang="ja-JP" sz="2200" dirty="0" smtClean="0"/>
              <a:t>generation of </a:t>
            </a:r>
            <a:r>
              <a:rPr lang="en-US" altLang="ja-JP" sz="2200" dirty="0"/>
              <a:t>neutrinos </a:t>
            </a:r>
          </a:p>
          <a:p>
            <a:r>
              <a:rPr lang="en-US" altLang="ja-JP" sz="2200" dirty="0"/>
              <a:t>             are embedded into a doublet representation of </a:t>
            </a:r>
            <a:endParaRPr lang="ja-JP" altLang="en-US" sz="2200" dirty="0"/>
          </a:p>
        </p:txBody>
      </p:sp>
      <p:pic>
        <p:nvPicPr>
          <p:cNvPr id="19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O (2)\,,&#10;\end{align*}&lt;/body&gt;&#10;  &lt;fcolor&gt;FF000000&lt;/fcolor&gt;&#10;  &lt;bcolor&gt;FFFFFFFF&lt;/bcolor&gt;&#10;  &lt;transparent&gt;True&lt;/transparent&gt;&#10;  &lt;resolution&gt;1800&lt;/resolution&gt;&#10;  &lt;imageh&gt;249&lt;/imageh&gt;&#10;  &lt;imagew&gt;595&lt;/imagew&gt;&#10;  &lt;scale&gt;50&lt;/scale&gt;&#10;  &lt;cursor&gt;24&lt;/cursor&gt;&#10;&lt;/TeXTeX&gt;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59428" y="4485656"/>
            <a:ext cx="730939" cy="312423"/>
          </a:xfrm>
          <a:prstGeom prst="rect">
            <a:avLst/>
          </a:prstGeom>
        </p:spPr>
      </p:pic>
      <p:sp>
        <p:nvSpPr>
          <p:cNvPr id="20" name="テキスト ボックス 19"/>
          <p:cNvSpPr txBox="1"/>
          <p:nvPr/>
        </p:nvSpPr>
        <p:spPr>
          <a:xfrm>
            <a:off x="8325537" y="4392250"/>
            <a:ext cx="1358451" cy="439097"/>
          </a:xfrm>
          <a:prstGeom prst="rect">
            <a:avLst/>
          </a:prstGeom>
          <a:noFill/>
        </p:spPr>
        <p:txBody>
          <a:bodyPr wrap="none" lIns="99562" tIns="49782" rIns="99562" bIns="49782" rtlCol="0">
            <a:spAutoFit/>
          </a:bodyPr>
          <a:lstStyle/>
          <a:p>
            <a:r>
              <a:rPr lang="en-US" altLang="ja-JP" sz="2200" dirty="0"/>
              <a:t>e.g.,       .</a:t>
            </a:r>
            <a:endParaRPr lang="ja-JP" altLang="en-US" sz="2200" dirty="0"/>
          </a:p>
        </p:txBody>
      </p:sp>
      <p:pic>
        <p:nvPicPr>
          <p:cNvPr id="22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{\bf{2}}_n&#10;\end{align*}&lt;/body&gt;&#10;  &lt;fcolor&gt;FF000000&lt;/fcolor&gt;&#10;  &lt;bcolor&gt;FFFFFFFF&lt;/bcolor&gt;&#10;  &lt;transparent&gt;True&lt;/transparent&gt;&#10;  &lt;resolution&gt;1800&lt;/resolution&gt;&#10;  &lt;imageh&gt;202&lt;/imageh&gt;&#10;  &lt;imagew&gt;243&lt;/imagew&gt;&#10;  &lt;scale&gt;50&lt;/scale&gt;&#10;  &lt;cursor&gt;24&lt;/cursor&gt;&#10;&lt;/TeXTeX&gt;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062306" y="4507709"/>
            <a:ext cx="359098" cy="304885"/>
          </a:xfrm>
          <a:prstGeom prst="rect">
            <a:avLst/>
          </a:prstGeom>
        </p:spPr>
      </p:pic>
      <p:sp>
        <p:nvSpPr>
          <p:cNvPr id="23" name="テキスト ボックス 22"/>
          <p:cNvSpPr txBox="1"/>
          <p:nvPr/>
        </p:nvSpPr>
        <p:spPr>
          <a:xfrm>
            <a:off x="484951" y="5176928"/>
            <a:ext cx="10290383" cy="777651"/>
          </a:xfrm>
          <a:prstGeom prst="rect">
            <a:avLst/>
          </a:prstGeom>
          <a:noFill/>
        </p:spPr>
        <p:txBody>
          <a:bodyPr wrap="none" lIns="99562" tIns="49782" rIns="99562" bIns="49782" rtlCol="0">
            <a:spAutoFit/>
          </a:bodyPr>
          <a:lstStyle/>
          <a:p>
            <a:r>
              <a:rPr lang="en-US" altLang="ja-JP" sz="2200" dirty="0"/>
              <a:t>This type of mass spectra </a:t>
            </a:r>
            <a:r>
              <a:rPr lang="en-US" altLang="ja-JP" sz="2200"/>
              <a:t>cannot </a:t>
            </a:r>
            <a:r>
              <a:rPr lang="en-US" altLang="ja-JP" sz="2200" smtClean="0"/>
              <a:t>apply </a:t>
            </a:r>
            <a:r>
              <a:rPr lang="en-US" altLang="ja-JP" sz="2200" dirty="0"/>
              <a:t>to charged fermion sector, </a:t>
            </a:r>
          </a:p>
          <a:p>
            <a:r>
              <a:rPr lang="en-US" altLang="ja-JP" sz="2200" dirty="0"/>
              <a:t>because they are strongly hierarchical between the 3</a:t>
            </a:r>
            <a:r>
              <a:rPr lang="en-US" altLang="ja-JP" sz="2200" baseline="30000" dirty="0"/>
              <a:t>rd</a:t>
            </a:r>
            <a:r>
              <a:rPr lang="en-US" altLang="ja-JP" sz="2200" dirty="0"/>
              <a:t> generation and others.</a:t>
            </a:r>
            <a:endParaRPr lang="ja-JP" altLang="en-US" sz="2200" dirty="0"/>
          </a:p>
        </p:txBody>
      </p:sp>
      <p:sp>
        <p:nvSpPr>
          <p:cNvPr id="24" name="右矢印 23"/>
          <p:cNvSpPr/>
          <p:nvPr/>
        </p:nvSpPr>
        <p:spPr>
          <a:xfrm>
            <a:off x="162125" y="4990138"/>
            <a:ext cx="310927" cy="1111490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lang="ja-JP" altLang="en-US" sz="1700" dirty="0"/>
          </a:p>
        </p:txBody>
      </p:sp>
      <p:sp>
        <p:nvSpPr>
          <p:cNvPr id="25" name="曲折矢印 24"/>
          <p:cNvSpPr/>
          <p:nvPr/>
        </p:nvSpPr>
        <p:spPr>
          <a:xfrm rot="10800000" flipH="1">
            <a:off x="1071457" y="6157639"/>
            <a:ext cx="855049" cy="635137"/>
          </a:xfrm>
          <a:prstGeom prst="bentArrow">
            <a:avLst>
              <a:gd name="adj1" fmla="val 54395"/>
              <a:gd name="adj2" fmla="val 48516"/>
              <a:gd name="adj3" fmla="val 42637"/>
              <a:gd name="adj4" fmla="val 14355"/>
            </a:avLst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926505" y="6321044"/>
            <a:ext cx="2577246" cy="408319"/>
          </a:xfrm>
          <a:prstGeom prst="rect">
            <a:avLst/>
          </a:prstGeom>
          <a:noFill/>
        </p:spPr>
        <p:txBody>
          <a:bodyPr wrap="none" lIns="99562" tIns="49782" rIns="99562" bIns="49782" rtlCol="0">
            <a:spAutoFit/>
          </a:bodyPr>
          <a:lstStyle/>
          <a:p>
            <a:r>
              <a:rPr lang="en-US" altLang="ja-JP" dirty="0" smtClean="0"/>
              <a:t>For now, we assume</a:t>
            </a:r>
            <a:endParaRPr kumimoji="1" lang="ja-JP" altLang="en-US" dirty="0"/>
          </a:p>
        </p:txBody>
      </p:sp>
      <p:pic>
        <p:nvPicPr>
          <p:cNvPr id="32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m_D^f \to 0&#10;\end{align*}&lt;/body&gt;&#10;  &lt;fcolor&gt;FF000000&lt;/fcolor&gt;&#10;  &lt;bcolor&gt;FFFFFFFF&lt;/bcolor&gt;&#10;  &lt;transparent&gt;True&lt;/transparent&gt;&#10;  &lt;resolution&gt;1800&lt;/resolution&gt;&#10;  &lt;imageh&gt;315&lt;/imageh&gt;&#10;  &lt;imagew&gt;895&lt;/imagew&gt;&#10;  &lt;scale&gt;50&lt;/scale&gt;&#10;  &lt;cursor&gt;27&lt;/cursor&gt;&#10;&lt;/TeXTeX&gt;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444690" y="6349050"/>
            <a:ext cx="1022499" cy="367561"/>
          </a:xfrm>
          <a:prstGeom prst="rect">
            <a:avLst/>
          </a:prstGeom>
        </p:spPr>
      </p:pic>
      <p:sp>
        <p:nvSpPr>
          <p:cNvPr id="33" name="右矢印 32"/>
          <p:cNvSpPr/>
          <p:nvPr/>
        </p:nvSpPr>
        <p:spPr>
          <a:xfrm>
            <a:off x="5552610" y="6140517"/>
            <a:ext cx="315050" cy="783037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lang="ja-JP" altLang="en-US" sz="1700" dirty="0"/>
          </a:p>
        </p:txBody>
      </p:sp>
      <p:pic>
        <p:nvPicPr>
          <p:cNvPr id="35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M^{f}&#10;=&#10;\left( &#10;\begin{smallmatrix}&#10;0\\&#10;&amp;amp; 0 &amp;amp;\\&#10;&amp;amp; &amp;amp;m_3^f&#10;\end{smallmatrix}&#10;\right)&#10;\end{align*}&lt;/body&gt;&#10;  &lt;fcolor&gt;FF000000&lt;/fcolor&gt;&#10;  &lt;bcolor&gt;FFFFFFFF&lt;/bcolor&gt;&#10;  &lt;transparent&gt;True&lt;/transparent&gt;&#10;  &lt;resolution&gt;1800&lt;/resolution&gt;&#10;  &lt;imageh&gt;597&lt;/imageh&gt;&#10;  &lt;imagew&gt;1744&lt;/imagew&gt;&#10;  &lt;scale&gt;50&lt;/scale&gt;&#10;  &lt;cursor&gt;67&lt;/cursor&gt;&#10;&lt;/TeXTeX&gt;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019000" y="6103407"/>
            <a:ext cx="2572837" cy="899541"/>
          </a:xfrm>
          <a:prstGeom prst="rect">
            <a:avLst/>
          </a:prstGeom>
        </p:spPr>
      </p:pic>
      <p:pic>
        <p:nvPicPr>
          <p:cNvPr id="21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Delta m_{12}^2 = 0\,.&#10;\end{align*}&lt;/body&gt;&#10;  &lt;fcolor&gt;FF000000&lt;/fcolor&gt;&#10;  &lt;bcolor&gt;FFFFFFFF&lt;/bcolor&gt;&#10;  &lt;transparent&gt;True&lt;/transparent&gt;&#10;  &lt;resolution&gt;1800&lt;/resolution&gt;&#10;  &lt;imageh&gt;281&lt;/imageh&gt;&#10;  &lt;imagew&gt;1171&lt;/imagew&gt;&#10;  &lt;scale&gt;50&lt;/scale&gt;&#10;  &lt;cursor&gt;38&lt;/cursor&gt;&#10;&lt;/TeXTeX&gt;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8836920" y="1770394"/>
            <a:ext cx="1550341" cy="350744"/>
          </a:xfrm>
          <a:prstGeom prst="rect">
            <a:avLst/>
          </a:prstGeom>
        </p:spPr>
      </p:pic>
      <p:sp>
        <p:nvSpPr>
          <p:cNvPr id="26" name="テキスト ボックス 25"/>
          <p:cNvSpPr txBox="1"/>
          <p:nvPr/>
        </p:nvSpPr>
        <p:spPr>
          <a:xfrm>
            <a:off x="294139" y="2307395"/>
            <a:ext cx="2350710" cy="439097"/>
          </a:xfrm>
          <a:prstGeom prst="rect">
            <a:avLst/>
          </a:prstGeom>
          <a:noFill/>
        </p:spPr>
        <p:txBody>
          <a:bodyPr wrap="none" lIns="99562" tIns="49782" rIns="99562" bIns="49782" rtlCol="0">
            <a:spAutoFit/>
          </a:bodyPr>
          <a:lstStyle/>
          <a:p>
            <a:r>
              <a:rPr lang="en-US" altLang="ja-JP" sz="2200" dirty="0"/>
              <a:t>In this limit, the</a:t>
            </a:r>
            <a:endParaRPr lang="ja-JP" altLang="en-US" sz="2200" dirty="0"/>
          </a:p>
        </p:txBody>
      </p:sp>
      <p:pic>
        <p:nvPicPr>
          <p:cNvPr id="28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left( &#10;\begin{smallmatrix}&#10;\cos \theta &amp;amp; \sin \theta &amp;amp;0\\&#10;-\sin \theta &amp;amp; \cos \theta &amp;amp;0\\&#10;0 &amp;amp;0 &amp;amp;0&#10;\end{smallmatrix}&#10;\right)&#10;\left( &#10;\begin{smallmatrix}&#10;m_D\\&#10;&amp;amp; m_D &amp;amp;\\&#10;&amp;amp; &amp;amp;m_3&#10;\end{smallmatrix}&#10;\right)&#10;\left( &#10;\begin{smallmatrix}&#10;\cos \theta &amp;amp; -\sin \theta &amp;amp;0\\&#10;\sin \theta &amp;amp; \cos \theta &amp;amp;0\\&#10;0 &amp;amp;0 &amp;amp;0&#10;\end{smallmatrix}&#10;\right)&#10;=&#10;\left( &#10;\begin{smallmatrix}&#10;m_D\\&#10;&amp;amp; m_D &amp;amp;\\&#10;&amp;amp; &amp;amp;m_3&#10;\end{smallmatrix}&#10;\right),&#10;\end{align*}&lt;/body&gt;&#10;  &lt;fcolor&gt;FF000000&lt;/fcolor&gt;&#10;  &lt;bcolor&gt;FFFFFFFF&lt;/bcolor&gt;&#10;  &lt;transparent&gt;True&lt;/transparent&gt;&#10;  &lt;resolution&gt;1800&lt;/resolution&gt;&#10;  &lt;imageh&gt;455&lt;/imageh&gt;&#10;  &lt;imagew&gt;6552&lt;/imagew&gt;&#10;  &lt;scale&gt;50&lt;/scale&gt;&#10;  &lt;cursor&gt;421&lt;/cursor&gt;&#10;&lt;/TeXTeX&gt;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00869" y="3047339"/>
            <a:ext cx="10336647" cy="733156"/>
          </a:xfrm>
          <a:prstGeom prst="rect">
            <a:avLst/>
          </a:prstGeom>
        </p:spPr>
      </p:pic>
      <p:pic>
        <p:nvPicPr>
          <p:cNvPr id="29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left( f=u\,,d\,,e \right)&#10;\end{align*}&lt;/body&gt;&#10;  &lt;fcolor&gt;FF000000&lt;/fcolor&gt;&#10;  &lt;bcolor&gt;FFFFFFFF&lt;/bcolor&gt;&#10;  &lt;transparent&gt;True&lt;/transparent&gt;&#10;  &lt;resolution&gt;1800&lt;/resolution&gt;&#10;  &lt;imageh&gt;249&lt;/imageh&gt;&#10;  &lt;imagew&gt;1318&lt;/imagew&gt;&#10;  &lt;scale&gt;50&lt;/scale&gt;&#10;  &lt;cursor&gt;30&lt;/cursor&gt;&#10;&lt;/TeXTeX&gt;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8766896" y="6647992"/>
            <a:ext cx="1244712" cy="240178"/>
          </a:xfrm>
          <a:prstGeom prst="rect">
            <a:avLst/>
          </a:prstGeom>
        </p:spPr>
      </p:pic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 lIns="91434" tIns="45717" rIns="91434" bIns="45717"/>
          <a:lstStyle/>
          <a:p>
            <a:fld id="{59960732-A5CB-482A-B5DD-15DA2DB8BE0B}" type="slidenum">
              <a:rPr kumimoji="1" lang="ja-JP" altLang="en-US" sz="1700"/>
              <a:pPr/>
              <a:t>6</a:t>
            </a:fld>
            <a:endParaRPr kumimoji="1" lang="ja-JP" altLang="en-US" sz="1700" dirty="0"/>
          </a:p>
        </p:txBody>
      </p:sp>
      <p:sp>
        <p:nvSpPr>
          <p:cNvPr id="6" name="円/楕円 5"/>
          <p:cNvSpPr/>
          <p:nvPr/>
        </p:nvSpPr>
        <p:spPr>
          <a:xfrm rot="881340">
            <a:off x="3042444" y="2991919"/>
            <a:ext cx="1286006" cy="589276"/>
          </a:xfrm>
          <a:prstGeom prst="ellipse">
            <a:avLst/>
          </a:prstGeom>
          <a:noFill/>
          <a:ln>
            <a:solidFill>
              <a:srgbClr val="FF15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円/楕円 26"/>
          <p:cNvSpPr/>
          <p:nvPr/>
        </p:nvSpPr>
        <p:spPr>
          <a:xfrm rot="881340">
            <a:off x="8438317" y="2997945"/>
            <a:ext cx="1286006" cy="589276"/>
          </a:xfrm>
          <a:prstGeom prst="ellipse">
            <a:avLst/>
          </a:prstGeom>
          <a:noFill/>
          <a:ln>
            <a:solidFill>
              <a:srgbClr val="FF15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0432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94140" y="922516"/>
            <a:ext cx="8068622" cy="639151"/>
          </a:xfrm>
          <a:prstGeom prst="rect">
            <a:avLst/>
          </a:prstGeom>
          <a:noFill/>
        </p:spPr>
        <p:txBody>
          <a:bodyPr wrap="none" lIns="99562" tIns="49782" rIns="99562" bIns="49782" rtlCol="0">
            <a:spAutoFit/>
          </a:bodyPr>
          <a:lstStyle/>
          <a:p>
            <a:r>
              <a:rPr lang="en-US" altLang="ja-JP" sz="3500" b="1" u="sng" dirty="0"/>
              <a:t>Motivation of Orthogonal Symmetries</a:t>
            </a:r>
            <a:endParaRPr lang="ja-JP" altLang="en-US" sz="3500" b="1" u="sng" dirty="0"/>
          </a:p>
        </p:txBody>
      </p:sp>
      <p:pic>
        <p:nvPicPr>
          <p:cNvPr id="3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cdot&#10;\end{align*}&lt;/body&gt;&#10;  &lt;fcolor&gt;FF000000&lt;/fcolor&gt;&#10;  &lt;bcolor&gt;FFFFFFFF&lt;/bcolor&gt;&#10;  &lt;transparent&gt;True&lt;/transparent&gt;&#10;  &lt;resolution&gt;1800&lt;/resolution&gt;&#10;  &lt;imageh&gt;26&lt;/imageh&gt;&#10;  &lt;imagew&gt;26&lt;/imagew&gt;&#10;  &lt;scale&gt;50&lt;/scale&gt;&#10;  &lt;cursor&gt;21&lt;/cursor&gt;&#10;&lt;/TeXTeX&gt;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9422" y="1233084"/>
            <a:ext cx="84210" cy="79392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209251" y="1523661"/>
            <a:ext cx="9935864" cy="439097"/>
          </a:xfrm>
          <a:prstGeom prst="rect">
            <a:avLst/>
          </a:prstGeom>
          <a:noFill/>
        </p:spPr>
        <p:txBody>
          <a:bodyPr wrap="none" lIns="99562" tIns="49782" rIns="99562" bIns="49782" rtlCol="0">
            <a:spAutoFit/>
          </a:bodyPr>
          <a:lstStyle/>
          <a:p>
            <a:r>
              <a:rPr lang="en-US" altLang="ja-JP" sz="2200" dirty="0"/>
              <a:t>To construct realistic mass matrices, we introduce small breaking terms as</a:t>
            </a:r>
            <a:endParaRPr lang="ja-JP" altLang="en-US" sz="2200" dirty="0"/>
          </a:p>
        </p:txBody>
      </p:sp>
      <p:pic>
        <p:nvPicPr>
          <p:cNvPr id="8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M^\nu &#10;=&#10;\left( &#10;\begin{smallmatrix}&#10;m_D\\&#10;&amp;amp; m_D &amp;amp;\\&#10;&amp;amp; &amp;amp;m_3&#10;\end{smallmatrix}&#10;\right)&#10;+ &#10;\delta^\nu &#10;\Big( ~~~ \Big)&#10;\end{align*}&lt;/body&gt;&#10;  &lt;fcolor&gt;FF000000&lt;/fcolor&gt;&#10;  &lt;bcolor&gt;FFFFFFFF&lt;/bcolor&gt;&#10;  &lt;transparent&gt;True&lt;/transparent&gt;&#10;  &lt;resolution&gt;1800&lt;/resolution&gt;&#10;  &lt;imageh&gt;448&lt;/imageh&gt;&#10;  &lt;imagew&gt;3221&lt;/imagew&gt;&#10;  &lt;scale&gt;50&lt;/scale&gt;&#10;  &lt;cursor&gt;24&lt;/cursor&gt;&#10;&lt;/TeXTeX&gt;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0333" y="2224188"/>
            <a:ext cx="4709713" cy="669057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262212" y="3585820"/>
            <a:ext cx="7894527" cy="441140"/>
          </a:xfrm>
          <a:prstGeom prst="rect">
            <a:avLst/>
          </a:prstGeom>
          <a:noFill/>
        </p:spPr>
        <p:txBody>
          <a:bodyPr wrap="none" lIns="99562" tIns="49782" rIns="99562" bIns="49782" spcCol="195990" rtlCol="0">
            <a:spAutoFit/>
          </a:bodyPr>
          <a:lstStyle/>
          <a:p>
            <a:r>
              <a:rPr lang="en-US" altLang="ja-JP" sz="2200" dirty="0"/>
              <a:t>In this situation, both of 2-3 and 1-3 mixings depend on     .</a:t>
            </a:r>
          </a:p>
        </p:txBody>
      </p:sp>
      <p:pic>
        <p:nvPicPr>
          <p:cNvPr id="9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delta^f&#10;\end{align*}&lt;/body&gt;&#10;  &lt;fcolor&gt;FF000000&lt;/fcolor&gt;&#10;  &lt;bcolor&gt;FFFFFFFF&lt;/bcolor&gt;&#10;  &lt;transparent&gt;True&lt;/transparent&gt;&#10;  &lt;resolution&gt;1800&lt;/resolution&gt;&#10;  &lt;imageh&gt;228&lt;/imageh&gt;&#10;  &lt;imagew&gt;215&lt;/imagew&gt;&#10;  &lt;scale&gt;50&lt;/scale&gt;&#10;  &lt;cursor&gt;24&lt;/cursor&gt;&#10;&lt;/TeXTeX&gt;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95537" y="3581199"/>
            <a:ext cx="317094" cy="343451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195541" y="3204567"/>
            <a:ext cx="2977484" cy="408319"/>
          </a:xfrm>
          <a:prstGeom prst="rect">
            <a:avLst/>
          </a:prstGeom>
          <a:noFill/>
        </p:spPr>
        <p:txBody>
          <a:bodyPr wrap="none" lIns="99562" tIns="49782" rIns="99562" bIns="49782" rtlCol="0">
            <a:spAutoFit/>
          </a:bodyPr>
          <a:lstStyle/>
          <a:p>
            <a:r>
              <a:rPr lang="en-US" altLang="ja-JP" u="sng" dirty="0" smtClean="0"/>
              <a:t>Charged fermion sector</a:t>
            </a:r>
            <a:endParaRPr kumimoji="1" lang="ja-JP" altLang="en-US" u="sng" dirty="0"/>
          </a:p>
        </p:txBody>
      </p:sp>
      <p:pic>
        <p:nvPicPr>
          <p:cNvPr id="12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delta^f&#10;\end{align*}&lt;/body&gt;&#10;  &lt;fcolor&gt;FF000000&lt;/fcolor&gt;&#10;  &lt;bcolor&gt;FFFFFFFF&lt;/bcolor&gt;&#10;  &lt;transparent&gt;True&lt;/transparent&gt;&#10;  &lt;resolution&gt;1800&lt;/resolution&gt;&#10;  &lt;imageh&gt;228&lt;/imageh&gt;&#10;  &lt;imagew&gt;215&lt;/imagew&gt;&#10;  &lt;scale&gt;50&lt;/scale&gt;&#10;  &lt;cursor&gt;24&lt;/cursor&gt;&#10;&lt;/TeXTeX&gt;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19444" y="4070802"/>
            <a:ext cx="317094" cy="343451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208845" y="4054966"/>
            <a:ext cx="7893894" cy="439097"/>
          </a:xfrm>
          <a:prstGeom prst="rect">
            <a:avLst/>
          </a:prstGeom>
          <a:noFill/>
        </p:spPr>
        <p:txBody>
          <a:bodyPr wrap="none" lIns="99562" tIns="49782" rIns="99562" bIns="49782" rtlCol="0">
            <a:spAutoFit/>
          </a:bodyPr>
          <a:lstStyle/>
          <a:p>
            <a:r>
              <a:rPr lang="en-US" altLang="ja-JP" sz="2200" dirty="0"/>
              <a:t>On the other hand, 1-2 one does not strongly depend on     .</a:t>
            </a:r>
            <a:endParaRPr lang="ja-JP" altLang="en-US" sz="2200" dirty="0"/>
          </a:p>
        </p:txBody>
      </p:sp>
      <p:sp>
        <p:nvSpPr>
          <p:cNvPr id="14" name="右矢印 13"/>
          <p:cNvSpPr/>
          <p:nvPr/>
        </p:nvSpPr>
        <p:spPr>
          <a:xfrm>
            <a:off x="437919" y="4542269"/>
            <a:ext cx="544122" cy="476353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8027918" y="3591750"/>
            <a:ext cx="893580" cy="408319"/>
          </a:xfrm>
          <a:prstGeom prst="rect">
            <a:avLst/>
          </a:prstGeom>
          <a:noFill/>
        </p:spPr>
        <p:txBody>
          <a:bodyPr wrap="none" lIns="99562" tIns="49782" rIns="99562" bIns="49782" rtlCol="0">
            <a:spAutoFit/>
          </a:bodyPr>
          <a:lstStyle/>
          <a:p>
            <a:r>
              <a:rPr kumimoji="1" lang="en-US" altLang="ja-JP" dirty="0" smtClean="0">
                <a:solidFill>
                  <a:srgbClr val="0070C0"/>
                </a:solidFill>
              </a:rPr>
              <a:t>Small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7955701" y="4054966"/>
            <a:ext cx="2517422" cy="439097"/>
          </a:xfrm>
          <a:prstGeom prst="rect">
            <a:avLst/>
          </a:prstGeom>
          <a:noFill/>
        </p:spPr>
        <p:txBody>
          <a:bodyPr wrap="none" lIns="99562" tIns="49782" rIns="99562" bIns="49782" rtlCol="0">
            <a:spAutoFit/>
          </a:bodyPr>
          <a:lstStyle/>
          <a:p>
            <a:r>
              <a:rPr lang="en-US" altLang="ja-JP" sz="2200" dirty="0">
                <a:solidFill>
                  <a:srgbClr val="00B050"/>
                </a:solidFill>
              </a:rPr>
              <a:t>Need not so small</a:t>
            </a:r>
            <a:endParaRPr lang="ja-JP" altLang="en-US" sz="2200" dirty="0">
              <a:solidFill>
                <a:srgbClr val="00B050"/>
              </a:solidFill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8027917" y="3601996"/>
            <a:ext cx="855049" cy="396961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8" name="正方形/長方形 17"/>
          <p:cNvSpPr/>
          <p:nvPr/>
        </p:nvSpPr>
        <p:spPr>
          <a:xfrm>
            <a:off x="7991051" y="4082971"/>
            <a:ext cx="2410065" cy="387033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982041" y="4554702"/>
            <a:ext cx="6446382" cy="439097"/>
          </a:xfrm>
          <a:prstGeom prst="rect">
            <a:avLst/>
          </a:prstGeom>
          <a:noFill/>
        </p:spPr>
        <p:txBody>
          <a:bodyPr wrap="none" lIns="99562" tIns="49782" rIns="99562" bIns="49782" rtlCol="0">
            <a:spAutoFit/>
          </a:bodyPr>
          <a:lstStyle/>
          <a:p>
            <a:r>
              <a:rPr lang="en-US" altLang="ja-JP" sz="2200" dirty="0"/>
              <a:t>Compatible with mixing pattern of CKM matrix</a:t>
            </a:r>
            <a:endParaRPr lang="ja-JP" altLang="en-US" sz="22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95540" y="5048814"/>
            <a:ext cx="2046140" cy="408319"/>
          </a:xfrm>
          <a:prstGeom prst="rect">
            <a:avLst/>
          </a:prstGeom>
          <a:noFill/>
        </p:spPr>
        <p:txBody>
          <a:bodyPr wrap="none" lIns="99562" tIns="49782" rIns="99562" bIns="49782" rtlCol="0">
            <a:spAutoFit/>
          </a:bodyPr>
          <a:lstStyle/>
          <a:p>
            <a:r>
              <a:rPr lang="en-US" altLang="ja-JP" u="sng" dirty="0" smtClean="0"/>
              <a:t>Neutrino sector</a:t>
            </a:r>
            <a:endParaRPr kumimoji="1" lang="ja-JP" altLang="en-US" u="sng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82456" y="5456020"/>
            <a:ext cx="10556353" cy="777651"/>
          </a:xfrm>
          <a:prstGeom prst="rect">
            <a:avLst/>
          </a:prstGeom>
          <a:noFill/>
        </p:spPr>
        <p:txBody>
          <a:bodyPr wrap="none" lIns="99562" tIns="49782" rIns="99562" bIns="49782" rtlCol="0">
            <a:spAutoFit/>
          </a:bodyPr>
          <a:lstStyle/>
          <a:p>
            <a:r>
              <a:rPr lang="en-US" altLang="ja-JP" sz="2200" dirty="0"/>
              <a:t>Because neutrino mass spectrum might be milder than charged fermion sector, </a:t>
            </a:r>
          </a:p>
          <a:p>
            <a:r>
              <a:rPr lang="en-US" altLang="ja-JP" sz="2200" dirty="0"/>
              <a:t>the leading term is close to the identity matrix.</a:t>
            </a:r>
            <a:endParaRPr lang="ja-JP" altLang="en-US" sz="2200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982042" y="6287327"/>
            <a:ext cx="4687888" cy="439097"/>
          </a:xfrm>
          <a:prstGeom prst="rect">
            <a:avLst/>
          </a:prstGeom>
          <a:noFill/>
        </p:spPr>
        <p:txBody>
          <a:bodyPr wrap="none" lIns="99562" tIns="49782" rIns="99562" bIns="49782" rtlCol="0">
            <a:spAutoFit/>
          </a:bodyPr>
          <a:lstStyle/>
          <a:p>
            <a:r>
              <a:rPr lang="en-US" altLang="ja-JP" sz="2200" dirty="0"/>
              <a:t>Large mixing in the PMNS matrix</a:t>
            </a:r>
            <a:endParaRPr lang="ja-JP" altLang="en-US" sz="2200" dirty="0"/>
          </a:p>
        </p:txBody>
      </p:sp>
      <p:sp>
        <p:nvSpPr>
          <p:cNvPr id="23" name="右矢印 22"/>
          <p:cNvSpPr/>
          <p:nvPr/>
        </p:nvSpPr>
        <p:spPr>
          <a:xfrm>
            <a:off x="437919" y="6287327"/>
            <a:ext cx="544122" cy="476353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6437243" y="5852981"/>
            <a:ext cx="2658935" cy="439097"/>
          </a:xfrm>
          <a:prstGeom prst="rect">
            <a:avLst/>
          </a:prstGeom>
          <a:noFill/>
        </p:spPr>
        <p:txBody>
          <a:bodyPr wrap="none" lIns="99562" tIns="49782" rIns="99562" bIns="49782" rtlCol="0">
            <a:spAutoFit/>
          </a:bodyPr>
          <a:lstStyle/>
          <a:p>
            <a:r>
              <a:rPr lang="en-US" altLang="ja-JP" sz="2200" dirty="0">
                <a:solidFill>
                  <a:srgbClr val="FF6600"/>
                </a:solidFill>
              </a:rPr>
              <a:t>Weakly depend on </a:t>
            </a:r>
            <a:endParaRPr lang="ja-JP" altLang="en-US" sz="2200" dirty="0">
              <a:solidFill>
                <a:srgbClr val="FF6600"/>
              </a:solidFill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6508870" y="5862909"/>
            <a:ext cx="2798271" cy="387033"/>
          </a:xfrm>
          <a:prstGeom prst="rect">
            <a:avLst/>
          </a:prstGeom>
          <a:noFill/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29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delta^\nu&#10;\end{align*}&lt;/body&gt;&#10;  &lt;fcolor&gt;FFFF7101&lt;/fcolor&gt;&#10;  &lt;bcolor&gt;FFFFFFFF&lt;/bcolor&gt;&#10;  &lt;transparent&gt;True&lt;/transparent&gt;&#10;  &lt;resolution&gt;1800&lt;/resolution&gt;&#10;  &lt;imageh&gt;182&lt;/imageh&gt;&#10;  &lt;imagew&gt;211&lt;/imagew&gt;&#10;  &lt;scale&gt;50&lt;/scale&gt;&#10;  &lt;cursor&gt;26&lt;/cursor&gt;&#10;&lt;/TeXTeX&gt;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919542" y="5920491"/>
            <a:ext cx="311191" cy="274157"/>
          </a:xfrm>
          <a:prstGeom prst="rect">
            <a:avLst/>
          </a:prstGeom>
        </p:spPr>
      </p:pic>
      <p:sp>
        <p:nvSpPr>
          <p:cNvPr id="30" name="テキスト ボックス 29"/>
          <p:cNvSpPr txBox="1"/>
          <p:nvPr/>
        </p:nvSpPr>
        <p:spPr>
          <a:xfrm>
            <a:off x="-98599" y="6784753"/>
            <a:ext cx="10693400" cy="441140"/>
          </a:xfrm>
          <a:prstGeom prst="rect">
            <a:avLst/>
          </a:prstGeom>
          <a:noFill/>
        </p:spPr>
        <p:txBody>
          <a:bodyPr wrap="square" lIns="99562" tIns="49782" rIns="99562" bIns="49782" rtlCol="0">
            <a:spAutoFit/>
          </a:bodyPr>
          <a:lstStyle/>
          <a:p>
            <a:pPr algn="ctr"/>
            <a:r>
              <a:rPr lang="en-US" altLang="ja-JP" sz="2200" dirty="0"/>
              <a:t>Degeneracy of the 1</a:t>
            </a:r>
            <a:r>
              <a:rPr lang="en-US" altLang="ja-JP" sz="2200" baseline="30000" dirty="0"/>
              <a:t>st</a:t>
            </a:r>
            <a:r>
              <a:rPr lang="en-US" altLang="ja-JP" sz="2200" dirty="0"/>
              <a:t> and 2</a:t>
            </a:r>
            <a:r>
              <a:rPr lang="en-US" altLang="ja-JP" sz="2200" baseline="30000" dirty="0"/>
              <a:t>nd</a:t>
            </a:r>
            <a:r>
              <a:rPr lang="en-US" altLang="ja-JP" sz="2200" dirty="0"/>
              <a:t> generation seems to a good starting point.</a:t>
            </a:r>
            <a:endParaRPr lang="ja-JP" altLang="en-US" sz="2200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635894" y="7008173"/>
            <a:ext cx="2495127" cy="402567"/>
          </a:xfrm>
        </p:spPr>
        <p:txBody>
          <a:bodyPr lIns="91434" tIns="45717" rIns="91434" bIns="45717"/>
          <a:lstStyle/>
          <a:p>
            <a:fld id="{59960732-A5CB-482A-B5DD-15DA2DB8BE0B}" type="slidenum">
              <a:rPr kumimoji="1" lang="ja-JP" altLang="en-US" sz="1700"/>
              <a:pPr/>
              <a:t>7</a:t>
            </a:fld>
            <a:endParaRPr kumimoji="1" lang="ja-JP" altLang="en-US" sz="1700" dirty="0"/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4287408" y="3060551"/>
            <a:ext cx="3435556" cy="400110"/>
          </a:xfrm>
          <a:prstGeom prst="rect">
            <a:avLst/>
          </a:prstGeom>
          <a:noFill/>
        </p:spPr>
        <p:txBody>
          <a:bodyPr wrap="none" lIns="91434" tIns="45717" rIns="91434" bIns="45717" rtlCol="0">
            <a:spAutoFit/>
          </a:bodyPr>
          <a:lstStyle/>
          <a:p>
            <a:r>
              <a:rPr kumimoji="1" lang="en-US" altLang="ja-JP" dirty="0" smtClean="0"/>
              <a:t>Small breaking parameters</a:t>
            </a:r>
            <a:endParaRPr kumimoji="1" lang="ja-JP" altLang="en-US" dirty="0"/>
          </a:p>
        </p:txBody>
      </p:sp>
      <p:sp>
        <p:nvSpPr>
          <p:cNvPr id="64" name="屈折矢印 63"/>
          <p:cNvSpPr/>
          <p:nvPr/>
        </p:nvSpPr>
        <p:spPr>
          <a:xfrm>
            <a:off x="7722965" y="2700512"/>
            <a:ext cx="1008111" cy="577902"/>
          </a:xfrm>
          <a:prstGeom prst="bentUpArrow">
            <a:avLst>
              <a:gd name="adj1" fmla="val 0"/>
              <a:gd name="adj2" fmla="val 9061"/>
              <a:gd name="adj3" fmla="val 22530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屈折矢印 65"/>
          <p:cNvSpPr/>
          <p:nvPr/>
        </p:nvSpPr>
        <p:spPr>
          <a:xfrm flipH="1">
            <a:off x="3474492" y="2700511"/>
            <a:ext cx="786532" cy="577902"/>
          </a:xfrm>
          <a:prstGeom prst="bentUpArrow">
            <a:avLst>
              <a:gd name="adj1" fmla="val 0"/>
              <a:gd name="adj2" fmla="val 9061"/>
              <a:gd name="adj3" fmla="val 22530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六角形 66"/>
          <p:cNvSpPr/>
          <p:nvPr/>
        </p:nvSpPr>
        <p:spPr>
          <a:xfrm>
            <a:off x="4261025" y="3077211"/>
            <a:ext cx="3461940" cy="383450"/>
          </a:xfrm>
          <a:prstGeom prst="hexagon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/>
            <a:endParaRPr kumimoji="1" lang="ja-JP" altLang="en-US"/>
          </a:p>
        </p:txBody>
      </p:sp>
      <p:pic>
        <p:nvPicPr>
          <p:cNvPr id="10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M^{f}&#10;=&#10;\left( &#10;\begin{smallmatrix}&#10;0\\&#10;&amp;amp; 0 &amp;amp;\\&#10;&amp;amp; &amp;amp;m_3^f&#10;\end{smallmatrix}&#10;\right)&#10; + \delta^f&#10;\Big( ~~~ \Big)\,,&#10;\end{align*}&lt;/body&gt;&#10;  &lt;fcolor&gt;FF000000&lt;/fcolor&gt;&#10;  &lt;bcolor&gt;FFFFFFFF&lt;/bcolor&gt;&#10;  &lt;transparent&gt;True&lt;/transparent&gt;&#10;  &lt;resolution&gt;1800&lt;/resolution&gt;&#10;  &lt;imageh&gt;597&lt;/imageh&gt;&#10;  &lt;imagew&gt;2987&lt;/imagew&gt;&#10;  &lt;scale&gt;50&lt;/scale&gt;&#10;  &lt;cursor&gt;125&lt;/cursor&gt;&#10;&lt;/TeXTeX&gt;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812" y="2138961"/>
            <a:ext cx="4059857" cy="828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84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666" y="3066369"/>
            <a:ext cx="4336655" cy="4112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294141" y="922516"/>
            <a:ext cx="7363286" cy="639145"/>
          </a:xfrm>
          <a:prstGeom prst="rect">
            <a:avLst/>
          </a:prstGeom>
          <a:noFill/>
        </p:spPr>
        <p:txBody>
          <a:bodyPr wrap="none" lIns="99562" tIns="49782" rIns="99562" bIns="49782" rtlCol="0">
            <a:spAutoFit/>
          </a:bodyPr>
          <a:lstStyle/>
          <a:p>
            <a:r>
              <a:rPr lang="en-US" altLang="ja-JP" sz="3500" b="1" u="sng" dirty="0"/>
              <a:t>Motivation of </a:t>
            </a:r>
            <a:r>
              <a:rPr lang="en-US" altLang="ja-JP" sz="3500" b="1" u="sng" dirty="0" smtClean="0"/>
              <a:t>Degenerated Masses</a:t>
            </a:r>
            <a:endParaRPr lang="ja-JP" altLang="en-US" sz="3500" b="1" u="sng" dirty="0"/>
          </a:p>
        </p:txBody>
      </p:sp>
      <p:pic>
        <p:nvPicPr>
          <p:cNvPr id="3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cdot&#10;\end{align*}&lt;/body&gt;&#10;  &lt;fcolor&gt;FF000000&lt;/fcolor&gt;&#10;  &lt;bcolor&gt;FFFFFFFF&lt;/bcolor&gt;&#10;  &lt;transparent&gt;True&lt;/transparent&gt;&#10;  &lt;resolution&gt;1800&lt;/resolution&gt;&#10;  &lt;imageh&gt;26&lt;/imageh&gt;&#10;  &lt;imagew&gt;26&lt;/imagew&gt;&#10;  &lt;scale&gt;50&lt;/scale&gt;&#10;  &lt;cursor&gt;21&lt;/cursor&gt;&#10;&lt;/TeXTeX&gt;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9422" y="1233084"/>
            <a:ext cx="84210" cy="79392"/>
          </a:xfrm>
          <a:prstGeom prst="rect">
            <a:avLst/>
          </a:prstGeom>
        </p:spPr>
      </p:pic>
      <p:sp>
        <p:nvSpPr>
          <p:cNvPr id="17" name="テキスト ボックス 16"/>
          <p:cNvSpPr txBox="1"/>
          <p:nvPr/>
        </p:nvSpPr>
        <p:spPr>
          <a:xfrm>
            <a:off x="412382" y="2127003"/>
            <a:ext cx="8830034" cy="777645"/>
          </a:xfrm>
          <a:prstGeom prst="rect">
            <a:avLst/>
          </a:prstGeom>
          <a:noFill/>
        </p:spPr>
        <p:txBody>
          <a:bodyPr wrap="none" lIns="99562" tIns="49782" rIns="99562" bIns="49782" rtlCol="0">
            <a:spAutoFit/>
          </a:bodyPr>
          <a:lstStyle/>
          <a:p>
            <a:r>
              <a:rPr lang="en-US" altLang="ja-JP" sz="2200" dirty="0"/>
              <a:t>If the neutrino masses are degenerated,  e.g. </a:t>
            </a:r>
            <a:r>
              <a:rPr lang="en-US" altLang="ja-JP" sz="2200" dirty="0" smtClean="0"/>
              <a:t>                                   ,</a:t>
            </a:r>
            <a:endParaRPr lang="en-US" altLang="ja-JP" sz="2200" dirty="0"/>
          </a:p>
          <a:p>
            <a:r>
              <a:rPr lang="en-US" altLang="ja-JP" sz="2200" dirty="0"/>
              <a:t>the effective mass,           , can be estimated as</a:t>
            </a:r>
            <a:endParaRPr lang="ja-JP" altLang="en-US" sz="2200" dirty="0"/>
          </a:p>
        </p:txBody>
      </p:sp>
      <p:pic>
        <p:nvPicPr>
          <p:cNvPr id="19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langle m_{ee} \rangle&#10;\end{align*}&lt;/body&gt;&#10;  &lt;fcolor&gt;FF000000&lt;/fcolor&gt;&#10;  &lt;bcolor&gt;FFFFFFFF&lt;/bcolor&gt;&#10;  &lt;transparent&gt;True&lt;/transparent&gt;&#10;  &lt;resolution&gt;1800&lt;/resolution&gt;&#10;  &lt;imageh&gt;249&lt;/imageh&gt;&#10;  &lt;imagew&gt;557&lt;/imagew&gt;&#10;  &lt;scale&gt;50&lt;/scale&gt;&#10;  &lt;cursor&gt;30&lt;/cursor&gt;&#10;&lt;/TeXTeX&gt;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464" y="2548523"/>
            <a:ext cx="692700" cy="316278"/>
          </a:xfrm>
          <a:prstGeom prst="rect">
            <a:avLst/>
          </a:prstGeom>
        </p:spPr>
      </p:pic>
      <p:sp>
        <p:nvSpPr>
          <p:cNvPr id="20" name="正方形/長方形 19"/>
          <p:cNvSpPr/>
          <p:nvPr/>
        </p:nvSpPr>
        <p:spPr>
          <a:xfrm>
            <a:off x="2848209" y="3145097"/>
            <a:ext cx="546313" cy="3493255"/>
          </a:xfrm>
          <a:prstGeom prst="rect">
            <a:avLst/>
          </a:prstGeom>
          <a:solidFill>
            <a:srgbClr val="FF6600">
              <a:alpha val="30000"/>
            </a:srgbClr>
          </a:solidFill>
          <a:ln w="2540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kumimoji="1" lang="ja-JP" altLang="en-US"/>
          </a:p>
        </p:txBody>
      </p:sp>
      <p:pic>
        <p:nvPicPr>
          <p:cNvPr id="21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0.05 {\rm eV} &#10;&amp;lt; &#10;m_2^\nu &#10;&amp;lt; &#10;0.1 {\rm eV} &#10;\end{align*}&lt;/body&gt;&#10;  &lt;fcolor&gt;FF000000&lt;/fcolor&gt;&#10;  &lt;bcolor&gt;FFFFFFFF&lt;/bcolor&gt;&#10;  &lt;transparent&gt;True&lt;/transparent&gt;&#10;  &lt;resolution&gt;1800&lt;/resolution&gt;&#10;  &lt;imageh&gt;242&lt;/imageh&gt;&#10;  &lt;imagew&gt;2353&lt;/imagew&gt;&#10;  &lt;scale&gt;50&lt;/scale&gt;&#10;  &lt;cursor&gt;49&lt;/cursor&gt;&#10;&lt;/TeXTeX&gt;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6017" y="2250875"/>
            <a:ext cx="2688202" cy="282381"/>
          </a:xfrm>
          <a:prstGeom prst="rect">
            <a:avLst/>
          </a:prstGeom>
        </p:spPr>
      </p:pic>
      <p:sp>
        <p:nvSpPr>
          <p:cNvPr id="22" name="テキスト ボックス 21"/>
          <p:cNvSpPr txBox="1"/>
          <p:nvPr/>
        </p:nvSpPr>
        <p:spPr>
          <a:xfrm>
            <a:off x="4470900" y="3348583"/>
            <a:ext cx="5340296" cy="439091"/>
          </a:xfrm>
          <a:prstGeom prst="rect">
            <a:avLst/>
          </a:prstGeom>
          <a:noFill/>
        </p:spPr>
        <p:txBody>
          <a:bodyPr wrap="none" lIns="99562" tIns="49782" rIns="99562" bIns="49782" rtlCol="0">
            <a:spAutoFit/>
          </a:bodyPr>
          <a:lstStyle/>
          <a:p>
            <a:r>
              <a:rPr lang="en-US" altLang="ja-JP" sz="2200" dirty="0"/>
              <a:t>In both </a:t>
            </a:r>
            <a:r>
              <a:rPr lang="en-US" altLang="ja-JP" sz="2200" dirty="0" smtClean="0"/>
              <a:t>case</a:t>
            </a:r>
            <a:r>
              <a:rPr lang="en-US" altLang="ja-JP" sz="2200" dirty="0"/>
              <a:t>, the effective mass is finite</a:t>
            </a:r>
            <a:endParaRPr lang="ja-JP" altLang="en-US" sz="2200" dirty="0"/>
          </a:p>
        </p:txBody>
      </p:sp>
      <p:sp>
        <p:nvSpPr>
          <p:cNvPr id="23" name="右矢印 22"/>
          <p:cNvSpPr/>
          <p:nvPr/>
        </p:nvSpPr>
        <p:spPr>
          <a:xfrm rot="5400000">
            <a:off x="4848171" y="3696807"/>
            <a:ext cx="435171" cy="792517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306554" y="4395592"/>
            <a:ext cx="5065288" cy="441140"/>
          </a:xfrm>
          <a:prstGeom prst="rect">
            <a:avLst/>
          </a:prstGeom>
          <a:noFill/>
        </p:spPr>
        <p:txBody>
          <a:bodyPr wrap="none" lIns="99562" tIns="49782" rIns="99562" bIns="49782" rtlCol="0">
            <a:spAutoFit/>
          </a:bodyPr>
          <a:lstStyle/>
          <a:p>
            <a:r>
              <a:rPr lang="en-US" altLang="ja-JP" sz="2200" dirty="0"/>
              <a:t>decay can be observed in near future?</a:t>
            </a:r>
            <a:endParaRPr lang="ja-JP" altLang="en-US" sz="2200" dirty="0"/>
          </a:p>
        </p:txBody>
      </p:sp>
      <p:pic>
        <p:nvPicPr>
          <p:cNvPr id="24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{&#10;0 \bf \nu \bf \beta \bf \beta}&#10;\end{align*}&lt;/body&gt;&#10;  &lt;fcolor&gt;FF000000&lt;/fcolor&gt;&#10;  &lt;bcolor&gt;FFFFFFFF&lt;/bcolor&gt;&#10;  &lt;transparent&gt;True&lt;/transparent&gt;&#10;  &lt;resolution&gt;1800&lt;/resolution&gt;&#10;  &lt;imageh&gt;223&lt;/imageh&gt;&#10;  &lt;imagew&gt;551&lt;/imagew&gt;&#10;  &lt;scale&gt;50&lt;/scale&gt;&#10;  &lt;cursor&gt;17&lt;/cursor&gt;&#10;&lt;/TeXTeX&gt;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9342" y="4474877"/>
            <a:ext cx="768520" cy="317678"/>
          </a:xfrm>
          <a:prstGeom prst="rect">
            <a:avLst/>
          </a:prstGeom>
        </p:spPr>
      </p:pic>
      <p:sp>
        <p:nvSpPr>
          <p:cNvPr id="25" name="テキスト ボックス 24"/>
          <p:cNvSpPr txBox="1"/>
          <p:nvPr/>
        </p:nvSpPr>
        <p:spPr>
          <a:xfrm>
            <a:off x="4822538" y="4827640"/>
            <a:ext cx="585803" cy="408319"/>
          </a:xfrm>
          <a:prstGeom prst="rect">
            <a:avLst/>
          </a:prstGeom>
          <a:noFill/>
        </p:spPr>
        <p:txBody>
          <a:bodyPr wrap="none" lIns="99562" tIns="49782" rIns="99562" bIns="49782" rtlCol="0">
            <a:spAutoFit/>
          </a:bodyPr>
          <a:lstStyle/>
          <a:p>
            <a:r>
              <a:rPr kumimoji="1" lang="en-US" altLang="ja-JP" dirty="0" smtClean="0"/>
              <a:t>OR</a:t>
            </a:r>
            <a:endParaRPr kumimoji="1" lang="ja-JP" altLang="en-US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4505940" y="5187680"/>
            <a:ext cx="5720208" cy="439091"/>
          </a:xfrm>
          <a:prstGeom prst="rect">
            <a:avLst/>
          </a:prstGeom>
          <a:noFill/>
        </p:spPr>
        <p:txBody>
          <a:bodyPr wrap="none" lIns="99562" tIns="49782" rIns="99562" bIns="49782" rtlCol="0">
            <a:spAutoFit/>
          </a:bodyPr>
          <a:lstStyle/>
          <a:p>
            <a:r>
              <a:rPr lang="en-US" altLang="ja-JP" sz="2200" dirty="0"/>
              <a:t>Such degenerated region </a:t>
            </a:r>
            <a:r>
              <a:rPr lang="en-US" altLang="ja-JP" sz="2200" dirty="0" smtClean="0"/>
              <a:t>will be </a:t>
            </a:r>
            <a:r>
              <a:rPr lang="en-US" altLang="ja-JP" sz="2200" dirty="0"/>
              <a:t>excluded?</a:t>
            </a:r>
            <a:endParaRPr lang="ja-JP" altLang="en-US" sz="2200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848761" y="6588943"/>
            <a:ext cx="6013560" cy="509007"/>
          </a:xfrm>
          <a:prstGeom prst="rect">
            <a:avLst/>
          </a:prstGeom>
          <a:noFill/>
        </p:spPr>
        <p:txBody>
          <a:bodyPr wrap="none" lIns="99562" tIns="49782" rIns="99562" bIns="49782" rtlCol="0">
            <a:spAutoFit/>
          </a:bodyPr>
          <a:lstStyle/>
          <a:p>
            <a:r>
              <a:rPr lang="en-US" altLang="ja-JP" sz="2600" dirty="0"/>
              <a:t>Degenerated region is very attractive!</a:t>
            </a:r>
            <a:endParaRPr lang="ja-JP" altLang="en-US" sz="2600" dirty="0"/>
          </a:p>
        </p:txBody>
      </p:sp>
      <p:sp>
        <p:nvSpPr>
          <p:cNvPr id="16" name="角丸四角形 15"/>
          <p:cNvSpPr/>
          <p:nvPr/>
        </p:nvSpPr>
        <p:spPr>
          <a:xfrm>
            <a:off x="3848762" y="6616946"/>
            <a:ext cx="6013561" cy="528137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3" name="曲線コネクタ 12"/>
          <p:cNvCxnSpPr>
            <a:stCxn id="4" idx="4"/>
          </p:cNvCxnSpPr>
          <p:nvPr/>
        </p:nvCxnSpPr>
        <p:spPr>
          <a:xfrm rot="5400000">
            <a:off x="5285722" y="769245"/>
            <a:ext cx="484654" cy="4267054"/>
          </a:xfrm>
          <a:prstGeom prst="curvedConnector2">
            <a:avLst/>
          </a:prstGeom>
          <a:ln w="25400" cap="rnd">
            <a:solidFill>
              <a:srgbClr val="FF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円/楕円 3"/>
          <p:cNvSpPr/>
          <p:nvPr/>
        </p:nvSpPr>
        <p:spPr>
          <a:xfrm>
            <a:off x="6228935" y="2100351"/>
            <a:ext cx="2865282" cy="560094"/>
          </a:xfrm>
          <a:prstGeom prst="ellipse">
            <a:avLst/>
          </a:prstGeom>
          <a:noFill/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spcCol="0"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 lIns="91434" tIns="45717" rIns="91434" bIns="45717"/>
          <a:lstStyle/>
          <a:p>
            <a:fld id="{59960732-A5CB-482A-B5DD-15DA2DB8BE0B}" type="slidenum">
              <a:rPr kumimoji="1" lang="ja-JP" altLang="en-US" sz="1700"/>
              <a:pPr/>
              <a:t>8</a:t>
            </a:fld>
            <a:endParaRPr kumimoji="1" lang="ja-JP" altLang="en-US" sz="17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89157" y="1609264"/>
            <a:ext cx="4723140" cy="469868"/>
          </a:xfrm>
          <a:prstGeom prst="rect">
            <a:avLst/>
          </a:prstGeom>
          <a:noFill/>
        </p:spPr>
        <p:txBody>
          <a:bodyPr wrap="none" lIns="99562" tIns="49782" rIns="99562" bIns="49782" rtlCol="0">
            <a:spAutoFit/>
          </a:bodyPr>
          <a:lstStyle/>
          <a:p>
            <a:r>
              <a:rPr lang="en-US" altLang="ja-JP" sz="2400" dirty="0" err="1" smtClean="0"/>
              <a:t>Neutrinoless</a:t>
            </a:r>
            <a:r>
              <a:rPr lang="en-US" altLang="ja-JP" sz="2400" dirty="0"/>
              <a:t> </a:t>
            </a:r>
            <a:r>
              <a:rPr lang="en-US" altLang="ja-JP" sz="2400" dirty="0" smtClean="0"/>
              <a:t>double beta </a:t>
            </a:r>
            <a:r>
              <a:rPr lang="en-US" altLang="ja-JP" sz="2400" dirty="0"/>
              <a:t>decay</a:t>
            </a:r>
            <a:endParaRPr lang="ja-JP" altLang="en-US" sz="2400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167426" y="5772865"/>
            <a:ext cx="6681176" cy="439091"/>
          </a:xfrm>
          <a:prstGeom prst="rect">
            <a:avLst/>
          </a:prstGeom>
          <a:noFill/>
        </p:spPr>
        <p:txBody>
          <a:bodyPr wrap="none" lIns="99562" tIns="49782" rIns="99562" bIns="49782" rtlCol="0">
            <a:spAutoFit/>
          </a:bodyPr>
          <a:lstStyle/>
          <a:p>
            <a:r>
              <a:rPr lang="en-US" altLang="ja-JP" sz="2200" dirty="0" smtClean="0"/>
              <a:t>Actually, such region is being excluded by Planck!</a:t>
            </a:r>
            <a:endParaRPr lang="ja-JP" altLang="en-US" sz="2200" dirty="0"/>
          </a:p>
        </p:txBody>
      </p:sp>
    </p:spTree>
    <p:extLst>
      <p:ext uri="{BB962C8B-B14F-4D97-AF65-F5344CB8AC3E}">
        <p14:creationId xmlns:p14="http://schemas.microsoft.com/office/powerpoint/2010/main" val="4289268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94140" y="922515"/>
            <a:ext cx="1472265" cy="639151"/>
          </a:xfrm>
          <a:prstGeom prst="rect">
            <a:avLst/>
          </a:prstGeom>
          <a:noFill/>
        </p:spPr>
        <p:txBody>
          <a:bodyPr wrap="none" lIns="99569" tIns="49785" rIns="99569" bIns="49785" rtlCol="0">
            <a:spAutoFit/>
          </a:bodyPr>
          <a:lstStyle/>
          <a:p>
            <a:r>
              <a:rPr lang="en-US" altLang="ja-JP" sz="3500" b="1" u="sng" dirty="0"/>
              <a:t>Model</a:t>
            </a:r>
            <a:endParaRPr lang="ja-JP" altLang="en-US" sz="3500" b="1" u="sng" dirty="0"/>
          </a:p>
        </p:txBody>
      </p:sp>
      <p:pic>
        <p:nvPicPr>
          <p:cNvPr id="3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cdot&#10;\end{align*}&lt;/body&gt;&#10;  &lt;fcolor&gt;FF000000&lt;/fcolor&gt;&#10;  &lt;bcolor&gt;FFFFFFFF&lt;/bcolor&gt;&#10;  &lt;transparent&gt;True&lt;/transparent&gt;&#10;  &lt;resolution&gt;1800&lt;/resolution&gt;&#10;  &lt;imageh&gt;26&lt;/imageh&gt;&#10;  &lt;imagew&gt;26&lt;/imagew&gt;&#10;  &lt;scale&gt;50&lt;/scale&gt;&#10;  &lt;cursor&gt;21&lt;/cursor&gt;&#10;&lt;/TeXTeX&gt;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9421" y="1233084"/>
            <a:ext cx="84210" cy="79392"/>
          </a:xfrm>
          <a:prstGeom prst="rect">
            <a:avLst/>
          </a:prstGeom>
        </p:spPr>
      </p:pic>
      <p:pic>
        <p:nvPicPr>
          <p:cNvPr id="6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I=1\,,2&#10;\end{align*}&lt;/body&gt;&#10;  &lt;fcolor&gt;FF000000&lt;/fcolor&gt;&#10;  &lt;bcolor&gt;FFFFFFFF&lt;/bcolor&gt;&#10;  &lt;transparent&gt;True&lt;/transparent&gt;&#10;  &lt;resolution&gt;1800&lt;/resolution&gt;&#10;  &lt;imageh&gt;218&lt;/imageh&gt;&#10;  &lt;imagew&gt;842&lt;/imagew&gt;&#10;  &lt;scale&gt;50&lt;/scale&gt;&#10;  &lt;cursor&gt;23&lt;/cursor&gt;&#10;&lt;/TeXTeX&gt;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6923" y="3764038"/>
            <a:ext cx="1165976" cy="308328"/>
          </a:xfrm>
          <a:prstGeom prst="rect">
            <a:avLst/>
          </a:prstGeom>
        </p:spPr>
      </p:pic>
      <p:pic>
        <p:nvPicPr>
          <p:cNvPr id="8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i=1\,,2\,,3&#10;\end{align*}&lt;/body&gt;&#10;  &lt;fcolor&gt;FF000000&lt;/fcolor&gt;&#10;  &lt;bcolor&gt;FFFFFFFF&lt;/bcolor&gt;&#10;  &lt;transparent&gt;True&lt;/transparent&gt;&#10;  &lt;resolution&gt;1800&lt;/resolution&gt;&#10;  &lt;imageh&gt;214&lt;/imageh&gt;&#10;  &lt;imagew&gt;1078&lt;/imagew&gt;&#10;  &lt;scale&gt;50&lt;/scale&gt;&#10;  &lt;cursor&gt;27&lt;/cursor&gt;&#10;&lt;/TeXTeX&gt;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761" y="3754871"/>
            <a:ext cx="1520684" cy="308328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1728653" y="3688051"/>
            <a:ext cx="1000982" cy="439097"/>
          </a:xfrm>
          <a:prstGeom prst="rect">
            <a:avLst/>
          </a:prstGeom>
          <a:noFill/>
        </p:spPr>
        <p:txBody>
          <a:bodyPr wrap="none" lIns="99569" tIns="49785" rIns="99569" bIns="49785" rtlCol="0">
            <a:spAutoFit/>
          </a:bodyPr>
          <a:lstStyle/>
          <a:p>
            <a:r>
              <a:rPr lang="en-US" altLang="ja-JP" sz="2200" dirty="0"/>
              <a:t>where</a:t>
            </a:r>
            <a:endParaRPr lang="ja-JP" altLang="en-US" sz="22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817004" y="3673612"/>
            <a:ext cx="693205" cy="439097"/>
          </a:xfrm>
          <a:prstGeom prst="rect">
            <a:avLst/>
          </a:prstGeom>
          <a:noFill/>
        </p:spPr>
        <p:txBody>
          <a:bodyPr wrap="none" lIns="99569" tIns="49785" rIns="99569" bIns="49785" rtlCol="0">
            <a:spAutoFit/>
          </a:bodyPr>
          <a:lstStyle/>
          <a:p>
            <a:r>
              <a:rPr lang="en-US" altLang="ja-JP" sz="2200" dirty="0"/>
              <a:t>and</a:t>
            </a:r>
            <a:endParaRPr lang="ja-JP" altLang="en-US" sz="22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117247" y="3673612"/>
            <a:ext cx="4558045" cy="439097"/>
          </a:xfrm>
          <a:prstGeom prst="rect">
            <a:avLst/>
          </a:prstGeom>
          <a:noFill/>
        </p:spPr>
        <p:txBody>
          <a:bodyPr wrap="none" lIns="99569" tIns="49785" rIns="99569" bIns="49785" rtlCol="0">
            <a:spAutoFit/>
          </a:bodyPr>
          <a:lstStyle/>
          <a:p>
            <a:r>
              <a:rPr lang="en-US" altLang="ja-JP" sz="2200" dirty="0"/>
              <a:t>denote the indices of generations.</a:t>
            </a:r>
            <a:endParaRPr lang="ja-JP" altLang="en-US" sz="2200" dirty="0"/>
          </a:p>
        </p:txBody>
      </p:sp>
      <p:pic>
        <p:nvPicPr>
          <p:cNvPr id="18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L&#10;\end{align*}&lt;/body&gt;&#10;  &lt;fcolor&gt;FF000000&lt;/fcolor&gt;&#10;  &lt;bcolor&gt;FFFFFFFF&lt;/bcolor&gt;&#10;  &lt;transparent&gt;True&lt;/transparent&gt;&#10;  &lt;resolution&gt;1800&lt;/resolution&gt;&#10;  &lt;imageh&gt;170&lt;/imageh&gt;&#10;  &lt;imagew&gt;150&lt;/imagew&gt;&#10;  &lt;scale&gt;50&lt;/scale&gt;&#10;  &lt;cursor&gt;17&lt;/cursor&gt;&#10;&lt;/TeXTeX&gt;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007" y="4495162"/>
            <a:ext cx="265930" cy="307825"/>
          </a:xfrm>
          <a:prstGeom prst="rect">
            <a:avLst/>
          </a:prstGeom>
        </p:spPr>
      </p:pic>
      <p:pic>
        <p:nvPicPr>
          <p:cNvPr id="19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ell&#10;\end{align*}&lt;/body&gt;&#10;  &lt;fcolor&gt;FF000000&lt;/fcolor&gt;&#10;  &lt;bcolor&gt;FFFFFFFF&lt;/bcolor&gt;&#10;  &lt;transparent&gt;True&lt;/transparent&gt;&#10;  &lt;resolution&gt;1800&lt;/resolution&gt;&#10;  &lt;imageh&gt;177&lt;/imageh&gt;&#10;  &lt;imagew&gt;96&lt;/imagew&gt;&#10;  &lt;scale&gt;50&lt;/scale&gt;&#10;  &lt;cursor&gt;20&lt;/cursor&gt;&#10;&lt;/TeXTeX&gt;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2424" y="4470461"/>
            <a:ext cx="189698" cy="357225"/>
          </a:xfrm>
          <a:prstGeom prst="rect">
            <a:avLst/>
          </a:prstGeom>
        </p:spPr>
      </p:pic>
      <p:sp>
        <p:nvSpPr>
          <p:cNvPr id="20" name="テキスト ボックス 19"/>
          <p:cNvSpPr txBox="1"/>
          <p:nvPr/>
        </p:nvSpPr>
        <p:spPr>
          <a:xfrm>
            <a:off x="1177937" y="4450982"/>
            <a:ext cx="693205" cy="439097"/>
          </a:xfrm>
          <a:prstGeom prst="rect">
            <a:avLst/>
          </a:prstGeom>
          <a:noFill/>
        </p:spPr>
        <p:txBody>
          <a:bodyPr wrap="none" lIns="99569" tIns="49785" rIns="99569" bIns="49785" rtlCol="0">
            <a:spAutoFit/>
          </a:bodyPr>
          <a:lstStyle/>
          <a:p>
            <a:r>
              <a:rPr lang="en-US" altLang="ja-JP" sz="2200" dirty="0"/>
              <a:t>and</a:t>
            </a:r>
            <a:endParaRPr lang="ja-JP" altLang="en-US" sz="2200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112122" y="4450982"/>
            <a:ext cx="7697494" cy="439097"/>
          </a:xfrm>
          <a:prstGeom prst="rect">
            <a:avLst/>
          </a:prstGeom>
          <a:noFill/>
        </p:spPr>
        <p:txBody>
          <a:bodyPr wrap="none" lIns="99569" tIns="49785" rIns="99569" bIns="49785" rtlCol="0">
            <a:spAutoFit/>
          </a:bodyPr>
          <a:lstStyle/>
          <a:p>
            <a:r>
              <a:rPr lang="en-US" altLang="ja-JP" sz="2200" dirty="0"/>
              <a:t>represent the left- and right-handed leptons, respectively.</a:t>
            </a:r>
            <a:endParaRPr lang="ja-JP" altLang="en-US" sz="2200" dirty="0"/>
          </a:p>
        </p:txBody>
      </p:sp>
      <p:pic>
        <p:nvPicPr>
          <p:cNvPr id="25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H&#10;\end{align*}&lt;/body&gt;&#10;  &lt;fcolor&gt;FF000000&lt;/fcolor&gt;&#10;  &lt;bcolor&gt;FFFFFFFF&lt;/bcolor&gt;&#10;  &lt;transparent&gt;True&lt;/transparent&gt;&#10;  &lt;resolution&gt;1800&lt;/resolution&gt;&#10;  &lt;imageh&gt;170&lt;/imageh&gt;&#10;  &lt;imagew&gt;209&lt;/imagew&gt;&#10;  &lt;scale&gt;50&lt;/scale&gt;&#10;  &lt;cursor&gt;17&lt;/cursor&gt;&#10;&lt;/TeXTeX&gt;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008" y="5289083"/>
            <a:ext cx="370529" cy="307825"/>
          </a:xfrm>
          <a:prstGeom prst="rect">
            <a:avLst/>
          </a:prstGeom>
        </p:spPr>
      </p:pic>
      <p:sp>
        <p:nvSpPr>
          <p:cNvPr id="26" name="テキスト ボックス 25"/>
          <p:cNvSpPr txBox="1"/>
          <p:nvPr/>
        </p:nvSpPr>
        <p:spPr>
          <a:xfrm>
            <a:off x="1258232" y="5244903"/>
            <a:ext cx="3142594" cy="439097"/>
          </a:xfrm>
          <a:prstGeom prst="rect">
            <a:avLst/>
          </a:prstGeom>
          <a:noFill/>
        </p:spPr>
        <p:txBody>
          <a:bodyPr wrap="none" lIns="99569" tIns="49785" rIns="99569" bIns="49785" rtlCol="0">
            <a:spAutoFit/>
          </a:bodyPr>
          <a:lstStyle/>
          <a:p>
            <a:r>
              <a:rPr lang="en-US" altLang="ja-JP" sz="2200" dirty="0"/>
              <a:t>means SM Higgs field.</a:t>
            </a:r>
            <a:endParaRPr lang="ja-JP" altLang="en-US" sz="2200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1216781" y="6003612"/>
            <a:ext cx="4426598" cy="439097"/>
          </a:xfrm>
          <a:prstGeom prst="rect">
            <a:avLst/>
          </a:prstGeom>
          <a:noFill/>
        </p:spPr>
        <p:txBody>
          <a:bodyPr wrap="none" lIns="99569" tIns="49785" rIns="99569" bIns="49785" rtlCol="0">
            <a:spAutoFit/>
          </a:bodyPr>
          <a:lstStyle/>
          <a:p>
            <a:r>
              <a:rPr lang="en-US" altLang="ja-JP" sz="2200" dirty="0"/>
              <a:t>is </a:t>
            </a:r>
            <a:r>
              <a:rPr lang="en-US" altLang="ja-JP" sz="2200" dirty="0" smtClean="0"/>
              <a:t>SM </a:t>
            </a:r>
            <a:r>
              <a:rPr lang="en-US" altLang="ja-JP" sz="2200" dirty="0"/>
              <a:t>gauge singlet scalar field.</a:t>
            </a:r>
            <a:endParaRPr lang="ja-JP" altLang="en-US" sz="2200" dirty="0"/>
          </a:p>
        </p:txBody>
      </p:sp>
      <p:pic>
        <p:nvPicPr>
          <p:cNvPr id="29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S&#10;\end{align*}&lt;/body&gt;&#10;  &lt;fcolor&gt;FF000000&lt;/fcolor&gt;&#10;  &lt;bcolor&gt;FFFFFFFF&lt;/bcolor&gt;&#10;  &lt;transparent&gt;True&lt;/transparent&gt;&#10;  &lt;resolution&gt;1800&lt;/resolution&gt;&#10;  &lt;imageh&gt;180&lt;/imageh&gt;&#10;  &lt;imagew&gt;148&lt;/imagew&gt;&#10;  &lt;scale&gt;50&lt;/scale&gt;&#10;  &lt;cursor&gt;17&lt;/cursor&gt;&#10;&lt;/TeXTeX&gt;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856" y="6013355"/>
            <a:ext cx="262383" cy="325933"/>
          </a:xfrm>
          <a:prstGeom prst="rect">
            <a:avLst/>
          </a:prstGeom>
        </p:spPr>
      </p:pic>
      <p:pic>
        <p:nvPicPr>
          <p:cNvPr id="30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cdot&#10;\end{align*}&lt;/body&gt;&#10;  &lt;fcolor&gt;FF000000&lt;/fcolor&gt;&#10;  &lt;bcolor&gt;FFFFFFFF&lt;/bcolor&gt;&#10;  &lt;transparent&gt;True&lt;/transparent&gt;&#10;  &lt;resolution&gt;1800&lt;/resolution&gt;&#10;  &lt;imageh&gt;26&lt;/imageh&gt;&#10;  &lt;imagew&gt;26&lt;/imagew&gt;&#10;  &lt;scale&gt;50&lt;/scale&gt;&#10;  &lt;cursor&gt;21&lt;/cursor&gt;&#10;&lt;/TeXTeX&gt;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6180" y="4653945"/>
            <a:ext cx="84210" cy="79392"/>
          </a:xfrm>
          <a:prstGeom prst="rect">
            <a:avLst/>
          </a:prstGeom>
        </p:spPr>
      </p:pic>
      <p:pic>
        <p:nvPicPr>
          <p:cNvPr id="31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cdot&#10;\end{align*}&lt;/body&gt;&#10;  &lt;fcolor&gt;FF000000&lt;/fcolor&gt;&#10;  &lt;bcolor&gt;FFFFFFFF&lt;/bcolor&gt;&#10;  &lt;transparent&gt;True&lt;/transparent&gt;&#10;  &lt;resolution&gt;1800&lt;/resolution&gt;&#10;  &lt;imageh&gt;26&lt;/imageh&gt;&#10;  &lt;imagew&gt;26&lt;/imagew&gt;&#10;  &lt;scale&gt;50&lt;/scale&gt;&#10;  &lt;cursor&gt;21&lt;/cursor&gt;&#10;&lt;/TeXTeX&gt;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2658" y="5447867"/>
            <a:ext cx="84210" cy="79392"/>
          </a:xfrm>
          <a:prstGeom prst="rect">
            <a:avLst/>
          </a:prstGeom>
        </p:spPr>
      </p:pic>
      <p:pic>
        <p:nvPicPr>
          <p:cNvPr id="32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cdot&#10;\end{align*}&lt;/body&gt;&#10;  &lt;fcolor&gt;FF000000&lt;/fcolor&gt;&#10;  &lt;bcolor&gt;FFFFFFFF&lt;/bcolor&gt;&#10;  &lt;transparent&gt;True&lt;/transparent&gt;&#10;  &lt;resolution&gt;1800&lt;/resolution&gt;&#10;  &lt;imageh&gt;26&lt;/imageh&gt;&#10;  &lt;imagew&gt;26&lt;/imagew&gt;&#10;  &lt;scale&gt;50&lt;/scale&gt;&#10;  &lt;cursor&gt;21&lt;/cursor&gt;&#10;&lt;/TeXTeX&gt;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2658" y="6162396"/>
            <a:ext cx="84210" cy="79392"/>
          </a:xfrm>
          <a:prstGeom prst="rect">
            <a:avLst/>
          </a:prstGeom>
        </p:spPr>
      </p:pic>
      <p:pic>
        <p:nvPicPr>
          <p:cNvPr id="33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align*} &#10;\cdot&#10;\end{align*}&lt;/body&gt;&#10;  &lt;fcolor&gt;FF000000&lt;/fcolor&gt;&#10;  &lt;bcolor&gt;FFFFFFFF&lt;/bcolor&gt;&#10;  &lt;transparent&gt;True&lt;/transparent&gt;&#10;  &lt;resolution&gt;1800&lt;/resolution&gt;&#10;  &lt;imageh&gt;26&lt;/imageh&gt;&#10;  &lt;imagew&gt;26&lt;/imagew&gt;&#10;  &lt;scale&gt;50&lt;/scale&gt;&#10;  &lt;cursor&gt;21&lt;/cursor&gt;&#10;&lt;/TeXTeX&gt;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2658" y="6797534"/>
            <a:ext cx="84210" cy="79392"/>
          </a:xfrm>
          <a:prstGeom prst="rect">
            <a:avLst/>
          </a:prstGeom>
        </p:spPr>
      </p:pic>
      <p:sp>
        <p:nvSpPr>
          <p:cNvPr id="34" name="テキスト ボックス 33"/>
          <p:cNvSpPr txBox="1"/>
          <p:nvPr/>
        </p:nvSpPr>
        <p:spPr>
          <a:xfrm>
            <a:off x="828122" y="6594570"/>
            <a:ext cx="9217975" cy="439097"/>
          </a:xfrm>
          <a:prstGeom prst="rect">
            <a:avLst/>
          </a:prstGeom>
          <a:noFill/>
        </p:spPr>
        <p:txBody>
          <a:bodyPr wrap="none" lIns="99569" tIns="49785" rIns="99569" bIns="49785" rtlCol="0">
            <a:spAutoFit/>
          </a:bodyPr>
          <a:lstStyle/>
          <a:p>
            <a:r>
              <a:rPr lang="en-US" altLang="ja-JP" sz="2200" dirty="0" smtClean="0"/>
              <a:t>The VEVs of singlet scalar fields can be considered into two patterns.</a:t>
            </a:r>
            <a:endParaRPr lang="ja-JP" altLang="en-US" sz="22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60732-A5CB-482A-B5DD-15DA2DB8BE0B}" type="slidenum">
              <a:rPr kumimoji="1" lang="ja-JP" altLang="en-US" sz="1700"/>
              <a:pPr/>
              <a:t>9</a:t>
            </a:fld>
            <a:endParaRPr kumimoji="1" lang="ja-JP" altLang="en-US" sz="1700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79035" y="1716436"/>
            <a:ext cx="7743198" cy="439091"/>
          </a:xfrm>
          <a:prstGeom prst="rect">
            <a:avLst/>
          </a:prstGeom>
          <a:noFill/>
        </p:spPr>
        <p:txBody>
          <a:bodyPr wrap="none" lIns="99562" tIns="49782" rIns="99562" bIns="49782" rtlCol="0">
            <a:spAutoFit/>
          </a:bodyPr>
          <a:lstStyle/>
          <a:p>
            <a:r>
              <a:rPr lang="en-US" altLang="ja-JP" sz="2200" dirty="0" smtClean="0"/>
              <a:t>Charge assignments (The simplest extension of the MSM)</a:t>
            </a:r>
            <a:endParaRPr lang="ja-JP" altLang="en-US" sz="2200" dirty="0"/>
          </a:p>
        </p:txBody>
      </p:sp>
      <p:pic>
        <p:nvPicPr>
          <p:cNvPr id="5" name="TexTeXPicture" descr="&lt;?xml version=&quot;1.0&quot; encoding=&quot;utf-16&quot;?&gt;&#10;&lt;TeXTeX&gt;&#10;  &lt;preamble&gt;\documentclass{jarticle}&#10;\usepackage{amsmath,amssymb}&#10;\usepackage[dviout]{graphicx}&#10;\usepackage[dvipdfm]{color}&#10;\usepackage{bigdelim,multirow}&#10;\usepackage{fancybox}&#10;\usepackage{wrapfig}&#10;\usepackage{ulem} &#10;\usepackage{enumerate}&#10;\newcommand{\Slash}[1]{{\ooalign{\hfil/\hfil\crcr$#1$}}}&#10;\newcommand\subcaption[1]{\begin{center}#1\end{center}}&#10;\newcommand\eqnobrck[1]{[#1]}&#10;\newcommand{\eqn}[1]{&amp;amp;\hspace{-0.6em}#1\hspace{-0.6em}&amp;amp;}&#10;\renewcommand{\figurename}{}&#10;\usepackage{fancybox}&#10;\usepackage{cancel} &#10;\pagestyle{empty}&#10;&lt;/preamble&gt;&#10;  &lt;body&gt;\begin{tabular} {|c|c|c|c|c||c|}&#10;\hline &amp;amp;$L_I$ &amp;amp;$L_3$ &amp;amp;$\ell_i$ &amp;amp;$H$ &amp;amp;${\color{red}S_I}$\\&#10;\hline&#10;$D_N$ &amp;amp;${\bf 2}_2$ &amp;amp;${\bf 1}$ &amp;amp;${\bf 1}$ &amp;amp;${\bf 1}$ &amp;amp;${\color{red}{\bf 2}_1}$\\&#10;\hline &#10;\end{tabular}&lt;/body&gt;&#10;  &lt;fcolor&gt;FF000000&lt;/fcolor&gt;&#10;  &lt;bcolor&gt;FFFFFFFF&lt;/bcolor&gt;&#10;  &lt;transparent&gt;True&lt;/transparent&gt;&#10;  &lt;resolution&gt;1800&lt;/resolution&gt;&#10;  &lt;imageh&gt;777&lt;/imageh&gt;&#10;  &lt;imagew&gt;3495&lt;/imagew&gt;&#10;  &lt;scale&gt;50&lt;/scale&gt;&#10;  &lt;cursor&gt;174&lt;/cursor&gt;&#10;&lt;/TeXTeX&gt;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8061" y="2268463"/>
            <a:ext cx="5541773" cy="1258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1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松風">
  <a:themeElements>
    <a:clrScheme name="エレメント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ユーザー定義 3">
      <a:majorFont>
        <a:latin typeface="Century"/>
        <a:ea typeface="HGゴシックE"/>
        <a:cs typeface=""/>
      </a:majorFont>
      <a:minorFont>
        <a:latin typeface="Century"/>
        <a:ea typeface="HGゴシックE"/>
        <a:cs typeface=""/>
      </a:minorFont>
    </a:fontScheme>
    <a:fmtScheme name="松風">
      <a: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sat val="38000"/>
                <a:lum val="92000"/>
              </a:schemeClr>
            </a:gs>
            <a:gs pos="20000">
              <a:schemeClr val="phClr">
                <a:sat val="44000"/>
                <a:lum val="80000"/>
              </a:schemeClr>
            </a:gs>
            <a:gs pos="100000">
              <a:schemeClr val="phClr">
                <a:sat val="56000"/>
                <a:lum val="54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rgbClr val="000000"/>
              <a:schemeClr val="phClr">
                <a:tint val="100000"/>
              </a:schemeClr>
            </a:duotone>
          </a:blip>
        </a:blipFill>
      </a:fillStyleLst>
      <a:lnStyleLst>
        <a:ln w="6350" cap="flat" cmpd="sng" algn="ctr">
          <a:solidFill>
            <a:schemeClr val="phClr">
              <a:alpha val="100000"/>
            </a:schemeClr>
          </a:solidFill>
          <a:prstDash val="solid"/>
        </a:ln>
        <a:ln w="16350" cap="flat" cmpd="sng" algn="ctr">
          <a:solidFill>
            <a:schemeClr val="phClr">
              <a:alpha val="100000"/>
            </a:schemeClr>
          </a:solidFill>
          <a:prstDash val="solid"/>
        </a:ln>
        <a:ln w="28575" cap="flat" cmpd="sng" algn="ctr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50800" dir="5400000" algn="tl">
              <a:srgbClr val="000000">
                <a:alpha val="65000"/>
              </a:srgbClr>
            </a:outerShdw>
          </a:effectLst>
          <a:scene3d>
            <a:camera prst="orthographicFront"/>
            <a:lightRig rig="soft" dir="t">
              <a:rot lat="0" lon="0" rev="0"/>
            </a:lightRig>
          </a:scene3d>
          <a:sp3d>
            <a:bevelT w="304800" h="44450"/>
            <a:bevelB w="304800" h="4445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outerShdw blurRad="50800" dist="50800" dir="5400000" algn="tl" rotWithShape="0">
              <a:srgbClr val="000000">
                <a:alpha val="65000"/>
              </a:srgbClr>
            </a:outerShdw>
          </a:effectLst>
          <a:scene3d>
            <a:camera prst="orthographicFront"/>
            <a:lightRig rig="soft" dir="t">
              <a:rot lat="0" lon="0" rev="17100000"/>
            </a:lightRig>
          </a:scene3d>
          <a:sp3d>
            <a:bevelT w="165100" h="254000"/>
            <a:bevelB w="165100" h="2540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tint val="40000"/>
              </a:schemeClr>
            </a:gs>
            <a:gs pos="53000">
              <a:schemeClr val="phClr">
                <a:shade val="50000"/>
              </a:schemeClr>
            </a:gs>
          </a:gsLst>
          <a:lin ang="16200000" scaled="1"/>
        </a:gradFill>
        <a:blipFill rotWithShape="0">
          <a:blip xmlns:r="http://schemas.openxmlformats.org/officeDocument/2006/relationships" r:embed="rId2">
            <a:duotone>
              <a:schemeClr val="phClr">
                <a:shade val="27000"/>
                <a:satMod val="160000"/>
              </a:schemeClr>
              <a:schemeClr val="phClr">
                <a:tint val="95000"/>
                <a:satMod val="100000"/>
              </a:schemeClr>
            </a:duotone>
          </a:blip>
          <a:srcRect/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��< ? x m l   v e r s i o n = " 1 . 0 "   e n c o d i n g = " u t f - 1 6 " ? > < T e X T e X >  
     < p r e a m b l e > \ d o c u m e n t c l a s s { j a r t i c l e }  
 \ u s e p a c k a g e { a m s m a t h , a m s s y m b }  
 \ u s e p a c k a g e [ d v i o u t ] { g r a p h i c x }  
 \ u s e p a c k a g e [ d v i p d f m ] { c o l o r }  
 \ u s e p a c k a g e { b i g d e l i m , m u l t i r o w }  
 \ u s e p a c k a g e { f a n c y b o x }  
 \ u s e p a c k a g e { w r a p f i g }  
 \ u s e p a c k a g e { u l e m }    
 \ u s e p a c k a g e { e n u m e r a t e }  
 \ n e w c o m m a n d { \ S l a s h } [ 1 ] { { \ o o a l i g n { \ h f i l / \ h f i l \ c r c r $ # 1 $ } } }  
 \ n e w c o m m a n d \ s u b c a p t i o n [ 1 ] { \ b e g i n { c e n t e r } # 1 \ e n d { c e n t e r } }  
 \ n e w c o m m a n d \ e q n o b r c k [ 1 ] { [ # 1 ] }  
 \ n e w c o m m a n d { \ e q n } [ 1 ] { & a m p ; \ h s p a c e { - 0 . 6 e m } # 1 \ h s p a c e { - 0 . 6 e m } & a m p ; }  
 \ r e n e w c o m m a n d { \ f i g u r e n a m e } { }  
 \ u s e p a c k a g e { f a n c y b o x }  
 \ u s e p a c k a g e { c a n c e l }    
 \ p a g e s t y l e { e m p t y }  
 < / p r e a m b l e >  
     < b o d y > \ b e g i n { a l i g n * }    
 \ c d o t  
 \ e n d { a l i g n * } < / b o d y >  
     < f c o l o r > F F 0 0 0 0 0 0 < / f c o l o r >  
     < b c o l o r > F F F F F F F F < / b c o l o r >  
     < t r a n s p a r e n t > T r u e < / t r a n s p a r e n t >  
     < r e s o l u t i o n > 1 8 0 0 < / r e s o l u t i o n >  
     < i m a g e h > - 1 < / i m a g e h >  
     < i m a g e w > - 1 < / i m a g e w >  
     < s c a l e > 5 0 < / s c a l e >  
     < c u r s o r > 2 1 < / c u r s o r >  
 < / T e X T e X > 
</file>

<file path=customXml/itemProps1.xml><?xml version="1.0" encoding="utf-8"?>
<ds:datastoreItem xmlns:ds="http://schemas.openxmlformats.org/officeDocument/2006/customXml" ds:itemID="{C2A2136B-B53D-4473-98F8-48DCADF58E54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Wind in the Pines</Template>
  <TotalTime>4290</TotalTime>
  <Words>1232</Words>
  <Application>Microsoft Office PowerPoint</Application>
  <PresentationFormat>ユーザー設定</PresentationFormat>
  <Paragraphs>206</Paragraphs>
  <Slides>25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25</vt:i4>
      </vt:variant>
    </vt:vector>
  </HeadingPairs>
  <TitlesOfParts>
    <vt:vector size="26" baseType="lpstr">
      <vt:lpstr>松風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Thank you for your attention!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Masukawa09</dc:creator>
  <cp:lastModifiedBy>Hiroyuki</cp:lastModifiedBy>
  <cp:revision>341</cp:revision>
  <cp:lastPrinted>2013-02-11T14:30:16Z</cp:lastPrinted>
  <dcterms:created xsi:type="dcterms:W3CDTF">2012-08-16T08:37:02Z</dcterms:created>
  <dcterms:modified xsi:type="dcterms:W3CDTF">2013-08-18T06:46:03Z</dcterms:modified>
</cp:coreProperties>
</file>