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9" r:id="rId3"/>
    <p:sldId id="265" r:id="rId4"/>
    <p:sldId id="266" r:id="rId5"/>
    <p:sldId id="268" r:id="rId6"/>
    <p:sldId id="267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29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46"/>
    <p:restoredTop sz="96213"/>
  </p:normalViewPr>
  <p:slideViewPr>
    <p:cSldViewPr snapToGrid="0" snapToObjects="1">
      <p:cViewPr varScale="1">
        <p:scale>
          <a:sx n="124" d="100"/>
          <a:sy n="124" d="100"/>
        </p:scale>
        <p:origin x="51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A725D-8A79-494C-B2FA-FF7F5C62FEA9}" type="datetimeFigureOut">
              <a:rPr lang="en-US" smtClean="0"/>
              <a:t>3/1/16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BA46C-B78B-EF40-95A1-6DF42C3199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96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A725D-8A79-494C-B2FA-FF7F5C62FEA9}" type="datetimeFigureOut">
              <a:rPr lang="en-US" smtClean="0"/>
              <a:t>3/1/16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BA46C-B78B-EF40-95A1-6DF42C3199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497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A725D-8A79-494C-B2FA-FF7F5C62FEA9}" type="datetimeFigureOut">
              <a:rPr lang="en-US" smtClean="0"/>
              <a:t>3/1/16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BA46C-B78B-EF40-95A1-6DF42C3199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85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A725D-8A79-494C-B2FA-FF7F5C62FEA9}" type="datetimeFigureOut">
              <a:rPr lang="en-US" smtClean="0"/>
              <a:t>3/1/16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BA46C-B78B-EF40-95A1-6DF42C3199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321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A725D-8A79-494C-B2FA-FF7F5C62FEA9}" type="datetimeFigureOut">
              <a:rPr lang="en-US" smtClean="0"/>
              <a:t>3/1/16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BA46C-B78B-EF40-95A1-6DF42C3199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065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A725D-8A79-494C-B2FA-FF7F5C62FEA9}" type="datetimeFigureOut">
              <a:rPr lang="en-US" smtClean="0"/>
              <a:t>3/1/16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BA46C-B78B-EF40-95A1-6DF42C3199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050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A725D-8A79-494C-B2FA-FF7F5C62FEA9}" type="datetimeFigureOut">
              <a:rPr lang="en-US" smtClean="0"/>
              <a:t>3/1/16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BA46C-B78B-EF40-95A1-6DF42C3199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135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A725D-8A79-494C-B2FA-FF7F5C62FEA9}" type="datetimeFigureOut">
              <a:rPr lang="en-US" smtClean="0"/>
              <a:t>3/1/16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BA46C-B78B-EF40-95A1-6DF42C3199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148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A725D-8A79-494C-B2FA-FF7F5C62FEA9}" type="datetimeFigureOut">
              <a:rPr lang="en-US" smtClean="0"/>
              <a:t>3/1/16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BA46C-B78B-EF40-95A1-6DF42C3199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4880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A725D-8A79-494C-B2FA-FF7F5C62FEA9}" type="datetimeFigureOut">
              <a:rPr lang="en-US" smtClean="0"/>
              <a:t>3/1/16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BA46C-B78B-EF40-95A1-6DF42C3199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3132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A725D-8A79-494C-B2FA-FF7F5C62FEA9}" type="datetimeFigureOut">
              <a:rPr lang="en-US" smtClean="0"/>
              <a:t>3/1/16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BA46C-B78B-EF40-95A1-6DF42C3199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019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0A725D-8A79-494C-B2FA-FF7F5C62FEA9}" type="datetimeFigureOut">
              <a:rPr lang="en-US" smtClean="0"/>
              <a:t>3/1/16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ABA46C-B78B-EF40-95A1-6DF42C3199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43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107"/>
            <a:ext cx="9144000" cy="5137554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165555" y="5474416"/>
            <a:ext cx="4483678" cy="1134574"/>
            <a:chOff x="103911" y="5638800"/>
            <a:chExt cx="4483678" cy="1134574"/>
          </a:xfrm>
        </p:grpSpPr>
        <p:sp>
          <p:nvSpPr>
            <p:cNvPr id="12" name="Rectangle 11"/>
            <p:cNvSpPr/>
            <p:nvPr/>
          </p:nvSpPr>
          <p:spPr>
            <a:xfrm>
              <a:off x="103911" y="5638800"/>
              <a:ext cx="4480503" cy="11345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" name="Group 3"/>
            <p:cNvGrpSpPr>
              <a:grpSpLocks noChangeAspect="1"/>
            </p:cNvGrpSpPr>
            <p:nvPr/>
          </p:nvGrpSpPr>
          <p:grpSpPr>
            <a:xfrm>
              <a:off x="103911" y="5639836"/>
              <a:ext cx="4483678" cy="1133538"/>
              <a:chOff x="0" y="5413800"/>
              <a:chExt cx="5624363" cy="1421920"/>
            </a:xfrm>
          </p:grpSpPr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5413800"/>
                <a:ext cx="3463864" cy="1421920"/>
              </a:xfrm>
              <a:prstGeom prst="rect">
                <a:avLst/>
              </a:prstGeom>
            </p:spPr>
          </p:pic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78521" y="5413800"/>
                <a:ext cx="1945842" cy="1399640"/>
              </a:xfrm>
              <a:prstGeom prst="rect">
                <a:avLst/>
              </a:prstGeom>
            </p:spPr>
          </p:pic>
        </p:grpSp>
      </p:grpSp>
      <p:sp>
        <p:nvSpPr>
          <p:cNvPr id="8" name="Title 1"/>
          <p:cNvSpPr txBox="1">
            <a:spLocks/>
          </p:cNvSpPr>
          <p:nvPr/>
        </p:nvSpPr>
        <p:spPr>
          <a:xfrm>
            <a:off x="2926908" y="340953"/>
            <a:ext cx="5342562" cy="154949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5400" dirty="0" err="1" smtClean="0">
                <a:solidFill>
                  <a:schemeClr val="bg1"/>
                </a:solidFill>
                <a:latin typeface="Chalkduster"/>
                <a:cs typeface="Chalkduster"/>
              </a:rPr>
              <a:t>rayos</a:t>
            </a:r>
            <a:r>
              <a:rPr lang="en-US" sz="5400" dirty="0" smtClean="0">
                <a:solidFill>
                  <a:schemeClr val="bg1"/>
                </a:solidFill>
                <a:latin typeface="Chalkduster"/>
                <a:cs typeface="Chalkduster"/>
              </a:rPr>
              <a:t> c</a:t>
            </a:r>
            <a:r>
              <a:rPr lang="es-ES" sz="5400" dirty="0" err="1" smtClean="0">
                <a:solidFill>
                  <a:schemeClr val="bg1"/>
                </a:solidFill>
                <a:latin typeface="Chalkduster"/>
                <a:cs typeface="Chalkduster"/>
              </a:rPr>
              <a:t>ósmicos</a:t>
            </a:r>
            <a:endParaRPr lang="en-US" sz="5400" dirty="0">
              <a:solidFill>
                <a:schemeClr val="bg1"/>
              </a:solidFill>
              <a:latin typeface="Chalkduster"/>
              <a:cs typeface="Chalkduster"/>
            </a:endParaRPr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5094823" y="5388415"/>
            <a:ext cx="3850782" cy="1423348"/>
          </a:xfrm>
        </p:spPr>
        <p:txBody>
          <a:bodyPr>
            <a:normAutofit/>
          </a:bodyPr>
          <a:lstStyle/>
          <a:p>
            <a:r>
              <a:rPr lang="en-US" sz="2000" noProof="0" dirty="0" smtClean="0">
                <a:solidFill>
                  <a:schemeClr val="bg1"/>
                </a:solidFill>
                <a:latin typeface="Chalkduster"/>
                <a:cs typeface="Chalkduster"/>
              </a:rPr>
              <a:t>Cristina Fern</a:t>
            </a:r>
            <a:r>
              <a:rPr lang="es-ES" sz="2000" noProof="0" dirty="0" err="1" smtClean="0">
                <a:solidFill>
                  <a:schemeClr val="bg1"/>
                </a:solidFill>
                <a:latin typeface="Chalkduster"/>
                <a:cs typeface="Chalkduster"/>
              </a:rPr>
              <a:t>ández</a:t>
            </a:r>
            <a:endParaRPr lang="es-ES" sz="2000" noProof="0" dirty="0" smtClean="0">
              <a:solidFill>
                <a:schemeClr val="bg1"/>
              </a:solidFill>
              <a:latin typeface="Chalkduster"/>
              <a:cs typeface="Chalkduster"/>
            </a:endParaRPr>
          </a:p>
          <a:p>
            <a:r>
              <a:rPr lang="en-US" sz="2000" noProof="0" dirty="0" smtClean="0">
                <a:solidFill>
                  <a:schemeClr val="bg1"/>
                </a:solidFill>
                <a:latin typeface="Chalkduster"/>
                <a:cs typeface="Chalkduster"/>
              </a:rPr>
              <a:t>Pablo </a:t>
            </a:r>
            <a:r>
              <a:rPr lang="en-US" sz="2000" noProof="0" dirty="0" err="1" smtClean="0">
                <a:solidFill>
                  <a:schemeClr val="bg1"/>
                </a:solidFill>
                <a:latin typeface="Chalkduster"/>
                <a:cs typeface="Chalkduster"/>
              </a:rPr>
              <a:t>García</a:t>
            </a:r>
            <a:endParaRPr lang="en-US" sz="2000" noProof="0" dirty="0" smtClean="0">
              <a:solidFill>
                <a:schemeClr val="bg1"/>
              </a:solidFill>
              <a:latin typeface="Chalkduster"/>
              <a:cs typeface="Chalkduster"/>
            </a:endParaRPr>
          </a:p>
          <a:p>
            <a:endParaRPr lang="en-US" sz="900" noProof="0" dirty="0" smtClean="0">
              <a:solidFill>
                <a:schemeClr val="bg1"/>
              </a:solidFill>
              <a:latin typeface="Chalkduster"/>
              <a:cs typeface="Chalkduster"/>
            </a:endParaRPr>
          </a:p>
          <a:p>
            <a:r>
              <a:rPr lang="en-US" sz="1400" i="1" noProof="0" dirty="0" smtClean="0">
                <a:solidFill>
                  <a:schemeClr val="bg1"/>
                </a:solidFill>
                <a:latin typeface="Chalkduster"/>
                <a:cs typeface="Chalkduster"/>
              </a:rPr>
              <a:t>CIEMAT, </a:t>
            </a:r>
            <a:r>
              <a:rPr lang="en-US" sz="1400" i="1" noProof="0" dirty="0">
                <a:solidFill>
                  <a:schemeClr val="bg1"/>
                </a:solidFill>
                <a:latin typeface="Chalkduster"/>
                <a:cs typeface="Chalkduster"/>
              </a:rPr>
              <a:t>1</a:t>
            </a:r>
            <a:r>
              <a:rPr lang="en-US" sz="1400" i="1" dirty="0" smtClean="0">
                <a:solidFill>
                  <a:schemeClr val="bg1"/>
                </a:solidFill>
                <a:latin typeface="Chalkduster"/>
                <a:cs typeface="Chalkduster"/>
              </a:rPr>
              <a:t> </a:t>
            </a:r>
            <a:r>
              <a:rPr lang="en-US" sz="1400" i="1" dirty="0" err="1" smtClean="0">
                <a:solidFill>
                  <a:schemeClr val="bg1"/>
                </a:solidFill>
                <a:latin typeface="Chalkduster"/>
                <a:cs typeface="Chalkduster"/>
              </a:rPr>
              <a:t>Marzo</a:t>
            </a:r>
            <a:r>
              <a:rPr lang="en-US" sz="1400" i="1" dirty="0" smtClean="0">
                <a:solidFill>
                  <a:schemeClr val="bg1"/>
                </a:solidFill>
                <a:latin typeface="Chalkduster"/>
                <a:cs typeface="Chalkduster"/>
              </a:rPr>
              <a:t> </a:t>
            </a:r>
            <a:r>
              <a:rPr lang="en-US" sz="1400" i="1" noProof="0" dirty="0" smtClean="0">
                <a:solidFill>
                  <a:schemeClr val="bg1"/>
                </a:solidFill>
                <a:latin typeface="Chalkduster"/>
                <a:cs typeface="Chalkduster"/>
              </a:rPr>
              <a:t>2016</a:t>
            </a:r>
          </a:p>
        </p:txBody>
      </p:sp>
    </p:spTree>
    <p:extLst>
      <p:ext uri="{BB962C8B-B14F-4D97-AF65-F5344CB8AC3E}">
        <p14:creationId xmlns:p14="http://schemas.microsoft.com/office/powerpoint/2010/main" val="573113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1450"/>
            <a:ext cx="6515100" cy="65151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578484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1450"/>
            <a:ext cx="6515100" cy="65151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591300" y="1511300"/>
            <a:ext cx="2448684" cy="33547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Chalkduster" charset="0"/>
                <a:ea typeface="Chalkduster" charset="0"/>
                <a:cs typeface="Chalkduster" charset="0"/>
              </a:rPr>
              <a:t>v = 0.98</a:t>
            </a:r>
            <a:r>
              <a:rPr lang="en-US" dirty="0" smtClean="0">
                <a:solidFill>
                  <a:schemeClr val="bg1"/>
                </a:solidFill>
                <a:latin typeface="Chalkduster" charset="0"/>
                <a:ea typeface="Chalkduster" charset="0"/>
                <a:cs typeface="Chalkduster" charset="0"/>
              </a:rPr>
              <a:t> </a:t>
            </a:r>
            <a:r>
              <a:rPr lang="en-US" sz="2800" dirty="0" smtClean="0">
                <a:solidFill>
                  <a:schemeClr val="bg1"/>
                </a:solidFill>
                <a:latin typeface="Chalkduster" charset="0"/>
                <a:ea typeface="Chalkduster" charset="0"/>
                <a:cs typeface="Chalkduster" charset="0"/>
              </a:rPr>
              <a:t>c</a:t>
            </a:r>
          </a:p>
          <a:p>
            <a:endParaRPr lang="en-US" sz="2800" dirty="0" smtClean="0">
              <a:solidFill>
                <a:schemeClr val="bg1"/>
              </a:solidFill>
              <a:latin typeface="Chalkduster" charset="0"/>
              <a:ea typeface="Chalkduster" charset="0"/>
              <a:cs typeface="Chalkduster" charset="0"/>
            </a:endParaRPr>
          </a:p>
          <a:p>
            <a:r>
              <a:rPr lang="en-US" sz="2800" dirty="0" err="1" smtClean="0">
                <a:solidFill>
                  <a:schemeClr val="bg1"/>
                </a:solidFill>
                <a:latin typeface="Chalkduster" charset="0"/>
                <a:ea typeface="Chalkduster" charset="0"/>
                <a:cs typeface="Chalkduster" charset="0"/>
              </a:rPr>
              <a:t>vt</a:t>
            </a:r>
            <a:r>
              <a:rPr lang="en-US" sz="2800" dirty="0">
                <a:solidFill>
                  <a:schemeClr val="bg1"/>
                </a:solidFill>
                <a:latin typeface="Chalkduster" charset="0"/>
                <a:ea typeface="Chalkduster" charset="0"/>
                <a:cs typeface="Chalkduster" charset="0"/>
              </a:rPr>
              <a:t> =</a:t>
            </a:r>
            <a:r>
              <a:rPr lang="en-US" sz="2800" dirty="0" smtClean="0">
                <a:solidFill>
                  <a:schemeClr val="bg1"/>
                </a:solidFill>
                <a:latin typeface="Chalkduster" charset="0"/>
                <a:ea typeface="Chalkduster" charset="0"/>
                <a:cs typeface="Chalkduster" charset="0"/>
              </a:rPr>
              <a:t> 600 m</a:t>
            </a:r>
          </a:p>
          <a:p>
            <a:endParaRPr lang="en-US" sz="2800" dirty="0">
              <a:solidFill>
                <a:schemeClr val="bg1"/>
              </a:solidFill>
              <a:latin typeface="Chalkduster" charset="0"/>
              <a:ea typeface="Chalkduster" charset="0"/>
              <a:cs typeface="Chalkduster" charset="0"/>
            </a:endParaRPr>
          </a:p>
          <a:p>
            <a:pPr algn="ctr"/>
            <a:r>
              <a:rPr lang="en-US" sz="2800" dirty="0" smtClean="0">
                <a:solidFill>
                  <a:schemeClr val="bg1"/>
                </a:solidFill>
                <a:latin typeface="Chalkduster" charset="0"/>
                <a:ea typeface="Chalkduster" charset="0"/>
                <a:cs typeface="Chalkduster" charset="0"/>
              </a:rPr>
              <a:t>d = 10 km</a:t>
            </a:r>
          </a:p>
          <a:p>
            <a:pPr algn="ctr"/>
            <a:endParaRPr lang="en-US" sz="2800" dirty="0">
              <a:solidFill>
                <a:schemeClr val="bg1"/>
              </a:solidFill>
              <a:latin typeface="Chalkduster" charset="0"/>
              <a:ea typeface="Chalkduster" charset="0"/>
              <a:cs typeface="Chalkduster" charset="0"/>
            </a:endParaRPr>
          </a:p>
          <a:p>
            <a:pPr algn="ctr"/>
            <a:r>
              <a:rPr lang="en-US" sz="4400" dirty="0" smtClean="0">
                <a:solidFill>
                  <a:schemeClr val="bg1"/>
                </a:solidFill>
                <a:latin typeface="Chalkduster" charset="0"/>
                <a:ea typeface="Chalkduster" charset="0"/>
                <a:cs typeface="Chalkduster" charset="0"/>
              </a:rPr>
              <a:t>¿?</a:t>
            </a:r>
            <a:endParaRPr lang="en-US" sz="4400" dirty="0">
              <a:solidFill>
                <a:schemeClr val="bg1"/>
              </a:solidFill>
              <a:latin typeface="Chalkduster" charset="0"/>
              <a:ea typeface="Chalkduster" charset="0"/>
              <a:cs typeface="Chalkduste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22106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57" t="7596" r="9141" b="10113"/>
          <a:stretch/>
        </p:blipFill>
        <p:spPr>
          <a:xfrm>
            <a:off x="256854" y="-47"/>
            <a:ext cx="8630292" cy="6858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84449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27" r="5923" b="1"/>
          <a:stretch/>
        </p:blipFill>
        <p:spPr>
          <a:xfrm>
            <a:off x="5168900" y="105204"/>
            <a:ext cx="3670300" cy="255956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r="3501"/>
          <a:stretch/>
        </p:blipFill>
        <p:spPr>
          <a:xfrm>
            <a:off x="558799" y="292100"/>
            <a:ext cx="4093031" cy="215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0565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icture 5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66" b="13239"/>
          <a:stretch/>
        </p:blipFill>
        <p:spPr>
          <a:xfrm>
            <a:off x="1317615" y="2710158"/>
            <a:ext cx="7145762" cy="414784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27" r="5923" b="1"/>
          <a:stretch/>
        </p:blipFill>
        <p:spPr>
          <a:xfrm>
            <a:off x="5168900" y="105204"/>
            <a:ext cx="3670300" cy="255956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r="3501"/>
          <a:stretch/>
        </p:blipFill>
        <p:spPr>
          <a:xfrm>
            <a:off x="558799" y="292100"/>
            <a:ext cx="4093031" cy="215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46385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8636" y="275119"/>
            <a:ext cx="5194300" cy="62339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3015" y="739740"/>
            <a:ext cx="303519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>
                <a:latin typeface="Chalkduster" charset="0"/>
                <a:ea typeface="Chalkduster" charset="0"/>
                <a:cs typeface="Chalkduster" charset="0"/>
              </a:rPr>
              <a:t>f</a:t>
            </a:r>
            <a:r>
              <a:rPr lang="en-US" dirty="0" err="1" smtClean="0">
                <a:latin typeface="Chalkduster" charset="0"/>
                <a:ea typeface="Chalkduster" charset="0"/>
                <a:cs typeface="Chalkduster" charset="0"/>
              </a:rPr>
              <a:t>lujo</a:t>
            </a:r>
            <a:r>
              <a:rPr lang="en-US" dirty="0" smtClean="0">
                <a:latin typeface="Chalkduster" charset="0"/>
                <a:ea typeface="Chalkduster" charset="0"/>
                <a:cs typeface="Chalkduster" charset="0"/>
              </a:rPr>
              <a:t> en Madrid ≈</a:t>
            </a:r>
          </a:p>
          <a:p>
            <a:pPr algn="ctr"/>
            <a:endParaRPr lang="en-US" dirty="0">
              <a:latin typeface="Chalkduster" charset="0"/>
              <a:ea typeface="Chalkduster" charset="0"/>
              <a:cs typeface="Chalkduster" charset="0"/>
            </a:endParaRPr>
          </a:p>
          <a:p>
            <a:pPr algn="ctr"/>
            <a:r>
              <a:rPr lang="en-US" dirty="0" smtClean="0">
                <a:latin typeface="Chalkduster" charset="0"/>
                <a:ea typeface="Chalkduster" charset="0"/>
                <a:cs typeface="Chalkduster" charset="0"/>
              </a:rPr>
              <a:t>110 </a:t>
            </a:r>
            <a:r>
              <a:rPr lang="en-US" dirty="0" err="1" smtClean="0">
                <a:latin typeface="Chalkduster" charset="0"/>
                <a:ea typeface="Chalkduster" charset="0"/>
                <a:cs typeface="Chalkduster" charset="0"/>
              </a:rPr>
              <a:t>muones</a:t>
            </a:r>
            <a:r>
              <a:rPr lang="en-US" dirty="0" smtClean="0">
                <a:latin typeface="Chalkduster" charset="0"/>
                <a:ea typeface="Chalkduster" charset="0"/>
                <a:cs typeface="Chalkduster" charset="0"/>
              </a:rPr>
              <a:t> / m</a:t>
            </a:r>
            <a:r>
              <a:rPr lang="en-US" baseline="30000" dirty="0" smtClean="0">
                <a:latin typeface="Chalkduster" charset="0"/>
                <a:ea typeface="Chalkduster" charset="0"/>
                <a:cs typeface="Chalkduster" charset="0"/>
              </a:rPr>
              <a:t>2</a:t>
            </a:r>
            <a:r>
              <a:rPr lang="en-US" dirty="0" smtClean="0">
                <a:latin typeface="Chalkduster" charset="0"/>
                <a:ea typeface="Chalkduster" charset="0"/>
                <a:cs typeface="Chalkduster" charset="0"/>
              </a:rPr>
              <a:t> s </a:t>
            </a:r>
            <a:r>
              <a:rPr lang="en-US" dirty="0" err="1" smtClean="0">
                <a:latin typeface="Chalkduster" charset="0"/>
                <a:ea typeface="Chalkduster" charset="0"/>
                <a:cs typeface="Chalkduster" charset="0"/>
              </a:rPr>
              <a:t>sr</a:t>
            </a:r>
            <a:endParaRPr lang="en-US" dirty="0">
              <a:latin typeface="Chalkduster" charset="0"/>
              <a:ea typeface="Chalkduster" charset="0"/>
              <a:cs typeface="Chalkduste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28446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</TotalTime>
  <Words>36</Words>
  <Application>Microsoft Macintosh PowerPoint</Application>
  <PresentationFormat>On-screen Show (4:3)</PresentationFormat>
  <Paragraphs>15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Calibri</vt:lpstr>
      <vt:lpstr>Calibri Light</vt:lpstr>
      <vt:lpstr>Chalkduster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14</cp:revision>
  <cp:lastPrinted>2016-03-01T07:59:46Z</cp:lastPrinted>
  <dcterms:created xsi:type="dcterms:W3CDTF">2016-02-29T17:36:22Z</dcterms:created>
  <dcterms:modified xsi:type="dcterms:W3CDTF">2016-03-01T07:59:48Z</dcterms:modified>
</cp:coreProperties>
</file>