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9" r:id="rId3"/>
    <p:sldId id="280" r:id="rId4"/>
    <p:sldId id="281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1A3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1" autoAdjust="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70F5-5FCD-6F42-AD4C-3DA87ACEA07E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D68A-BD87-ED4E-BD15-BEFAF09E1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286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B52B7-7624-6F46-87F2-2E74AE0AF8A8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B7E22-437D-7546-ACE8-CAF076CF7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99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FC098-5083-094F-8AB8-B8C34AA5948B}" type="slidenum">
              <a:rPr lang="en-US" smtClean="0">
                <a:latin typeface="Times New Roman" pitchFamily="-105" charset="0"/>
              </a:rPr>
              <a:pPr/>
              <a:t>4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algn="ctr"/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C5528E-F96B-914F-9CCC-3B92A89F83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DIRAC_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69702" y="269628"/>
            <a:ext cx="1936732" cy="74636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454367" y="1143000"/>
            <a:ext cx="823548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iracgrid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DIRAC Tutorial conclusions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DIRAC Project</a:t>
            </a:r>
            <a:endParaRPr lang="en-US" dirty="0"/>
          </a:p>
        </p:txBody>
      </p:sp>
      <p:pic>
        <p:nvPicPr>
          <p:cNvPr id="4" name="Picture 3" descr="DIRAC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365" y="1602865"/>
            <a:ext cx="5501750" cy="2283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6561" y="343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have learnt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60248" y="1784350"/>
            <a:ext cx="8229600" cy="4937760"/>
          </a:xfrm>
        </p:spPr>
        <p:txBody>
          <a:bodyPr/>
          <a:lstStyle/>
          <a:p>
            <a:r>
              <a:rPr lang="en-US" dirty="0" smtClean="0"/>
              <a:t>DIRAC Project architecture and capabilities</a:t>
            </a:r>
          </a:p>
          <a:p>
            <a:r>
              <a:rPr lang="en-US" dirty="0" smtClean="0"/>
              <a:t>The basics of job submission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Getting results</a:t>
            </a:r>
          </a:p>
          <a:p>
            <a:r>
              <a:rPr lang="en-US" dirty="0" smtClean="0"/>
              <a:t>More advanced job submission</a:t>
            </a:r>
          </a:p>
          <a:p>
            <a:pPr lvl="1"/>
            <a:r>
              <a:rPr lang="en-US" dirty="0" smtClean="0"/>
              <a:t>Multiple jobs</a:t>
            </a:r>
          </a:p>
          <a:p>
            <a:pPr lvl="1"/>
            <a:r>
              <a:rPr lang="en-US" dirty="0" smtClean="0"/>
              <a:t>Jobs with input and output data in the grid</a:t>
            </a:r>
          </a:p>
          <a:p>
            <a:r>
              <a:rPr lang="en-US" dirty="0" smtClean="0"/>
              <a:t>Using various DIRAC interfaces</a:t>
            </a:r>
          </a:p>
          <a:p>
            <a:pPr lvl="1"/>
            <a:r>
              <a:rPr lang="en-US" dirty="0" smtClean="0"/>
              <a:t>Web Portal, API, command line 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just a starting point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60248" y="1415533"/>
            <a:ext cx="8229600" cy="49377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many more things that you can do with DIRAC</a:t>
            </a:r>
          </a:p>
          <a:p>
            <a:pPr lvl="1"/>
            <a:r>
              <a:rPr lang="en-US" dirty="0" smtClean="0"/>
              <a:t>Data management operations</a:t>
            </a:r>
          </a:p>
          <a:p>
            <a:pPr lvl="2"/>
            <a:r>
              <a:rPr lang="en-US" dirty="0" smtClean="0"/>
              <a:t>Using File Catalogs for describing your data</a:t>
            </a:r>
          </a:p>
          <a:p>
            <a:pPr lvl="2"/>
            <a:r>
              <a:rPr lang="en-US" dirty="0" smtClean="0"/>
              <a:t>Data replication across the grid</a:t>
            </a:r>
          </a:p>
          <a:p>
            <a:pPr lvl="2"/>
            <a:r>
              <a:rPr lang="en-US" dirty="0" smtClean="0"/>
              <a:t>Automation of the data operations</a:t>
            </a:r>
          </a:p>
          <a:p>
            <a:pPr lvl="1"/>
            <a:r>
              <a:rPr lang="en-US" dirty="0" smtClean="0"/>
              <a:t>Massive data production</a:t>
            </a:r>
          </a:p>
          <a:p>
            <a:pPr lvl="2"/>
            <a:r>
              <a:rPr lang="en-US" dirty="0" smtClean="0"/>
              <a:t>Automatic job submission</a:t>
            </a:r>
          </a:p>
          <a:p>
            <a:pPr lvl="2"/>
            <a:r>
              <a:rPr lang="en-US" dirty="0" smtClean="0"/>
              <a:t>Using complicated workflows</a:t>
            </a:r>
          </a:p>
          <a:p>
            <a:pPr lvl="1"/>
            <a:r>
              <a:rPr lang="en-US" dirty="0" smtClean="0"/>
              <a:t>Using various computing resources</a:t>
            </a:r>
          </a:p>
          <a:p>
            <a:pPr lvl="2"/>
            <a:r>
              <a:rPr lang="en-US" dirty="0" smtClean="0"/>
              <a:t>Grids</a:t>
            </a:r>
            <a:endParaRPr lang="en-US" dirty="0"/>
          </a:p>
          <a:p>
            <a:pPr lvl="2"/>
            <a:r>
              <a:rPr lang="en-US" dirty="0" smtClean="0"/>
              <a:t>But also </a:t>
            </a:r>
          </a:p>
          <a:p>
            <a:pPr lvl="3"/>
            <a:r>
              <a:rPr lang="en-US" dirty="0" smtClean="0"/>
              <a:t>clouds, </a:t>
            </a:r>
          </a:p>
          <a:p>
            <a:pPr lvl="3"/>
            <a:r>
              <a:rPr lang="en-US" dirty="0" smtClean="0"/>
              <a:t>desk top grids, </a:t>
            </a:r>
          </a:p>
          <a:p>
            <a:pPr lvl="3"/>
            <a:r>
              <a:rPr lang="en-US" dirty="0" smtClean="0"/>
              <a:t>clusters in your labs,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47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fr-FR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learnt enough to start using </a:t>
            </a:r>
            <a:r>
              <a:rPr lang="en-US" dirty="0" smtClean="0"/>
              <a:t>DIRAC </a:t>
            </a:r>
            <a:r>
              <a:rPr lang="en-US" dirty="0" smtClean="0"/>
              <a:t>for your practical tasks</a:t>
            </a:r>
          </a:p>
          <a:p>
            <a:r>
              <a:rPr lang="en-US" dirty="0" smtClean="0"/>
              <a:t>In case of problems or questions visit the DIRAC project site at </a:t>
            </a:r>
            <a:r>
              <a:rPr lang="en-US" dirty="0" smtClean="0">
                <a:hlinkClick r:id="rId3"/>
              </a:rPr>
              <a:t>http://diracgrid.org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 the user Forum to ask questions</a:t>
            </a:r>
          </a:p>
          <a:p>
            <a:r>
              <a:rPr lang="en-US" dirty="0" smtClean="0"/>
              <a:t>The DIRAC experts will still be available for help </a:t>
            </a:r>
          </a:p>
          <a:p>
            <a:r>
              <a:rPr lang="en-US" dirty="0"/>
              <a:t>I</a:t>
            </a:r>
            <a:r>
              <a:rPr lang="en-US" dirty="0" smtClean="0"/>
              <a:t> </a:t>
            </a:r>
            <a:r>
              <a:rPr lang="en-US" dirty="0" smtClean="0"/>
              <a:t>hope that you have enjoyed the course and are ready now for even more exciting work on the grids !</a:t>
            </a:r>
          </a:p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2919508"/>
            <a:ext cx="8229600" cy="985808"/>
          </a:xfrm>
        </p:spPr>
        <p:txBody>
          <a:bodyPr/>
          <a:lstStyle/>
          <a:p>
            <a:r>
              <a:rPr lang="en-US" dirty="0" smtClean="0"/>
              <a:t>Questions 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1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8102</TotalTime>
  <Words>199</Words>
  <Application>Microsoft Office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Origin</vt:lpstr>
      <vt:lpstr>DIRAC Tutorial conclusions</vt:lpstr>
      <vt:lpstr>What you have learnt</vt:lpstr>
      <vt:lpstr>This is just a starting point</vt:lpstr>
      <vt:lpstr>Conclusions</vt:lpstr>
      <vt:lpstr>PowerPoint Presentation</vt:lpstr>
    </vt:vector>
  </TitlesOfParts>
  <Company>Universidad de Los Andes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Management</dc:title>
  <dc:creator>Vanessa Hamar</dc:creator>
  <cp:lastModifiedBy>Stephane Poss</cp:lastModifiedBy>
  <cp:revision>88</cp:revision>
  <cp:lastPrinted>2010-12-07T15:46:17Z</cp:lastPrinted>
  <dcterms:created xsi:type="dcterms:W3CDTF">2011-10-25T06:36:18Z</dcterms:created>
  <dcterms:modified xsi:type="dcterms:W3CDTF">2012-10-08T05:51:39Z</dcterms:modified>
</cp:coreProperties>
</file>