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8.xml" ContentType="application/vnd.openxmlformats-officedocument.presentationml.slideMaster+xml"/>
  <Override PartName="/ppt/slideMasters/slideMaster6.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10.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8" r:id="rId1"/>
    <p:sldMasterId id="2147483720" r:id="rId2"/>
    <p:sldMasterId id="2147483718" r:id="rId3"/>
    <p:sldMasterId id="2147484177" r:id="rId4"/>
    <p:sldMasterId id="2147484186" r:id="rId5"/>
    <p:sldMasterId id="2147484180" r:id="rId6"/>
    <p:sldMasterId id="2147484194" r:id="rId7"/>
    <p:sldMasterId id="2147484183" r:id="rId8"/>
    <p:sldMasterId id="2147484202" r:id="rId9"/>
    <p:sldMasterId id="2147484054" r:id="rId10"/>
  </p:sldMasterIdLst>
  <p:notesMasterIdLst>
    <p:notesMasterId r:id="rId33"/>
  </p:notesMasterIdLst>
  <p:handoutMasterIdLst>
    <p:handoutMasterId r:id="rId34"/>
  </p:handoutMasterIdLst>
  <p:sldIdLst>
    <p:sldId id="335" r:id="rId11"/>
    <p:sldId id="408" r:id="rId12"/>
    <p:sldId id="402" r:id="rId13"/>
    <p:sldId id="404" r:id="rId14"/>
    <p:sldId id="405" r:id="rId15"/>
    <p:sldId id="403" r:id="rId16"/>
    <p:sldId id="339" r:id="rId17"/>
    <p:sldId id="396" r:id="rId18"/>
    <p:sldId id="397" r:id="rId19"/>
    <p:sldId id="398" r:id="rId20"/>
    <p:sldId id="399" r:id="rId21"/>
    <p:sldId id="401" r:id="rId22"/>
    <p:sldId id="406" r:id="rId23"/>
    <p:sldId id="342" r:id="rId24"/>
    <p:sldId id="343" r:id="rId25"/>
    <p:sldId id="340" r:id="rId26"/>
    <p:sldId id="341" r:id="rId27"/>
    <p:sldId id="344" r:id="rId28"/>
    <p:sldId id="400" r:id="rId29"/>
    <p:sldId id="394" r:id="rId30"/>
    <p:sldId id="407" r:id="rId31"/>
    <p:sldId id="358" r:id="rId32"/>
  </p:sldIdLst>
  <p:sldSz cx="9144000" cy="6858000" type="screen4x3"/>
  <p:notesSz cx="6934200" cy="9232900"/>
  <p:defaultTextStyle>
    <a:defPPr>
      <a:defRPr lang="en-US"/>
    </a:defPPr>
    <a:lvl1pPr algn="l" defTabSz="457200" rtl="0" fontAlgn="base">
      <a:spcBef>
        <a:spcPct val="0"/>
      </a:spcBef>
      <a:spcAft>
        <a:spcPct val="0"/>
      </a:spcAft>
      <a:defRPr sz="2400" b="1" kern="1200">
        <a:solidFill>
          <a:srgbClr val="005596"/>
        </a:solidFill>
        <a:latin typeface="Calibri" pitchFamily="34" charset="0"/>
        <a:ea typeface="+mn-ea"/>
        <a:cs typeface="+mn-cs"/>
      </a:defRPr>
    </a:lvl1pPr>
    <a:lvl2pPr marL="457200" algn="l" defTabSz="457200" rtl="0" fontAlgn="base">
      <a:spcBef>
        <a:spcPct val="0"/>
      </a:spcBef>
      <a:spcAft>
        <a:spcPct val="0"/>
      </a:spcAft>
      <a:defRPr sz="2400" b="1" kern="1200">
        <a:solidFill>
          <a:srgbClr val="005596"/>
        </a:solidFill>
        <a:latin typeface="Calibri" pitchFamily="34" charset="0"/>
        <a:ea typeface="+mn-ea"/>
        <a:cs typeface="+mn-cs"/>
      </a:defRPr>
    </a:lvl2pPr>
    <a:lvl3pPr marL="914400" algn="l" defTabSz="457200" rtl="0" fontAlgn="base">
      <a:spcBef>
        <a:spcPct val="0"/>
      </a:spcBef>
      <a:spcAft>
        <a:spcPct val="0"/>
      </a:spcAft>
      <a:defRPr sz="2400" b="1" kern="1200">
        <a:solidFill>
          <a:srgbClr val="005596"/>
        </a:solidFill>
        <a:latin typeface="Calibri" pitchFamily="34" charset="0"/>
        <a:ea typeface="+mn-ea"/>
        <a:cs typeface="+mn-cs"/>
      </a:defRPr>
    </a:lvl3pPr>
    <a:lvl4pPr marL="1371600" algn="l" defTabSz="457200" rtl="0" fontAlgn="base">
      <a:spcBef>
        <a:spcPct val="0"/>
      </a:spcBef>
      <a:spcAft>
        <a:spcPct val="0"/>
      </a:spcAft>
      <a:defRPr sz="2400" b="1" kern="1200">
        <a:solidFill>
          <a:srgbClr val="005596"/>
        </a:solidFill>
        <a:latin typeface="Calibri" pitchFamily="34" charset="0"/>
        <a:ea typeface="+mn-ea"/>
        <a:cs typeface="+mn-cs"/>
      </a:defRPr>
    </a:lvl4pPr>
    <a:lvl5pPr marL="1828800" algn="l" defTabSz="457200" rtl="0" fontAlgn="base">
      <a:spcBef>
        <a:spcPct val="0"/>
      </a:spcBef>
      <a:spcAft>
        <a:spcPct val="0"/>
      </a:spcAft>
      <a:defRPr sz="2400" b="1" kern="1200">
        <a:solidFill>
          <a:srgbClr val="005596"/>
        </a:solidFill>
        <a:latin typeface="Calibri" pitchFamily="34" charset="0"/>
        <a:ea typeface="+mn-ea"/>
        <a:cs typeface="+mn-cs"/>
      </a:defRPr>
    </a:lvl5pPr>
    <a:lvl6pPr marL="2286000" algn="l" defTabSz="914400" rtl="0" eaLnBrk="1" latinLnBrk="0" hangingPunct="1">
      <a:defRPr sz="2400" b="1" kern="1200">
        <a:solidFill>
          <a:srgbClr val="005596"/>
        </a:solidFill>
        <a:latin typeface="Calibri" pitchFamily="34" charset="0"/>
        <a:ea typeface="+mn-ea"/>
        <a:cs typeface="+mn-cs"/>
      </a:defRPr>
    </a:lvl6pPr>
    <a:lvl7pPr marL="2743200" algn="l" defTabSz="914400" rtl="0" eaLnBrk="1" latinLnBrk="0" hangingPunct="1">
      <a:defRPr sz="2400" b="1" kern="1200">
        <a:solidFill>
          <a:srgbClr val="005596"/>
        </a:solidFill>
        <a:latin typeface="Calibri" pitchFamily="34" charset="0"/>
        <a:ea typeface="+mn-ea"/>
        <a:cs typeface="+mn-cs"/>
      </a:defRPr>
    </a:lvl7pPr>
    <a:lvl8pPr marL="3200400" algn="l" defTabSz="914400" rtl="0" eaLnBrk="1" latinLnBrk="0" hangingPunct="1">
      <a:defRPr sz="2400" b="1" kern="1200">
        <a:solidFill>
          <a:srgbClr val="005596"/>
        </a:solidFill>
        <a:latin typeface="Calibri" pitchFamily="34" charset="0"/>
        <a:ea typeface="+mn-ea"/>
        <a:cs typeface="+mn-cs"/>
      </a:defRPr>
    </a:lvl8pPr>
    <a:lvl9pPr marL="3657600" algn="l" defTabSz="914400" rtl="0" eaLnBrk="1" latinLnBrk="0" hangingPunct="1">
      <a:defRPr sz="2400" b="1" kern="1200">
        <a:solidFill>
          <a:srgbClr val="005596"/>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A7700"/>
    <a:srgbClr val="00A4E4"/>
    <a:srgbClr val="B1059D"/>
    <a:srgbClr val="0FA10F"/>
    <a:srgbClr val="002B5C"/>
    <a:srgbClr val="5B5E5B"/>
    <a:srgbClr val="E7C23E"/>
    <a:srgbClr val="0062A8"/>
    <a:srgbClr val="97AA26"/>
    <a:srgbClr val="CCA60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0" autoAdjust="0"/>
    <p:restoredTop sz="94660"/>
  </p:normalViewPr>
  <p:slideViewPr>
    <p:cSldViewPr snapToGrid="0" snapToObjects="1">
      <p:cViewPr>
        <p:scale>
          <a:sx n="70" d="100"/>
          <a:sy n="70" d="100"/>
        </p:scale>
        <p:origin x="-606" y="-828"/>
      </p:cViewPr>
      <p:guideLst>
        <p:guide orient="horz" pos="4193"/>
        <p:guide orient="horz" pos="3895"/>
        <p:guide orient="horz" pos="514"/>
        <p:guide orient="horz" pos="864"/>
        <p:guide orient="horz" pos="3540"/>
        <p:guide orient="horz" pos="1229"/>
        <p:guide orient="horz" pos="1579"/>
        <p:guide orient="horz" pos="1950"/>
        <p:guide pos="2880"/>
        <p:guide pos="1458"/>
        <p:guide pos="5414"/>
        <p:guide pos="1810"/>
        <p:guide pos="338"/>
        <p:guide pos="1094"/>
        <p:guide pos="4693"/>
        <p:guide pos="5060"/>
        <p:guide pos="72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9" d="100"/>
          <a:sy n="79" d="100"/>
        </p:scale>
        <p:origin x="-1914" y="-90"/>
      </p:cViewPr>
      <p:guideLst>
        <p:guide orient="horz" pos="2908"/>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2"/>
            <a:ext cx="3005121" cy="461034"/>
          </a:xfrm>
          <a:prstGeom prst="rect">
            <a:avLst/>
          </a:prstGeom>
          <a:noFill/>
          <a:ln w="9525">
            <a:noFill/>
            <a:miter lim="800000"/>
            <a:headEnd/>
            <a:tailEnd/>
          </a:ln>
        </p:spPr>
        <p:txBody>
          <a:bodyPr vert="horz" wrap="square" lIns="92156" tIns="46077" rIns="92156" bIns="46077" numCol="1" anchor="t" anchorCtr="0" compatLnSpc="1">
            <a:prstTxWarp prst="textNoShape">
              <a:avLst/>
            </a:prstTxWarp>
          </a:bodyPr>
          <a:lstStyle>
            <a:lvl1pPr defTabSz="461004">
              <a:lnSpc>
                <a:spcPct val="100000"/>
              </a:lnSpc>
              <a:spcBef>
                <a:spcPct val="0"/>
              </a:spcBef>
              <a:buFontTx/>
              <a:buNone/>
              <a:defRPr sz="1200" b="0">
                <a:solidFill>
                  <a:schemeClr val="tx1"/>
                </a:solidFill>
                <a:latin typeface="Calibri" pitchFamily="34" charset="0"/>
              </a:defRPr>
            </a:lvl1pPr>
          </a:lstStyle>
          <a:p>
            <a:pPr>
              <a:defRPr/>
            </a:pPr>
            <a:endParaRPr lang="en-US"/>
          </a:p>
        </p:txBody>
      </p:sp>
      <p:sp>
        <p:nvSpPr>
          <p:cNvPr id="3" name="Date Placeholder 2"/>
          <p:cNvSpPr>
            <a:spLocks noGrp="1"/>
          </p:cNvSpPr>
          <p:nvPr>
            <p:ph type="dt" sz="quarter" idx="1"/>
          </p:nvPr>
        </p:nvSpPr>
        <p:spPr bwMode="auto">
          <a:xfrm>
            <a:off x="3927575" y="2"/>
            <a:ext cx="3005121" cy="461034"/>
          </a:xfrm>
          <a:prstGeom prst="rect">
            <a:avLst/>
          </a:prstGeom>
          <a:noFill/>
          <a:ln w="9525">
            <a:noFill/>
            <a:miter lim="800000"/>
            <a:headEnd/>
            <a:tailEnd/>
          </a:ln>
        </p:spPr>
        <p:txBody>
          <a:bodyPr vert="horz" wrap="square" lIns="92156" tIns="46077" rIns="92156" bIns="46077" numCol="1" anchor="t" anchorCtr="0" compatLnSpc="1">
            <a:prstTxWarp prst="textNoShape">
              <a:avLst/>
            </a:prstTxWarp>
          </a:bodyPr>
          <a:lstStyle>
            <a:lvl1pPr algn="r" defTabSz="461004">
              <a:lnSpc>
                <a:spcPct val="100000"/>
              </a:lnSpc>
              <a:spcBef>
                <a:spcPct val="0"/>
              </a:spcBef>
              <a:buFontTx/>
              <a:buNone/>
              <a:defRPr sz="1200" b="0">
                <a:solidFill>
                  <a:schemeClr val="tx1"/>
                </a:solidFill>
                <a:latin typeface="Calibri" pitchFamily="34" charset="0"/>
              </a:defRPr>
            </a:lvl1pPr>
          </a:lstStyle>
          <a:p>
            <a:pPr>
              <a:defRPr/>
            </a:pPr>
            <a:fld id="{F4E1D000-23A6-4602-8BD0-F697DD2E19BB}" type="datetimeFigureOut">
              <a:rPr lang="en-US"/>
              <a:pPr>
                <a:defRPr/>
              </a:pPr>
              <a:t>7/4/2013</a:t>
            </a:fld>
            <a:endParaRPr lang="en-US"/>
          </a:p>
        </p:txBody>
      </p:sp>
      <p:sp>
        <p:nvSpPr>
          <p:cNvPr id="4" name="Footer Placeholder 3"/>
          <p:cNvSpPr>
            <a:spLocks noGrp="1"/>
          </p:cNvSpPr>
          <p:nvPr>
            <p:ph type="ftr" sz="quarter" idx="2"/>
          </p:nvPr>
        </p:nvSpPr>
        <p:spPr bwMode="auto">
          <a:xfrm>
            <a:off x="1" y="8770342"/>
            <a:ext cx="3005121" cy="461034"/>
          </a:xfrm>
          <a:prstGeom prst="rect">
            <a:avLst/>
          </a:prstGeom>
          <a:noFill/>
          <a:ln w="9525">
            <a:noFill/>
            <a:miter lim="800000"/>
            <a:headEnd/>
            <a:tailEnd/>
          </a:ln>
        </p:spPr>
        <p:txBody>
          <a:bodyPr vert="horz" wrap="square" lIns="92156" tIns="46077" rIns="92156" bIns="46077" numCol="1" anchor="b" anchorCtr="0" compatLnSpc="1">
            <a:prstTxWarp prst="textNoShape">
              <a:avLst/>
            </a:prstTxWarp>
          </a:bodyPr>
          <a:lstStyle>
            <a:lvl1pPr defTabSz="461004">
              <a:lnSpc>
                <a:spcPct val="100000"/>
              </a:lnSpc>
              <a:spcBef>
                <a:spcPct val="0"/>
              </a:spcBef>
              <a:buFontTx/>
              <a:buNone/>
              <a:defRPr sz="1200" b="0">
                <a:solidFill>
                  <a:schemeClr val="tx1"/>
                </a:solidFill>
                <a:latin typeface="Calibri" pitchFamily="34" charset="0"/>
              </a:defRPr>
            </a:lvl1pPr>
          </a:lstStyle>
          <a:p>
            <a:pPr>
              <a:defRPr/>
            </a:pPr>
            <a:endParaRPr lang="en-US"/>
          </a:p>
        </p:txBody>
      </p:sp>
      <p:sp>
        <p:nvSpPr>
          <p:cNvPr id="5" name="Slide Number Placeholder 4"/>
          <p:cNvSpPr>
            <a:spLocks noGrp="1"/>
          </p:cNvSpPr>
          <p:nvPr>
            <p:ph type="sldNum" sz="quarter" idx="3"/>
          </p:nvPr>
        </p:nvSpPr>
        <p:spPr bwMode="auto">
          <a:xfrm>
            <a:off x="3927575" y="8770342"/>
            <a:ext cx="3005121" cy="461034"/>
          </a:xfrm>
          <a:prstGeom prst="rect">
            <a:avLst/>
          </a:prstGeom>
          <a:noFill/>
          <a:ln w="9525">
            <a:noFill/>
            <a:miter lim="800000"/>
            <a:headEnd/>
            <a:tailEnd/>
          </a:ln>
        </p:spPr>
        <p:txBody>
          <a:bodyPr vert="horz" wrap="square" lIns="92156" tIns="46077" rIns="92156" bIns="46077" numCol="1" anchor="b" anchorCtr="0" compatLnSpc="1">
            <a:prstTxWarp prst="textNoShape">
              <a:avLst/>
            </a:prstTxWarp>
          </a:bodyPr>
          <a:lstStyle>
            <a:lvl1pPr algn="r" defTabSz="461004">
              <a:lnSpc>
                <a:spcPct val="100000"/>
              </a:lnSpc>
              <a:spcBef>
                <a:spcPct val="0"/>
              </a:spcBef>
              <a:buFontTx/>
              <a:buNone/>
              <a:defRPr sz="1200" b="0">
                <a:solidFill>
                  <a:schemeClr val="tx1"/>
                </a:solidFill>
                <a:latin typeface="Calibri" pitchFamily="34" charset="0"/>
              </a:defRPr>
            </a:lvl1pPr>
          </a:lstStyle>
          <a:p>
            <a:pPr>
              <a:defRPr/>
            </a:pPr>
            <a:fld id="{47FD09D6-9A9D-4230-96E0-3F51CBA43CFF}"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2"/>
            <a:ext cx="3005121" cy="461034"/>
          </a:xfrm>
          <a:prstGeom prst="rect">
            <a:avLst/>
          </a:prstGeom>
          <a:noFill/>
          <a:ln w="9525">
            <a:noFill/>
            <a:miter lim="800000"/>
            <a:headEnd/>
            <a:tailEnd/>
          </a:ln>
        </p:spPr>
        <p:txBody>
          <a:bodyPr vert="horz" wrap="square" lIns="92156" tIns="46077" rIns="92156" bIns="46077" numCol="1" anchor="t" anchorCtr="0" compatLnSpc="1">
            <a:prstTxWarp prst="textNoShape">
              <a:avLst/>
            </a:prstTxWarp>
          </a:bodyPr>
          <a:lstStyle>
            <a:lvl1pPr defTabSz="461004">
              <a:lnSpc>
                <a:spcPct val="100000"/>
              </a:lnSpc>
              <a:spcBef>
                <a:spcPct val="0"/>
              </a:spcBef>
              <a:buFontTx/>
              <a:buNone/>
              <a:defRPr sz="1200" b="0">
                <a:solidFill>
                  <a:schemeClr val="tx1"/>
                </a:solidFill>
                <a:latin typeface="Calibri" pitchFamily="34" charset="0"/>
              </a:defRPr>
            </a:lvl1pPr>
          </a:lstStyle>
          <a:p>
            <a:pPr>
              <a:defRPr/>
            </a:pPr>
            <a:endParaRPr lang="en-US"/>
          </a:p>
        </p:txBody>
      </p:sp>
      <p:sp>
        <p:nvSpPr>
          <p:cNvPr id="3" name="Date Placeholder 2"/>
          <p:cNvSpPr>
            <a:spLocks noGrp="1"/>
          </p:cNvSpPr>
          <p:nvPr>
            <p:ph type="dt" idx="1"/>
          </p:nvPr>
        </p:nvSpPr>
        <p:spPr bwMode="auto">
          <a:xfrm>
            <a:off x="3927575" y="2"/>
            <a:ext cx="3005121" cy="461034"/>
          </a:xfrm>
          <a:prstGeom prst="rect">
            <a:avLst/>
          </a:prstGeom>
          <a:noFill/>
          <a:ln w="9525">
            <a:noFill/>
            <a:miter lim="800000"/>
            <a:headEnd/>
            <a:tailEnd/>
          </a:ln>
        </p:spPr>
        <p:txBody>
          <a:bodyPr vert="horz" wrap="square" lIns="92156" tIns="46077" rIns="92156" bIns="46077" numCol="1" anchor="t" anchorCtr="0" compatLnSpc="1">
            <a:prstTxWarp prst="textNoShape">
              <a:avLst/>
            </a:prstTxWarp>
          </a:bodyPr>
          <a:lstStyle>
            <a:lvl1pPr algn="r" defTabSz="461004">
              <a:lnSpc>
                <a:spcPct val="100000"/>
              </a:lnSpc>
              <a:spcBef>
                <a:spcPct val="0"/>
              </a:spcBef>
              <a:buFontTx/>
              <a:buNone/>
              <a:defRPr sz="1200" b="0">
                <a:solidFill>
                  <a:schemeClr val="tx1"/>
                </a:solidFill>
                <a:latin typeface="Calibri" pitchFamily="34" charset="0"/>
              </a:defRPr>
            </a:lvl1pPr>
          </a:lstStyle>
          <a:p>
            <a:pPr>
              <a:defRPr/>
            </a:pPr>
            <a:fld id="{E7B0E494-6126-4064-BCC4-6A74C64DB129}" type="datetimeFigureOut">
              <a:rPr lang="en-US"/>
              <a:pPr>
                <a:defRPr/>
              </a:pPr>
              <a:t>7/4/2013</a:t>
            </a:fld>
            <a:endParaRPr lang="en-US"/>
          </a:p>
        </p:txBody>
      </p:sp>
      <p:sp>
        <p:nvSpPr>
          <p:cNvPr id="4" name="Slide Image Placeholder 3"/>
          <p:cNvSpPr>
            <a:spLocks noGrp="1" noRot="1" noChangeAspect="1"/>
          </p:cNvSpPr>
          <p:nvPr>
            <p:ph type="sldImg" idx="2"/>
          </p:nvPr>
        </p:nvSpPr>
        <p:spPr>
          <a:xfrm>
            <a:off x="1158875" y="693738"/>
            <a:ext cx="4616450" cy="3462337"/>
          </a:xfrm>
          <a:prstGeom prst="rect">
            <a:avLst/>
          </a:prstGeom>
          <a:noFill/>
          <a:ln w="12700">
            <a:solidFill>
              <a:prstClr val="black"/>
            </a:solidFill>
          </a:ln>
        </p:spPr>
        <p:txBody>
          <a:bodyPr vert="horz" lIns="90014" tIns="45006" rIns="90014" bIns="45006" rtlCol="0" anchor="ctr"/>
          <a:lstStyle/>
          <a:p>
            <a:pPr lvl="0"/>
            <a:endParaRPr lang="en-US" noProof="0"/>
          </a:p>
        </p:txBody>
      </p:sp>
      <p:sp>
        <p:nvSpPr>
          <p:cNvPr id="5" name="Notes Placeholder 4"/>
          <p:cNvSpPr>
            <a:spLocks noGrp="1"/>
          </p:cNvSpPr>
          <p:nvPr>
            <p:ph type="body" sz="quarter" idx="3"/>
          </p:nvPr>
        </p:nvSpPr>
        <p:spPr bwMode="auto">
          <a:xfrm>
            <a:off x="693724" y="4384407"/>
            <a:ext cx="5546757" cy="4155416"/>
          </a:xfrm>
          <a:prstGeom prst="rect">
            <a:avLst/>
          </a:prstGeom>
          <a:noFill/>
          <a:ln w="9525">
            <a:noFill/>
            <a:miter lim="800000"/>
            <a:headEnd/>
            <a:tailEnd/>
          </a:ln>
        </p:spPr>
        <p:txBody>
          <a:bodyPr vert="horz" wrap="square" lIns="92156" tIns="46077" rIns="92156" bIns="4607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1" y="8770342"/>
            <a:ext cx="3005121" cy="461034"/>
          </a:xfrm>
          <a:prstGeom prst="rect">
            <a:avLst/>
          </a:prstGeom>
          <a:noFill/>
          <a:ln w="9525">
            <a:noFill/>
            <a:miter lim="800000"/>
            <a:headEnd/>
            <a:tailEnd/>
          </a:ln>
        </p:spPr>
        <p:txBody>
          <a:bodyPr vert="horz" wrap="square" lIns="92156" tIns="46077" rIns="92156" bIns="46077" numCol="1" anchor="b" anchorCtr="0" compatLnSpc="1">
            <a:prstTxWarp prst="textNoShape">
              <a:avLst/>
            </a:prstTxWarp>
          </a:bodyPr>
          <a:lstStyle>
            <a:lvl1pPr defTabSz="461004">
              <a:lnSpc>
                <a:spcPct val="100000"/>
              </a:lnSpc>
              <a:spcBef>
                <a:spcPct val="0"/>
              </a:spcBef>
              <a:buFontTx/>
              <a:buNone/>
              <a:defRPr sz="1200" b="0">
                <a:solidFill>
                  <a:schemeClr val="tx1"/>
                </a:solidFill>
                <a:latin typeface="Calibri" pitchFamily="34" charset="0"/>
              </a:defRPr>
            </a:lvl1pPr>
          </a:lstStyle>
          <a:p>
            <a:pPr>
              <a:defRPr/>
            </a:pPr>
            <a:endParaRPr lang="en-US"/>
          </a:p>
        </p:txBody>
      </p:sp>
      <p:sp>
        <p:nvSpPr>
          <p:cNvPr id="7" name="Slide Number Placeholder 6"/>
          <p:cNvSpPr>
            <a:spLocks noGrp="1"/>
          </p:cNvSpPr>
          <p:nvPr>
            <p:ph type="sldNum" sz="quarter" idx="5"/>
          </p:nvPr>
        </p:nvSpPr>
        <p:spPr bwMode="auto">
          <a:xfrm>
            <a:off x="3927575" y="8770342"/>
            <a:ext cx="3005121" cy="461034"/>
          </a:xfrm>
          <a:prstGeom prst="rect">
            <a:avLst/>
          </a:prstGeom>
          <a:noFill/>
          <a:ln w="9525">
            <a:noFill/>
            <a:miter lim="800000"/>
            <a:headEnd/>
            <a:tailEnd/>
          </a:ln>
        </p:spPr>
        <p:txBody>
          <a:bodyPr vert="horz" wrap="square" lIns="92156" tIns="46077" rIns="92156" bIns="46077" numCol="1" anchor="b" anchorCtr="0" compatLnSpc="1">
            <a:prstTxWarp prst="textNoShape">
              <a:avLst/>
            </a:prstTxWarp>
          </a:bodyPr>
          <a:lstStyle>
            <a:lvl1pPr algn="r" defTabSz="461004">
              <a:lnSpc>
                <a:spcPct val="100000"/>
              </a:lnSpc>
              <a:spcBef>
                <a:spcPct val="0"/>
              </a:spcBef>
              <a:buFontTx/>
              <a:buNone/>
              <a:defRPr sz="1200" b="0">
                <a:solidFill>
                  <a:schemeClr val="tx1"/>
                </a:solidFill>
                <a:latin typeface="Calibri" pitchFamily="34" charset="0"/>
              </a:defRPr>
            </a:lvl1pPr>
          </a:lstStyle>
          <a:p>
            <a:pPr>
              <a:defRPr/>
            </a:pPr>
            <a:fld id="{D8451D1E-E53C-41A7-BFA9-0FCFB310E5A1}"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a:noFill/>
          <a:ln/>
        </p:spPr>
        <p:txBody>
          <a:bodyPr/>
          <a:lstStyle/>
          <a:p>
            <a:r>
              <a:rPr lang="en-US" smtClean="0"/>
              <a:t>Why is the date not showing up? </a:t>
            </a:r>
          </a:p>
        </p:txBody>
      </p:sp>
      <p:sp>
        <p:nvSpPr>
          <p:cNvPr id="19460" name="Slide Number Placeholder 3"/>
          <p:cNvSpPr>
            <a:spLocks noGrp="1"/>
          </p:cNvSpPr>
          <p:nvPr>
            <p:ph type="sldNum" sz="quarter" idx="5"/>
          </p:nvPr>
        </p:nvSpPr>
        <p:spPr>
          <a:noFill/>
        </p:spPr>
        <p:txBody>
          <a:bodyPr/>
          <a:lstStyle/>
          <a:p>
            <a:pPr defTabSz="460114"/>
            <a:fld id="{6A491A7E-AFDA-4FC6-8ED1-533FC492B919}" type="slidenum">
              <a:rPr lang="en-US" smtClean="0"/>
              <a:pPr defTabSz="460114"/>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402EAD-08A1-48AE-8B57-A3D108828A21}" type="slidenum">
              <a:rPr lang="en-US"/>
              <a:pPr/>
              <a:t>8</a:t>
            </a:fld>
            <a:endParaRPr lang="en-US"/>
          </a:p>
        </p:txBody>
      </p:sp>
      <p:sp>
        <p:nvSpPr>
          <p:cNvPr id="649218" name="Rectangle 2"/>
          <p:cNvSpPr>
            <a:spLocks noGrp="1" noRot="1" noChangeAspect="1" noChangeArrowheads="1" noTextEdit="1"/>
          </p:cNvSpPr>
          <p:nvPr>
            <p:ph type="sldImg"/>
          </p:nvPr>
        </p:nvSpPr>
        <p:spPr>
          <a:xfrm>
            <a:off x="1162050" y="693738"/>
            <a:ext cx="4613275" cy="3460750"/>
          </a:xfrm>
          <a:ln/>
        </p:spPr>
      </p:sp>
      <p:sp>
        <p:nvSpPr>
          <p:cNvPr id="649219" name="Rectangle 3"/>
          <p:cNvSpPr>
            <a:spLocks noGrp="1" noChangeArrowheads="1"/>
          </p:cNvSpPr>
          <p:nvPr>
            <p:ph type="body" idx="1"/>
          </p:nvPr>
        </p:nvSpPr>
        <p:spPr>
          <a:noFill/>
        </p:spPr>
        <p:txBody>
          <a:bodyPr lIns="92438" tIns="46219" rIns="92438" bIns="46219"/>
          <a:lstStyle/>
          <a:p>
            <a:r>
              <a:rPr lang="en-US"/>
              <a:t>So let’s look at what happen to the microbes. </a:t>
            </a:r>
          </a:p>
          <a:p>
            <a:endParaRPr lang="en-US"/>
          </a:p>
          <a:p>
            <a:r>
              <a:rPr lang="en-US"/>
              <a:t>These are scanning electron microscope images of the WAS before and after MicroSludge. </a:t>
            </a:r>
          </a:p>
          <a:p>
            <a:endParaRPr lang="en-US"/>
          </a:p>
          <a:p>
            <a:r>
              <a:rPr lang="en-US"/>
              <a:t>The image on the left shows intact bacterial microbes magnified 20,000 times. The small holes in the paper are 0.2 microns.  </a:t>
            </a:r>
          </a:p>
          <a:p>
            <a:endParaRPr lang="en-US"/>
          </a:p>
          <a:p>
            <a:r>
              <a:rPr lang="en-US"/>
              <a:t>The image on the right shows the same microbes following the MicroSludge process. The cell membranes have been destroyed and the liquid cellular contents have been released for easier digestion. </a:t>
            </a:r>
          </a:p>
          <a:p>
            <a:endParaRPr lang="en-US"/>
          </a:p>
          <a:p>
            <a:r>
              <a:rPr lang="en-US"/>
              <a:t>And it is worth noting that no other pre-treatment technology can show you something like this. They may achieve some disruption for cell flocks, but they cannot show you this kind of cell lysis on a microbial level.</a:t>
            </a:r>
          </a:p>
          <a:p>
            <a:endParaRPr lang="en-US"/>
          </a:p>
          <a:p>
            <a:r>
              <a:rPr lang="en-US"/>
              <a:t>If you are going to take any one concept away from this presentation, this is it. Methane producing bacteria can only eat what is in the liquid phase, not in the solids.  MicroSludge solubilizes the microbes in WAS and enables conversion to biogas.</a:t>
            </a:r>
            <a:endParaRPr lang="en-CA"/>
          </a:p>
          <a:p>
            <a:endParaRPr lang="en-US"/>
          </a:p>
          <a:p>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9628FC-0BB9-46BB-8880-D1DE5187D443}" type="slidenum">
              <a:rPr lang="en-US"/>
              <a:pPr/>
              <a:t>13</a:t>
            </a:fld>
            <a:endParaRPr lang="en-US"/>
          </a:p>
        </p:txBody>
      </p:sp>
      <p:sp>
        <p:nvSpPr>
          <p:cNvPr id="618498" name="Rectangle 2"/>
          <p:cNvSpPr>
            <a:spLocks noGrp="1" noRot="1" noChangeAspect="1" noChangeArrowheads="1" noTextEdit="1"/>
          </p:cNvSpPr>
          <p:nvPr>
            <p:ph type="sldImg"/>
          </p:nvPr>
        </p:nvSpPr>
        <p:spPr>
          <a:ln/>
        </p:spPr>
      </p:sp>
      <p:sp>
        <p:nvSpPr>
          <p:cNvPr id="618499" name="Rectangle 3"/>
          <p:cNvSpPr>
            <a:spLocks noGrp="1" noChangeArrowheads="1"/>
          </p:cNvSpPr>
          <p:nvPr>
            <p:ph type="body" idx="1"/>
          </p:nvPr>
        </p:nvSpPr>
        <p:spPr/>
        <p:txBody>
          <a:bodyPr/>
          <a:lstStyle/>
          <a:p>
            <a:r>
              <a:rPr lang="en-GB"/>
              <a:t>SAS only 32%, Primary only 58%, 50/50 mix 45%. SAS only moves SAS line , thermal treatment moves whole line.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slide</a:t>
            </a:r>
            <a:r>
              <a:rPr lang="en-US" baseline="0" dirty="0" smtClean="0"/>
              <a:t> presentations should end with Building a world of difference. Together</a:t>
            </a:r>
            <a:endParaRPr lang="en-US" dirty="0"/>
          </a:p>
        </p:txBody>
      </p:sp>
      <p:sp>
        <p:nvSpPr>
          <p:cNvPr id="4" name="Slide Number Placeholder 3"/>
          <p:cNvSpPr>
            <a:spLocks noGrp="1"/>
          </p:cNvSpPr>
          <p:nvPr>
            <p:ph type="sldNum" sz="quarter" idx="10"/>
          </p:nvPr>
        </p:nvSpPr>
        <p:spPr/>
        <p:txBody>
          <a:bodyPr/>
          <a:lstStyle/>
          <a:p>
            <a:pPr>
              <a:defRPr/>
            </a:pPr>
            <a:fld id="{D8451D1E-E53C-41A7-BFA9-0FCFB310E5A1}"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eg"/><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p:cNvSpPr>
            <a:spLocks noGrp="1"/>
          </p:cNvSpPr>
          <p:nvPr>
            <p:ph type="dt" sz="half" idx="10"/>
          </p:nvPr>
        </p:nvSpPr>
        <p:spPr/>
        <p:txBody>
          <a:bodyPr/>
          <a:lstStyle/>
          <a:p>
            <a:pPr>
              <a:defRPr/>
            </a:pPr>
            <a:fld id="{E0B1B73A-237D-4163-8460-9FB821188E90}" type="datetime3">
              <a:rPr lang="en-US" smtClean="0"/>
              <a:pPr>
                <a:defRPr/>
              </a:pPr>
              <a:t>4 July 2013</a:t>
            </a:fld>
            <a:endParaRPr lang="en-US" dirty="0"/>
          </a:p>
        </p:txBody>
      </p:sp>
      <p:sp>
        <p:nvSpPr>
          <p:cNvPr id="5" name="Text Placeholder2"/>
          <p:cNvSpPr>
            <a:spLocks noGrp="1"/>
          </p:cNvSpPr>
          <p:nvPr>
            <p:ph type="body" sz="quarter" idx="12"/>
          </p:nvPr>
        </p:nvSpPr>
        <p:spPr>
          <a:xfrm>
            <a:off x="4569638" y="5116756"/>
            <a:ext cx="3340100" cy="541338"/>
          </a:xfrm>
          <a:prstGeom prst="rect">
            <a:avLst/>
          </a:prstGeom>
        </p:spPr>
        <p:txBody>
          <a:bodyPr lIns="0" tIns="0" rIns="0" bIns="0" anchor="b" anchorCtr="0"/>
          <a:lstStyle>
            <a:lvl1pPr marL="0" indent="0" algn="l" defTabSz="914400" rtl="0" eaLnBrk="0" fontAlgn="base" hangingPunct="0">
              <a:lnSpc>
                <a:spcPts val="1200"/>
              </a:lnSpc>
              <a:spcBef>
                <a:spcPts val="0"/>
              </a:spcBef>
              <a:spcAft>
                <a:spcPct val="0"/>
              </a:spcAft>
              <a:buClr>
                <a:srgbClr val="005596"/>
              </a:buClr>
              <a:buFontTx/>
              <a:buNone/>
              <a:defRPr lang="en-US" sz="1400" b="1" kern="0" cap="all" baseline="0" dirty="0" smtClean="0">
                <a:solidFill>
                  <a:srgbClr val="00A2E5"/>
                </a:solidFill>
                <a:latin typeface="+mj-lt"/>
                <a:ea typeface="+mn-ea"/>
                <a:cs typeface="+mn-cs"/>
              </a:defRPr>
            </a:lvl1pPr>
            <a:lvl2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2pPr>
            <a:lvl3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3pPr>
            <a:lvl4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4pPr>
            <a:lvl5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5pPr>
          </a:lstStyle>
          <a:p>
            <a:pPr lvl="0"/>
            <a:r>
              <a:rPr lang="en-US" smtClean="0"/>
              <a:t>Click to edit Master text styles</a:t>
            </a:r>
          </a:p>
        </p:txBody>
      </p:sp>
      <p:sp>
        <p:nvSpPr>
          <p:cNvPr id="4" name="Text Placeholder 1"/>
          <p:cNvSpPr>
            <a:spLocks noGrp="1"/>
          </p:cNvSpPr>
          <p:nvPr>
            <p:ph type="body" sz="quarter" idx="11"/>
          </p:nvPr>
        </p:nvSpPr>
        <p:spPr>
          <a:xfrm>
            <a:off x="1287463" y="5151481"/>
            <a:ext cx="3312319" cy="541338"/>
          </a:xfrm>
          <a:prstGeom prst="rect">
            <a:avLst/>
          </a:prstGeom>
        </p:spPr>
        <p:txBody>
          <a:bodyPr lIns="0" tIns="0" rIns="0" bIns="0" anchor="b" anchorCtr="0"/>
          <a:lstStyle>
            <a:lvl1pPr marL="0" indent="0" algn="l">
              <a:lnSpc>
                <a:spcPct val="70000"/>
              </a:lnSpc>
              <a:spcBef>
                <a:spcPts val="0"/>
              </a:spcBef>
              <a:buFontTx/>
              <a:buNone/>
              <a:defRPr sz="3000" b="1" cap="all" baseline="0">
                <a:solidFill>
                  <a:schemeClr val="accent1"/>
                </a:solidFill>
                <a:latin typeface="+mj-lt"/>
              </a:defRPr>
            </a:lvl1pPr>
            <a:lvl2pPr algn="l">
              <a:buFontTx/>
              <a:buNone/>
              <a:defRPr sz="3000" b="1">
                <a:solidFill>
                  <a:schemeClr val="accent1"/>
                </a:solidFill>
              </a:defRPr>
            </a:lvl2pPr>
            <a:lvl3pPr algn="l">
              <a:buFontTx/>
              <a:buNone/>
              <a:defRPr sz="3000" b="1">
                <a:solidFill>
                  <a:schemeClr val="accent1"/>
                </a:solidFill>
              </a:defRPr>
            </a:lvl3pPr>
            <a:lvl4pPr algn="l">
              <a:buFontTx/>
              <a:buNone/>
              <a:defRPr sz="3000" b="1">
                <a:solidFill>
                  <a:schemeClr val="accent1"/>
                </a:solidFill>
              </a:defRPr>
            </a:lvl4pPr>
            <a:lvl5pPr algn="l">
              <a:buFontTx/>
              <a:buNone/>
              <a:defRPr sz="3000" b="1">
                <a:solidFill>
                  <a:schemeClr val="accent1"/>
                </a:solidFill>
              </a:defRPr>
            </a:lvl5pPr>
          </a:lstStyle>
          <a:p>
            <a:pPr lvl="0"/>
            <a:r>
              <a:rPr lang="en-US" dirty="0" smtClean="0"/>
              <a:t>Click to edit Master text styles</a:t>
            </a:r>
          </a:p>
        </p:txBody>
      </p:sp>
      <p:sp>
        <p:nvSpPr>
          <p:cNvPr id="2" name="Title"/>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1 - 3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2" name="Content Placeholder 3"/>
          <p:cNvSpPr>
            <a:spLocks noGrp="1"/>
          </p:cNvSpPr>
          <p:nvPr>
            <p:ph sz="half" idx="26"/>
          </p:nvPr>
        </p:nvSpPr>
        <p:spPr>
          <a:xfrm>
            <a:off x="6198281"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half" idx="18"/>
          </p:nvPr>
        </p:nvSpPr>
        <p:spPr>
          <a:xfrm>
            <a:off x="3677785"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1"/>
          <p:cNvSpPr>
            <a:spLocks noGrp="1"/>
          </p:cNvSpPr>
          <p:nvPr>
            <p:ph sz="half" idx="2"/>
          </p:nvPr>
        </p:nvSpPr>
        <p:spPr>
          <a:xfrm>
            <a:off x="1157288"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7104B689-ADCB-468B-BE7A-99F1612576F4}"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2675"/>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663B8DFC-5B8A-424F-BD09-092CBECAD203}"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1 - Title Only">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F7A9B76A-12DF-4076-B45A-0E6E8CB05278}"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1 - Blank">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D9783EAE-0ABF-4361-A6C6-A8B29864A80C}"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8007350" y="111125"/>
            <a:ext cx="1000125" cy="228600"/>
          </a:xfrm>
          <a:prstGeom prst="rect">
            <a:avLst/>
          </a:prstGeom>
          <a:ln/>
        </p:spPr>
        <p:txBody>
          <a:bodyPr/>
          <a:lstStyle>
            <a:lvl1pPr>
              <a:defRPr/>
            </a:lvl1pPr>
          </a:lstStyle>
          <a:p>
            <a:pPr>
              <a:defRPr/>
            </a:pPr>
            <a:r>
              <a:rPr lang="en-US"/>
              <a:t>26</a:t>
            </a:r>
            <a:r>
              <a:rPr lang="en-US" baseline="30000"/>
              <a:t>th</a:t>
            </a:r>
            <a:r>
              <a:rPr lang="en-US"/>
              <a:t> January 2011</a:t>
            </a:r>
          </a:p>
        </p:txBody>
      </p:sp>
      <p:sp>
        <p:nvSpPr>
          <p:cNvPr id="3" name="Rectangle 5"/>
          <p:cNvSpPr>
            <a:spLocks noGrp="1" noChangeArrowheads="1"/>
          </p:cNvSpPr>
          <p:nvPr>
            <p:ph type="ftr" sz="quarter" idx="11"/>
          </p:nvPr>
        </p:nvSpPr>
        <p:spPr>
          <a:xfrm>
            <a:off x="7473950" y="85725"/>
            <a:ext cx="550863" cy="228600"/>
          </a:xfrm>
          <a:prstGeom prst="rect">
            <a:avLst/>
          </a:prstGeom>
          <a:ln/>
        </p:spPr>
        <p:txBody>
          <a:bodyPr/>
          <a:lstStyle>
            <a:lvl1pPr>
              <a:defRPr/>
            </a:lvl1pPr>
          </a:lstStyle>
          <a:p>
            <a:pPr>
              <a:defRPr/>
            </a:pPr>
            <a:r>
              <a:rPr lang="en-US"/>
              <a:t>B&amp;V</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1 - Graphic">
    <p:spTree>
      <p:nvGrpSpPr>
        <p:cNvPr id="1" name=""/>
        <p:cNvGrpSpPr/>
        <p:nvPr/>
      </p:nvGrpSpPr>
      <p:grpSpPr>
        <a:xfrm>
          <a:off x="0" y="0"/>
          <a:ext cx="0" cy="0"/>
          <a:chOff x="0" y="0"/>
          <a:chExt cx="0" cy="0"/>
        </a:xfrm>
      </p:grpSpPr>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6" name="Take Away Placeholder"/>
          <p:cNvSpPr>
            <a:spLocks noGrp="1"/>
          </p:cNvSpPr>
          <p:nvPr>
            <p:ph type="body" sz="quarter" idx="19" hasCustomPrompt="1"/>
          </p:nvPr>
        </p:nvSpPr>
        <p:spPr>
          <a:xfrm>
            <a:off x="1168400"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optional take away point</a:t>
            </a:r>
            <a:br>
              <a:rPr lang="en-US" dirty="0" smtClean="0"/>
            </a:br>
            <a:r>
              <a:rPr lang="en-US" dirty="0" smtClean="0"/>
              <a:t>Edit to be 2 lines max</a:t>
            </a:r>
          </a:p>
        </p:txBody>
      </p:sp>
      <p:sp>
        <p:nvSpPr>
          <p:cNvPr id="6" name="Content Placeholder"/>
          <p:cNvSpPr>
            <a:spLocks noGrp="1"/>
          </p:cNvSpPr>
          <p:nvPr>
            <p:ph idx="11"/>
          </p:nvPr>
        </p:nvSpPr>
        <p:spPr>
          <a:xfrm>
            <a:off x="1168400" y="1943100"/>
            <a:ext cx="6864349" cy="3760788"/>
          </a:xfrm>
          <a:prstGeom prst="rect">
            <a:avLst/>
          </a:prstGeom>
        </p:spPr>
        <p:txBody>
          <a:bodyPr/>
          <a:lstStyle>
            <a:lvl1pPr algn="l">
              <a:lnSpc>
                <a:spcPct val="90000"/>
              </a:lnSpc>
              <a:spcBef>
                <a:spcPts val="1200"/>
              </a:spcBef>
              <a:buClr>
                <a:schemeClr val="accent4"/>
              </a:buClr>
              <a:buNone/>
              <a:defRPr b="1" baseline="0">
                <a:solidFill>
                  <a:schemeClr val="accent3"/>
                </a:solidFill>
                <a:latin typeface="+mj-lt"/>
              </a:defRPr>
            </a:lvl1pPr>
            <a:lvl2pPr marL="461963" indent="-228600">
              <a:spcBef>
                <a:spcPts val="600"/>
              </a:spcBef>
              <a:spcAft>
                <a:spcPts val="0"/>
              </a:spcAft>
              <a:buClr>
                <a:schemeClr val="accent6"/>
              </a:buClr>
              <a:defRPr sz="2100" b="0">
                <a:solidFill>
                  <a:schemeClr val="accent5"/>
                </a:solidFill>
              </a:defRPr>
            </a:lvl2pPr>
            <a:lvl3pPr marL="682625" indent="-227013">
              <a:spcBef>
                <a:spcPts val="600"/>
              </a:spcBef>
              <a:spcAft>
                <a:spcPts val="0"/>
              </a:spcAft>
              <a:buClr>
                <a:schemeClr val="accent6"/>
              </a:buClr>
              <a:defRPr sz="2000" b="0">
                <a:solidFill>
                  <a:schemeClr val="accent5"/>
                </a:solidFill>
              </a:defRPr>
            </a:lvl3pPr>
            <a:lvl4pPr marL="914400" indent="-227013">
              <a:spcBef>
                <a:spcPts val="600"/>
              </a:spcBef>
              <a:spcAft>
                <a:spcPts val="0"/>
              </a:spcAft>
              <a:buClr>
                <a:schemeClr val="accent6"/>
              </a:buClr>
              <a:defRPr sz="2000" b="0">
                <a:solidFill>
                  <a:schemeClr val="accent5"/>
                </a:solidFill>
              </a:defRPr>
            </a:lvl4pPr>
            <a:lvl5pPr marL="1147763" indent="-228600">
              <a:spcBef>
                <a:spcPts val="600"/>
              </a:spcBef>
              <a:spcAft>
                <a:spcPts val="0"/>
              </a:spcAft>
              <a:buClr>
                <a:schemeClr val="accent6"/>
              </a:buClr>
              <a:defRPr sz="2000" b="0">
                <a:solidFill>
                  <a:schemeClr val="accent5"/>
                </a:solidFill>
              </a:defRPr>
            </a:lvl5pPr>
          </a:lstStyle>
          <a:p>
            <a:pPr lvl="0"/>
            <a:r>
              <a:rPr lang="en-US" dirty="0" smtClean="0"/>
              <a:t>Click to edit Master text styles</a:t>
            </a:r>
          </a:p>
        </p:txBody>
      </p:sp>
      <p:sp>
        <p:nvSpPr>
          <p:cNvPr id="7" name="Title"/>
          <p:cNvSpPr>
            <a:spLocks noGrp="1"/>
          </p:cNvSpPr>
          <p:nvPr>
            <p:ph type="title" hasCustomPrompt="1"/>
          </p:nvPr>
        </p:nvSpPr>
        <p:spPr>
          <a:xfrm>
            <a:off x="1157289" y="800100"/>
            <a:ext cx="687546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a:t>
            </a:r>
            <a:br>
              <a:rPr lang="en-US" dirty="0" smtClean="0"/>
            </a:br>
            <a:r>
              <a:rPr lang="en-US" dirty="0" smtClean="0"/>
              <a:t>no more than 2 lines</a:t>
            </a:r>
            <a:endParaRPr lang="en-US" dirty="0"/>
          </a:p>
        </p:txBody>
      </p:sp>
      <p:sp>
        <p:nvSpPr>
          <p:cNvPr id="10" name="Date Placeholder"/>
          <p:cNvSpPr>
            <a:spLocks noGrp="1"/>
          </p:cNvSpPr>
          <p:nvPr>
            <p:ph type="dt" sz="half" idx="23"/>
          </p:nvPr>
        </p:nvSpPr>
        <p:spPr/>
        <p:txBody>
          <a:bodyPr/>
          <a:lstStyle>
            <a:lvl1pPr algn="l">
              <a:defRPr>
                <a:solidFill>
                  <a:schemeClr val="bg2"/>
                </a:solidFill>
              </a:defRPr>
            </a:lvl1pPr>
          </a:lstStyle>
          <a:p>
            <a:r>
              <a:rPr lang="en-US" smtClean="0"/>
              <a:t>26 February 2013</a:t>
            </a:r>
            <a:endParaRPr lang="en-US" dirty="0"/>
          </a:p>
        </p:txBody>
      </p:sp>
      <p:sp>
        <p:nvSpPr>
          <p:cNvPr id="12" name="Footer Placeholder"/>
          <p:cNvSpPr>
            <a:spLocks noGrp="1"/>
          </p:cNvSpPr>
          <p:nvPr>
            <p:ph type="ftr" sz="quarter" idx="25"/>
          </p:nvPr>
        </p:nvSpPr>
        <p:spPr/>
        <p:txBody>
          <a:bodyPr/>
          <a:lstStyle>
            <a:lvl1pPr>
              <a:defRPr>
                <a:solidFill>
                  <a:schemeClr val="bg2"/>
                </a:solidFill>
              </a:defRPr>
            </a:lvl1pPr>
          </a:lstStyle>
          <a:p>
            <a:r>
              <a:rPr lang="en-US" smtClean="0"/>
              <a:t>PowerPoint Sample</a:t>
            </a:r>
            <a:endParaRPr lang="en-US" dirty="0"/>
          </a:p>
        </p:txBody>
      </p:sp>
      <p:sp>
        <p:nvSpPr>
          <p:cNvPr id="13" name="Slide Number Placeholder"/>
          <p:cNvSpPr>
            <a:spLocks noGrp="1"/>
          </p:cNvSpPr>
          <p:nvPr>
            <p:ph type="sldNum" sz="quarter" idx="4"/>
          </p:nvPr>
        </p:nvSpPr>
        <p:spPr>
          <a:xfrm>
            <a:off x="8613506"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EC46059-2E7D-44A0-B918-3C6872AC896D}" type="slidenum">
              <a:rPr lang="en-US" smtClean="0"/>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losing Slide B">
    <p:spTree>
      <p:nvGrpSpPr>
        <p:cNvPr id="1" name=""/>
        <p:cNvGrpSpPr/>
        <p:nvPr/>
      </p:nvGrpSpPr>
      <p:grpSpPr>
        <a:xfrm>
          <a:off x="0" y="0"/>
          <a:ext cx="0" cy="0"/>
          <a:chOff x="0" y="0"/>
          <a:chExt cx="0" cy="0"/>
        </a:xfrm>
      </p:grpSpPr>
      <p:grpSp>
        <p:nvGrpSpPr>
          <p:cNvPr id="3" name="Building a World of Difference"/>
          <p:cNvGrpSpPr>
            <a:grpSpLocks noChangeAspect="1"/>
          </p:cNvGrpSpPr>
          <p:nvPr userDrawn="1"/>
        </p:nvGrpSpPr>
        <p:grpSpPr bwMode="white">
          <a:xfrm>
            <a:off x="1257300" y="2139950"/>
            <a:ext cx="6707188" cy="395288"/>
            <a:chOff x="1530037" y="2139315"/>
            <a:chExt cx="6083926" cy="342265"/>
          </a:xfrm>
        </p:grpSpPr>
        <p:sp>
          <p:nvSpPr>
            <p:cNvPr id="4" name="Freeform 5"/>
            <p:cNvSpPr>
              <a:spLocks noEditPoints="1"/>
            </p:cNvSpPr>
            <p:nvPr/>
          </p:nvSpPr>
          <p:spPr bwMode="white">
            <a:xfrm>
              <a:off x="1530037" y="2170930"/>
              <a:ext cx="224637" cy="251543"/>
            </a:xfrm>
            <a:custGeom>
              <a:avLst/>
              <a:gdLst>
                <a:gd name="T0" fmla="*/ 2147483647 w 114"/>
                <a:gd name="T1" fmla="*/ 0 h 142"/>
                <a:gd name="T2" fmla="*/ 2147483647 w 114"/>
                <a:gd name="T3" fmla="*/ 0 h 142"/>
                <a:gd name="T4" fmla="*/ 2147483647 w 114"/>
                <a:gd name="T5" fmla="*/ 2147483647 h 142"/>
                <a:gd name="T6" fmla="*/ 2147483647 w 114"/>
                <a:gd name="T7" fmla="*/ 2147483647 h 142"/>
                <a:gd name="T8" fmla="*/ 2147483647 w 114"/>
                <a:gd name="T9" fmla="*/ 2147483647 h 142"/>
                <a:gd name="T10" fmla="*/ 2147483647 w 114"/>
                <a:gd name="T11" fmla="*/ 2147483647 h 142"/>
                <a:gd name="T12" fmla="*/ 2147483647 w 114"/>
                <a:gd name="T13" fmla="*/ 2147483647 h 142"/>
                <a:gd name="T14" fmla="*/ 2147483647 w 114"/>
                <a:gd name="T15" fmla="*/ 2147483647 h 142"/>
                <a:gd name="T16" fmla="*/ 2147483647 w 114"/>
                <a:gd name="T17" fmla="*/ 2147483647 h 142"/>
                <a:gd name="T18" fmla="*/ 2147483647 w 114"/>
                <a:gd name="T19" fmla="*/ 2147483647 h 142"/>
                <a:gd name="T20" fmla="*/ 2147483647 w 114"/>
                <a:gd name="T21" fmla="*/ 2147483647 h 142"/>
                <a:gd name="T22" fmla="*/ 2147483647 w 114"/>
                <a:gd name="T23" fmla="*/ 2147483647 h 142"/>
                <a:gd name="T24" fmla="*/ 2147483647 w 114"/>
                <a:gd name="T25" fmla="*/ 2147483647 h 142"/>
                <a:gd name="T26" fmla="*/ 2147483647 w 114"/>
                <a:gd name="T27" fmla="*/ 2147483647 h 142"/>
                <a:gd name="T28" fmla="*/ 2147483647 w 114"/>
                <a:gd name="T29" fmla="*/ 2147483647 h 142"/>
                <a:gd name="T30" fmla="*/ 2147483647 w 114"/>
                <a:gd name="T31" fmla="*/ 2147483647 h 142"/>
                <a:gd name="T32" fmla="*/ 0 w 114"/>
                <a:gd name="T33" fmla="*/ 2147483647 h 142"/>
                <a:gd name="T34" fmla="*/ 2147483647 w 114"/>
                <a:gd name="T35" fmla="*/ 2147483647 h 142"/>
                <a:gd name="T36" fmla="*/ 2147483647 w 114"/>
                <a:gd name="T37" fmla="*/ 2147483647 h 142"/>
                <a:gd name="T38" fmla="*/ 2147483647 w 114"/>
                <a:gd name="T39" fmla="*/ 2147483647 h 142"/>
                <a:gd name="T40" fmla="*/ 2147483647 w 114"/>
                <a:gd name="T41" fmla="*/ 2147483647 h 142"/>
                <a:gd name="T42" fmla="*/ 2147483647 w 114"/>
                <a:gd name="T43" fmla="*/ 2147483647 h 142"/>
                <a:gd name="T44" fmla="*/ 2147483647 w 114"/>
                <a:gd name="T45" fmla="*/ 2147483647 h 142"/>
                <a:gd name="T46" fmla="*/ 2147483647 w 114"/>
                <a:gd name="T47" fmla="*/ 2147483647 h 142"/>
                <a:gd name="T48" fmla="*/ 2147483647 w 114"/>
                <a:gd name="T49" fmla="*/ 2147483647 h 142"/>
                <a:gd name="T50" fmla="*/ 2147483647 w 114"/>
                <a:gd name="T51" fmla="*/ 2147483647 h 142"/>
                <a:gd name="T52" fmla="*/ 2147483647 w 114"/>
                <a:gd name="T53" fmla="*/ 2147483647 h 142"/>
                <a:gd name="T54" fmla="*/ 2147483647 w 114"/>
                <a:gd name="T55" fmla="*/ 2147483647 h 142"/>
                <a:gd name="T56" fmla="*/ 2147483647 w 114"/>
                <a:gd name="T57" fmla="*/ 2147483647 h 142"/>
                <a:gd name="T58" fmla="*/ 2147483647 w 114"/>
                <a:gd name="T59" fmla="*/ 2147483647 h 142"/>
                <a:gd name="T60" fmla="*/ 2147483647 w 114"/>
                <a:gd name="T61" fmla="*/ 2147483647 h 142"/>
                <a:gd name="T62" fmla="*/ 2147483647 w 114"/>
                <a:gd name="T63" fmla="*/ 2147483647 h 14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4"/>
                <a:gd name="T97" fmla="*/ 0 h 142"/>
                <a:gd name="T98" fmla="*/ 114 w 114"/>
                <a:gd name="T99" fmla="*/ 142 h 14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4" h="142">
                  <a:moveTo>
                    <a:pt x="0" y="0"/>
                  </a:moveTo>
                  <a:lnTo>
                    <a:pt x="62" y="0"/>
                  </a:lnTo>
                  <a:lnTo>
                    <a:pt x="72" y="0"/>
                  </a:lnTo>
                  <a:lnTo>
                    <a:pt x="82" y="2"/>
                  </a:lnTo>
                  <a:lnTo>
                    <a:pt x="90" y="6"/>
                  </a:lnTo>
                  <a:lnTo>
                    <a:pt x="98" y="12"/>
                  </a:lnTo>
                  <a:lnTo>
                    <a:pt x="102" y="18"/>
                  </a:lnTo>
                  <a:lnTo>
                    <a:pt x="104" y="22"/>
                  </a:lnTo>
                  <a:lnTo>
                    <a:pt x="106" y="28"/>
                  </a:lnTo>
                  <a:lnTo>
                    <a:pt x="106" y="36"/>
                  </a:lnTo>
                  <a:lnTo>
                    <a:pt x="104" y="48"/>
                  </a:lnTo>
                  <a:lnTo>
                    <a:pt x="100" y="56"/>
                  </a:lnTo>
                  <a:lnTo>
                    <a:pt x="94" y="64"/>
                  </a:lnTo>
                  <a:lnTo>
                    <a:pt x="86" y="68"/>
                  </a:lnTo>
                  <a:lnTo>
                    <a:pt x="98" y="74"/>
                  </a:lnTo>
                  <a:lnTo>
                    <a:pt x="106" y="80"/>
                  </a:lnTo>
                  <a:lnTo>
                    <a:pt x="112" y="90"/>
                  </a:lnTo>
                  <a:lnTo>
                    <a:pt x="114" y="102"/>
                  </a:lnTo>
                  <a:lnTo>
                    <a:pt x="114" y="104"/>
                  </a:lnTo>
                  <a:lnTo>
                    <a:pt x="114" y="112"/>
                  </a:lnTo>
                  <a:lnTo>
                    <a:pt x="110" y="120"/>
                  </a:lnTo>
                  <a:lnTo>
                    <a:pt x="106" y="126"/>
                  </a:lnTo>
                  <a:lnTo>
                    <a:pt x="100" y="132"/>
                  </a:lnTo>
                  <a:lnTo>
                    <a:pt x="92" y="136"/>
                  </a:lnTo>
                  <a:lnTo>
                    <a:pt x="84" y="140"/>
                  </a:lnTo>
                  <a:lnTo>
                    <a:pt x="74" y="142"/>
                  </a:lnTo>
                  <a:lnTo>
                    <a:pt x="64" y="142"/>
                  </a:lnTo>
                  <a:lnTo>
                    <a:pt x="0" y="142"/>
                  </a:lnTo>
                  <a:lnTo>
                    <a:pt x="0" y="0"/>
                  </a:lnTo>
                  <a:close/>
                  <a:moveTo>
                    <a:pt x="56" y="60"/>
                  </a:moveTo>
                  <a:lnTo>
                    <a:pt x="56" y="60"/>
                  </a:lnTo>
                  <a:lnTo>
                    <a:pt x="68" y="58"/>
                  </a:lnTo>
                  <a:lnTo>
                    <a:pt x="76" y="54"/>
                  </a:lnTo>
                  <a:lnTo>
                    <a:pt x="80" y="48"/>
                  </a:lnTo>
                  <a:lnTo>
                    <a:pt x="82" y="40"/>
                  </a:lnTo>
                  <a:lnTo>
                    <a:pt x="80" y="32"/>
                  </a:lnTo>
                  <a:lnTo>
                    <a:pt x="76" y="26"/>
                  </a:lnTo>
                  <a:lnTo>
                    <a:pt x="68" y="22"/>
                  </a:lnTo>
                  <a:lnTo>
                    <a:pt x="58" y="22"/>
                  </a:lnTo>
                  <a:lnTo>
                    <a:pt x="24" y="22"/>
                  </a:lnTo>
                  <a:lnTo>
                    <a:pt x="24" y="60"/>
                  </a:lnTo>
                  <a:lnTo>
                    <a:pt x="56" y="60"/>
                  </a:lnTo>
                  <a:close/>
                  <a:moveTo>
                    <a:pt x="64" y="120"/>
                  </a:moveTo>
                  <a:lnTo>
                    <a:pt x="64" y="120"/>
                  </a:lnTo>
                  <a:lnTo>
                    <a:pt x="74" y="118"/>
                  </a:lnTo>
                  <a:lnTo>
                    <a:pt x="84" y="116"/>
                  </a:lnTo>
                  <a:lnTo>
                    <a:pt x="88" y="108"/>
                  </a:lnTo>
                  <a:lnTo>
                    <a:pt x="90" y="100"/>
                  </a:lnTo>
                  <a:lnTo>
                    <a:pt x="88" y="92"/>
                  </a:lnTo>
                  <a:lnTo>
                    <a:pt x="84" y="86"/>
                  </a:lnTo>
                  <a:lnTo>
                    <a:pt x="74" y="82"/>
                  </a:lnTo>
                  <a:lnTo>
                    <a:pt x="62" y="80"/>
                  </a:lnTo>
                  <a:lnTo>
                    <a:pt x="24" y="80"/>
                  </a:lnTo>
                  <a:lnTo>
                    <a:pt x="24" y="120"/>
                  </a:lnTo>
                  <a:lnTo>
                    <a:pt x="64" y="120"/>
                  </a:lnTo>
                  <a:close/>
                </a:path>
              </a:pathLst>
            </a:custGeom>
            <a:solidFill>
              <a:schemeClr val="bg1"/>
            </a:solidFill>
            <a:ln w="34925">
              <a:noFill/>
              <a:round/>
              <a:headEnd/>
              <a:tailEnd/>
            </a:ln>
          </p:spPr>
          <p:txBody>
            <a:bodyPr/>
            <a:lstStyle/>
            <a:p>
              <a:pPr>
                <a:buFont typeface="Arial" charset="0"/>
                <a:buNone/>
                <a:defRPr/>
              </a:pPr>
              <a:endParaRPr lang="en-US"/>
            </a:p>
          </p:txBody>
        </p:sp>
        <p:sp>
          <p:nvSpPr>
            <p:cNvPr id="5" name="Freeform 6"/>
            <p:cNvSpPr>
              <a:spLocks/>
            </p:cNvSpPr>
            <p:nvPr/>
          </p:nvSpPr>
          <p:spPr bwMode="white">
            <a:xfrm>
              <a:off x="1802194" y="2231411"/>
              <a:ext cx="181438" cy="193812"/>
            </a:xfrm>
            <a:custGeom>
              <a:avLst/>
              <a:gdLst>
                <a:gd name="T0" fmla="*/ 0 w 92"/>
                <a:gd name="T1" fmla="*/ 2147483647 h 110"/>
                <a:gd name="T2" fmla="*/ 0 w 92"/>
                <a:gd name="T3" fmla="*/ 0 h 110"/>
                <a:gd name="T4" fmla="*/ 2147483647 w 92"/>
                <a:gd name="T5" fmla="*/ 0 h 110"/>
                <a:gd name="T6" fmla="*/ 2147483647 w 92"/>
                <a:gd name="T7" fmla="*/ 2147483647 h 110"/>
                <a:gd name="T8" fmla="*/ 2147483647 w 92"/>
                <a:gd name="T9" fmla="*/ 2147483647 h 110"/>
                <a:gd name="T10" fmla="*/ 2147483647 w 92"/>
                <a:gd name="T11" fmla="*/ 2147483647 h 110"/>
                <a:gd name="T12" fmla="*/ 2147483647 w 92"/>
                <a:gd name="T13" fmla="*/ 2147483647 h 110"/>
                <a:gd name="T14" fmla="*/ 2147483647 w 92"/>
                <a:gd name="T15" fmla="*/ 2147483647 h 110"/>
                <a:gd name="T16" fmla="*/ 2147483647 w 92"/>
                <a:gd name="T17" fmla="*/ 2147483647 h 110"/>
                <a:gd name="T18" fmla="*/ 2147483647 w 92"/>
                <a:gd name="T19" fmla="*/ 2147483647 h 110"/>
                <a:gd name="T20" fmla="*/ 2147483647 w 92"/>
                <a:gd name="T21" fmla="*/ 2147483647 h 110"/>
                <a:gd name="T22" fmla="*/ 2147483647 w 92"/>
                <a:gd name="T23" fmla="*/ 2147483647 h 110"/>
                <a:gd name="T24" fmla="*/ 2147483647 w 92"/>
                <a:gd name="T25" fmla="*/ 2147483647 h 110"/>
                <a:gd name="T26" fmla="*/ 2147483647 w 92"/>
                <a:gd name="T27" fmla="*/ 2147483647 h 110"/>
                <a:gd name="T28" fmla="*/ 2147483647 w 92"/>
                <a:gd name="T29" fmla="*/ 0 h 110"/>
                <a:gd name="T30" fmla="*/ 2147483647 w 92"/>
                <a:gd name="T31" fmla="*/ 0 h 110"/>
                <a:gd name="T32" fmla="*/ 2147483647 w 92"/>
                <a:gd name="T33" fmla="*/ 2147483647 h 110"/>
                <a:gd name="T34" fmla="*/ 2147483647 w 92"/>
                <a:gd name="T35" fmla="*/ 2147483647 h 110"/>
                <a:gd name="T36" fmla="*/ 2147483647 w 92"/>
                <a:gd name="T37" fmla="*/ 2147483647 h 110"/>
                <a:gd name="T38" fmla="*/ 2147483647 w 92"/>
                <a:gd name="T39" fmla="*/ 2147483647 h 110"/>
                <a:gd name="T40" fmla="*/ 2147483647 w 92"/>
                <a:gd name="T41" fmla="*/ 2147483647 h 110"/>
                <a:gd name="T42" fmla="*/ 2147483647 w 92"/>
                <a:gd name="T43" fmla="*/ 2147483647 h 110"/>
                <a:gd name="T44" fmla="*/ 2147483647 w 92"/>
                <a:gd name="T45" fmla="*/ 2147483647 h 110"/>
                <a:gd name="T46" fmla="*/ 2147483647 w 92"/>
                <a:gd name="T47" fmla="*/ 2147483647 h 110"/>
                <a:gd name="T48" fmla="*/ 2147483647 w 92"/>
                <a:gd name="T49" fmla="*/ 2147483647 h 110"/>
                <a:gd name="T50" fmla="*/ 2147483647 w 92"/>
                <a:gd name="T51" fmla="*/ 2147483647 h 110"/>
                <a:gd name="T52" fmla="*/ 2147483647 w 92"/>
                <a:gd name="T53" fmla="*/ 2147483647 h 110"/>
                <a:gd name="T54" fmla="*/ 2147483647 w 92"/>
                <a:gd name="T55" fmla="*/ 2147483647 h 110"/>
                <a:gd name="T56" fmla="*/ 2147483647 w 92"/>
                <a:gd name="T57" fmla="*/ 2147483647 h 110"/>
                <a:gd name="T58" fmla="*/ 2147483647 w 92"/>
                <a:gd name="T59" fmla="*/ 2147483647 h 110"/>
                <a:gd name="T60" fmla="*/ 2147483647 w 92"/>
                <a:gd name="T61" fmla="*/ 2147483647 h 110"/>
                <a:gd name="T62" fmla="*/ 0 w 92"/>
                <a:gd name="T63" fmla="*/ 2147483647 h 110"/>
                <a:gd name="T64" fmla="*/ 0 w 92"/>
                <a:gd name="T65" fmla="*/ 2147483647 h 110"/>
                <a:gd name="T66" fmla="*/ 0 w 92"/>
                <a:gd name="T67" fmla="*/ 2147483647 h 1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2"/>
                <a:gd name="T103" fmla="*/ 0 h 110"/>
                <a:gd name="T104" fmla="*/ 92 w 92"/>
                <a:gd name="T105" fmla="*/ 110 h 1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2" h="110">
                  <a:moveTo>
                    <a:pt x="0" y="70"/>
                  </a:moveTo>
                  <a:lnTo>
                    <a:pt x="0" y="0"/>
                  </a:lnTo>
                  <a:lnTo>
                    <a:pt x="24" y="0"/>
                  </a:lnTo>
                  <a:lnTo>
                    <a:pt x="24" y="62"/>
                  </a:lnTo>
                  <a:lnTo>
                    <a:pt x="24" y="72"/>
                  </a:lnTo>
                  <a:lnTo>
                    <a:pt x="28" y="82"/>
                  </a:lnTo>
                  <a:lnTo>
                    <a:pt x="36" y="86"/>
                  </a:lnTo>
                  <a:lnTo>
                    <a:pt x="46" y="88"/>
                  </a:lnTo>
                  <a:lnTo>
                    <a:pt x="54" y="86"/>
                  </a:lnTo>
                  <a:lnTo>
                    <a:pt x="62" y="80"/>
                  </a:lnTo>
                  <a:lnTo>
                    <a:pt x="66" y="72"/>
                  </a:lnTo>
                  <a:lnTo>
                    <a:pt x="68" y="62"/>
                  </a:lnTo>
                  <a:lnTo>
                    <a:pt x="68" y="0"/>
                  </a:lnTo>
                  <a:lnTo>
                    <a:pt x="92" y="0"/>
                  </a:lnTo>
                  <a:lnTo>
                    <a:pt x="92" y="108"/>
                  </a:lnTo>
                  <a:lnTo>
                    <a:pt x="68" y="108"/>
                  </a:lnTo>
                  <a:lnTo>
                    <a:pt x="68" y="92"/>
                  </a:lnTo>
                  <a:lnTo>
                    <a:pt x="64" y="98"/>
                  </a:lnTo>
                  <a:lnTo>
                    <a:pt x="56" y="104"/>
                  </a:lnTo>
                  <a:lnTo>
                    <a:pt x="48" y="108"/>
                  </a:lnTo>
                  <a:lnTo>
                    <a:pt x="36" y="110"/>
                  </a:lnTo>
                  <a:lnTo>
                    <a:pt x="28" y="110"/>
                  </a:lnTo>
                  <a:lnTo>
                    <a:pt x="20" y="108"/>
                  </a:lnTo>
                  <a:lnTo>
                    <a:pt x="14" y="104"/>
                  </a:lnTo>
                  <a:lnTo>
                    <a:pt x="10" y="100"/>
                  </a:lnTo>
                  <a:lnTo>
                    <a:pt x="4" y="94"/>
                  </a:lnTo>
                  <a:lnTo>
                    <a:pt x="2" y="86"/>
                  </a:lnTo>
                  <a:lnTo>
                    <a:pt x="0" y="78"/>
                  </a:lnTo>
                  <a:lnTo>
                    <a:pt x="0" y="70"/>
                  </a:lnTo>
                  <a:close/>
                </a:path>
              </a:pathLst>
            </a:custGeom>
            <a:solidFill>
              <a:schemeClr val="bg1"/>
            </a:solidFill>
            <a:ln w="34925">
              <a:noFill/>
              <a:round/>
              <a:headEnd/>
              <a:tailEnd/>
            </a:ln>
          </p:spPr>
          <p:txBody>
            <a:bodyPr/>
            <a:lstStyle/>
            <a:p>
              <a:pPr>
                <a:buFont typeface="Arial" charset="0"/>
                <a:buNone/>
                <a:defRPr/>
              </a:pPr>
              <a:endParaRPr lang="en-US"/>
            </a:p>
          </p:txBody>
        </p:sp>
        <p:sp>
          <p:nvSpPr>
            <p:cNvPr id="6" name="Freeform 7"/>
            <p:cNvSpPr>
              <a:spLocks noEditPoints="1"/>
            </p:cNvSpPr>
            <p:nvPr/>
          </p:nvSpPr>
          <p:spPr bwMode="white">
            <a:xfrm>
              <a:off x="2044111" y="2159934"/>
              <a:ext cx="50399" cy="262540"/>
            </a:xfrm>
            <a:custGeom>
              <a:avLst/>
              <a:gdLst>
                <a:gd name="T0" fmla="*/ 0 w 26"/>
                <a:gd name="T1" fmla="*/ 0 h 148"/>
                <a:gd name="T2" fmla="*/ 2147483647 w 26"/>
                <a:gd name="T3" fmla="*/ 0 h 148"/>
                <a:gd name="T4" fmla="*/ 2147483647 w 26"/>
                <a:gd name="T5" fmla="*/ 2147483647 h 148"/>
                <a:gd name="T6" fmla="*/ 0 w 26"/>
                <a:gd name="T7" fmla="*/ 2147483647 h 148"/>
                <a:gd name="T8" fmla="*/ 0 w 26"/>
                <a:gd name="T9" fmla="*/ 0 h 148"/>
                <a:gd name="T10" fmla="*/ 2147483647 w 26"/>
                <a:gd name="T11" fmla="*/ 2147483647 h 148"/>
                <a:gd name="T12" fmla="*/ 2147483647 w 26"/>
                <a:gd name="T13" fmla="*/ 2147483647 h 148"/>
                <a:gd name="T14" fmla="*/ 2147483647 w 26"/>
                <a:gd name="T15" fmla="*/ 2147483647 h 148"/>
                <a:gd name="T16" fmla="*/ 2147483647 w 26"/>
                <a:gd name="T17" fmla="*/ 2147483647 h 148"/>
                <a:gd name="T18" fmla="*/ 2147483647 w 26"/>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48"/>
                <a:gd name="T32" fmla="*/ 26 w 26"/>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48">
                  <a:moveTo>
                    <a:pt x="0" y="0"/>
                  </a:moveTo>
                  <a:lnTo>
                    <a:pt x="26" y="0"/>
                  </a:lnTo>
                  <a:lnTo>
                    <a:pt x="26" y="24"/>
                  </a:lnTo>
                  <a:lnTo>
                    <a:pt x="0" y="24"/>
                  </a:lnTo>
                  <a:lnTo>
                    <a:pt x="0" y="0"/>
                  </a:lnTo>
                  <a:close/>
                  <a:moveTo>
                    <a:pt x="2" y="40"/>
                  </a:moveTo>
                  <a:lnTo>
                    <a:pt x="26" y="40"/>
                  </a:lnTo>
                  <a:lnTo>
                    <a:pt x="26" y="148"/>
                  </a:lnTo>
                  <a:lnTo>
                    <a:pt x="2" y="148"/>
                  </a:lnTo>
                  <a:lnTo>
                    <a:pt x="2" y="40"/>
                  </a:lnTo>
                  <a:close/>
                </a:path>
              </a:pathLst>
            </a:custGeom>
            <a:solidFill>
              <a:schemeClr val="bg1"/>
            </a:solidFill>
            <a:ln w="34925">
              <a:noFill/>
              <a:round/>
              <a:headEnd/>
              <a:tailEnd/>
            </a:ln>
          </p:spPr>
          <p:txBody>
            <a:bodyPr/>
            <a:lstStyle/>
            <a:p>
              <a:pPr>
                <a:buFont typeface="Arial" charset="0"/>
                <a:buNone/>
                <a:defRPr/>
              </a:pPr>
              <a:endParaRPr lang="en-US"/>
            </a:p>
          </p:txBody>
        </p:sp>
        <p:sp>
          <p:nvSpPr>
            <p:cNvPr id="7" name="Rectangle 8"/>
            <p:cNvSpPr>
              <a:spLocks noChangeArrowheads="1"/>
            </p:cNvSpPr>
            <p:nvPr/>
          </p:nvSpPr>
          <p:spPr bwMode="white">
            <a:xfrm>
              <a:off x="2156430" y="2159934"/>
              <a:ext cx="48959" cy="262540"/>
            </a:xfrm>
            <a:prstGeom prst="rect">
              <a:avLst/>
            </a:prstGeom>
            <a:solidFill>
              <a:schemeClr val="bg1"/>
            </a:solidFill>
            <a:ln w="34925">
              <a:noFill/>
              <a:miter lim="800000"/>
              <a:headEnd/>
              <a:tailEnd/>
            </a:ln>
          </p:spPr>
          <p:txBody>
            <a:bodyPr lIns="91427" tIns="45713" rIns="91427" bIns="45713"/>
            <a:lstStyle/>
            <a:p>
              <a:pPr>
                <a:defRPr/>
              </a:pPr>
              <a:endParaRPr lang="en-US" sz="1800" b="0">
                <a:solidFill>
                  <a:schemeClr val="bg1"/>
                </a:solidFill>
                <a:latin typeface="Arial" charset="0"/>
              </a:endParaRPr>
            </a:p>
          </p:txBody>
        </p:sp>
        <p:sp>
          <p:nvSpPr>
            <p:cNvPr id="8" name="Freeform 9"/>
            <p:cNvSpPr>
              <a:spLocks noEditPoints="1"/>
            </p:cNvSpPr>
            <p:nvPr/>
          </p:nvSpPr>
          <p:spPr bwMode="white">
            <a:xfrm>
              <a:off x="2252908" y="2159934"/>
              <a:ext cx="213117" cy="265289"/>
            </a:xfrm>
            <a:custGeom>
              <a:avLst/>
              <a:gdLst>
                <a:gd name="T0" fmla="*/ 0 w 108"/>
                <a:gd name="T1" fmla="*/ 2147483647 h 150"/>
                <a:gd name="T2" fmla="*/ 2147483647 w 108"/>
                <a:gd name="T3" fmla="*/ 2147483647 h 150"/>
                <a:gd name="T4" fmla="*/ 2147483647 w 108"/>
                <a:gd name="T5" fmla="*/ 2147483647 h 150"/>
                <a:gd name="T6" fmla="*/ 2147483647 w 108"/>
                <a:gd name="T7" fmla="*/ 2147483647 h 150"/>
                <a:gd name="T8" fmla="*/ 2147483647 w 108"/>
                <a:gd name="T9" fmla="*/ 2147483647 h 150"/>
                <a:gd name="T10" fmla="*/ 2147483647 w 108"/>
                <a:gd name="T11" fmla="*/ 2147483647 h 150"/>
                <a:gd name="T12" fmla="*/ 2147483647 w 108"/>
                <a:gd name="T13" fmla="*/ 2147483647 h 150"/>
                <a:gd name="T14" fmla="*/ 2147483647 w 108"/>
                <a:gd name="T15" fmla="*/ 2147483647 h 150"/>
                <a:gd name="T16" fmla="*/ 2147483647 w 108"/>
                <a:gd name="T17" fmla="*/ 0 h 150"/>
                <a:gd name="T18" fmla="*/ 2147483647 w 108"/>
                <a:gd name="T19" fmla="*/ 2147483647 h 150"/>
                <a:gd name="T20" fmla="*/ 2147483647 w 108"/>
                <a:gd name="T21" fmla="*/ 2147483647 h 150"/>
                <a:gd name="T22" fmla="*/ 2147483647 w 108"/>
                <a:gd name="T23" fmla="*/ 2147483647 h 150"/>
                <a:gd name="T24" fmla="*/ 2147483647 w 108"/>
                <a:gd name="T25" fmla="*/ 2147483647 h 150"/>
                <a:gd name="T26" fmla="*/ 2147483647 w 108"/>
                <a:gd name="T27" fmla="*/ 2147483647 h 150"/>
                <a:gd name="T28" fmla="*/ 2147483647 w 108"/>
                <a:gd name="T29" fmla="*/ 2147483647 h 150"/>
                <a:gd name="T30" fmla="*/ 2147483647 w 108"/>
                <a:gd name="T31" fmla="*/ 2147483647 h 150"/>
                <a:gd name="T32" fmla="*/ 2147483647 w 108"/>
                <a:gd name="T33" fmla="*/ 2147483647 h 150"/>
                <a:gd name="T34" fmla="*/ 0 w 108"/>
                <a:gd name="T35" fmla="*/ 2147483647 h 150"/>
                <a:gd name="T36" fmla="*/ 2147483647 w 108"/>
                <a:gd name="T37" fmla="*/ 2147483647 h 150"/>
                <a:gd name="T38" fmla="*/ 2147483647 w 108"/>
                <a:gd name="T39" fmla="*/ 2147483647 h 150"/>
                <a:gd name="T40" fmla="*/ 2147483647 w 108"/>
                <a:gd name="T41" fmla="*/ 2147483647 h 150"/>
                <a:gd name="T42" fmla="*/ 2147483647 w 108"/>
                <a:gd name="T43" fmla="*/ 2147483647 h 150"/>
                <a:gd name="T44" fmla="*/ 2147483647 w 108"/>
                <a:gd name="T45" fmla="*/ 2147483647 h 150"/>
                <a:gd name="T46" fmla="*/ 2147483647 w 108"/>
                <a:gd name="T47" fmla="*/ 2147483647 h 150"/>
                <a:gd name="T48" fmla="*/ 2147483647 w 108"/>
                <a:gd name="T49" fmla="*/ 2147483647 h 150"/>
                <a:gd name="T50" fmla="*/ 2147483647 w 108"/>
                <a:gd name="T51" fmla="*/ 2147483647 h 150"/>
                <a:gd name="T52" fmla="*/ 2147483647 w 108"/>
                <a:gd name="T53" fmla="*/ 2147483647 h 150"/>
                <a:gd name="T54" fmla="*/ 2147483647 w 108"/>
                <a:gd name="T55" fmla="*/ 2147483647 h 150"/>
                <a:gd name="T56" fmla="*/ 2147483647 w 108"/>
                <a:gd name="T57" fmla="*/ 2147483647 h 150"/>
                <a:gd name="T58" fmla="*/ 2147483647 w 108"/>
                <a:gd name="T59" fmla="*/ 2147483647 h 150"/>
                <a:gd name="T60" fmla="*/ 2147483647 w 108"/>
                <a:gd name="T61" fmla="*/ 2147483647 h 150"/>
                <a:gd name="T62" fmla="*/ 2147483647 w 108"/>
                <a:gd name="T63" fmla="*/ 2147483647 h 150"/>
                <a:gd name="T64" fmla="*/ 2147483647 w 108"/>
                <a:gd name="T65" fmla="*/ 2147483647 h 150"/>
                <a:gd name="T66" fmla="*/ 2147483647 w 108"/>
                <a:gd name="T67" fmla="*/ 2147483647 h 150"/>
                <a:gd name="T68" fmla="*/ 2147483647 w 108"/>
                <a:gd name="T69" fmla="*/ 2147483647 h 150"/>
                <a:gd name="T70" fmla="*/ 2147483647 w 108"/>
                <a:gd name="T71" fmla="*/ 2147483647 h 150"/>
                <a:gd name="T72" fmla="*/ 2147483647 w 108"/>
                <a:gd name="T73" fmla="*/ 2147483647 h 150"/>
                <a:gd name="T74" fmla="*/ 2147483647 w 108"/>
                <a:gd name="T75" fmla="*/ 2147483647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8"/>
                <a:gd name="T115" fmla="*/ 0 h 150"/>
                <a:gd name="T116" fmla="*/ 108 w 108"/>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8" h="150">
                  <a:moveTo>
                    <a:pt x="0" y="94"/>
                  </a:moveTo>
                  <a:lnTo>
                    <a:pt x="0" y="94"/>
                  </a:lnTo>
                  <a:lnTo>
                    <a:pt x="2" y="82"/>
                  </a:lnTo>
                  <a:lnTo>
                    <a:pt x="4" y="70"/>
                  </a:lnTo>
                  <a:lnTo>
                    <a:pt x="10" y="60"/>
                  </a:lnTo>
                  <a:lnTo>
                    <a:pt x="16" y="52"/>
                  </a:lnTo>
                  <a:lnTo>
                    <a:pt x="22" y="46"/>
                  </a:lnTo>
                  <a:lnTo>
                    <a:pt x="30" y="42"/>
                  </a:lnTo>
                  <a:lnTo>
                    <a:pt x="40" y="40"/>
                  </a:lnTo>
                  <a:lnTo>
                    <a:pt x="48" y="38"/>
                  </a:lnTo>
                  <a:lnTo>
                    <a:pt x="60" y="40"/>
                  </a:lnTo>
                  <a:lnTo>
                    <a:pt x="70" y="44"/>
                  </a:lnTo>
                  <a:lnTo>
                    <a:pt x="78" y="50"/>
                  </a:lnTo>
                  <a:lnTo>
                    <a:pt x="84" y="58"/>
                  </a:lnTo>
                  <a:lnTo>
                    <a:pt x="84" y="0"/>
                  </a:lnTo>
                  <a:lnTo>
                    <a:pt x="108" y="0"/>
                  </a:lnTo>
                  <a:lnTo>
                    <a:pt x="108" y="148"/>
                  </a:lnTo>
                  <a:lnTo>
                    <a:pt x="84" y="148"/>
                  </a:lnTo>
                  <a:lnTo>
                    <a:pt x="84" y="130"/>
                  </a:lnTo>
                  <a:lnTo>
                    <a:pt x="78" y="138"/>
                  </a:lnTo>
                  <a:lnTo>
                    <a:pt x="70" y="144"/>
                  </a:lnTo>
                  <a:lnTo>
                    <a:pt x="60" y="148"/>
                  </a:lnTo>
                  <a:lnTo>
                    <a:pt x="48" y="150"/>
                  </a:lnTo>
                  <a:lnTo>
                    <a:pt x="40" y="150"/>
                  </a:lnTo>
                  <a:lnTo>
                    <a:pt x="32" y="146"/>
                  </a:lnTo>
                  <a:lnTo>
                    <a:pt x="24" y="142"/>
                  </a:lnTo>
                  <a:lnTo>
                    <a:pt x="16" y="136"/>
                  </a:lnTo>
                  <a:lnTo>
                    <a:pt x="10" y="128"/>
                  </a:lnTo>
                  <a:lnTo>
                    <a:pt x="4" y="118"/>
                  </a:lnTo>
                  <a:lnTo>
                    <a:pt x="2" y="108"/>
                  </a:lnTo>
                  <a:lnTo>
                    <a:pt x="0" y="94"/>
                  </a:lnTo>
                  <a:close/>
                  <a:moveTo>
                    <a:pt x="84" y="94"/>
                  </a:moveTo>
                  <a:lnTo>
                    <a:pt x="84" y="94"/>
                  </a:lnTo>
                  <a:lnTo>
                    <a:pt x="84" y="86"/>
                  </a:lnTo>
                  <a:lnTo>
                    <a:pt x="82" y="80"/>
                  </a:lnTo>
                  <a:lnTo>
                    <a:pt x="80" y="74"/>
                  </a:lnTo>
                  <a:lnTo>
                    <a:pt x="76" y="70"/>
                  </a:lnTo>
                  <a:lnTo>
                    <a:pt x="72" y="66"/>
                  </a:lnTo>
                  <a:lnTo>
                    <a:pt x="66" y="62"/>
                  </a:lnTo>
                  <a:lnTo>
                    <a:pt x="60" y="60"/>
                  </a:lnTo>
                  <a:lnTo>
                    <a:pt x="54" y="60"/>
                  </a:lnTo>
                  <a:lnTo>
                    <a:pt x="48" y="60"/>
                  </a:lnTo>
                  <a:lnTo>
                    <a:pt x="44" y="62"/>
                  </a:lnTo>
                  <a:lnTo>
                    <a:pt x="38" y="64"/>
                  </a:lnTo>
                  <a:lnTo>
                    <a:pt x="34" y="68"/>
                  </a:lnTo>
                  <a:lnTo>
                    <a:pt x="30" y="74"/>
                  </a:lnTo>
                  <a:lnTo>
                    <a:pt x="28" y="80"/>
                  </a:lnTo>
                  <a:lnTo>
                    <a:pt x="26" y="86"/>
                  </a:lnTo>
                  <a:lnTo>
                    <a:pt x="24" y="94"/>
                  </a:lnTo>
                  <a:lnTo>
                    <a:pt x="26" y="102"/>
                  </a:lnTo>
                  <a:lnTo>
                    <a:pt x="28" y="108"/>
                  </a:lnTo>
                  <a:lnTo>
                    <a:pt x="30" y="114"/>
                  </a:lnTo>
                  <a:lnTo>
                    <a:pt x="34" y="120"/>
                  </a:lnTo>
                  <a:lnTo>
                    <a:pt x="38" y="124"/>
                  </a:lnTo>
                  <a:lnTo>
                    <a:pt x="44" y="126"/>
                  </a:lnTo>
                  <a:lnTo>
                    <a:pt x="48" y="128"/>
                  </a:lnTo>
                  <a:lnTo>
                    <a:pt x="54" y="130"/>
                  </a:lnTo>
                  <a:lnTo>
                    <a:pt x="60" y="128"/>
                  </a:lnTo>
                  <a:lnTo>
                    <a:pt x="66" y="126"/>
                  </a:lnTo>
                  <a:lnTo>
                    <a:pt x="72" y="124"/>
                  </a:lnTo>
                  <a:lnTo>
                    <a:pt x="76" y="120"/>
                  </a:lnTo>
                  <a:lnTo>
                    <a:pt x="80" y="114"/>
                  </a:lnTo>
                  <a:lnTo>
                    <a:pt x="82" y="108"/>
                  </a:lnTo>
                  <a:lnTo>
                    <a:pt x="84" y="102"/>
                  </a:lnTo>
                  <a:lnTo>
                    <a:pt x="84" y="94"/>
                  </a:lnTo>
                  <a:close/>
                </a:path>
              </a:pathLst>
            </a:custGeom>
            <a:solidFill>
              <a:schemeClr val="bg1"/>
            </a:solidFill>
            <a:ln w="34925">
              <a:noFill/>
              <a:round/>
              <a:headEnd/>
              <a:tailEnd/>
            </a:ln>
          </p:spPr>
          <p:txBody>
            <a:bodyPr/>
            <a:lstStyle/>
            <a:p>
              <a:pPr>
                <a:buFont typeface="Arial" charset="0"/>
                <a:buNone/>
                <a:defRPr/>
              </a:pPr>
              <a:endParaRPr lang="en-US"/>
            </a:p>
          </p:txBody>
        </p:sp>
        <p:sp>
          <p:nvSpPr>
            <p:cNvPr id="9" name="Freeform 10"/>
            <p:cNvSpPr>
              <a:spLocks noEditPoints="1"/>
            </p:cNvSpPr>
            <p:nvPr/>
          </p:nvSpPr>
          <p:spPr bwMode="white">
            <a:xfrm>
              <a:off x="2525065" y="2159934"/>
              <a:ext cx="50399" cy="262540"/>
            </a:xfrm>
            <a:custGeom>
              <a:avLst/>
              <a:gdLst>
                <a:gd name="T0" fmla="*/ 0 w 26"/>
                <a:gd name="T1" fmla="*/ 0 h 148"/>
                <a:gd name="T2" fmla="*/ 2147483647 w 26"/>
                <a:gd name="T3" fmla="*/ 0 h 148"/>
                <a:gd name="T4" fmla="*/ 2147483647 w 26"/>
                <a:gd name="T5" fmla="*/ 2147483647 h 148"/>
                <a:gd name="T6" fmla="*/ 0 w 26"/>
                <a:gd name="T7" fmla="*/ 2147483647 h 148"/>
                <a:gd name="T8" fmla="*/ 0 w 26"/>
                <a:gd name="T9" fmla="*/ 0 h 148"/>
                <a:gd name="T10" fmla="*/ 0 w 26"/>
                <a:gd name="T11" fmla="*/ 2147483647 h 148"/>
                <a:gd name="T12" fmla="*/ 2147483647 w 26"/>
                <a:gd name="T13" fmla="*/ 2147483647 h 148"/>
                <a:gd name="T14" fmla="*/ 2147483647 w 26"/>
                <a:gd name="T15" fmla="*/ 2147483647 h 148"/>
                <a:gd name="T16" fmla="*/ 0 w 26"/>
                <a:gd name="T17" fmla="*/ 2147483647 h 148"/>
                <a:gd name="T18" fmla="*/ 0 w 26"/>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48"/>
                <a:gd name="T32" fmla="*/ 26 w 26"/>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48">
                  <a:moveTo>
                    <a:pt x="0" y="0"/>
                  </a:moveTo>
                  <a:lnTo>
                    <a:pt x="26" y="0"/>
                  </a:lnTo>
                  <a:lnTo>
                    <a:pt x="26" y="24"/>
                  </a:lnTo>
                  <a:lnTo>
                    <a:pt x="0" y="24"/>
                  </a:lnTo>
                  <a:lnTo>
                    <a:pt x="0" y="0"/>
                  </a:lnTo>
                  <a:close/>
                  <a:moveTo>
                    <a:pt x="0" y="40"/>
                  </a:moveTo>
                  <a:lnTo>
                    <a:pt x="24" y="40"/>
                  </a:lnTo>
                  <a:lnTo>
                    <a:pt x="24" y="148"/>
                  </a:lnTo>
                  <a:lnTo>
                    <a:pt x="0" y="148"/>
                  </a:lnTo>
                  <a:lnTo>
                    <a:pt x="0" y="40"/>
                  </a:lnTo>
                  <a:close/>
                </a:path>
              </a:pathLst>
            </a:custGeom>
            <a:solidFill>
              <a:schemeClr val="bg1"/>
            </a:solidFill>
            <a:ln w="34925">
              <a:noFill/>
              <a:round/>
              <a:headEnd/>
              <a:tailEnd/>
            </a:ln>
          </p:spPr>
          <p:txBody>
            <a:bodyPr/>
            <a:lstStyle/>
            <a:p>
              <a:pPr>
                <a:buFont typeface="Arial" charset="0"/>
                <a:buNone/>
                <a:defRPr/>
              </a:pPr>
              <a:endParaRPr lang="en-US"/>
            </a:p>
          </p:txBody>
        </p:sp>
        <p:sp>
          <p:nvSpPr>
            <p:cNvPr id="10" name="Freeform 11"/>
            <p:cNvSpPr>
              <a:spLocks/>
            </p:cNvSpPr>
            <p:nvPr/>
          </p:nvSpPr>
          <p:spPr bwMode="white">
            <a:xfrm>
              <a:off x="2635943" y="2228662"/>
              <a:ext cx="181438" cy="193812"/>
            </a:xfrm>
            <a:custGeom>
              <a:avLst/>
              <a:gdLst>
                <a:gd name="T0" fmla="*/ 0 w 92"/>
                <a:gd name="T1" fmla="*/ 2147483647 h 110"/>
                <a:gd name="T2" fmla="*/ 2147483647 w 92"/>
                <a:gd name="T3" fmla="*/ 2147483647 h 110"/>
                <a:gd name="T4" fmla="*/ 2147483647 w 92"/>
                <a:gd name="T5" fmla="*/ 2147483647 h 110"/>
                <a:gd name="T6" fmla="*/ 2147483647 w 92"/>
                <a:gd name="T7" fmla="*/ 2147483647 h 110"/>
                <a:gd name="T8" fmla="*/ 2147483647 w 92"/>
                <a:gd name="T9" fmla="*/ 2147483647 h 110"/>
                <a:gd name="T10" fmla="*/ 2147483647 w 92"/>
                <a:gd name="T11" fmla="*/ 2147483647 h 110"/>
                <a:gd name="T12" fmla="*/ 2147483647 w 92"/>
                <a:gd name="T13" fmla="*/ 2147483647 h 110"/>
                <a:gd name="T14" fmla="*/ 2147483647 w 92"/>
                <a:gd name="T15" fmla="*/ 0 h 110"/>
                <a:gd name="T16" fmla="*/ 2147483647 w 92"/>
                <a:gd name="T17" fmla="*/ 0 h 110"/>
                <a:gd name="T18" fmla="*/ 2147483647 w 92"/>
                <a:gd name="T19" fmla="*/ 2147483647 h 110"/>
                <a:gd name="T20" fmla="*/ 2147483647 w 92"/>
                <a:gd name="T21" fmla="*/ 2147483647 h 110"/>
                <a:gd name="T22" fmla="*/ 2147483647 w 92"/>
                <a:gd name="T23" fmla="*/ 2147483647 h 110"/>
                <a:gd name="T24" fmla="*/ 2147483647 w 92"/>
                <a:gd name="T25" fmla="*/ 2147483647 h 110"/>
                <a:gd name="T26" fmla="*/ 2147483647 w 92"/>
                <a:gd name="T27" fmla="*/ 2147483647 h 110"/>
                <a:gd name="T28" fmla="*/ 2147483647 w 92"/>
                <a:gd name="T29" fmla="*/ 2147483647 h 110"/>
                <a:gd name="T30" fmla="*/ 2147483647 w 92"/>
                <a:gd name="T31" fmla="*/ 2147483647 h 110"/>
                <a:gd name="T32" fmla="*/ 2147483647 w 92"/>
                <a:gd name="T33" fmla="*/ 2147483647 h 110"/>
                <a:gd name="T34" fmla="*/ 2147483647 w 92"/>
                <a:gd name="T35" fmla="*/ 2147483647 h 110"/>
                <a:gd name="T36" fmla="*/ 2147483647 w 92"/>
                <a:gd name="T37" fmla="*/ 2147483647 h 110"/>
                <a:gd name="T38" fmla="*/ 2147483647 w 92"/>
                <a:gd name="T39" fmla="*/ 2147483647 h 110"/>
                <a:gd name="T40" fmla="*/ 2147483647 w 92"/>
                <a:gd name="T41" fmla="*/ 2147483647 h 110"/>
                <a:gd name="T42" fmla="*/ 2147483647 w 92"/>
                <a:gd name="T43" fmla="*/ 2147483647 h 110"/>
                <a:gd name="T44" fmla="*/ 2147483647 w 92"/>
                <a:gd name="T45" fmla="*/ 2147483647 h 110"/>
                <a:gd name="T46" fmla="*/ 2147483647 w 92"/>
                <a:gd name="T47" fmla="*/ 2147483647 h 110"/>
                <a:gd name="T48" fmla="*/ 2147483647 w 92"/>
                <a:gd name="T49" fmla="*/ 2147483647 h 110"/>
                <a:gd name="T50" fmla="*/ 2147483647 w 92"/>
                <a:gd name="T51" fmla="*/ 2147483647 h 110"/>
                <a:gd name="T52" fmla="*/ 2147483647 w 92"/>
                <a:gd name="T53" fmla="*/ 2147483647 h 110"/>
                <a:gd name="T54" fmla="*/ 2147483647 w 92"/>
                <a:gd name="T55" fmla="*/ 2147483647 h 110"/>
                <a:gd name="T56" fmla="*/ 2147483647 w 92"/>
                <a:gd name="T57" fmla="*/ 2147483647 h 110"/>
                <a:gd name="T58" fmla="*/ 2147483647 w 92"/>
                <a:gd name="T59" fmla="*/ 2147483647 h 110"/>
                <a:gd name="T60" fmla="*/ 2147483647 w 92"/>
                <a:gd name="T61" fmla="*/ 2147483647 h 110"/>
                <a:gd name="T62" fmla="*/ 0 w 92"/>
                <a:gd name="T63" fmla="*/ 2147483647 h 110"/>
                <a:gd name="T64" fmla="*/ 0 w 92"/>
                <a:gd name="T65" fmla="*/ 2147483647 h 1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110"/>
                <a:gd name="T101" fmla="*/ 92 w 92"/>
                <a:gd name="T102" fmla="*/ 110 h 1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110">
                  <a:moveTo>
                    <a:pt x="0" y="2"/>
                  </a:moveTo>
                  <a:lnTo>
                    <a:pt x="24" y="2"/>
                  </a:lnTo>
                  <a:lnTo>
                    <a:pt x="24" y="20"/>
                  </a:lnTo>
                  <a:lnTo>
                    <a:pt x="28" y="12"/>
                  </a:lnTo>
                  <a:lnTo>
                    <a:pt x="36" y="6"/>
                  </a:lnTo>
                  <a:lnTo>
                    <a:pt x="44" y="2"/>
                  </a:lnTo>
                  <a:lnTo>
                    <a:pt x="56" y="0"/>
                  </a:lnTo>
                  <a:lnTo>
                    <a:pt x="64" y="2"/>
                  </a:lnTo>
                  <a:lnTo>
                    <a:pt x="72" y="4"/>
                  </a:lnTo>
                  <a:lnTo>
                    <a:pt x="78" y="6"/>
                  </a:lnTo>
                  <a:lnTo>
                    <a:pt x="82" y="12"/>
                  </a:lnTo>
                  <a:lnTo>
                    <a:pt x="86" y="18"/>
                  </a:lnTo>
                  <a:lnTo>
                    <a:pt x="90" y="24"/>
                  </a:lnTo>
                  <a:lnTo>
                    <a:pt x="92" y="32"/>
                  </a:lnTo>
                  <a:lnTo>
                    <a:pt x="92" y="42"/>
                  </a:lnTo>
                  <a:lnTo>
                    <a:pt x="92" y="110"/>
                  </a:lnTo>
                  <a:lnTo>
                    <a:pt x="68" y="110"/>
                  </a:lnTo>
                  <a:lnTo>
                    <a:pt x="68" y="50"/>
                  </a:lnTo>
                  <a:lnTo>
                    <a:pt x="68" y="38"/>
                  </a:lnTo>
                  <a:lnTo>
                    <a:pt x="62" y="30"/>
                  </a:lnTo>
                  <a:lnTo>
                    <a:pt x="56" y="24"/>
                  </a:lnTo>
                  <a:lnTo>
                    <a:pt x="46" y="22"/>
                  </a:lnTo>
                  <a:lnTo>
                    <a:pt x="38" y="24"/>
                  </a:lnTo>
                  <a:lnTo>
                    <a:pt x="30" y="30"/>
                  </a:lnTo>
                  <a:lnTo>
                    <a:pt x="24" y="38"/>
                  </a:lnTo>
                  <a:lnTo>
                    <a:pt x="24" y="50"/>
                  </a:lnTo>
                  <a:lnTo>
                    <a:pt x="24" y="110"/>
                  </a:lnTo>
                  <a:lnTo>
                    <a:pt x="0" y="110"/>
                  </a:lnTo>
                  <a:lnTo>
                    <a:pt x="0" y="2"/>
                  </a:lnTo>
                  <a:close/>
                </a:path>
              </a:pathLst>
            </a:custGeom>
            <a:solidFill>
              <a:schemeClr val="bg1"/>
            </a:solidFill>
            <a:ln w="34925">
              <a:noFill/>
              <a:round/>
              <a:headEnd/>
              <a:tailEnd/>
            </a:ln>
          </p:spPr>
          <p:txBody>
            <a:bodyPr/>
            <a:lstStyle/>
            <a:p>
              <a:pPr>
                <a:buFont typeface="Arial" charset="0"/>
                <a:buNone/>
                <a:defRPr/>
              </a:pPr>
              <a:endParaRPr lang="en-US"/>
            </a:p>
          </p:txBody>
        </p:sp>
        <p:sp>
          <p:nvSpPr>
            <p:cNvPr id="11" name="Freeform 12"/>
            <p:cNvSpPr>
              <a:spLocks noEditPoints="1"/>
            </p:cNvSpPr>
            <p:nvPr/>
          </p:nvSpPr>
          <p:spPr bwMode="white">
            <a:xfrm>
              <a:off x="2863461" y="2228662"/>
              <a:ext cx="210237" cy="252918"/>
            </a:xfrm>
            <a:custGeom>
              <a:avLst/>
              <a:gdLst>
                <a:gd name="T0" fmla="*/ 2147483647 w 106"/>
                <a:gd name="T1" fmla="*/ 2147483647 h 144"/>
                <a:gd name="T2" fmla="*/ 2147483647 w 106"/>
                <a:gd name="T3" fmla="*/ 2147483647 h 144"/>
                <a:gd name="T4" fmla="*/ 2147483647 w 106"/>
                <a:gd name="T5" fmla="*/ 2147483647 h 144"/>
                <a:gd name="T6" fmla="*/ 2147483647 w 106"/>
                <a:gd name="T7" fmla="*/ 2147483647 h 144"/>
                <a:gd name="T8" fmla="*/ 2147483647 w 106"/>
                <a:gd name="T9" fmla="*/ 2147483647 h 144"/>
                <a:gd name="T10" fmla="*/ 2147483647 w 106"/>
                <a:gd name="T11" fmla="*/ 2147483647 h 144"/>
                <a:gd name="T12" fmla="*/ 2147483647 w 106"/>
                <a:gd name="T13" fmla="*/ 2147483647 h 144"/>
                <a:gd name="T14" fmla="*/ 2147483647 w 106"/>
                <a:gd name="T15" fmla="*/ 2147483647 h 144"/>
                <a:gd name="T16" fmla="*/ 2147483647 w 106"/>
                <a:gd name="T17" fmla="*/ 2147483647 h 144"/>
                <a:gd name="T18" fmla="*/ 2147483647 w 106"/>
                <a:gd name="T19" fmla="*/ 2147483647 h 144"/>
                <a:gd name="T20" fmla="*/ 2147483647 w 106"/>
                <a:gd name="T21" fmla="*/ 2147483647 h 144"/>
                <a:gd name="T22" fmla="*/ 2147483647 w 106"/>
                <a:gd name="T23" fmla="*/ 2147483647 h 144"/>
                <a:gd name="T24" fmla="*/ 2147483647 w 106"/>
                <a:gd name="T25" fmla="*/ 2147483647 h 144"/>
                <a:gd name="T26" fmla="*/ 0 w 106"/>
                <a:gd name="T27" fmla="*/ 2147483647 h 144"/>
                <a:gd name="T28" fmla="*/ 0 w 106"/>
                <a:gd name="T29" fmla="*/ 2147483647 h 144"/>
                <a:gd name="T30" fmla="*/ 0 w 106"/>
                <a:gd name="T31" fmla="*/ 2147483647 h 144"/>
                <a:gd name="T32" fmla="*/ 2147483647 w 106"/>
                <a:gd name="T33" fmla="*/ 2147483647 h 144"/>
                <a:gd name="T34" fmla="*/ 2147483647 w 106"/>
                <a:gd name="T35" fmla="*/ 2147483647 h 144"/>
                <a:gd name="T36" fmla="*/ 2147483647 w 106"/>
                <a:gd name="T37" fmla="*/ 2147483647 h 144"/>
                <a:gd name="T38" fmla="*/ 2147483647 w 106"/>
                <a:gd name="T39" fmla="*/ 0 h 144"/>
                <a:gd name="T40" fmla="*/ 2147483647 w 106"/>
                <a:gd name="T41" fmla="*/ 2147483647 h 144"/>
                <a:gd name="T42" fmla="*/ 2147483647 w 106"/>
                <a:gd name="T43" fmla="*/ 2147483647 h 144"/>
                <a:gd name="T44" fmla="*/ 2147483647 w 106"/>
                <a:gd name="T45" fmla="*/ 2147483647 h 144"/>
                <a:gd name="T46" fmla="*/ 2147483647 w 106"/>
                <a:gd name="T47" fmla="*/ 2147483647 h 144"/>
                <a:gd name="T48" fmla="*/ 2147483647 w 106"/>
                <a:gd name="T49" fmla="*/ 2147483647 h 144"/>
                <a:gd name="T50" fmla="*/ 2147483647 w 106"/>
                <a:gd name="T51" fmla="*/ 2147483647 h 144"/>
                <a:gd name="T52" fmla="*/ 2147483647 w 106"/>
                <a:gd name="T53" fmla="*/ 2147483647 h 144"/>
                <a:gd name="T54" fmla="*/ 2147483647 w 106"/>
                <a:gd name="T55" fmla="*/ 2147483647 h 144"/>
                <a:gd name="T56" fmla="*/ 2147483647 w 106"/>
                <a:gd name="T57" fmla="*/ 2147483647 h 144"/>
                <a:gd name="T58" fmla="*/ 2147483647 w 106"/>
                <a:gd name="T59" fmla="*/ 2147483647 h 144"/>
                <a:gd name="T60" fmla="*/ 2147483647 w 106"/>
                <a:gd name="T61" fmla="*/ 2147483647 h 144"/>
                <a:gd name="T62" fmla="*/ 2147483647 w 106"/>
                <a:gd name="T63" fmla="*/ 2147483647 h 144"/>
                <a:gd name="T64" fmla="*/ 2147483647 w 106"/>
                <a:gd name="T65" fmla="*/ 2147483647 h 144"/>
                <a:gd name="T66" fmla="*/ 2147483647 w 106"/>
                <a:gd name="T67" fmla="*/ 2147483647 h 144"/>
                <a:gd name="T68" fmla="*/ 2147483647 w 106"/>
                <a:gd name="T69" fmla="*/ 2147483647 h 144"/>
                <a:gd name="T70" fmla="*/ 2147483647 w 106"/>
                <a:gd name="T71" fmla="*/ 2147483647 h 144"/>
                <a:gd name="T72" fmla="*/ 2147483647 w 106"/>
                <a:gd name="T73" fmla="*/ 2147483647 h 144"/>
                <a:gd name="T74" fmla="*/ 2147483647 w 106"/>
                <a:gd name="T75" fmla="*/ 2147483647 h 144"/>
                <a:gd name="T76" fmla="*/ 2147483647 w 106"/>
                <a:gd name="T77" fmla="*/ 2147483647 h 144"/>
                <a:gd name="T78" fmla="*/ 2147483647 w 106"/>
                <a:gd name="T79" fmla="*/ 2147483647 h 144"/>
                <a:gd name="T80" fmla="*/ 2147483647 w 106"/>
                <a:gd name="T81" fmla="*/ 2147483647 h 144"/>
                <a:gd name="T82" fmla="*/ 2147483647 w 106"/>
                <a:gd name="T83" fmla="*/ 2147483647 h 144"/>
                <a:gd name="T84" fmla="*/ 2147483647 w 106"/>
                <a:gd name="T85" fmla="*/ 2147483647 h 144"/>
                <a:gd name="T86" fmla="*/ 2147483647 w 106"/>
                <a:gd name="T87" fmla="*/ 2147483647 h 144"/>
                <a:gd name="T88" fmla="*/ 2147483647 w 106"/>
                <a:gd name="T89" fmla="*/ 2147483647 h 1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144"/>
                <a:gd name="T137" fmla="*/ 106 w 106"/>
                <a:gd name="T138" fmla="*/ 144 h 14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144">
                  <a:moveTo>
                    <a:pt x="4" y="130"/>
                  </a:moveTo>
                  <a:lnTo>
                    <a:pt x="14" y="112"/>
                  </a:lnTo>
                  <a:lnTo>
                    <a:pt x="22" y="116"/>
                  </a:lnTo>
                  <a:lnTo>
                    <a:pt x="30" y="120"/>
                  </a:lnTo>
                  <a:lnTo>
                    <a:pt x="40" y="122"/>
                  </a:lnTo>
                  <a:lnTo>
                    <a:pt x="50" y="124"/>
                  </a:lnTo>
                  <a:lnTo>
                    <a:pt x="64" y="122"/>
                  </a:lnTo>
                  <a:lnTo>
                    <a:pt x="70" y="118"/>
                  </a:lnTo>
                  <a:lnTo>
                    <a:pt x="74" y="114"/>
                  </a:lnTo>
                  <a:lnTo>
                    <a:pt x="78" y="110"/>
                  </a:lnTo>
                  <a:lnTo>
                    <a:pt x="80" y="104"/>
                  </a:lnTo>
                  <a:lnTo>
                    <a:pt x="84" y="90"/>
                  </a:lnTo>
                  <a:lnTo>
                    <a:pt x="84" y="82"/>
                  </a:lnTo>
                  <a:lnTo>
                    <a:pt x="76" y="90"/>
                  </a:lnTo>
                  <a:lnTo>
                    <a:pt x="68" y="96"/>
                  </a:lnTo>
                  <a:lnTo>
                    <a:pt x="58" y="100"/>
                  </a:lnTo>
                  <a:lnTo>
                    <a:pt x="46" y="102"/>
                  </a:lnTo>
                  <a:lnTo>
                    <a:pt x="38" y="100"/>
                  </a:lnTo>
                  <a:lnTo>
                    <a:pt x="30" y="98"/>
                  </a:lnTo>
                  <a:lnTo>
                    <a:pt x="22" y="94"/>
                  </a:lnTo>
                  <a:lnTo>
                    <a:pt x="14" y="88"/>
                  </a:lnTo>
                  <a:lnTo>
                    <a:pt x="8" y="82"/>
                  </a:lnTo>
                  <a:lnTo>
                    <a:pt x="4" y="72"/>
                  </a:lnTo>
                  <a:lnTo>
                    <a:pt x="0" y="62"/>
                  </a:lnTo>
                  <a:lnTo>
                    <a:pt x="0" y="52"/>
                  </a:lnTo>
                  <a:lnTo>
                    <a:pt x="0" y="50"/>
                  </a:lnTo>
                  <a:lnTo>
                    <a:pt x="0" y="40"/>
                  </a:lnTo>
                  <a:lnTo>
                    <a:pt x="4" y="30"/>
                  </a:lnTo>
                  <a:lnTo>
                    <a:pt x="8" y="20"/>
                  </a:lnTo>
                  <a:lnTo>
                    <a:pt x="14" y="14"/>
                  </a:lnTo>
                  <a:lnTo>
                    <a:pt x="22" y="8"/>
                  </a:lnTo>
                  <a:lnTo>
                    <a:pt x="30" y="4"/>
                  </a:lnTo>
                  <a:lnTo>
                    <a:pt x="38" y="2"/>
                  </a:lnTo>
                  <a:lnTo>
                    <a:pt x="46" y="0"/>
                  </a:lnTo>
                  <a:lnTo>
                    <a:pt x="58" y="2"/>
                  </a:lnTo>
                  <a:lnTo>
                    <a:pt x="68" y="6"/>
                  </a:lnTo>
                  <a:lnTo>
                    <a:pt x="76" y="12"/>
                  </a:lnTo>
                  <a:lnTo>
                    <a:pt x="82" y="18"/>
                  </a:lnTo>
                  <a:lnTo>
                    <a:pt x="82" y="2"/>
                  </a:lnTo>
                  <a:lnTo>
                    <a:pt x="106" y="2"/>
                  </a:lnTo>
                  <a:lnTo>
                    <a:pt x="106" y="88"/>
                  </a:lnTo>
                  <a:lnTo>
                    <a:pt x="106" y="100"/>
                  </a:lnTo>
                  <a:lnTo>
                    <a:pt x="104" y="112"/>
                  </a:lnTo>
                  <a:lnTo>
                    <a:pt x="100" y="122"/>
                  </a:lnTo>
                  <a:lnTo>
                    <a:pt x="94" y="128"/>
                  </a:lnTo>
                  <a:lnTo>
                    <a:pt x="86" y="136"/>
                  </a:lnTo>
                  <a:lnTo>
                    <a:pt x="76" y="140"/>
                  </a:lnTo>
                  <a:lnTo>
                    <a:pt x="64" y="142"/>
                  </a:lnTo>
                  <a:lnTo>
                    <a:pt x="50" y="144"/>
                  </a:lnTo>
                  <a:lnTo>
                    <a:pt x="38" y="142"/>
                  </a:lnTo>
                  <a:lnTo>
                    <a:pt x="26" y="140"/>
                  </a:lnTo>
                  <a:lnTo>
                    <a:pt x="16" y="136"/>
                  </a:lnTo>
                  <a:lnTo>
                    <a:pt x="4" y="130"/>
                  </a:lnTo>
                  <a:close/>
                  <a:moveTo>
                    <a:pt x="84" y="52"/>
                  </a:moveTo>
                  <a:lnTo>
                    <a:pt x="84" y="50"/>
                  </a:lnTo>
                  <a:lnTo>
                    <a:pt x="82" y="44"/>
                  </a:lnTo>
                  <a:lnTo>
                    <a:pt x="80" y="38"/>
                  </a:lnTo>
                  <a:lnTo>
                    <a:pt x="74" y="30"/>
                  </a:lnTo>
                  <a:lnTo>
                    <a:pt x="64" y="24"/>
                  </a:lnTo>
                  <a:lnTo>
                    <a:pt x="52" y="22"/>
                  </a:lnTo>
                  <a:lnTo>
                    <a:pt x="42" y="24"/>
                  </a:lnTo>
                  <a:lnTo>
                    <a:pt x="32" y="30"/>
                  </a:lnTo>
                  <a:lnTo>
                    <a:pt x="26" y="38"/>
                  </a:lnTo>
                  <a:lnTo>
                    <a:pt x="24" y="44"/>
                  </a:lnTo>
                  <a:lnTo>
                    <a:pt x="24" y="50"/>
                  </a:lnTo>
                  <a:lnTo>
                    <a:pt x="24" y="52"/>
                  </a:lnTo>
                  <a:lnTo>
                    <a:pt x="24" y="58"/>
                  </a:lnTo>
                  <a:lnTo>
                    <a:pt x="26" y="64"/>
                  </a:lnTo>
                  <a:lnTo>
                    <a:pt x="32" y="72"/>
                  </a:lnTo>
                  <a:lnTo>
                    <a:pt x="42" y="78"/>
                  </a:lnTo>
                  <a:lnTo>
                    <a:pt x="52" y="80"/>
                  </a:lnTo>
                  <a:lnTo>
                    <a:pt x="64" y="78"/>
                  </a:lnTo>
                  <a:lnTo>
                    <a:pt x="74" y="72"/>
                  </a:lnTo>
                  <a:lnTo>
                    <a:pt x="80" y="64"/>
                  </a:lnTo>
                  <a:lnTo>
                    <a:pt x="82" y="58"/>
                  </a:lnTo>
                  <a:lnTo>
                    <a:pt x="84" y="52"/>
                  </a:lnTo>
                  <a:close/>
                </a:path>
              </a:pathLst>
            </a:custGeom>
            <a:solidFill>
              <a:schemeClr val="bg1"/>
            </a:solidFill>
            <a:ln w="34925">
              <a:noFill/>
              <a:round/>
              <a:headEnd/>
              <a:tailEnd/>
            </a:ln>
          </p:spPr>
          <p:txBody>
            <a:bodyPr/>
            <a:lstStyle/>
            <a:p>
              <a:pPr>
                <a:buFont typeface="Arial" charset="0"/>
                <a:buNone/>
                <a:defRPr/>
              </a:pPr>
              <a:endParaRPr lang="en-US"/>
            </a:p>
          </p:txBody>
        </p:sp>
        <p:sp>
          <p:nvSpPr>
            <p:cNvPr id="12" name="Freeform 13"/>
            <p:cNvSpPr>
              <a:spLocks noEditPoints="1"/>
            </p:cNvSpPr>
            <p:nvPr/>
          </p:nvSpPr>
          <p:spPr bwMode="white">
            <a:xfrm>
              <a:off x="3214816" y="2228662"/>
              <a:ext cx="187198" cy="196561"/>
            </a:xfrm>
            <a:custGeom>
              <a:avLst/>
              <a:gdLst>
                <a:gd name="T0" fmla="*/ 2147483647 w 94"/>
                <a:gd name="T1" fmla="*/ 2147483647 h 112"/>
                <a:gd name="T2" fmla="*/ 2147483647 w 94"/>
                <a:gd name="T3" fmla="*/ 2147483647 h 112"/>
                <a:gd name="T4" fmla="*/ 2147483647 w 94"/>
                <a:gd name="T5" fmla="*/ 2147483647 h 112"/>
                <a:gd name="T6" fmla="*/ 2147483647 w 94"/>
                <a:gd name="T7" fmla="*/ 2147483647 h 112"/>
                <a:gd name="T8" fmla="*/ 2147483647 w 94"/>
                <a:gd name="T9" fmla="*/ 2147483647 h 112"/>
                <a:gd name="T10" fmla="*/ 2147483647 w 94"/>
                <a:gd name="T11" fmla="*/ 2147483647 h 112"/>
                <a:gd name="T12" fmla="*/ 0 w 94"/>
                <a:gd name="T13" fmla="*/ 2147483647 h 112"/>
                <a:gd name="T14" fmla="*/ 0 w 94"/>
                <a:gd name="T15" fmla="*/ 2147483647 h 112"/>
                <a:gd name="T16" fmla="*/ 0 w 94"/>
                <a:gd name="T17" fmla="*/ 2147483647 h 112"/>
                <a:gd name="T18" fmla="*/ 2147483647 w 94"/>
                <a:gd name="T19" fmla="*/ 2147483647 h 112"/>
                <a:gd name="T20" fmla="*/ 2147483647 w 94"/>
                <a:gd name="T21" fmla="*/ 2147483647 h 112"/>
                <a:gd name="T22" fmla="*/ 2147483647 w 94"/>
                <a:gd name="T23" fmla="*/ 2147483647 h 112"/>
                <a:gd name="T24" fmla="*/ 2147483647 w 94"/>
                <a:gd name="T25" fmla="*/ 2147483647 h 112"/>
                <a:gd name="T26" fmla="*/ 2147483647 w 94"/>
                <a:gd name="T27" fmla="*/ 2147483647 h 112"/>
                <a:gd name="T28" fmla="*/ 2147483647 w 94"/>
                <a:gd name="T29" fmla="*/ 2147483647 h 112"/>
                <a:gd name="T30" fmla="*/ 2147483647 w 94"/>
                <a:gd name="T31" fmla="*/ 2147483647 h 112"/>
                <a:gd name="T32" fmla="*/ 2147483647 w 94"/>
                <a:gd name="T33" fmla="*/ 2147483647 h 112"/>
                <a:gd name="T34" fmla="*/ 2147483647 w 94"/>
                <a:gd name="T35" fmla="*/ 2147483647 h 112"/>
                <a:gd name="T36" fmla="*/ 2147483647 w 94"/>
                <a:gd name="T37" fmla="*/ 2147483647 h 112"/>
                <a:gd name="T38" fmla="*/ 2147483647 w 94"/>
                <a:gd name="T39" fmla="*/ 2147483647 h 112"/>
                <a:gd name="T40" fmla="*/ 2147483647 w 94"/>
                <a:gd name="T41" fmla="*/ 0 h 112"/>
                <a:gd name="T42" fmla="*/ 2147483647 w 94"/>
                <a:gd name="T43" fmla="*/ 2147483647 h 112"/>
                <a:gd name="T44" fmla="*/ 2147483647 w 94"/>
                <a:gd name="T45" fmla="*/ 2147483647 h 112"/>
                <a:gd name="T46" fmla="*/ 2147483647 w 94"/>
                <a:gd name="T47" fmla="*/ 2147483647 h 112"/>
                <a:gd name="T48" fmla="*/ 2147483647 w 94"/>
                <a:gd name="T49" fmla="*/ 2147483647 h 112"/>
                <a:gd name="T50" fmla="*/ 2147483647 w 94"/>
                <a:gd name="T51" fmla="*/ 2147483647 h 112"/>
                <a:gd name="T52" fmla="*/ 2147483647 w 94"/>
                <a:gd name="T53" fmla="*/ 2147483647 h 112"/>
                <a:gd name="T54" fmla="*/ 2147483647 w 94"/>
                <a:gd name="T55" fmla="*/ 2147483647 h 112"/>
                <a:gd name="T56" fmla="*/ 2147483647 w 94"/>
                <a:gd name="T57" fmla="*/ 2147483647 h 112"/>
                <a:gd name="T58" fmla="*/ 2147483647 w 94"/>
                <a:gd name="T59" fmla="*/ 2147483647 h 112"/>
                <a:gd name="T60" fmla="*/ 2147483647 w 94"/>
                <a:gd name="T61" fmla="*/ 2147483647 h 112"/>
                <a:gd name="T62" fmla="*/ 2147483647 w 94"/>
                <a:gd name="T63" fmla="*/ 2147483647 h 112"/>
                <a:gd name="T64" fmla="*/ 2147483647 w 94"/>
                <a:gd name="T65" fmla="*/ 2147483647 h 112"/>
                <a:gd name="T66" fmla="*/ 2147483647 w 94"/>
                <a:gd name="T67" fmla="*/ 2147483647 h 112"/>
                <a:gd name="T68" fmla="*/ 2147483647 w 94"/>
                <a:gd name="T69" fmla="*/ 2147483647 h 112"/>
                <a:gd name="T70" fmla="*/ 2147483647 w 94"/>
                <a:gd name="T71" fmla="*/ 2147483647 h 1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112"/>
                <a:gd name="T110" fmla="*/ 94 w 94"/>
                <a:gd name="T111" fmla="*/ 112 h 1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112">
                  <a:moveTo>
                    <a:pt x="70" y="110"/>
                  </a:moveTo>
                  <a:lnTo>
                    <a:pt x="70" y="98"/>
                  </a:lnTo>
                  <a:lnTo>
                    <a:pt x="64" y="104"/>
                  </a:lnTo>
                  <a:lnTo>
                    <a:pt x="56" y="108"/>
                  </a:lnTo>
                  <a:lnTo>
                    <a:pt x="48" y="112"/>
                  </a:lnTo>
                  <a:lnTo>
                    <a:pt x="36" y="112"/>
                  </a:lnTo>
                  <a:lnTo>
                    <a:pt x="22" y="110"/>
                  </a:lnTo>
                  <a:lnTo>
                    <a:pt x="16" y="108"/>
                  </a:lnTo>
                  <a:lnTo>
                    <a:pt x="12" y="104"/>
                  </a:lnTo>
                  <a:lnTo>
                    <a:pt x="6" y="100"/>
                  </a:lnTo>
                  <a:lnTo>
                    <a:pt x="4" y="94"/>
                  </a:lnTo>
                  <a:lnTo>
                    <a:pt x="0" y="86"/>
                  </a:lnTo>
                  <a:lnTo>
                    <a:pt x="0" y="80"/>
                  </a:lnTo>
                  <a:lnTo>
                    <a:pt x="0" y="78"/>
                  </a:lnTo>
                  <a:lnTo>
                    <a:pt x="0" y="70"/>
                  </a:lnTo>
                  <a:lnTo>
                    <a:pt x="4" y="64"/>
                  </a:lnTo>
                  <a:lnTo>
                    <a:pt x="8" y="58"/>
                  </a:lnTo>
                  <a:lnTo>
                    <a:pt x="12" y="52"/>
                  </a:lnTo>
                  <a:lnTo>
                    <a:pt x="18" y="48"/>
                  </a:lnTo>
                  <a:lnTo>
                    <a:pt x="26" y="46"/>
                  </a:lnTo>
                  <a:lnTo>
                    <a:pt x="42" y="44"/>
                  </a:lnTo>
                  <a:lnTo>
                    <a:pt x="58" y="44"/>
                  </a:lnTo>
                  <a:lnTo>
                    <a:pt x="70" y="48"/>
                  </a:lnTo>
                  <a:lnTo>
                    <a:pt x="70" y="46"/>
                  </a:lnTo>
                  <a:lnTo>
                    <a:pt x="68" y="36"/>
                  </a:lnTo>
                  <a:lnTo>
                    <a:pt x="64" y="28"/>
                  </a:lnTo>
                  <a:lnTo>
                    <a:pt x="56" y="24"/>
                  </a:lnTo>
                  <a:lnTo>
                    <a:pt x="46" y="22"/>
                  </a:lnTo>
                  <a:lnTo>
                    <a:pt x="30" y="24"/>
                  </a:lnTo>
                  <a:lnTo>
                    <a:pt x="16" y="30"/>
                  </a:lnTo>
                  <a:lnTo>
                    <a:pt x="10" y="10"/>
                  </a:lnTo>
                  <a:lnTo>
                    <a:pt x="26" y="4"/>
                  </a:lnTo>
                  <a:lnTo>
                    <a:pt x="36" y="2"/>
                  </a:lnTo>
                  <a:lnTo>
                    <a:pt x="48" y="0"/>
                  </a:lnTo>
                  <a:lnTo>
                    <a:pt x="60" y="2"/>
                  </a:lnTo>
                  <a:lnTo>
                    <a:pt x="68" y="4"/>
                  </a:lnTo>
                  <a:lnTo>
                    <a:pt x="76" y="8"/>
                  </a:lnTo>
                  <a:lnTo>
                    <a:pt x="82" y="12"/>
                  </a:lnTo>
                  <a:lnTo>
                    <a:pt x="88" y="20"/>
                  </a:lnTo>
                  <a:lnTo>
                    <a:pt x="92" y="28"/>
                  </a:lnTo>
                  <a:lnTo>
                    <a:pt x="94" y="36"/>
                  </a:lnTo>
                  <a:lnTo>
                    <a:pt x="94" y="46"/>
                  </a:lnTo>
                  <a:lnTo>
                    <a:pt x="94" y="110"/>
                  </a:lnTo>
                  <a:lnTo>
                    <a:pt x="70" y="110"/>
                  </a:lnTo>
                  <a:close/>
                  <a:moveTo>
                    <a:pt x="72" y="66"/>
                  </a:moveTo>
                  <a:lnTo>
                    <a:pt x="72" y="66"/>
                  </a:lnTo>
                  <a:lnTo>
                    <a:pt x="60" y="62"/>
                  </a:lnTo>
                  <a:lnTo>
                    <a:pt x="48" y="60"/>
                  </a:lnTo>
                  <a:lnTo>
                    <a:pt x="38" y="62"/>
                  </a:lnTo>
                  <a:lnTo>
                    <a:pt x="30" y="66"/>
                  </a:lnTo>
                  <a:lnTo>
                    <a:pt x="26" y="70"/>
                  </a:lnTo>
                  <a:lnTo>
                    <a:pt x="24" y="78"/>
                  </a:lnTo>
                  <a:lnTo>
                    <a:pt x="26" y="84"/>
                  </a:lnTo>
                  <a:lnTo>
                    <a:pt x="30" y="90"/>
                  </a:lnTo>
                  <a:lnTo>
                    <a:pt x="36" y="92"/>
                  </a:lnTo>
                  <a:lnTo>
                    <a:pt x="44" y="94"/>
                  </a:lnTo>
                  <a:lnTo>
                    <a:pt x="54" y="92"/>
                  </a:lnTo>
                  <a:lnTo>
                    <a:pt x="64" y="88"/>
                  </a:lnTo>
                  <a:lnTo>
                    <a:pt x="68" y="80"/>
                  </a:lnTo>
                  <a:lnTo>
                    <a:pt x="72" y="72"/>
                  </a:lnTo>
                  <a:lnTo>
                    <a:pt x="72" y="66"/>
                  </a:lnTo>
                  <a:close/>
                </a:path>
              </a:pathLst>
            </a:custGeom>
            <a:solidFill>
              <a:schemeClr val="bg1"/>
            </a:solidFill>
            <a:ln w="34925">
              <a:noFill/>
              <a:round/>
              <a:headEnd/>
              <a:tailEnd/>
            </a:ln>
          </p:spPr>
          <p:txBody>
            <a:bodyPr/>
            <a:lstStyle/>
            <a:p>
              <a:pPr>
                <a:buFont typeface="Arial" charset="0"/>
                <a:buNone/>
                <a:defRPr/>
              </a:pPr>
              <a:endParaRPr lang="en-US"/>
            </a:p>
          </p:txBody>
        </p:sp>
        <p:sp>
          <p:nvSpPr>
            <p:cNvPr id="13" name="Freeform 14"/>
            <p:cNvSpPr>
              <a:spLocks/>
            </p:cNvSpPr>
            <p:nvPr/>
          </p:nvSpPr>
          <p:spPr bwMode="white">
            <a:xfrm>
              <a:off x="3515773" y="2228662"/>
              <a:ext cx="400315" cy="246045"/>
            </a:xfrm>
            <a:custGeom>
              <a:avLst/>
              <a:gdLst>
                <a:gd name="T0" fmla="*/ 0 w 202"/>
                <a:gd name="T1" fmla="*/ 0 h 140"/>
                <a:gd name="T2" fmla="*/ 2147483647 w 202"/>
                <a:gd name="T3" fmla="*/ 0 h 140"/>
                <a:gd name="T4" fmla="*/ 2147483647 w 202"/>
                <a:gd name="T5" fmla="*/ 2147483647 h 140"/>
                <a:gd name="T6" fmla="*/ 2147483647 w 202"/>
                <a:gd name="T7" fmla="*/ 0 h 140"/>
                <a:gd name="T8" fmla="*/ 2147483647 w 202"/>
                <a:gd name="T9" fmla="*/ 0 h 140"/>
                <a:gd name="T10" fmla="*/ 2147483647 w 202"/>
                <a:gd name="T11" fmla="*/ 2147483647 h 140"/>
                <a:gd name="T12" fmla="*/ 2147483647 w 202"/>
                <a:gd name="T13" fmla="*/ 0 h 140"/>
                <a:gd name="T14" fmla="*/ 2147483647 w 202"/>
                <a:gd name="T15" fmla="*/ 0 h 140"/>
                <a:gd name="T16" fmla="*/ 2147483647 w 202"/>
                <a:gd name="T17" fmla="*/ 2147483647 h 140"/>
                <a:gd name="T18" fmla="*/ 2147483647 w 202"/>
                <a:gd name="T19" fmla="*/ 2147483647 h 140"/>
                <a:gd name="T20" fmla="*/ 2147483647 w 202"/>
                <a:gd name="T21" fmla="*/ 2147483647 h 140"/>
                <a:gd name="T22" fmla="*/ 2147483647 w 202"/>
                <a:gd name="T23" fmla="*/ 2147483647 h 140"/>
                <a:gd name="T24" fmla="*/ 2147483647 w 202"/>
                <a:gd name="T25" fmla="*/ 2147483647 h 140"/>
                <a:gd name="T26" fmla="*/ 0 w 202"/>
                <a:gd name="T27" fmla="*/ 0 h 1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
                <a:gd name="T43" fmla="*/ 0 h 140"/>
                <a:gd name="T44" fmla="*/ 202 w 202"/>
                <a:gd name="T45" fmla="*/ 140 h 1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 h="140">
                  <a:moveTo>
                    <a:pt x="0" y="0"/>
                  </a:moveTo>
                  <a:lnTo>
                    <a:pt x="38" y="0"/>
                  </a:lnTo>
                  <a:lnTo>
                    <a:pt x="60" y="84"/>
                  </a:lnTo>
                  <a:lnTo>
                    <a:pt x="86" y="0"/>
                  </a:lnTo>
                  <a:lnTo>
                    <a:pt x="118" y="0"/>
                  </a:lnTo>
                  <a:lnTo>
                    <a:pt x="144" y="84"/>
                  </a:lnTo>
                  <a:lnTo>
                    <a:pt x="164" y="0"/>
                  </a:lnTo>
                  <a:lnTo>
                    <a:pt x="202" y="0"/>
                  </a:lnTo>
                  <a:lnTo>
                    <a:pt x="160" y="140"/>
                  </a:lnTo>
                  <a:lnTo>
                    <a:pt x="126" y="140"/>
                  </a:lnTo>
                  <a:lnTo>
                    <a:pt x="102" y="56"/>
                  </a:lnTo>
                  <a:lnTo>
                    <a:pt x="76" y="140"/>
                  </a:lnTo>
                  <a:lnTo>
                    <a:pt x="42" y="140"/>
                  </a:lnTo>
                  <a:lnTo>
                    <a:pt x="0" y="0"/>
                  </a:lnTo>
                  <a:close/>
                </a:path>
              </a:pathLst>
            </a:custGeom>
            <a:solidFill>
              <a:schemeClr val="tx1"/>
            </a:solidFill>
            <a:ln w="34925">
              <a:noFill/>
              <a:round/>
              <a:headEnd/>
              <a:tailEnd/>
            </a:ln>
          </p:spPr>
          <p:txBody>
            <a:bodyPr/>
            <a:lstStyle/>
            <a:p>
              <a:pPr>
                <a:buFont typeface="Arial" charset="0"/>
                <a:buNone/>
                <a:defRPr/>
              </a:pPr>
              <a:endParaRPr lang="en-US"/>
            </a:p>
          </p:txBody>
        </p:sp>
        <p:sp>
          <p:nvSpPr>
            <p:cNvPr id="14" name="Freeform 15"/>
            <p:cNvSpPr>
              <a:spLocks noEditPoints="1"/>
            </p:cNvSpPr>
            <p:nvPr/>
          </p:nvSpPr>
          <p:spPr bwMode="white">
            <a:xfrm>
              <a:off x="3934808" y="2223163"/>
              <a:ext cx="285117" cy="254293"/>
            </a:xfrm>
            <a:custGeom>
              <a:avLst/>
              <a:gdLst>
                <a:gd name="T0" fmla="*/ 0 w 144"/>
                <a:gd name="T1" fmla="*/ 2147483647 h 144"/>
                <a:gd name="T2" fmla="*/ 2147483647 w 144"/>
                <a:gd name="T3" fmla="*/ 2147483647 h 144"/>
                <a:gd name="T4" fmla="*/ 2147483647 w 144"/>
                <a:gd name="T5" fmla="*/ 2147483647 h 144"/>
                <a:gd name="T6" fmla="*/ 2147483647 w 144"/>
                <a:gd name="T7" fmla="*/ 2147483647 h 144"/>
                <a:gd name="T8" fmla="*/ 2147483647 w 144"/>
                <a:gd name="T9" fmla="*/ 2147483647 h 144"/>
                <a:gd name="T10" fmla="*/ 2147483647 w 144"/>
                <a:gd name="T11" fmla="*/ 0 h 144"/>
                <a:gd name="T12" fmla="*/ 2147483647 w 144"/>
                <a:gd name="T13" fmla="*/ 2147483647 h 144"/>
                <a:gd name="T14" fmla="*/ 2147483647 w 144"/>
                <a:gd name="T15" fmla="*/ 2147483647 h 144"/>
                <a:gd name="T16" fmla="*/ 2147483647 w 144"/>
                <a:gd name="T17" fmla="*/ 2147483647 h 144"/>
                <a:gd name="T18" fmla="*/ 2147483647 w 144"/>
                <a:gd name="T19" fmla="*/ 2147483647 h 144"/>
                <a:gd name="T20" fmla="*/ 2147483647 w 144"/>
                <a:gd name="T21" fmla="*/ 2147483647 h 144"/>
                <a:gd name="T22" fmla="*/ 2147483647 w 144"/>
                <a:gd name="T23" fmla="*/ 2147483647 h 144"/>
                <a:gd name="T24" fmla="*/ 2147483647 w 144"/>
                <a:gd name="T25" fmla="*/ 2147483647 h 144"/>
                <a:gd name="T26" fmla="*/ 2147483647 w 144"/>
                <a:gd name="T27" fmla="*/ 2147483647 h 144"/>
                <a:gd name="T28" fmla="*/ 2147483647 w 144"/>
                <a:gd name="T29" fmla="*/ 2147483647 h 144"/>
                <a:gd name="T30" fmla="*/ 2147483647 w 144"/>
                <a:gd name="T31" fmla="*/ 2147483647 h 144"/>
                <a:gd name="T32" fmla="*/ 2147483647 w 144"/>
                <a:gd name="T33" fmla="*/ 2147483647 h 144"/>
                <a:gd name="T34" fmla="*/ 2147483647 w 144"/>
                <a:gd name="T35" fmla="*/ 2147483647 h 144"/>
                <a:gd name="T36" fmla="*/ 2147483647 w 144"/>
                <a:gd name="T37" fmla="*/ 2147483647 h 144"/>
                <a:gd name="T38" fmla="*/ 0 w 144"/>
                <a:gd name="T39" fmla="*/ 2147483647 h 144"/>
                <a:gd name="T40" fmla="*/ 2147483647 w 144"/>
                <a:gd name="T41" fmla="*/ 2147483647 h 144"/>
                <a:gd name="T42" fmla="*/ 2147483647 w 144"/>
                <a:gd name="T43" fmla="*/ 2147483647 h 144"/>
                <a:gd name="T44" fmla="*/ 2147483647 w 144"/>
                <a:gd name="T45" fmla="*/ 2147483647 h 144"/>
                <a:gd name="T46" fmla="*/ 2147483647 w 144"/>
                <a:gd name="T47" fmla="*/ 2147483647 h 144"/>
                <a:gd name="T48" fmla="*/ 2147483647 w 144"/>
                <a:gd name="T49" fmla="*/ 2147483647 h 144"/>
                <a:gd name="T50" fmla="*/ 2147483647 w 144"/>
                <a:gd name="T51" fmla="*/ 2147483647 h 144"/>
                <a:gd name="T52" fmla="*/ 2147483647 w 144"/>
                <a:gd name="T53" fmla="*/ 2147483647 h 144"/>
                <a:gd name="T54" fmla="*/ 2147483647 w 144"/>
                <a:gd name="T55" fmla="*/ 2147483647 h 144"/>
                <a:gd name="T56" fmla="*/ 2147483647 w 144"/>
                <a:gd name="T57" fmla="*/ 2147483647 h 144"/>
                <a:gd name="T58" fmla="*/ 2147483647 w 144"/>
                <a:gd name="T59" fmla="*/ 2147483647 h 144"/>
                <a:gd name="T60" fmla="*/ 2147483647 w 144"/>
                <a:gd name="T61" fmla="*/ 2147483647 h 144"/>
                <a:gd name="T62" fmla="*/ 2147483647 w 144"/>
                <a:gd name="T63" fmla="*/ 2147483647 h 144"/>
                <a:gd name="T64" fmla="*/ 2147483647 w 144"/>
                <a:gd name="T65" fmla="*/ 2147483647 h 144"/>
                <a:gd name="T66" fmla="*/ 2147483647 w 144"/>
                <a:gd name="T67" fmla="*/ 2147483647 h 144"/>
                <a:gd name="T68" fmla="*/ 2147483647 w 144"/>
                <a:gd name="T69" fmla="*/ 2147483647 h 144"/>
                <a:gd name="T70" fmla="*/ 2147483647 w 144"/>
                <a:gd name="T71" fmla="*/ 2147483647 h 144"/>
                <a:gd name="T72" fmla="*/ 2147483647 w 144"/>
                <a:gd name="T73" fmla="*/ 2147483647 h 144"/>
                <a:gd name="T74" fmla="*/ 2147483647 w 144"/>
                <a:gd name="T75" fmla="*/ 2147483647 h 144"/>
                <a:gd name="T76" fmla="*/ 2147483647 w 144"/>
                <a:gd name="T77" fmla="*/ 2147483647 h 144"/>
                <a:gd name="T78" fmla="*/ 2147483647 w 144"/>
                <a:gd name="T79" fmla="*/ 2147483647 h 1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4"/>
                <a:gd name="T121" fmla="*/ 0 h 144"/>
                <a:gd name="T122" fmla="*/ 144 w 144"/>
                <a:gd name="T123" fmla="*/ 144 h 1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4" h="144">
                  <a:moveTo>
                    <a:pt x="0" y="72"/>
                  </a:moveTo>
                  <a:lnTo>
                    <a:pt x="0" y="72"/>
                  </a:lnTo>
                  <a:lnTo>
                    <a:pt x="2" y="58"/>
                  </a:lnTo>
                  <a:lnTo>
                    <a:pt x="6" y="44"/>
                  </a:lnTo>
                  <a:lnTo>
                    <a:pt x="12" y="32"/>
                  </a:lnTo>
                  <a:lnTo>
                    <a:pt x="22" y="22"/>
                  </a:lnTo>
                  <a:lnTo>
                    <a:pt x="32" y="12"/>
                  </a:lnTo>
                  <a:lnTo>
                    <a:pt x="44" y="6"/>
                  </a:lnTo>
                  <a:lnTo>
                    <a:pt x="58" y="2"/>
                  </a:lnTo>
                  <a:lnTo>
                    <a:pt x="72" y="0"/>
                  </a:lnTo>
                  <a:lnTo>
                    <a:pt x="88" y="2"/>
                  </a:lnTo>
                  <a:lnTo>
                    <a:pt x="102" y="6"/>
                  </a:lnTo>
                  <a:lnTo>
                    <a:pt x="114" y="12"/>
                  </a:lnTo>
                  <a:lnTo>
                    <a:pt x="124" y="20"/>
                  </a:lnTo>
                  <a:lnTo>
                    <a:pt x="132" y="32"/>
                  </a:lnTo>
                  <a:lnTo>
                    <a:pt x="138" y="44"/>
                  </a:lnTo>
                  <a:lnTo>
                    <a:pt x="142" y="58"/>
                  </a:lnTo>
                  <a:lnTo>
                    <a:pt x="144" y="72"/>
                  </a:lnTo>
                  <a:lnTo>
                    <a:pt x="142" y="86"/>
                  </a:lnTo>
                  <a:lnTo>
                    <a:pt x="138" y="100"/>
                  </a:lnTo>
                  <a:lnTo>
                    <a:pt x="132" y="112"/>
                  </a:lnTo>
                  <a:lnTo>
                    <a:pt x="124" y="122"/>
                  </a:lnTo>
                  <a:lnTo>
                    <a:pt x="114" y="132"/>
                  </a:lnTo>
                  <a:lnTo>
                    <a:pt x="100" y="138"/>
                  </a:lnTo>
                  <a:lnTo>
                    <a:pt x="88" y="142"/>
                  </a:lnTo>
                  <a:lnTo>
                    <a:pt x="72" y="144"/>
                  </a:lnTo>
                  <a:lnTo>
                    <a:pt x="58" y="142"/>
                  </a:lnTo>
                  <a:lnTo>
                    <a:pt x="44" y="138"/>
                  </a:lnTo>
                  <a:lnTo>
                    <a:pt x="32" y="132"/>
                  </a:lnTo>
                  <a:lnTo>
                    <a:pt x="20" y="124"/>
                  </a:lnTo>
                  <a:lnTo>
                    <a:pt x="12" y="112"/>
                  </a:lnTo>
                  <a:lnTo>
                    <a:pt x="6" y="100"/>
                  </a:lnTo>
                  <a:lnTo>
                    <a:pt x="2" y="88"/>
                  </a:lnTo>
                  <a:lnTo>
                    <a:pt x="0" y="72"/>
                  </a:lnTo>
                  <a:close/>
                  <a:moveTo>
                    <a:pt x="108" y="72"/>
                  </a:moveTo>
                  <a:lnTo>
                    <a:pt x="108" y="72"/>
                  </a:lnTo>
                  <a:lnTo>
                    <a:pt x="106" y="64"/>
                  </a:lnTo>
                  <a:lnTo>
                    <a:pt x="104" y="58"/>
                  </a:lnTo>
                  <a:lnTo>
                    <a:pt x="102" y="50"/>
                  </a:lnTo>
                  <a:lnTo>
                    <a:pt x="98" y="46"/>
                  </a:lnTo>
                  <a:lnTo>
                    <a:pt x="92" y="40"/>
                  </a:lnTo>
                  <a:lnTo>
                    <a:pt x="86" y="36"/>
                  </a:lnTo>
                  <a:lnTo>
                    <a:pt x="80" y="34"/>
                  </a:lnTo>
                  <a:lnTo>
                    <a:pt x="72" y="34"/>
                  </a:lnTo>
                  <a:lnTo>
                    <a:pt x="64" y="34"/>
                  </a:lnTo>
                  <a:lnTo>
                    <a:pt x="58" y="36"/>
                  </a:lnTo>
                  <a:lnTo>
                    <a:pt x="52" y="40"/>
                  </a:lnTo>
                  <a:lnTo>
                    <a:pt x="46" y="44"/>
                  </a:lnTo>
                  <a:lnTo>
                    <a:pt x="42" y="50"/>
                  </a:lnTo>
                  <a:lnTo>
                    <a:pt x="40" y="56"/>
                  </a:lnTo>
                  <a:lnTo>
                    <a:pt x="38" y="64"/>
                  </a:lnTo>
                  <a:lnTo>
                    <a:pt x="38" y="72"/>
                  </a:lnTo>
                  <a:lnTo>
                    <a:pt x="38" y="80"/>
                  </a:lnTo>
                  <a:lnTo>
                    <a:pt x="40" y="86"/>
                  </a:lnTo>
                  <a:lnTo>
                    <a:pt x="44" y="94"/>
                  </a:lnTo>
                  <a:lnTo>
                    <a:pt x="48" y="98"/>
                  </a:lnTo>
                  <a:lnTo>
                    <a:pt x="52" y="104"/>
                  </a:lnTo>
                  <a:lnTo>
                    <a:pt x="58" y="108"/>
                  </a:lnTo>
                  <a:lnTo>
                    <a:pt x="66" y="110"/>
                  </a:lnTo>
                  <a:lnTo>
                    <a:pt x="72" y="110"/>
                  </a:lnTo>
                  <a:lnTo>
                    <a:pt x="80" y="110"/>
                  </a:lnTo>
                  <a:lnTo>
                    <a:pt x="88" y="108"/>
                  </a:lnTo>
                  <a:lnTo>
                    <a:pt x="94" y="104"/>
                  </a:lnTo>
                  <a:lnTo>
                    <a:pt x="98" y="100"/>
                  </a:lnTo>
                  <a:lnTo>
                    <a:pt x="102" y="94"/>
                  </a:lnTo>
                  <a:lnTo>
                    <a:pt x="104" y="88"/>
                  </a:lnTo>
                  <a:lnTo>
                    <a:pt x="106" y="80"/>
                  </a:lnTo>
                  <a:lnTo>
                    <a:pt x="108" y="72"/>
                  </a:lnTo>
                  <a:close/>
                </a:path>
              </a:pathLst>
            </a:custGeom>
            <a:solidFill>
              <a:schemeClr val="tx1"/>
            </a:solidFill>
            <a:ln w="34925">
              <a:noFill/>
              <a:round/>
              <a:headEnd/>
              <a:tailEnd/>
            </a:ln>
          </p:spPr>
          <p:txBody>
            <a:bodyPr/>
            <a:lstStyle/>
            <a:p>
              <a:pPr>
                <a:buFont typeface="Arial" charset="0"/>
                <a:buNone/>
                <a:defRPr/>
              </a:pPr>
              <a:endParaRPr lang="en-US"/>
            </a:p>
          </p:txBody>
        </p:sp>
        <p:sp>
          <p:nvSpPr>
            <p:cNvPr id="15" name="Freeform 16"/>
            <p:cNvSpPr>
              <a:spLocks/>
            </p:cNvSpPr>
            <p:nvPr/>
          </p:nvSpPr>
          <p:spPr bwMode="white">
            <a:xfrm>
              <a:off x="4273204" y="2223163"/>
              <a:ext cx="158398" cy="247420"/>
            </a:xfrm>
            <a:custGeom>
              <a:avLst/>
              <a:gdLst>
                <a:gd name="T0" fmla="*/ 0 w 80"/>
                <a:gd name="T1" fmla="*/ 2147483647 h 140"/>
                <a:gd name="T2" fmla="*/ 2147483647 w 80"/>
                <a:gd name="T3" fmla="*/ 2147483647 h 140"/>
                <a:gd name="T4" fmla="*/ 2147483647 w 80"/>
                <a:gd name="T5" fmla="*/ 2147483647 h 140"/>
                <a:gd name="T6" fmla="*/ 2147483647 w 80"/>
                <a:gd name="T7" fmla="*/ 2147483647 h 140"/>
                <a:gd name="T8" fmla="*/ 2147483647 w 80"/>
                <a:gd name="T9" fmla="*/ 2147483647 h 140"/>
                <a:gd name="T10" fmla="*/ 2147483647 w 80"/>
                <a:gd name="T11" fmla="*/ 2147483647 h 140"/>
                <a:gd name="T12" fmla="*/ 2147483647 w 80"/>
                <a:gd name="T13" fmla="*/ 2147483647 h 140"/>
                <a:gd name="T14" fmla="*/ 2147483647 w 80"/>
                <a:gd name="T15" fmla="*/ 2147483647 h 140"/>
                <a:gd name="T16" fmla="*/ 2147483647 w 80"/>
                <a:gd name="T17" fmla="*/ 0 h 140"/>
                <a:gd name="T18" fmla="*/ 2147483647 w 80"/>
                <a:gd name="T19" fmla="*/ 0 h 140"/>
                <a:gd name="T20" fmla="*/ 2147483647 w 80"/>
                <a:gd name="T21" fmla="*/ 2147483647 h 140"/>
                <a:gd name="T22" fmla="*/ 2147483647 w 80"/>
                <a:gd name="T23" fmla="*/ 2147483647 h 140"/>
                <a:gd name="T24" fmla="*/ 2147483647 w 80"/>
                <a:gd name="T25" fmla="*/ 2147483647 h 140"/>
                <a:gd name="T26" fmla="*/ 2147483647 w 80"/>
                <a:gd name="T27" fmla="*/ 2147483647 h 140"/>
                <a:gd name="T28" fmla="*/ 2147483647 w 80"/>
                <a:gd name="T29" fmla="*/ 2147483647 h 140"/>
                <a:gd name="T30" fmla="*/ 2147483647 w 80"/>
                <a:gd name="T31" fmla="*/ 2147483647 h 140"/>
                <a:gd name="T32" fmla="*/ 2147483647 w 80"/>
                <a:gd name="T33" fmla="*/ 2147483647 h 140"/>
                <a:gd name="T34" fmla="*/ 2147483647 w 80"/>
                <a:gd name="T35" fmla="*/ 2147483647 h 140"/>
                <a:gd name="T36" fmla="*/ 2147483647 w 80"/>
                <a:gd name="T37" fmla="*/ 2147483647 h 140"/>
                <a:gd name="T38" fmla="*/ 2147483647 w 80"/>
                <a:gd name="T39" fmla="*/ 2147483647 h 140"/>
                <a:gd name="T40" fmla="*/ 2147483647 w 80"/>
                <a:gd name="T41" fmla="*/ 2147483647 h 140"/>
                <a:gd name="T42" fmla="*/ 2147483647 w 80"/>
                <a:gd name="T43" fmla="*/ 2147483647 h 140"/>
                <a:gd name="T44" fmla="*/ 0 w 80"/>
                <a:gd name="T45" fmla="*/ 2147483647 h 140"/>
                <a:gd name="T46" fmla="*/ 0 w 80"/>
                <a:gd name="T47" fmla="*/ 2147483647 h 1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0"/>
                <a:gd name="T73" fmla="*/ 0 h 140"/>
                <a:gd name="T74" fmla="*/ 80 w 80"/>
                <a:gd name="T75" fmla="*/ 140 h 1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0" h="140">
                  <a:moveTo>
                    <a:pt x="0" y="2"/>
                  </a:moveTo>
                  <a:lnTo>
                    <a:pt x="36" y="2"/>
                  </a:lnTo>
                  <a:lnTo>
                    <a:pt x="36" y="30"/>
                  </a:lnTo>
                  <a:lnTo>
                    <a:pt x="44" y="18"/>
                  </a:lnTo>
                  <a:lnTo>
                    <a:pt x="52" y="8"/>
                  </a:lnTo>
                  <a:lnTo>
                    <a:pt x="58" y="4"/>
                  </a:lnTo>
                  <a:lnTo>
                    <a:pt x="64" y="2"/>
                  </a:lnTo>
                  <a:lnTo>
                    <a:pt x="72" y="0"/>
                  </a:lnTo>
                  <a:lnTo>
                    <a:pt x="80" y="0"/>
                  </a:lnTo>
                  <a:lnTo>
                    <a:pt x="80" y="42"/>
                  </a:lnTo>
                  <a:lnTo>
                    <a:pt x="78" y="42"/>
                  </a:lnTo>
                  <a:lnTo>
                    <a:pt x="68" y="42"/>
                  </a:lnTo>
                  <a:lnTo>
                    <a:pt x="60" y="44"/>
                  </a:lnTo>
                  <a:lnTo>
                    <a:pt x="54" y="48"/>
                  </a:lnTo>
                  <a:lnTo>
                    <a:pt x="48" y="54"/>
                  </a:lnTo>
                  <a:lnTo>
                    <a:pt x="44" y="60"/>
                  </a:lnTo>
                  <a:lnTo>
                    <a:pt x="40" y="68"/>
                  </a:lnTo>
                  <a:lnTo>
                    <a:pt x="38" y="78"/>
                  </a:lnTo>
                  <a:lnTo>
                    <a:pt x="36" y="90"/>
                  </a:lnTo>
                  <a:lnTo>
                    <a:pt x="36" y="140"/>
                  </a:lnTo>
                  <a:lnTo>
                    <a:pt x="0" y="140"/>
                  </a:lnTo>
                  <a:lnTo>
                    <a:pt x="0" y="2"/>
                  </a:lnTo>
                  <a:close/>
                </a:path>
              </a:pathLst>
            </a:custGeom>
            <a:solidFill>
              <a:schemeClr val="tx1"/>
            </a:solidFill>
            <a:ln w="34925">
              <a:noFill/>
              <a:round/>
              <a:headEnd/>
              <a:tailEnd/>
            </a:ln>
          </p:spPr>
          <p:txBody>
            <a:bodyPr/>
            <a:lstStyle/>
            <a:p>
              <a:pPr>
                <a:buFont typeface="Arial" charset="0"/>
                <a:buNone/>
                <a:defRPr/>
              </a:pPr>
              <a:endParaRPr lang="en-US"/>
            </a:p>
          </p:txBody>
        </p:sp>
        <p:sp>
          <p:nvSpPr>
            <p:cNvPr id="16" name="Rectangle 17"/>
            <p:cNvSpPr>
              <a:spLocks noChangeArrowheads="1"/>
            </p:cNvSpPr>
            <p:nvPr/>
          </p:nvSpPr>
          <p:spPr bwMode="white">
            <a:xfrm>
              <a:off x="4476241" y="2139315"/>
              <a:ext cx="74879" cy="331269"/>
            </a:xfrm>
            <a:prstGeom prst="rect">
              <a:avLst/>
            </a:prstGeom>
            <a:solidFill>
              <a:schemeClr val="tx1"/>
            </a:solidFill>
            <a:ln w="34925">
              <a:noFill/>
              <a:miter lim="800000"/>
              <a:headEnd/>
              <a:tailEnd/>
            </a:ln>
          </p:spPr>
          <p:txBody>
            <a:bodyPr lIns="91427" tIns="45713" rIns="91427" bIns="45713"/>
            <a:lstStyle/>
            <a:p>
              <a:pPr>
                <a:defRPr/>
              </a:pPr>
              <a:endParaRPr lang="en-US" sz="1800" b="0">
                <a:solidFill>
                  <a:srgbClr val="0062A8"/>
                </a:solidFill>
                <a:latin typeface="Arial" charset="0"/>
              </a:endParaRPr>
            </a:p>
          </p:txBody>
        </p:sp>
        <p:sp>
          <p:nvSpPr>
            <p:cNvPr id="17" name="Freeform 18"/>
            <p:cNvSpPr>
              <a:spLocks noEditPoints="1"/>
            </p:cNvSpPr>
            <p:nvPr/>
          </p:nvSpPr>
          <p:spPr bwMode="white">
            <a:xfrm>
              <a:off x="4605839" y="2139315"/>
              <a:ext cx="275037" cy="338141"/>
            </a:xfrm>
            <a:custGeom>
              <a:avLst/>
              <a:gdLst>
                <a:gd name="T0" fmla="*/ 0 w 140"/>
                <a:gd name="T1" fmla="*/ 2147483647 h 192"/>
                <a:gd name="T2" fmla="*/ 2147483647 w 140"/>
                <a:gd name="T3" fmla="*/ 2147483647 h 192"/>
                <a:gd name="T4" fmla="*/ 2147483647 w 140"/>
                <a:gd name="T5" fmla="*/ 2147483647 h 192"/>
                <a:gd name="T6" fmla="*/ 2147483647 w 140"/>
                <a:gd name="T7" fmla="*/ 2147483647 h 192"/>
                <a:gd name="T8" fmla="*/ 2147483647 w 140"/>
                <a:gd name="T9" fmla="*/ 2147483647 h 192"/>
                <a:gd name="T10" fmla="*/ 2147483647 w 140"/>
                <a:gd name="T11" fmla="*/ 2147483647 h 192"/>
                <a:gd name="T12" fmla="*/ 2147483647 w 140"/>
                <a:gd name="T13" fmla="*/ 2147483647 h 192"/>
                <a:gd name="T14" fmla="*/ 2147483647 w 140"/>
                <a:gd name="T15" fmla="*/ 2147483647 h 192"/>
                <a:gd name="T16" fmla="*/ 2147483647 w 140"/>
                <a:gd name="T17" fmla="*/ 0 h 192"/>
                <a:gd name="T18" fmla="*/ 2147483647 w 140"/>
                <a:gd name="T19" fmla="*/ 2147483647 h 192"/>
                <a:gd name="T20" fmla="*/ 2147483647 w 140"/>
                <a:gd name="T21" fmla="*/ 2147483647 h 192"/>
                <a:gd name="T22" fmla="*/ 2147483647 w 140"/>
                <a:gd name="T23" fmla="*/ 2147483647 h 192"/>
                <a:gd name="T24" fmla="*/ 2147483647 w 140"/>
                <a:gd name="T25" fmla="*/ 2147483647 h 192"/>
                <a:gd name="T26" fmla="*/ 2147483647 w 140"/>
                <a:gd name="T27" fmla="*/ 2147483647 h 192"/>
                <a:gd name="T28" fmla="*/ 2147483647 w 140"/>
                <a:gd name="T29" fmla="*/ 2147483647 h 192"/>
                <a:gd name="T30" fmla="*/ 2147483647 w 140"/>
                <a:gd name="T31" fmla="*/ 2147483647 h 192"/>
                <a:gd name="T32" fmla="*/ 2147483647 w 140"/>
                <a:gd name="T33" fmla="*/ 2147483647 h 192"/>
                <a:gd name="T34" fmla="*/ 0 w 140"/>
                <a:gd name="T35" fmla="*/ 2147483647 h 192"/>
                <a:gd name="T36" fmla="*/ 2147483647 w 140"/>
                <a:gd name="T37" fmla="*/ 2147483647 h 192"/>
                <a:gd name="T38" fmla="*/ 2147483647 w 140"/>
                <a:gd name="T39" fmla="*/ 2147483647 h 192"/>
                <a:gd name="T40" fmla="*/ 2147483647 w 140"/>
                <a:gd name="T41" fmla="*/ 2147483647 h 192"/>
                <a:gd name="T42" fmla="*/ 2147483647 w 140"/>
                <a:gd name="T43" fmla="*/ 2147483647 h 192"/>
                <a:gd name="T44" fmla="*/ 2147483647 w 140"/>
                <a:gd name="T45" fmla="*/ 2147483647 h 192"/>
                <a:gd name="T46" fmla="*/ 2147483647 w 140"/>
                <a:gd name="T47" fmla="*/ 2147483647 h 192"/>
                <a:gd name="T48" fmla="*/ 2147483647 w 140"/>
                <a:gd name="T49" fmla="*/ 2147483647 h 192"/>
                <a:gd name="T50" fmla="*/ 2147483647 w 140"/>
                <a:gd name="T51" fmla="*/ 2147483647 h 192"/>
                <a:gd name="T52" fmla="*/ 2147483647 w 140"/>
                <a:gd name="T53" fmla="*/ 2147483647 h 192"/>
                <a:gd name="T54" fmla="*/ 2147483647 w 140"/>
                <a:gd name="T55" fmla="*/ 2147483647 h 192"/>
                <a:gd name="T56" fmla="*/ 2147483647 w 140"/>
                <a:gd name="T57" fmla="*/ 2147483647 h 192"/>
                <a:gd name="T58" fmla="*/ 2147483647 w 140"/>
                <a:gd name="T59" fmla="*/ 2147483647 h 192"/>
                <a:gd name="T60" fmla="*/ 2147483647 w 140"/>
                <a:gd name="T61" fmla="*/ 2147483647 h 192"/>
                <a:gd name="T62" fmla="*/ 2147483647 w 140"/>
                <a:gd name="T63" fmla="*/ 2147483647 h 192"/>
                <a:gd name="T64" fmla="*/ 2147483647 w 140"/>
                <a:gd name="T65" fmla="*/ 2147483647 h 192"/>
                <a:gd name="T66" fmla="*/ 2147483647 w 140"/>
                <a:gd name="T67" fmla="*/ 2147483647 h 192"/>
                <a:gd name="T68" fmla="*/ 2147483647 w 140"/>
                <a:gd name="T69" fmla="*/ 2147483647 h 192"/>
                <a:gd name="T70" fmla="*/ 2147483647 w 140"/>
                <a:gd name="T71" fmla="*/ 2147483647 h 192"/>
                <a:gd name="T72" fmla="*/ 2147483647 w 140"/>
                <a:gd name="T73" fmla="*/ 2147483647 h 192"/>
                <a:gd name="T74" fmla="*/ 2147483647 w 140"/>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0"/>
                <a:gd name="T115" fmla="*/ 0 h 192"/>
                <a:gd name="T116" fmla="*/ 140 w 140"/>
                <a:gd name="T117" fmla="*/ 192 h 1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0" h="192">
                  <a:moveTo>
                    <a:pt x="0" y="120"/>
                  </a:moveTo>
                  <a:lnTo>
                    <a:pt x="0" y="120"/>
                  </a:lnTo>
                  <a:lnTo>
                    <a:pt x="2" y="104"/>
                  </a:lnTo>
                  <a:lnTo>
                    <a:pt x="6" y="88"/>
                  </a:lnTo>
                  <a:lnTo>
                    <a:pt x="12" y="76"/>
                  </a:lnTo>
                  <a:lnTo>
                    <a:pt x="20" y="66"/>
                  </a:lnTo>
                  <a:lnTo>
                    <a:pt x="28" y="58"/>
                  </a:lnTo>
                  <a:lnTo>
                    <a:pt x="38" y="52"/>
                  </a:lnTo>
                  <a:lnTo>
                    <a:pt x="50" y="50"/>
                  </a:lnTo>
                  <a:lnTo>
                    <a:pt x="62" y="48"/>
                  </a:lnTo>
                  <a:lnTo>
                    <a:pt x="74" y="50"/>
                  </a:lnTo>
                  <a:lnTo>
                    <a:pt x="86" y="54"/>
                  </a:lnTo>
                  <a:lnTo>
                    <a:pt x="96" y="60"/>
                  </a:lnTo>
                  <a:lnTo>
                    <a:pt x="102" y="68"/>
                  </a:lnTo>
                  <a:lnTo>
                    <a:pt x="102" y="0"/>
                  </a:lnTo>
                  <a:lnTo>
                    <a:pt x="140" y="0"/>
                  </a:lnTo>
                  <a:lnTo>
                    <a:pt x="140" y="188"/>
                  </a:lnTo>
                  <a:lnTo>
                    <a:pt x="102" y="188"/>
                  </a:lnTo>
                  <a:lnTo>
                    <a:pt x="102" y="170"/>
                  </a:lnTo>
                  <a:lnTo>
                    <a:pt x="96" y="178"/>
                  </a:lnTo>
                  <a:lnTo>
                    <a:pt x="86" y="186"/>
                  </a:lnTo>
                  <a:lnTo>
                    <a:pt x="74" y="190"/>
                  </a:lnTo>
                  <a:lnTo>
                    <a:pt x="62" y="192"/>
                  </a:lnTo>
                  <a:lnTo>
                    <a:pt x="50" y="190"/>
                  </a:lnTo>
                  <a:lnTo>
                    <a:pt x="38" y="186"/>
                  </a:lnTo>
                  <a:lnTo>
                    <a:pt x="28" y="182"/>
                  </a:lnTo>
                  <a:lnTo>
                    <a:pt x="20" y="174"/>
                  </a:lnTo>
                  <a:lnTo>
                    <a:pt x="12" y="162"/>
                  </a:lnTo>
                  <a:lnTo>
                    <a:pt x="6" y="150"/>
                  </a:lnTo>
                  <a:lnTo>
                    <a:pt x="2" y="136"/>
                  </a:lnTo>
                  <a:lnTo>
                    <a:pt x="0" y="120"/>
                  </a:lnTo>
                  <a:close/>
                  <a:moveTo>
                    <a:pt x="104" y="120"/>
                  </a:moveTo>
                  <a:lnTo>
                    <a:pt x="104" y="120"/>
                  </a:lnTo>
                  <a:lnTo>
                    <a:pt x="102" y="112"/>
                  </a:lnTo>
                  <a:lnTo>
                    <a:pt x="100" y="104"/>
                  </a:lnTo>
                  <a:lnTo>
                    <a:pt x="98" y="98"/>
                  </a:lnTo>
                  <a:lnTo>
                    <a:pt x="94" y="92"/>
                  </a:lnTo>
                  <a:lnTo>
                    <a:pt x="88" y="88"/>
                  </a:lnTo>
                  <a:lnTo>
                    <a:pt x="84" y="84"/>
                  </a:lnTo>
                  <a:lnTo>
                    <a:pt x="78" y="82"/>
                  </a:lnTo>
                  <a:lnTo>
                    <a:pt x="70" y="82"/>
                  </a:lnTo>
                  <a:lnTo>
                    <a:pt x="64" y="82"/>
                  </a:lnTo>
                  <a:lnTo>
                    <a:pt x="58" y="84"/>
                  </a:lnTo>
                  <a:lnTo>
                    <a:pt x="52" y="88"/>
                  </a:lnTo>
                  <a:lnTo>
                    <a:pt x="48" y="92"/>
                  </a:lnTo>
                  <a:lnTo>
                    <a:pt x="44" y="98"/>
                  </a:lnTo>
                  <a:lnTo>
                    <a:pt x="42" y="104"/>
                  </a:lnTo>
                  <a:lnTo>
                    <a:pt x="40" y="112"/>
                  </a:lnTo>
                  <a:lnTo>
                    <a:pt x="38" y="120"/>
                  </a:lnTo>
                  <a:lnTo>
                    <a:pt x="40" y="128"/>
                  </a:lnTo>
                  <a:lnTo>
                    <a:pt x="42" y="136"/>
                  </a:lnTo>
                  <a:lnTo>
                    <a:pt x="44" y="142"/>
                  </a:lnTo>
                  <a:lnTo>
                    <a:pt x="48" y="148"/>
                  </a:lnTo>
                  <a:lnTo>
                    <a:pt x="52" y="152"/>
                  </a:lnTo>
                  <a:lnTo>
                    <a:pt x="58" y="156"/>
                  </a:lnTo>
                  <a:lnTo>
                    <a:pt x="64" y="158"/>
                  </a:lnTo>
                  <a:lnTo>
                    <a:pt x="70" y="158"/>
                  </a:lnTo>
                  <a:lnTo>
                    <a:pt x="78" y="158"/>
                  </a:lnTo>
                  <a:lnTo>
                    <a:pt x="84" y="156"/>
                  </a:lnTo>
                  <a:lnTo>
                    <a:pt x="88" y="152"/>
                  </a:lnTo>
                  <a:lnTo>
                    <a:pt x="94" y="148"/>
                  </a:lnTo>
                  <a:lnTo>
                    <a:pt x="98" y="142"/>
                  </a:lnTo>
                  <a:lnTo>
                    <a:pt x="100" y="136"/>
                  </a:lnTo>
                  <a:lnTo>
                    <a:pt x="102" y="128"/>
                  </a:lnTo>
                  <a:lnTo>
                    <a:pt x="104" y="120"/>
                  </a:lnTo>
                  <a:close/>
                </a:path>
              </a:pathLst>
            </a:custGeom>
            <a:solidFill>
              <a:schemeClr val="tx1"/>
            </a:solidFill>
            <a:ln w="34925">
              <a:noFill/>
              <a:round/>
              <a:headEnd/>
              <a:tailEnd/>
            </a:ln>
          </p:spPr>
          <p:txBody>
            <a:bodyPr/>
            <a:lstStyle/>
            <a:p>
              <a:pPr>
                <a:buFont typeface="Arial" charset="0"/>
                <a:buNone/>
                <a:defRPr/>
              </a:pPr>
              <a:endParaRPr lang="en-US"/>
            </a:p>
          </p:txBody>
        </p:sp>
        <p:sp>
          <p:nvSpPr>
            <p:cNvPr id="18" name="Freeform 19"/>
            <p:cNvSpPr>
              <a:spLocks noEditPoints="1"/>
            </p:cNvSpPr>
            <p:nvPr/>
          </p:nvSpPr>
          <p:spPr bwMode="white">
            <a:xfrm>
              <a:off x="5020554" y="2228662"/>
              <a:ext cx="217438" cy="196561"/>
            </a:xfrm>
            <a:custGeom>
              <a:avLst/>
              <a:gdLst>
                <a:gd name="T0" fmla="*/ 0 w 110"/>
                <a:gd name="T1" fmla="*/ 2147483647 h 112"/>
                <a:gd name="T2" fmla="*/ 2147483647 w 110"/>
                <a:gd name="T3" fmla="*/ 2147483647 h 112"/>
                <a:gd name="T4" fmla="*/ 2147483647 w 110"/>
                <a:gd name="T5" fmla="*/ 2147483647 h 112"/>
                <a:gd name="T6" fmla="*/ 2147483647 w 110"/>
                <a:gd name="T7" fmla="*/ 2147483647 h 112"/>
                <a:gd name="T8" fmla="*/ 2147483647 w 110"/>
                <a:gd name="T9" fmla="*/ 2147483647 h 112"/>
                <a:gd name="T10" fmla="*/ 2147483647 w 110"/>
                <a:gd name="T11" fmla="*/ 0 h 112"/>
                <a:gd name="T12" fmla="*/ 2147483647 w 110"/>
                <a:gd name="T13" fmla="*/ 2147483647 h 112"/>
                <a:gd name="T14" fmla="*/ 2147483647 w 110"/>
                <a:gd name="T15" fmla="*/ 2147483647 h 112"/>
                <a:gd name="T16" fmla="*/ 2147483647 w 110"/>
                <a:gd name="T17" fmla="*/ 2147483647 h 112"/>
                <a:gd name="T18" fmla="*/ 2147483647 w 110"/>
                <a:gd name="T19" fmla="*/ 2147483647 h 112"/>
                <a:gd name="T20" fmla="*/ 2147483647 w 110"/>
                <a:gd name="T21" fmla="*/ 2147483647 h 112"/>
                <a:gd name="T22" fmla="*/ 2147483647 w 110"/>
                <a:gd name="T23" fmla="*/ 2147483647 h 112"/>
                <a:gd name="T24" fmla="*/ 2147483647 w 110"/>
                <a:gd name="T25" fmla="*/ 2147483647 h 112"/>
                <a:gd name="T26" fmla="*/ 2147483647 w 110"/>
                <a:gd name="T27" fmla="*/ 2147483647 h 112"/>
                <a:gd name="T28" fmla="*/ 2147483647 w 110"/>
                <a:gd name="T29" fmla="*/ 2147483647 h 112"/>
                <a:gd name="T30" fmla="*/ 2147483647 w 110"/>
                <a:gd name="T31" fmla="*/ 2147483647 h 112"/>
                <a:gd name="T32" fmla="*/ 2147483647 w 110"/>
                <a:gd name="T33" fmla="*/ 2147483647 h 112"/>
                <a:gd name="T34" fmla="*/ 2147483647 w 110"/>
                <a:gd name="T35" fmla="*/ 2147483647 h 112"/>
                <a:gd name="T36" fmla="*/ 2147483647 w 110"/>
                <a:gd name="T37" fmla="*/ 2147483647 h 112"/>
                <a:gd name="T38" fmla="*/ 0 w 110"/>
                <a:gd name="T39" fmla="*/ 2147483647 h 112"/>
                <a:gd name="T40" fmla="*/ 2147483647 w 110"/>
                <a:gd name="T41" fmla="*/ 2147483647 h 112"/>
                <a:gd name="T42" fmla="*/ 2147483647 w 110"/>
                <a:gd name="T43" fmla="*/ 2147483647 h 112"/>
                <a:gd name="T44" fmla="*/ 2147483647 w 110"/>
                <a:gd name="T45" fmla="*/ 2147483647 h 112"/>
                <a:gd name="T46" fmla="*/ 2147483647 w 110"/>
                <a:gd name="T47" fmla="*/ 2147483647 h 112"/>
                <a:gd name="T48" fmla="*/ 2147483647 w 110"/>
                <a:gd name="T49" fmla="*/ 2147483647 h 112"/>
                <a:gd name="T50" fmla="*/ 2147483647 w 110"/>
                <a:gd name="T51" fmla="*/ 2147483647 h 112"/>
                <a:gd name="T52" fmla="*/ 2147483647 w 110"/>
                <a:gd name="T53" fmla="*/ 2147483647 h 112"/>
                <a:gd name="T54" fmla="*/ 2147483647 w 110"/>
                <a:gd name="T55" fmla="*/ 2147483647 h 112"/>
                <a:gd name="T56" fmla="*/ 2147483647 w 110"/>
                <a:gd name="T57" fmla="*/ 2147483647 h 112"/>
                <a:gd name="T58" fmla="*/ 2147483647 w 110"/>
                <a:gd name="T59" fmla="*/ 2147483647 h 112"/>
                <a:gd name="T60" fmla="*/ 2147483647 w 110"/>
                <a:gd name="T61" fmla="*/ 2147483647 h 112"/>
                <a:gd name="T62" fmla="*/ 2147483647 w 110"/>
                <a:gd name="T63" fmla="*/ 2147483647 h 112"/>
                <a:gd name="T64" fmla="*/ 2147483647 w 110"/>
                <a:gd name="T65" fmla="*/ 2147483647 h 112"/>
                <a:gd name="T66" fmla="*/ 2147483647 w 110"/>
                <a:gd name="T67" fmla="*/ 2147483647 h 112"/>
                <a:gd name="T68" fmla="*/ 2147483647 w 110"/>
                <a:gd name="T69" fmla="*/ 2147483647 h 112"/>
                <a:gd name="T70" fmla="*/ 2147483647 w 110"/>
                <a:gd name="T71" fmla="*/ 2147483647 h 112"/>
                <a:gd name="T72" fmla="*/ 2147483647 w 110"/>
                <a:gd name="T73" fmla="*/ 2147483647 h 1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0"/>
                <a:gd name="T112" fmla="*/ 0 h 112"/>
                <a:gd name="T113" fmla="*/ 110 w 110"/>
                <a:gd name="T114" fmla="*/ 112 h 1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0" h="112">
                  <a:moveTo>
                    <a:pt x="0" y="58"/>
                  </a:moveTo>
                  <a:lnTo>
                    <a:pt x="0" y="56"/>
                  </a:lnTo>
                  <a:lnTo>
                    <a:pt x="2" y="46"/>
                  </a:lnTo>
                  <a:lnTo>
                    <a:pt x="4" y="34"/>
                  </a:lnTo>
                  <a:lnTo>
                    <a:pt x="10" y="26"/>
                  </a:lnTo>
                  <a:lnTo>
                    <a:pt x="16" y="16"/>
                  </a:lnTo>
                  <a:lnTo>
                    <a:pt x="24" y="10"/>
                  </a:lnTo>
                  <a:lnTo>
                    <a:pt x="34" y="4"/>
                  </a:lnTo>
                  <a:lnTo>
                    <a:pt x="44" y="2"/>
                  </a:lnTo>
                  <a:lnTo>
                    <a:pt x="56" y="0"/>
                  </a:lnTo>
                  <a:lnTo>
                    <a:pt x="68" y="2"/>
                  </a:lnTo>
                  <a:lnTo>
                    <a:pt x="78" y="4"/>
                  </a:lnTo>
                  <a:lnTo>
                    <a:pt x="88" y="10"/>
                  </a:lnTo>
                  <a:lnTo>
                    <a:pt x="96" y="16"/>
                  </a:lnTo>
                  <a:lnTo>
                    <a:pt x="102" y="24"/>
                  </a:lnTo>
                  <a:lnTo>
                    <a:pt x="106" y="34"/>
                  </a:lnTo>
                  <a:lnTo>
                    <a:pt x="110" y="44"/>
                  </a:lnTo>
                  <a:lnTo>
                    <a:pt x="110" y="56"/>
                  </a:lnTo>
                  <a:lnTo>
                    <a:pt x="110" y="68"/>
                  </a:lnTo>
                  <a:lnTo>
                    <a:pt x="106" y="78"/>
                  </a:lnTo>
                  <a:lnTo>
                    <a:pt x="102" y="88"/>
                  </a:lnTo>
                  <a:lnTo>
                    <a:pt x="96" y="96"/>
                  </a:lnTo>
                  <a:lnTo>
                    <a:pt x="86" y="104"/>
                  </a:lnTo>
                  <a:lnTo>
                    <a:pt x="78" y="108"/>
                  </a:lnTo>
                  <a:lnTo>
                    <a:pt x="66" y="112"/>
                  </a:lnTo>
                  <a:lnTo>
                    <a:pt x="56" y="112"/>
                  </a:lnTo>
                  <a:lnTo>
                    <a:pt x="44" y="112"/>
                  </a:lnTo>
                  <a:lnTo>
                    <a:pt x="34" y="108"/>
                  </a:lnTo>
                  <a:lnTo>
                    <a:pt x="24" y="104"/>
                  </a:lnTo>
                  <a:lnTo>
                    <a:pt x="16" y="96"/>
                  </a:lnTo>
                  <a:lnTo>
                    <a:pt x="10" y="88"/>
                  </a:lnTo>
                  <a:lnTo>
                    <a:pt x="4" y="78"/>
                  </a:lnTo>
                  <a:lnTo>
                    <a:pt x="2" y="68"/>
                  </a:lnTo>
                  <a:lnTo>
                    <a:pt x="0" y="58"/>
                  </a:lnTo>
                  <a:close/>
                  <a:moveTo>
                    <a:pt x="88" y="58"/>
                  </a:moveTo>
                  <a:lnTo>
                    <a:pt x="88" y="56"/>
                  </a:lnTo>
                  <a:lnTo>
                    <a:pt x="86" y="50"/>
                  </a:lnTo>
                  <a:lnTo>
                    <a:pt x="84" y="44"/>
                  </a:lnTo>
                  <a:lnTo>
                    <a:pt x="82" y="38"/>
                  </a:lnTo>
                  <a:lnTo>
                    <a:pt x="78" y="32"/>
                  </a:lnTo>
                  <a:lnTo>
                    <a:pt x="74" y="28"/>
                  </a:lnTo>
                  <a:lnTo>
                    <a:pt x="68" y="24"/>
                  </a:lnTo>
                  <a:lnTo>
                    <a:pt x="62" y="22"/>
                  </a:lnTo>
                  <a:lnTo>
                    <a:pt x="56" y="22"/>
                  </a:lnTo>
                  <a:lnTo>
                    <a:pt x="48" y="22"/>
                  </a:lnTo>
                  <a:lnTo>
                    <a:pt x="42" y="24"/>
                  </a:lnTo>
                  <a:lnTo>
                    <a:pt x="38" y="28"/>
                  </a:lnTo>
                  <a:lnTo>
                    <a:pt x="32" y="32"/>
                  </a:lnTo>
                  <a:lnTo>
                    <a:pt x="26" y="42"/>
                  </a:lnTo>
                  <a:lnTo>
                    <a:pt x="24" y="56"/>
                  </a:lnTo>
                  <a:lnTo>
                    <a:pt x="24" y="64"/>
                  </a:lnTo>
                  <a:lnTo>
                    <a:pt x="26" y="70"/>
                  </a:lnTo>
                  <a:lnTo>
                    <a:pt x="34" y="80"/>
                  </a:lnTo>
                  <a:lnTo>
                    <a:pt x="38" y="86"/>
                  </a:lnTo>
                  <a:lnTo>
                    <a:pt x="44" y="88"/>
                  </a:lnTo>
                  <a:lnTo>
                    <a:pt x="50" y="90"/>
                  </a:lnTo>
                  <a:lnTo>
                    <a:pt x="56" y="92"/>
                  </a:lnTo>
                  <a:lnTo>
                    <a:pt x="62" y="90"/>
                  </a:lnTo>
                  <a:lnTo>
                    <a:pt x="68" y="88"/>
                  </a:lnTo>
                  <a:lnTo>
                    <a:pt x="74" y="86"/>
                  </a:lnTo>
                  <a:lnTo>
                    <a:pt x="78" y="82"/>
                  </a:lnTo>
                  <a:lnTo>
                    <a:pt x="84" y="70"/>
                  </a:lnTo>
                  <a:lnTo>
                    <a:pt x="88" y="58"/>
                  </a:lnTo>
                  <a:close/>
                </a:path>
              </a:pathLst>
            </a:custGeom>
            <a:solidFill>
              <a:schemeClr val="bg1"/>
            </a:solidFill>
            <a:ln w="34925">
              <a:noFill/>
              <a:round/>
              <a:headEnd/>
              <a:tailEnd/>
            </a:ln>
          </p:spPr>
          <p:txBody>
            <a:bodyPr/>
            <a:lstStyle/>
            <a:p>
              <a:pPr>
                <a:buFont typeface="Arial" charset="0"/>
                <a:buNone/>
                <a:defRPr/>
              </a:pPr>
              <a:endParaRPr lang="en-US"/>
            </a:p>
          </p:txBody>
        </p:sp>
        <p:sp>
          <p:nvSpPr>
            <p:cNvPr id="19" name="Freeform 20"/>
            <p:cNvSpPr>
              <a:spLocks/>
            </p:cNvSpPr>
            <p:nvPr/>
          </p:nvSpPr>
          <p:spPr bwMode="white">
            <a:xfrm>
              <a:off x="5272552" y="2157185"/>
              <a:ext cx="126718" cy="265289"/>
            </a:xfrm>
            <a:custGeom>
              <a:avLst/>
              <a:gdLst>
                <a:gd name="T0" fmla="*/ 2147483647 w 64"/>
                <a:gd name="T1" fmla="*/ 2147483647 h 150"/>
                <a:gd name="T2" fmla="*/ 0 w 64"/>
                <a:gd name="T3" fmla="*/ 2147483647 h 150"/>
                <a:gd name="T4" fmla="*/ 0 w 64"/>
                <a:gd name="T5" fmla="*/ 2147483647 h 150"/>
                <a:gd name="T6" fmla="*/ 2147483647 w 64"/>
                <a:gd name="T7" fmla="*/ 2147483647 h 150"/>
                <a:gd name="T8" fmla="*/ 2147483647 w 64"/>
                <a:gd name="T9" fmla="*/ 2147483647 h 150"/>
                <a:gd name="T10" fmla="*/ 2147483647 w 64"/>
                <a:gd name="T11" fmla="*/ 2147483647 h 150"/>
                <a:gd name="T12" fmla="*/ 2147483647 w 64"/>
                <a:gd name="T13" fmla="*/ 2147483647 h 150"/>
                <a:gd name="T14" fmla="*/ 2147483647 w 64"/>
                <a:gd name="T15" fmla="*/ 2147483647 h 150"/>
                <a:gd name="T16" fmla="*/ 2147483647 w 64"/>
                <a:gd name="T17" fmla="*/ 2147483647 h 150"/>
                <a:gd name="T18" fmla="*/ 2147483647 w 64"/>
                <a:gd name="T19" fmla="*/ 2147483647 h 150"/>
                <a:gd name="T20" fmla="*/ 2147483647 w 64"/>
                <a:gd name="T21" fmla="*/ 2147483647 h 150"/>
                <a:gd name="T22" fmla="*/ 2147483647 w 64"/>
                <a:gd name="T23" fmla="*/ 2147483647 h 150"/>
                <a:gd name="T24" fmla="*/ 2147483647 w 64"/>
                <a:gd name="T25" fmla="*/ 2147483647 h 150"/>
                <a:gd name="T26" fmla="*/ 2147483647 w 64"/>
                <a:gd name="T27" fmla="*/ 0 h 150"/>
                <a:gd name="T28" fmla="*/ 2147483647 w 64"/>
                <a:gd name="T29" fmla="*/ 0 h 150"/>
                <a:gd name="T30" fmla="*/ 2147483647 w 64"/>
                <a:gd name="T31" fmla="*/ 0 h 150"/>
                <a:gd name="T32" fmla="*/ 2147483647 w 64"/>
                <a:gd name="T33" fmla="*/ 0 h 150"/>
                <a:gd name="T34" fmla="*/ 2147483647 w 64"/>
                <a:gd name="T35" fmla="*/ 2147483647 h 150"/>
                <a:gd name="T36" fmla="*/ 2147483647 w 64"/>
                <a:gd name="T37" fmla="*/ 2147483647 h 150"/>
                <a:gd name="T38" fmla="*/ 2147483647 w 64"/>
                <a:gd name="T39" fmla="*/ 2147483647 h 150"/>
                <a:gd name="T40" fmla="*/ 2147483647 w 64"/>
                <a:gd name="T41" fmla="*/ 2147483647 h 150"/>
                <a:gd name="T42" fmla="*/ 2147483647 w 64"/>
                <a:gd name="T43" fmla="*/ 2147483647 h 150"/>
                <a:gd name="T44" fmla="*/ 2147483647 w 64"/>
                <a:gd name="T45" fmla="*/ 2147483647 h 150"/>
                <a:gd name="T46" fmla="*/ 2147483647 w 64"/>
                <a:gd name="T47" fmla="*/ 2147483647 h 150"/>
                <a:gd name="T48" fmla="*/ 2147483647 w 64"/>
                <a:gd name="T49" fmla="*/ 2147483647 h 150"/>
                <a:gd name="T50" fmla="*/ 2147483647 w 64"/>
                <a:gd name="T51" fmla="*/ 2147483647 h 150"/>
                <a:gd name="T52" fmla="*/ 2147483647 w 64"/>
                <a:gd name="T53" fmla="*/ 2147483647 h 150"/>
                <a:gd name="T54" fmla="*/ 2147483647 w 64"/>
                <a:gd name="T55" fmla="*/ 2147483647 h 150"/>
                <a:gd name="T56" fmla="*/ 2147483647 w 64"/>
                <a:gd name="T57" fmla="*/ 2147483647 h 150"/>
                <a:gd name="T58" fmla="*/ 2147483647 w 64"/>
                <a:gd name="T59" fmla="*/ 2147483647 h 150"/>
                <a:gd name="T60" fmla="*/ 2147483647 w 64"/>
                <a:gd name="T61" fmla="*/ 2147483647 h 150"/>
                <a:gd name="T62" fmla="*/ 2147483647 w 64"/>
                <a:gd name="T63" fmla="*/ 2147483647 h 150"/>
                <a:gd name="T64" fmla="*/ 2147483647 w 64"/>
                <a:gd name="T65" fmla="*/ 2147483647 h 150"/>
                <a:gd name="T66" fmla="*/ 2147483647 w 64"/>
                <a:gd name="T67" fmla="*/ 2147483647 h 1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150"/>
                <a:gd name="T104" fmla="*/ 64 w 64"/>
                <a:gd name="T105" fmla="*/ 150 h 1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150">
                  <a:moveTo>
                    <a:pt x="12" y="64"/>
                  </a:moveTo>
                  <a:lnTo>
                    <a:pt x="0" y="64"/>
                  </a:lnTo>
                  <a:lnTo>
                    <a:pt x="0" y="44"/>
                  </a:lnTo>
                  <a:lnTo>
                    <a:pt x="12" y="44"/>
                  </a:lnTo>
                  <a:lnTo>
                    <a:pt x="12" y="36"/>
                  </a:lnTo>
                  <a:lnTo>
                    <a:pt x="12" y="26"/>
                  </a:lnTo>
                  <a:lnTo>
                    <a:pt x="14" y="20"/>
                  </a:lnTo>
                  <a:lnTo>
                    <a:pt x="16" y="14"/>
                  </a:lnTo>
                  <a:lnTo>
                    <a:pt x="20" y="8"/>
                  </a:lnTo>
                  <a:lnTo>
                    <a:pt x="26" y="4"/>
                  </a:lnTo>
                  <a:lnTo>
                    <a:pt x="30" y="2"/>
                  </a:lnTo>
                  <a:lnTo>
                    <a:pt x="36" y="0"/>
                  </a:lnTo>
                  <a:lnTo>
                    <a:pt x="44" y="0"/>
                  </a:lnTo>
                  <a:lnTo>
                    <a:pt x="54" y="0"/>
                  </a:lnTo>
                  <a:lnTo>
                    <a:pt x="64" y="2"/>
                  </a:lnTo>
                  <a:lnTo>
                    <a:pt x="64" y="24"/>
                  </a:lnTo>
                  <a:lnTo>
                    <a:pt x="56" y="22"/>
                  </a:lnTo>
                  <a:lnTo>
                    <a:pt x="50" y="22"/>
                  </a:lnTo>
                  <a:lnTo>
                    <a:pt x="44" y="22"/>
                  </a:lnTo>
                  <a:lnTo>
                    <a:pt x="38" y="26"/>
                  </a:lnTo>
                  <a:lnTo>
                    <a:pt x="36" y="30"/>
                  </a:lnTo>
                  <a:lnTo>
                    <a:pt x="36" y="38"/>
                  </a:lnTo>
                  <a:lnTo>
                    <a:pt x="36" y="44"/>
                  </a:lnTo>
                  <a:lnTo>
                    <a:pt x="62" y="44"/>
                  </a:lnTo>
                  <a:lnTo>
                    <a:pt x="62" y="64"/>
                  </a:lnTo>
                  <a:lnTo>
                    <a:pt x="36" y="64"/>
                  </a:lnTo>
                  <a:lnTo>
                    <a:pt x="36" y="150"/>
                  </a:lnTo>
                  <a:lnTo>
                    <a:pt x="12" y="150"/>
                  </a:lnTo>
                  <a:lnTo>
                    <a:pt x="12" y="64"/>
                  </a:lnTo>
                  <a:close/>
                </a:path>
              </a:pathLst>
            </a:custGeom>
            <a:solidFill>
              <a:schemeClr val="bg1"/>
            </a:solidFill>
            <a:ln w="34925">
              <a:noFill/>
              <a:round/>
              <a:headEnd/>
              <a:tailEnd/>
            </a:ln>
          </p:spPr>
          <p:txBody>
            <a:bodyPr/>
            <a:lstStyle/>
            <a:p>
              <a:pPr>
                <a:buFont typeface="Arial" charset="0"/>
                <a:buNone/>
                <a:defRPr/>
              </a:pPr>
              <a:endParaRPr lang="en-US"/>
            </a:p>
          </p:txBody>
        </p:sp>
        <p:sp>
          <p:nvSpPr>
            <p:cNvPr id="20" name="Freeform 21"/>
            <p:cNvSpPr>
              <a:spLocks noEditPoints="1"/>
            </p:cNvSpPr>
            <p:nvPr/>
          </p:nvSpPr>
          <p:spPr bwMode="white">
            <a:xfrm>
              <a:off x="5510148" y="2159934"/>
              <a:ext cx="208798" cy="265289"/>
            </a:xfrm>
            <a:custGeom>
              <a:avLst/>
              <a:gdLst>
                <a:gd name="T0" fmla="*/ 0 w 106"/>
                <a:gd name="T1" fmla="*/ 2147483647 h 150"/>
                <a:gd name="T2" fmla="*/ 0 w 106"/>
                <a:gd name="T3" fmla="*/ 2147483647 h 150"/>
                <a:gd name="T4" fmla="*/ 2147483647 w 106"/>
                <a:gd name="T5" fmla="*/ 2147483647 h 150"/>
                <a:gd name="T6" fmla="*/ 2147483647 w 106"/>
                <a:gd name="T7" fmla="*/ 2147483647 h 150"/>
                <a:gd name="T8" fmla="*/ 2147483647 w 106"/>
                <a:gd name="T9" fmla="*/ 2147483647 h 150"/>
                <a:gd name="T10" fmla="*/ 2147483647 w 106"/>
                <a:gd name="T11" fmla="*/ 2147483647 h 150"/>
                <a:gd name="T12" fmla="*/ 2147483647 w 106"/>
                <a:gd name="T13" fmla="*/ 2147483647 h 150"/>
                <a:gd name="T14" fmla="*/ 2147483647 w 106"/>
                <a:gd name="T15" fmla="*/ 2147483647 h 150"/>
                <a:gd name="T16" fmla="*/ 2147483647 w 106"/>
                <a:gd name="T17" fmla="*/ 0 h 150"/>
                <a:gd name="T18" fmla="*/ 2147483647 w 106"/>
                <a:gd name="T19" fmla="*/ 2147483647 h 150"/>
                <a:gd name="T20" fmla="*/ 2147483647 w 106"/>
                <a:gd name="T21" fmla="*/ 2147483647 h 150"/>
                <a:gd name="T22" fmla="*/ 2147483647 w 106"/>
                <a:gd name="T23" fmla="*/ 2147483647 h 150"/>
                <a:gd name="T24" fmla="*/ 2147483647 w 106"/>
                <a:gd name="T25" fmla="*/ 2147483647 h 150"/>
                <a:gd name="T26" fmla="*/ 2147483647 w 106"/>
                <a:gd name="T27" fmla="*/ 2147483647 h 150"/>
                <a:gd name="T28" fmla="*/ 2147483647 w 106"/>
                <a:gd name="T29" fmla="*/ 2147483647 h 150"/>
                <a:gd name="T30" fmla="*/ 2147483647 w 106"/>
                <a:gd name="T31" fmla="*/ 2147483647 h 150"/>
                <a:gd name="T32" fmla="*/ 0 w 106"/>
                <a:gd name="T33" fmla="*/ 2147483647 h 150"/>
                <a:gd name="T34" fmla="*/ 0 w 106"/>
                <a:gd name="T35" fmla="*/ 2147483647 h 150"/>
                <a:gd name="T36" fmla="*/ 2147483647 w 106"/>
                <a:gd name="T37" fmla="*/ 2147483647 h 150"/>
                <a:gd name="T38" fmla="*/ 2147483647 w 106"/>
                <a:gd name="T39" fmla="*/ 2147483647 h 150"/>
                <a:gd name="T40" fmla="*/ 2147483647 w 106"/>
                <a:gd name="T41" fmla="*/ 2147483647 h 150"/>
                <a:gd name="T42" fmla="*/ 2147483647 w 106"/>
                <a:gd name="T43" fmla="*/ 2147483647 h 150"/>
                <a:gd name="T44" fmla="*/ 2147483647 w 106"/>
                <a:gd name="T45" fmla="*/ 2147483647 h 150"/>
                <a:gd name="T46" fmla="*/ 2147483647 w 106"/>
                <a:gd name="T47" fmla="*/ 2147483647 h 150"/>
                <a:gd name="T48" fmla="*/ 2147483647 w 106"/>
                <a:gd name="T49" fmla="*/ 2147483647 h 150"/>
                <a:gd name="T50" fmla="*/ 2147483647 w 106"/>
                <a:gd name="T51" fmla="*/ 2147483647 h 150"/>
                <a:gd name="T52" fmla="*/ 2147483647 w 106"/>
                <a:gd name="T53" fmla="*/ 2147483647 h 150"/>
                <a:gd name="T54" fmla="*/ 2147483647 w 106"/>
                <a:gd name="T55" fmla="*/ 2147483647 h 150"/>
                <a:gd name="T56" fmla="*/ 2147483647 w 106"/>
                <a:gd name="T57" fmla="*/ 2147483647 h 150"/>
                <a:gd name="T58" fmla="*/ 2147483647 w 106"/>
                <a:gd name="T59" fmla="*/ 2147483647 h 150"/>
                <a:gd name="T60" fmla="*/ 2147483647 w 106"/>
                <a:gd name="T61" fmla="*/ 2147483647 h 150"/>
                <a:gd name="T62" fmla="*/ 2147483647 w 106"/>
                <a:gd name="T63" fmla="*/ 2147483647 h 150"/>
                <a:gd name="T64" fmla="*/ 2147483647 w 106"/>
                <a:gd name="T65" fmla="*/ 2147483647 h 150"/>
                <a:gd name="T66" fmla="*/ 2147483647 w 106"/>
                <a:gd name="T67" fmla="*/ 2147483647 h 150"/>
                <a:gd name="T68" fmla="*/ 2147483647 w 106"/>
                <a:gd name="T69" fmla="*/ 2147483647 h 150"/>
                <a:gd name="T70" fmla="*/ 2147483647 w 106"/>
                <a:gd name="T71" fmla="*/ 2147483647 h 150"/>
                <a:gd name="T72" fmla="*/ 2147483647 w 106"/>
                <a:gd name="T73" fmla="*/ 2147483647 h 150"/>
                <a:gd name="T74" fmla="*/ 2147483647 w 106"/>
                <a:gd name="T75" fmla="*/ 2147483647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6"/>
                <a:gd name="T115" fmla="*/ 0 h 150"/>
                <a:gd name="T116" fmla="*/ 106 w 106"/>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6" h="150">
                  <a:moveTo>
                    <a:pt x="0" y="94"/>
                  </a:moveTo>
                  <a:lnTo>
                    <a:pt x="0" y="94"/>
                  </a:lnTo>
                  <a:lnTo>
                    <a:pt x="0" y="82"/>
                  </a:lnTo>
                  <a:lnTo>
                    <a:pt x="4" y="70"/>
                  </a:lnTo>
                  <a:lnTo>
                    <a:pt x="8" y="60"/>
                  </a:lnTo>
                  <a:lnTo>
                    <a:pt x="14" y="52"/>
                  </a:lnTo>
                  <a:lnTo>
                    <a:pt x="22" y="46"/>
                  </a:lnTo>
                  <a:lnTo>
                    <a:pt x="30" y="42"/>
                  </a:lnTo>
                  <a:lnTo>
                    <a:pt x="38" y="40"/>
                  </a:lnTo>
                  <a:lnTo>
                    <a:pt x="48" y="38"/>
                  </a:lnTo>
                  <a:lnTo>
                    <a:pt x="58" y="40"/>
                  </a:lnTo>
                  <a:lnTo>
                    <a:pt x="68" y="44"/>
                  </a:lnTo>
                  <a:lnTo>
                    <a:pt x="76" y="50"/>
                  </a:lnTo>
                  <a:lnTo>
                    <a:pt x="82" y="58"/>
                  </a:lnTo>
                  <a:lnTo>
                    <a:pt x="82" y="0"/>
                  </a:lnTo>
                  <a:lnTo>
                    <a:pt x="106" y="0"/>
                  </a:lnTo>
                  <a:lnTo>
                    <a:pt x="106" y="148"/>
                  </a:lnTo>
                  <a:lnTo>
                    <a:pt x="82" y="148"/>
                  </a:lnTo>
                  <a:lnTo>
                    <a:pt x="82" y="130"/>
                  </a:lnTo>
                  <a:lnTo>
                    <a:pt x="76" y="138"/>
                  </a:lnTo>
                  <a:lnTo>
                    <a:pt x="68" y="144"/>
                  </a:lnTo>
                  <a:lnTo>
                    <a:pt x="58" y="148"/>
                  </a:lnTo>
                  <a:lnTo>
                    <a:pt x="48" y="150"/>
                  </a:lnTo>
                  <a:lnTo>
                    <a:pt x="38" y="150"/>
                  </a:lnTo>
                  <a:lnTo>
                    <a:pt x="30" y="146"/>
                  </a:lnTo>
                  <a:lnTo>
                    <a:pt x="22" y="142"/>
                  </a:lnTo>
                  <a:lnTo>
                    <a:pt x="14" y="136"/>
                  </a:lnTo>
                  <a:lnTo>
                    <a:pt x="8" y="128"/>
                  </a:lnTo>
                  <a:lnTo>
                    <a:pt x="4" y="118"/>
                  </a:lnTo>
                  <a:lnTo>
                    <a:pt x="0" y="108"/>
                  </a:lnTo>
                  <a:lnTo>
                    <a:pt x="0" y="94"/>
                  </a:lnTo>
                  <a:close/>
                  <a:moveTo>
                    <a:pt x="82" y="94"/>
                  </a:moveTo>
                  <a:lnTo>
                    <a:pt x="82" y="94"/>
                  </a:lnTo>
                  <a:lnTo>
                    <a:pt x="82" y="86"/>
                  </a:lnTo>
                  <a:lnTo>
                    <a:pt x="80" y="80"/>
                  </a:lnTo>
                  <a:lnTo>
                    <a:pt x="78" y="74"/>
                  </a:lnTo>
                  <a:lnTo>
                    <a:pt x="74" y="70"/>
                  </a:lnTo>
                  <a:lnTo>
                    <a:pt x="70" y="66"/>
                  </a:lnTo>
                  <a:lnTo>
                    <a:pt x="64" y="62"/>
                  </a:lnTo>
                  <a:lnTo>
                    <a:pt x="58" y="60"/>
                  </a:lnTo>
                  <a:lnTo>
                    <a:pt x="54" y="60"/>
                  </a:lnTo>
                  <a:lnTo>
                    <a:pt x="48" y="60"/>
                  </a:lnTo>
                  <a:lnTo>
                    <a:pt x="42" y="62"/>
                  </a:lnTo>
                  <a:lnTo>
                    <a:pt x="36" y="64"/>
                  </a:lnTo>
                  <a:lnTo>
                    <a:pt x="32" y="68"/>
                  </a:lnTo>
                  <a:lnTo>
                    <a:pt x="28" y="74"/>
                  </a:lnTo>
                  <a:lnTo>
                    <a:pt x="26" y="80"/>
                  </a:lnTo>
                  <a:lnTo>
                    <a:pt x="24" y="86"/>
                  </a:lnTo>
                  <a:lnTo>
                    <a:pt x="24" y="94"/>
                  </a:lnTo>
                  <a:lnTo>
                    <a:pt x="24" y="102"/>
                  </a:lnTo>
                  <a:lnTo>
                    <a:pt x="26" y="108"/>
                  </a:lnTo>
                  <a:lnTo>
                    <a:pt x="28" y="114"/>
                  </a:lnTo>
                  <a:lnTo>
                    <a:pt x="32" y="120"/>
                  </a:lnTo>
                  <a:lnTo>
                    <a:pt x="36" y="124"/>
                  </a:lnTo>
                  <a:lnTo>
                    <a:pt x="42" y="126"/>
                  </a:lnTo>
                  <a:lnTo>
                    <a:pt x="48" y="128"/>
                  </a:lnTo>
                  <a:lnTo>
                    <a:pt x="54" y="130"/>
                  </a:lnTo>
                  <a:lnTo>
                    <a:pt x="58" y="128"/>
                  </a:lnTo>
                  <a:lnTo>
                    <a:pt x="64" y="126"/>
                  </a:lnTo>
                  <a:lnTo>
                    <a:pt x="70" y="124"/>
                  </a:lnTo>
                  <a:lnTo>
                    <a:pt x="74" y="120"/>
                  </a:lnTo>
                  <a:lnTo>
                    <a:pt x="78" y="114"/>
                  </a:lnTo>
                  <a:lnTo>
                    <a:pt x="80" y="108"/>
                  </a:lnTo>
                  <a:lnTo>
                    <a:pt x="82" y="102"/>
                  </a:lnTo>
                  <a:lnTo>
                    <a:pt x="82" y="94"/>
                  </a:lnTo>
                  <a:close/>
                </a:path>
              </a:pathLst>
            </a:custGeom>
            <a:solidFill>
              <a:schemeClr val="bg1"/>
            </a:solidFill>
            <a:ln w="34925">
              <a:noFill/>
              <a:round/>
              <a:headEnd/>
              <a:tailEnd/>
            </a:ln>
          </p:spPr>
          <p:txBody>
            <a:bodyPr/>
            <a:lstStyle/>
            <a:p>
              <a:pPr>
                <a:buFont typeface="Arial" charset="0"/>
                <a:buNone/>
                <a:defRPr/>
              </a:pPr>
              <a:endParaRPr lang="en-US"/>
            </a:p>
          </p:txBody>
        </p:sp>
        <p:sp>
          <p:nvSpPr>
            <p:cNvPr id="21" name="Freeform 22"/>
            <p:cNvSpPr>
              <a:spLocks noEditPoints="1"/>
            </p:cNvSpPr>
            <p:nvPr/>
          </p:nvSpPr>
          <p:spPr bwMode="white">
            <a:xfrm>
              <a:off x="5777985" y="2159934"/>
              <a:ext cx="51839" cy="262540"/>
            </a:xfrm>
            <a:custGeom>
              <a:avLst/>
              <a:gdLst>
                <a:gd name="T0" fmla="*/ 0 w 26"/>
                <a:gd name="T1" fmla="*/ 0 h 148"/>
                <a:gd name="T2" fmla="*/ 2147483647 w 26"/>
                <a:gd name="T3" fmla="*/ 0 h 148"/>
                <a:gd name="T4" fmla="*/ 2147483647 w 26"/>
                <a:gd name="T5" fmla="*/ 2147483647 h 148"/>
                <a:gd name="T6" fmla="*/ 0 w 26"/>
                <a:gd name="T7" fmla="*/ 2147483647 h 148"/>
                <a:gd name="T8" fmla="*/ 0 w 26"/>
                <a:gd name="T9" fmla="*/ 0 h 148"/>
                <a:gd name="T10" fmla="*/ 2147483647 w 26"/>
                <a:gd name="T11" fmla="*/ 2147483647 h 148"/>
                <a:gd name="T12" fmla="*/ 2147483647 w 26"/>
                <a:gd name="T13" fmla="*/ 2147483647 h 148"/>
                <a:gd name="T14" fmla="*/ 2147483647 w 26"/>
                <a:gd name="T15" fmla="*/ 2147483647 h 148"/>
                <a:gd name="T16" fmla="*/ 2147483647 w 26"/>
                <a:gd name="T17" fmla="*/ 2147483647 h 148"/>
                <a:gd name="T18" fmla="*/ 2147483647 w 26"/>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48"/>
                <a:gd name="T32" fmla="*/ 26 w 26"/>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48">
                  <a:moveTo>
                    <a:pt x="0" y="0"/>
                  </a:moveTo>
                  <a:lnTo>
                    <a:pt x="26" y="0"/>
                  </a:lnTo>
                  <a:lnTo>
                    <a:pt x="26" y="24"/>
                  </a:lnTo>
                  <a:lnTo>
                    <a:pt x="0" y="24"/>
                  </a:lnTo>
                  <a:lnTo>
                    <a:pt x="0" y="0"/>
                  </a:lnTo>
                  <a:close/>
                  <a:moveTo>
                    <a:pt x="2" y="40"/>
                  </a:moveTo>
                  <a:lnTo>
                    <a:pt x="24" y="40"/>
                  </a:lnTo>
                  <a:lnTo>
                    <a:pt x="24" y="148"/>
                  </a:lnTo>
                  <a:lnTo>
                    <a:pt x="2" y="148"/>
                  </a:lnTo>
                  <a:lnTo>
                    <a:pt x="2" y="40"/>
                  </a:lnTo>
                  <a:close/>
                </a:path>
              </a:pathLst>
            </a:custGeom>
            <a:solidFill>
              <a:schemeClr val="bg1"/>
            </a:solidFill>
            <a:ln w="34925">
              <a:noFill/>
              <a:round/>
              <a:headEnd/>
              <a:tailEnd/>
            </a:ln>
          </p:spPr>
          <p:txBody>
            <a:bodyPr/>
            <a:lstStyle/>
            <a:p>
              <a:pPr>
                <a:buFont typeface="Arial" charset="0"/>
                <a:buNone/>
                <a:defRPr/>
              </a:pPr>
              <a:endParaRPr lang="en-US"/>
            </a:p>
          </p:txBody>
        </p:sp>
        <p:sp>
          <p:nvSpPr>
            <p:cNvPr id="22" name="Freeform 23"/>
            <p:cNvSpPr>
              <a:spLocks/>
            </p:cNvSpPr>
            <p:nvPr/>
          </p:nvSpPr>
          <p:spPr bwMode="white">
            <a:xfrm>
              <a:off x="5873024" y="2157185"/>
              <a:ext cx="125279" cy="265289"/>
            </a:xfrm>
            <a:custGeom>
              <a:avLst/>
              <a:gdLst>
                <a:gd name="T0" fmla="*/ 2147483647 w 64"/>
                <a:gd name="T1" fmla="*/ 2147483647 h 150"/>
                <a:gd name="T2" fmla="*/ 0 w 64"/>
                <a:gd name="T3" fmla="*/ 2147483647 h 150"/>
                <a:gd name="T4" fmla="*/ 0 w 64"/>
                <a:gd name="T5" fmla="*/ 2147483647 h 150"/>
                <a:gd name="T6" fmla="*/ 2147483647 w 64"/>
                <a:gd name="T7" fmla="*/ 2147483647 h 150"/>
                <a:gd name="T8" fmla="*/ 2147483647 w 64"/>
                <a:gd name="T9" fmla="*/ 2147483647 h 150"/>
                <a:gd name="T10" fmla="*/ 2147483647 w 64"/>
                <a:gd name="T11" fmla="*/ 2147483647 h 150"/>
                <a:gd name="T12" fmla="*/ 2147483647 w 64"/>
                <a:gd name="T13" fmla="*/ 2147483647 h 150"/>
                <a:gd name="T14" fmla="*/ 2147483647 w 64"/>
                <a:gd name="T15" fmla="*/ 2147483647 h 150"/>
                <a:gd name="T16" fmla="*/ 2147483647 w 64"/>
                <a:gd name="T17" fmla="*/ 2147483647 h 150"/>
                <a:gd name="T18" fmla="*/ 2147483647 w 64"/>
                <a:gd name="T19" fmla="*/ 2147483647 h 150"/>
                <a:gd name="T20" fmla="*/ 2147483647 w 64"/>
                <a:gd name="T21" fmla="*/ 2147483647 h 150"/>
                <a:gd name="T22" fmla="*/ 2147483647 w 64"/>
                <a:gd name="T23" fmla="*/ 2147483647 h 150"/>
                <a:gd name="T24" fmla="*/ 2147483647 w 64"/>
                <a:gd name="T25" fmla="*/ 2147483647 h 150"/>
                <a:gd name="T26" fmla="*/ 2147483647 w 64"/>
                <a:gd name="T27" fmla="*/ 0 h 150"/>
                <a:gd name="T28" fmla="*/ 2147483647 w 64"/>
                <a:gd name="T29" fmla="*/ 0 h 150"/>
                <a:gd name="T30" fmla="*/ 2147483647 w 64"/>
                <a:gd name="T31" fmla="*/ 0 h 150"/>
                <a:gd name="T32" fmla="*/ 2147483647 w 64"/>
                <a:gd name="T33" fmla="*/ 0 h 150"/>
                <a:gd name="T34" fmla="*/ 2147483647 w 64"/>
                <a:gd name="T35" fmla="*/ 2147483647 h 150"/>
                <a:gd name="T36" fmla="*/ 2147483647 w 64"/>
                <a:gd name="T37" fmla="*/ 2147483647 h 150"/>
                <a:gd name="T38" fmla="*/ 2147483647 w 64"/>
                <a:gd name="T39" fmla="*/ 2147483647 h 150"/>
                <a:gd name="T40" fmla="*/ 2147483647 w 64"/>
                <a:gd name="T41" fmla="*/ 2147483647 h 150"/>
                <a:gd name="T42" fmla="*/ 2147483647 w 64"/>
                <a:gd name="T43" fmla="*/ 2147483647 h 150"/>
                <a:gd name="T44" fmla="*/ 2147483647 w 64"/>
                <a:gd name="T45" fmla="*/ 2147483647 h 150"/>
                <a:gd name="T46" fmla="*/ 2147483647 w 64"/>
                <a:gd name="T47" fmla="*/ 2147483647 h 150"/>
                <a:gd name="T48" fmla="*/ 2147483647 w 64"/>
                <a:gd name="T49" fmla="*/ 2147483647 h 150"/>
                <a:gd name="T50" fmla="*/ 2147483647 w 64"/>
                <a:gd name="T51" fmla="*/ 2147483647 h 150"/>
                <a:gd name="T52" fmla="*/ 2147483647 w 64"/>
                <a:gd name="T53" fmla="*/ 2147483647 h 150"/>
                <a:gd name="T54" fmla="*/ 2147483647 w 64"/>
                <a:gd name="T55" fmla="*/ 2147483647 h 150"/>
                <a:gd name="T56" fmla="*/ 2147483647 w 64"/>
                <a:gd name="T57" fmla="*/ 2147483647 h 150"/>
                <a:gd name="T58" fmla="*/ 2147483647 w 64"/>
                <a:gd name="T59" fmla="*/ 2147483647 h 150"/>
                <a:gd name="T60" fmla="*/ 2147483647 w 64"/>
                <a:gd name="T61" fmla="*/ 2147483647 h 150"/>
                <a:gd name="T62" fmla="*/ 2147483647 w 64"/>
                <a:gd name="T63" fmla="*/ 2147483647 h 150"/>
                <a:gd name="T64" fmla="*/ 2147483647 w 64"/>
                <a:gd name="T65" fmla="*/ 2147483647 h 150"/>
                <a:gd name="T66" fmla="*/ 2147483647 w 64"/>
                <a:gd name="T67" fmla="*/ 2147483647 h 1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150"/>
                <a:gd name="T104" fmla="*/ 64 w 64"/>
                <a:gd name="T105" fmla="*/ 150 h 1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150">
                  <a:moveTo>
                    <a:pt x="14" y="64"/>
                  </a:moveTo>
                  <a:lnTo>
                    <a:pt x="0" y="64"/>
                  </a:lnTo>
                  <a:lnTo>
                    <a:pt x="0" y="44"/>
                  </a:lnTo>
                  <a:lnTo>
                    <a:pt x="14" y="44"/>
                  </a:lnTo>
                  <a:lnTo>
                    <a:pt x="14" y="36"/>
                  </a:lnTo>
                  <a:lnTo>
                    <a:pt x="14" y="26"/>
                  </a:lnTo>
                  <a:lnTo>
                    <a:pt x="16" y="20"/>
                  </a:lnTo>
                  <a:lnTo>
                    <a:pt x="18" y="14"/>
                  </a:lnTo>
                  <a:lnTo>
                    <a:pt x="22" y="8"/>
                  </a:lnTo>
                  <a:lnTo>
                    <a:pt x="26" y="4"/>
                  </a:lnTo>
                  <a:lnTo>
                    <a:pt x="32" y="2"/>
                  </a:lnTo>
                  <a:lnTo>
                    <a:pt x="38" y="0"/>
                  </a:lnTo>
                  <a:lnTo>
                    <a:pt x="44" y="0"/>
                  </a:lnTo>
                  <a:lnTo>
                    <a:pt x="56" y="0"/>
                  </a:lnTo>
                  <a:lnTo>
                    <a:pt x="64" y="2"/>
                  </a:lnTo>
                  <a:lnTo>
                    <a:pt x="64" y="24"/>
                  </a:lnTo>
                  <a:lnTo>
                    <a:pt x="58" y="22"/>
                  </a:lnTo>
                  <a:lnTo>
                    <a:pt x="50" y="22"/>
                  </a:lnTo>
                  <a:lnTo>
                    <a:pt x="44" y="22"/>
                  </a:lnTo>
                  <a:lnTo>
                    <a:pt x="40" y="26"/>
                  </a:lnTo>
                  <a:lnTo>
                    <a:pt x="38" y="30"/>
                  </a:lnTo>
                  <a:lnTo>
                    <a:pt x="36" y="38"/>
                  </a:lnTo>
                  <a:lnTo>
                    <a:pt x="36" y="44"/>
                  </a:lnTo>
                  <a:lnTo>
                    <a:pt x="64" y="44"/>
                  </a:lnTo>
                  <a:lnTo>
                    <a:pt x="64" y="64"/>
                  </a:lnTo>
                  <a:lnTo>
                    <a:pt x="36" y="64"/>
                  </a:lnTo>
                  <a:lnTo>
                    <a:pt x="36" y="150"/>
                  </a:lnTo>
                  <a:lnTo>
                    <a:pt x="14" y="150"/>
                  </a:lnTo>
                  <a:lnTo>
                    <a:pt x="14" y="64"/>
                  </a:lnTo>
                  <a:close/>
                </a:path>
              </a:pathLst>
            </a:custGeom>
            <a:solidFill>
              <a:schemeClr val="bg1"/>
            </a:solidFill>
            <a:ln w="34925">
              <a:noFill/>
              <a:round/>
              <a:headEnd/>
              <a:tailEnd/>
            </a:ln>
          </p:spPr>
          <p:txBody>
            <a:bodyPr/>
            <a:lstStyle/>
            <a:p>
              <a:pPr>
                <a:buFont typeface="Arial" charset="0"/>
                <a:buNone/>
                <a:defRPr/>
              </a:pPr>
              <a:endParaRPr lang="en-US"/>
            </a:p>
          </p:txBody>
        </p:sp>
        <p:sp>
          <p:nvSpPr>
            <p:cNvPr id="23" name="Freeform 24"/>
            <p:cNvSpPr>
              <a:spLocks/>
            </p:cNvSpPr>
            <p:nvPr/>
          </p:nvSpPr>
          <p:spPr bwMode="white">
            <a:xfrm>
              <a:off x="6019902" y="2157185"/>
              <a:ext cx="125279" cy="265289"/>
            </a:xfrm>
            <a:custGeom>
              <a:avLst/>
              <a:gdLst>
                <a:gd name="T0" fmla="*/ 2147483647 w 64"/>
                <a:gd name="T1" fmla="*/ 2147483647 h 150"/>
                <a:gd name="T2" fmla="*/ 0 w 64"/>
                <a:gd name="T3" fmla="*/ 2147483647 h 150"/>
                <a:gd name="T4" fmla="*/ 0 w 64"/>
                <a:gd name="T5" fmla="*/ 2147483647 h 150"/>
                <a:gd name="T6" fmla="*/ 2147483647 w 64"/>
                <a:gd name="T7" fmla="*/ 2147483647 h 150"/>
                <a:gd name="T8" fmla="*/ 2147483647 w 64"/>
                <a:gd name="T9" fmla="*/ 2147483647 h 150"/>
                <a:gd name="T10" fmla="*/ 2147483647 w 64"/>
                <a:gd name="T11" fmla="*/ 2147483647 h 150"/>
                <a:gd name="T12" fmla="*/ 2147483647 w 64"/>
                <a:gd name="T13" fmla="*/ 2147483647 h 150"/>
                <a:gd name="T14" fmla="*/ 2147483647 w 64"/>
                <a:gd name="T15" fmla="*/ 2147483647 h 150"/>
                <a:gd name="T16" fmla="*/ 2147483647 w 64"/>
                <a:gd name="T17" fmla="*/ 2147483647 h 150"/>
                <a:gd name="T18" fmla="*/ 2147483647 w 64"/>
                <a:gd name="T19" fmla="*/ 2147483647 h 150"/>
                <a:gd name="T20" fmla="*/ 2147483647 w 64"/>
                <a:gd name="T21" fmla="*/ 2147483647 h 150"/>
                <a:gd name="T22" fmla="*/ 2147483647 w 64"/>
                <a:gd name="T23" fmla="*/ 2147483647 h 150"/>
                <a:gd name="T24" fmla="*/ 2147483647 w 64"/>
                <a:gd name="T25" fmla="*/ 2147483647 h 150"/>
                <a:gd name="T26" fmla="*/ 2147483647 w 64"/>
                <a:gd name="T27" fmla="*/ 0 h 150"/>
                <a:gd name="T28" fmla="*/ 2147483647 w 64"/>
                <a:gd name="T29" fmla="*/ 0 h 150"/>
                <a:gd name="T30" fmla="*/ 2147483647 w 64"/>
                <a:gd name="T31" fmla="*/ 0 h 150"/>
                <a:gd name="T32" fmla="*/ 2147483647 w 64"/>
                <a:gd name="T33" fmla="*/ 0 h 150"/>
                <a:gd name="T34" fmla="*/ 2147483647 w 64"/>
                <a:gd name="T35" fmla="*/ 2147483647 h 150"/>
                <a:gd name="T36" fmla="*/ 2147483647 w 64"/>
                <a:gd name="T37" fmla="*/ 2147483647 h 150"/>
                <a:gd name="T38" fmla="*/ 2147483647 w 64"/>
                <a:gd name="T39" fmla="*/ 2147483647 h 150"/>
                <a:gd name="T40" fmla="*/ 2147483647 w 64"/>
                <a:gd name="T41" fmla="*/ 2147483647 h 150"/>
                <a:gd name="T42" fmla="*/ 2147483647 w 64"/>
                <a:gd name="T43" fmla="*/ 2147483647 h 150"/>
                <a:gd name="T44" fmla="*/ 2147483647 w 64"/>
                <a:gd name="T45" fmla="*/ 2147483647 h 150"/>
                <a:gd name="T46" fmla="*/ 2147483647 w 64"/>
                <a:gd name="T47" fmla="*/ 2147483647 h 150"/>
                <a:gd name="T48" fmla="*/ 2147483647 w 64"/>
                <a:gd name="T49" fmla="*/ 2147483647 h 150"/>
                <a:gd name="T50" fmla="*/ 2147483647 w 64"/>
                <a:gd name="T51" fmla="*/ 2147483647 h 150"/>
                <a:gd name="T52" fmla="*/ 2147483647 w 64"/>
                <a:gd name="T53" fmla="*/ 2147483647 h 150"/>
                <a:gd name="T54" fmla="*/ 2147483647 w 64"/>
                <a:gd name="T55" fmla="*/ 2147483647 h 150"/>
                <a:gd name="T56" fmla="*/ 2147483647 w 64"/>
                <a:gd name="T57" fmla="*/ 2147483647 h 150"/>
                <a:gd name="T58" fmla="*/ 2147483647 w 64"/>
                <a:gd name="T59" fmla="*/ 2147483647 h 150"/>
                <a:gd name="T60" fmla="*/ 2147483647 w 64"/>
                <a:gd name="T61" fmla="*/ 2147483647 h 150"/>
                <a:gd name="T62" fmla="*/ 2147483647 w 64"/>
                <a:gd name="T63" fmla="*/ 2147483647 h 150"/>
                <a:gd name="T64" fmla="*/ 2147483647 w 64"/>
                <a:gd name="T65" fmla="*/ 2147483647 h 150"/>
                <a:gd name="T66" fmla="*/ 2147483647 w 64"/>
                <a:gd name="T67" fmla="*/ 2147483647 h 1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150"/>
                <a:gd name="T104" fmla="*/ 64 w 64"/>
                <a:gd name="T105" fmla="*/ 150 h 1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150">
                  <a:moveTo>
                    <a:pt x="12" y="64"/>
                  </a:moveTo>
                  <a:lnTo>
                    <a:pt x="0" y="64"/>
                  </a:lnTo>
                  <a:lnTo>
                    <a:pt x="0" y="44"/>
                  </a:lnTo>
                  <a:lnTo>
                    <a:pt x="12" y="44"/>
                  </a:lnTo>
                  <a:lnTo>
                    <a:pt x="12" y="36"/>
                  </a:lnTo>
                  <a:lnTo>
                    <a:pt x="14" y="26"/>
                  </a:lnTo>
                  <a:lnTo>
                    <a:pt x="14" y="20"/>
                  </a:lnTo>
                  <a:lnTo>
                    <a:pt x="18" y="14"/>
                  </a:lnTo>
                  <a:lnTo>
                    <a:pt x="22" y="8"/>
                  </a:lnTo>
                  <a:lnTo>
                    <a:pt x="26" y="4"/>
                  </a:lnTo>
                  <a:lnTo>
                    <a:pt x="32" y="2"/>
                  </a:lnTo>
                  <a:lnTo>
                    <a:pt x="38" y="0"/>
                  </a:lnTo>
                  <a:lnTo>
                    <a:pt x="44" y="0"/>
                  </a:lnTo>
                  <a:lnTo>
                    <a:pt x="56" y="0"/>
                  </a:lnTo>
                  <a:lnTo>
                    <a:pt x="64" y="2"/>
                  </a:lnTo>
                  <a:lnTo>
                    <a:pt x="64" y="24"/>
                  </a:lnTo>
                  <a:lnTo>
                    <a:pt x="56" y="22"/>
                  </a:lnTo>
                  <a:lnTo>
                    <a:pt x="50" y="22"/>
                  </a:lnTo>
                  <a:lnTo>
                    <a:pt x="44" y="22"/>
                  </a:lnTo>
                  <a:lnTo>
                    <a:pt x="40" y="26"/>
                  </a:lnTo>
                  <a:lnTo>
                    <a:pt x="38" y="30"/>
                  </a:lnTo>
                  <a:lnTo>
                    <a:pt x="36" y="38"/>
                  </a:lnTo>
                  <a:lnTo>
                    <a:pt x="36" y="44"/>
                  </a:lnTo>
                  <a:lnTo>
                    <a:pt x="64" y="44"/>
                  </a:lnTo>
                  <a:lnTo>
                    <a:pt x="64" y="64"/>
                  </a:lnTo>
                  <a:lnTo>
                    <a:pt x="36" y="64"/>
                  </a:lnTo>
                  <a:lnTo>
                    <a:pt x="36" y="150"/>
                  </a:lnTo>
                  <a:lnTo>
                    <a:pt x="12" y="150"/>
                  </a:lnTo>
                  <a:lnTo>
                    <a:pt x="12" y="64"/>
                  </a:lnTo>
                  <a:close/>
                </a:path>
              </a:pathLst>
            </a:custGeom>
            <a:solidFill>
              <a:schemeClr val="bg1"/>
            </a:solidFill>
            <a:ln w="34925">
              <a:noFill/>
              <a:round/>
              <a:headEnd/>
              <a:tailEnd/>
            </a:ln>
          </p:spPr>
          <p:txBody>
            <a:bodyPr/>
            <a:lstStyle/>
            <a:p>
              <a:pPr>
                <a:buFont typeface="Arial" charset="0"/>
                <a:buNone/>
                <a:defRPr/>
              </a:pPr>
              <a:endParaRPr lang="en-US"/>
            </a:p>
          </p:txBody>
        </p:sp>
        <p:sp>
          <p:nvSpPr>
            <p:cNvPr id="24" name="Freeform 25"/>
            <p:cNvSpPr>
              <a:spLocks noEditPoints="1"/>
            </p:cNvSpPr>
            <p:nvPr/>
          </p:nvSpPr>
          <p:spPr bwMode="white">
            <a:xfrm>
              <a:off x="6163900" y="2228662"/>
              <a:ext cx="198718" cy="196561"/>
            </a:xfrm>
            <a:custGeom>
              <a:avLst/>
              <a:gdLst>
                <a:gd name="T0" fmla="*/ 0 w 100"/>
                <a:gd name="T1" fmla="*/ 2147483647 h 112"/>
                <a:gd name="T2" fmla="*/ 0 w 100"/>
                <a:gd name="T3" fmla="*/ 2147483647 h 112"/>
                <a:gd name="T4" fmla="*/ 0 w 100"/>
                <a:gd name="T5" fmla="*/ 2147483647 h 112"/>
                <a:gd name="T6" fmla="*/ 0 w 100"/>
                <a:gd name="T7" fmla="*/ 2147483647 h 112"/>
                <a:gd name="T8" fmla="*/ 2147483647 w 100"/>
                <a:gd name="T9" fmla="*/ 2147483647 h 112"/>
                <a:gd name="T10" fmla="*/ 2147483647 w 100"/>
                <a:gd name="T11" fmla="*/ 2147483647 h 112"/>
                <a:gd name="T12" fmla="*/ 2147483647 w 100"/>
                <a:gd name="T13" fmla="*/ 2147483647 h 112"/>
                <a:gd name="T14" fmla="*/ 2147483647 w 100"/>
                <a:gd name="T15" fmla="*/ 2147483647 h 112"/>
                <a:gd name="T16" fmla="*/ 2147483647 w 100"/>
                <a:gd name="T17" fmla="*/ 2147483647 h 112"/>
                <a:gd name="T18" fmla="*/ 2147483647 w 100"/>
                <a:gd name="T19" fmla="*/ 2147483647 h 112"/>
                <a:gd name="T20" fmla="*/ 2147483647 w 100"/>
                <a:gd name="T21" fmla="*/ 0 h 112"/>
                <a:gd name="T22" fmla="*/ 2147483647 w 100"/>
                <a:gd name="T23" fmla="*/ 0 h 112"/>
                <a:gd name="T24" fmla="*/ 2147483647 w 100"/>
                <a:gd name="T25" fmla="*/ 2147483647 h 112"/>
                <a:gd name="T26" fmla="*/ 2147483647 w 100"/>
                <a:gd name="T27" fmla="*/ 2147483647 h 112"/>
                <a:gd name="T28" fmla="*/ 2147483647 w 100"/>
                <a:gd name="T29" fmla="*/ 2147483647 h 112"/>
                <a:gd name="T30" fmla="*/ 2147483647 w 100"/>
                <a:gd name="T31" fmla="*/ 2147483647 h 112"/>
                <a:gd name="T32" fmla="*/ 2147483647 w 100"/>
                <a:gd name="T33" fmla="*/ 2147483647 h 112"/>
                <a:gd name="T34" fmla="*/ 2147483647 w 100"/>
                <a:gd name="T35" fmla="*/ 2147483647 h 112"/>
                <a:gd name="T36" fmla="*/ 2147483647 w 100"/>
                <a:gd name="T37" fmla="*/ 2147483647 h 112"/>
                <a:gd name="T38" fmla="*/ 2147483647 w 100"/>
                <a:gd name="T39" fmla="*/ 2147483647 h 112"/>
                <a:gd name="T40" fmla="*/ 2147483647 w 100"/>
                <a:gd name="T41" fmla="*/ 2147483647 h 112"/>
                <a:gd name="T42" fmla="*/ 2147483647 w 100"/>
                <a:gd name="T43" fmla="*/ 2147483647 h 112"/>
                <a:gd name="T44" fmla="*/ 2147483647 w 100"/>
                <a:gd name="T45" fmla="*/ 2147483647 h 112"/>
                <a:gd name="T46" fmla="*/ 2147483647 w 100"/>
                <a:gd name="T47" fmla="*/ 2147483647 h 112"/>
                <a:gd name="T48" fmla="*/ 2147483647 w 100"/>
                <a:gd name="T49" fmla="*/ 2147483647 h 112"/>
                <a:gd name="T50" fmla="*/ 2147483647 w 100"/>
                <a:gd name="T51" fmla="*/ 2147483647 h 112"/>
                <a:gd name="T52" fmla="*/ 2147483647 w 100"/>
                <a:gd name="T53" fmla="*/ 2147483647 h 112"/>
                <a:gd name="T54" fmla="*/ 2147483647 w 100"/>
                <a:gd name="T55" fmla="*/ 2147483647 h 112"/>
                <a:gd name="T56" fmla="*/ 2147483647 w 100"/>
                <a:gd name="T57" fmla="*/ 2147483647 h 112"/>
                <a:gd name="T58" fmla="*/ 2147483647 w 100"/>
                <a:gd name="T59" fmla="*/ 2147483647 h 112"/>
                <a:gd name="T60" fmla="*/ 2147483647 w 100"/>
                <a:gd name="T61" fmla="*/ 2147483647 h 112"/>
                <a:gd name="T62" fmla="*/ 2147483647 w 100"/>
                <a:gd name="T63" fmla="*/ 2147483647 h 112"/>
                <a:gd name="T64" fmla="*/ 2147483647 w 100"/>
                <a:gd name="T65" fmla="*/ 2147483647 h 112"/>
                <a:gd name="T66" fmla="*/ 2147483647 w 100"/>
                <a:gd name="T67" fmla="*/ 2147483647 h 112"/>
                <a:gd name="T68" fmla="*/ 2147483647 w 100"/>
                <a:gd name="T69" fmla="*/ 2147483647 h 112"/>
                <a:gd name="T70" fmla="*/ 2147483647 w 100"/>
                <a:gd name="T71" fmla="*/ 2147483647 h 112"/>
                <a:gd name="T72" fmla="*/ 2147483647 w 100"/>
                <a:gd name="T73" fmla="*/ 2147483647 h 112"/>
                <a:gd name="T74" fmla="*/ 2147483647 w 100"/>
                <a:gd name="T75" fmla="*/ 2147483647 h 112"/>
                <a:gd name="T76" fmla="*/ 2147483647 w 100"/>
                <a:gd name="T77" fmla="*/ 2147483647 h 112"/>
                <a:gd name="T78" fmla="*/ 2147483647 w 100"/>
                <a:gd name="T79" fmla="*/ 2147483647 h 112"/>
                <a:gd name="T80" fmla="*/ 2147483647 w 100"/>
                <a:gd name="T81" fmla="*/ 2147483647 h 112"/>
                <a:gd name="T82" fmla="*/ 2147483647 w 100"/>
                <a:gd name="T83" fmla="*/ 2147483647 h 112"/>
                <a:gd name="T84" fmla="*/ 2147483647 w 100"/>
                <a:gd name="T85" fmla="*/ 2147483647 h 112"/>
                <a:gd name="T86" fmla="*/ 2147483647 w 100"/>
                <a:gd name="T87" fmla="*/ 2147483647 h 112"/>
                <a:gd name="T88" fmla="*/ 2147483647 w 100"/>
                <a:gd name="T89" fmla="*/ 2147483647 h 112"/>
                <a:gd name="T90" fmla="*/ 2147483647 w 100"/>
                <a:gd name="T91" fmla="*/ 2147483647 h 112"/>
                <a:gd name="T92" fmla="*/ 0 w 100"/>
                <a:gd name="T93" fmla="*/ 2147483647 h 112"/>
                <a:gd name="T94" fmla="*/ 0 w 100"/>
                <a:gd name="T95" fmla="*/ 2147483647 h 112"/>
                <a:gd name="T96" fmla="*/ 0 w 100"/>
                <a:gd name="T97" fmla="*/ 2147483647 h 112"/>
                <a:gd name="T98" fmla="*/ 2147483647 w 100"/>
                <a:gd name="T99" fmla="*/ 2147483647 h 112"/>
                <a:gd name="T100" fmla="*/ 2147483647 w 100"/>
                <a:gd name="T101" fmla="*/ 2147483647 h 112"/>
                <a:gd name="T102" fmla="*/ 2147483647 w 100"/>
                <a:gd name="T103" fmla="*/ 2147483647 h 112"/>
                <a:gd name="T104" fmla="*/ 2147483647 w 100"/>
                <a:gd name="T105" fmla="*/ 2147483647 h 112"/>
                <a:gd name="T106" fmla="*/ 2147483647 w 100"/>
                <a:gd name="T107" fmla="*/ 2147483647 h 112"/>
                <a:gd name="T108" fmla="*/ 2147483647 w 100"/>
                <a:gd name="T109" fmla="*/ 2147483647 h 112"/>
                <a:gd name="T110" fmla="*/ 2147483647 w 100"/>
                <a:gd name="T111" fmla="*/ 2147483647 h 112"/>
                <a:gd name="T112" fmla="*/ 2147483647 w 100"/>
                <a:gd name="T113" fmla="*/ 2147483647 h 112"/>
                <a:gd name="T114" fmla="*/ 2147483647 w 100"/>
                <a:gd name="T115" fmla="*/ 2147483647 h 112"/>
                <a:gd name="T116" fmla="*/ 2147483647 w 100"/>
                <a:gd name="T117" fmla="*/ 2147483647 h 112"/>
                <a:gd name="T118" fmla="*/ 2147483647 w 100"/>
                <a:gd name="T119" fmla="*/ 2147483647 h 112"/>
                <a:gd name="T120" fmla="*/ 2147483647 w 100"/>
                <a:gd name="T121" fmla="*/ 2147483647 h 112"/>
                <a:gd name="T122" fmla="*/ 2147483647 w 100"/>
                <a:gd name="T123" fmla="*/ 2147483647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
                <a:gd name="T187" fmla="*/ 0 h 112"/>
                <a:gd name="T188" fmla="*/ 100 w 100"/>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 h="112">
                  <a:moveTo>
                    <a:pt x="0" y="56"/>
                  </a:moveTo>
                  <a:lnTo>
                    <a:pt x="0" y="56"/>
                  </a:lnTo>
                  <a:lnTo>
                    <a:pt x="0" y="46"/>
                  </a:lnTo>
                  <a:lnTo>
                    <a:pt x="4" y="34"/>
                  </a:lnTo>
                  <a:lnTo>
                    <a:pt x="8" y="26"/>
                  </a:lnTo>
                  <a:lnTo>
                    <a:pt x="14" y="16"/>
                  </a:lnTo>
                  <a:lnTo>
                    <a:pt x="22" y="10"/>
                  </a:lnTo>
                  <a:lnTo>
                    <a:pt x="30" y="4"/>
                  </a:lnTo>
                  <a:lnTo>
                    <a:pt x="40" y="2"/>
                  </a:lnTo>
                  <a:lnTo>
                    <a:pt x="50" y="0"/>
                  </a:lnTo>
                  <a:lnTo>
                    <a:pt x="62" y="2"/>
                  </a:lnTo>
                  <a:lnTo>
                    <a:pt x="72" y="4"/>
                  </a:lnTo>
                  <a:lnTo>
                    <a:pt x="80" y="10"/>
                  </a:lnTo>
                  <a:lnTo>
                    <a:pt x="88" y="18"/>
                  </a:lnTo>
                  <a:lnTo>
                    <a:pt x="92" y="26"/>
                  </a:lnTo>
                  <a:lnTo>
                    <a:pt x="96" y="36"/>
                  </a:lnTo>
                  <a:lnTo>
                    <a:pt x="98" y="46"/>
                  </a:lnTo>
                  <a:lnTo>
                    <a:pt x="100" y="58"/>
                  </a:lnTo>
                  <a:lnTo>
                    <a:pt x="100" y="66"/>
                  </a:lnTo>
                  <a:lnTo>
                    <a:pt x="24" y="66"/>
                  </a:lnTo>
                  <a:lnTo>
                    <a:pt x="26" y="76"/>
                  </a:lnTo>
                  <a:lnTo>
                    <a:pt x="34" y="86"/>
                  </a:lnTo>
                  <a:lnTo>
                    <a:pt x="42" y="90"/>
                  </a:lnTo>
                  <a:lnTo>
                    <a:pt x="54" y="92"/>
                  </a:lnTo>
                  <a:lnTo>
                    <a:pt x="62" y="92"/>
                  </a:lnTo>
                  <a:lnTo>
                    <a:pt x="68" y="90"/>
                  </a:lnTo>
                  <a:lnTo>
                    <a:pt x="74" y="86"/>
                  </a:lnTo>
                  <a:lnTo>
                    <a:pt x="82" y="80"/>
                  </a:lnTo>
                  <a:lnTo>
                    <a:pt x="96" y="92"/>
                  </a:lnTo>
                  <a:lnTo>
                    <a:pt x="86" y="100"/>
                  </a:lnTo>
                  <a:lnTo>
                    <a:pt x="78" y="108"/>
                  </a:lnTo>
                  <a:lnTo>
                    <a:pt x="66" y="112"/>
                  </a:lnTo>
                  <a:lnTo>
                    <a:pt x="52" y="112"/>
                  </a:lnTo>
                  <a:lnTo>
                    <a:pt x="42" y="112"/>
                  </a:lnTo>
                  <a:lnTo>
                    <a:pt x="32" y="108"/>
                  </a:lnTo>
                  <a:lnTo>
                    <a:pt x="22" y="104"/>
                  </a:lnTo>
                  <a:lnTo>
                    <a:pt x="14" y="98"/>
                  </a:lnTo>
                  <a:lnTo>
                    <a:pt x="8" y="90"/>
                  </a:lnTo>
                  <a:lnTo>
                    <a:pt x="4" y="80"/>
                  </a:lnTo>
                  <a:lnTo>
                    <a:pt x="0" y="68"/>
                  </a:lnTo>
                  <a:lnTo>
                    <a:pt x="0" y="56"/>
                  </a:lnTo>
                  <a:close/>
                  <a:moveTo>
                    <a:pt x="76" y="48"/>
                  </a:moveTo>
                  <a:lnTo>
                    <a:pt x="76" y="48"/>
                  </a:lnTo>
                  <a:lnTo>
                    <a:pt x="74" y="38"/>
                  </a:lnTo>
                  <a:lnTo>
                    <a:pt x="68" y="28"/>
                  </a:lnTo>
                  <a:lnTo>
                    <a:pt x="60" y="22"/>
                  </a:lnTo>
                  <a:lnTo>
                    <a:pt x="56" y="22"/>
                  </a:lnTo>
                  <a:lnTo>
                    <a:pt x="50" y="20"/>
                  </a:lnTo>
                  <a:lnTo>
                    <a:pt x="40" y="22"/>
                  </a:lnTo>
                  <a:lnTo>
                    <a:pt x="32" y="28"/>
                  </a:lnTo>
                  <a:lnTo>
                    <a:pt x="26" y="38"/>
                  </a:lnTo>
                  <a:lnTo>
                    <a:pt x="24" y="48"/>
                  </a:lnTo>
                  <a:lnTo>
                    <a:pt x="76" y="48"/>
                  </a:lnTo>
                  <a:close/>
                </a:path>
              </a:pathLst>
            </a:custGeom>
            <a:solidFill>
              <a:schemeClr val="bg1"/>
            </a:solidFill>
            <a:ln w="34925">
              <a:noFill/>
              <a:round/>
              <a:headEnd/>
              <a:tailEnd/>
            </a:ln>
          </p:spPr>
          <p:txBody>
            <a:bodyPr/>
            <a:lstStyle/>
            <a:p>
              <a:pPr>
                <a:buFont typeface="Arial" charset="0"/>
                <a:buNone/>
                <a:defRPr/>
              </a:pPr>
              <a:endParaRPr lang="en-US"/>
            </a:p>
          </p:txBody>
        </p:sp>
        <p:sp>
          <p:nvSpPr>
            <p:cNvPr id="25" name="Freeform 26"/>
            <p:cNvSpPr>
              <a:spLocks/>
            </p:cNvSpPr>
            <p:nvPr/>
          </p:nvSpPr>
          <p:spPr bwMode="white">
            <a:xfrm>
              <a:off x="6408697" y="2228662"/>
              <a:ext cx="119519" cy="193812"/>
            </a:xfrm>
            <a:custGeom>
              <a:avLst/>
              <a:gdLst>
                <a:gd name="T0" fmla="*/ 0 w 60"/>
                <a:gd name="T1" fmla="*/ 2147483647 h 110"/>
                <a:gd name="T2" fmla="*/ 2147483647 w 60"/>
                <a:gd name="T3" fmla="*/ 2147483647 h 110"/>
                <a:gd name="T4" fmla="*/ 2147483647 w 60"/>
                <a:gd name="T5" fmla="*/ 2147483647 h 110"/>
                <a:gd name="T6" fmla="*/ 2147483647 w 60"/>
                <a:gd name="T7" fmla="*/ 2147483647 h 110"/>
                <a:gd name="T8" fmla="*/ 2147483647 w 60"/>
                <a:gd name="T9" fmla="*/ 2147483647 h 110"/>
                <a:gd name="T10" fmla="*/ 2147483647 w 60"/>
                <a:gd name="T11" fmla="*/ 2147483647 h 110"/>
                <a:gd name="T12" fmla="*/ 2147483647 w 60"/>
                <a:gd name="T13" fmla="*/ 2147483647 h 110"/>
                <a:gd name="T14" fmla="*/ 2147483647 w 60"/>
                <a:gd name="T15" fmla="*/ 0 h 110"/>
                <a:gd name="T16" fmla="*/ 2147483647 w 60"/>
                <a:gd name="T17" fmla="*/ 2147483647 h 110"/>
                <a:gd name="T18" fmla="*/ 2147483647 w 60"/>
                <a:gd name="T19" fmla="*/ 2147483647 h 110"/>
                <a:gd name="T20" fmla="*/ 2147483647 w 60"/>
                <a:gd name="T21" fmla="*/ 2147483647 h 110"/>
                <a:gd name="T22" fmla="*/ 2147483647 w 60"/>
                <a:gd name="T23" fmla="*/ 2147483647 h 110"/>
                <a:gd name="T24" fmla="*/ 2147483647 w 60"/>
                <a:gd name="T25" fmla="*/ 2147483647 h 110"/>
                <a:gd name="T26" fmla="*/ 2147483647 w 60"/>
                <a:gd name="T27" fmla="*/ 2147483647 h 110"/>
                <a:gd name="T28" fmla="*/ 2147483647 w 60"/>
                <a:gd name="T29" fmla="*/ 2147483647 h 110"/>
                <a:gd name="T30" fmla="*/ 2147483647 w 60"/>
                <a:gd name="T31" fmla="*/ 2147483647 h 110"/>
                <a:gd name="T32" fmla="*/ 2147483647 w 60"/>
                <a:gd name="T33" fmla="*/ 2147483647 h 110"/>
                <a:gd name="T34" fmla="*/ 2147483647 w 60"/>
                <a:gd name="T35" fmla="*/ 2147483647 h 110"/>
                <a:gd name="T36" fmla="*/ 2147483647 w 60"/>
                <a:gd name="T37" fmla="*/ 2147483647 h 110"/>
                <a:gd name="T38" fmla="*/ 2147483647 w 60"/>
                <a:gd name="T39" fmla="*/ 2147483647 h 110"/>
                <a:gd name="T40" fmla="*/ 0 w 60"/>
                <a:gd name="T41" fmla="*/ 2147483647 h 110"/>
                <a:gd name="T42" fmla="*/ 0 w 60"/>
                <a:gd name="T43" fmla="*/ 2147483647 h 1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
                <a:gd name="T67" fmla="*/ 0 h 110"/>
                <a:gd name="T68" fmla="*/ 60 w 60"/>
                <a:gd name="T69" fmla="*/ 110 h 1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 h="110">
                  <a:moveTo>
                    <a:pt x="0" y="2"/>
                  </a:moveTo>
                  <a:lnTo>
                    <a:pt x="24" y="2"/>
                  </a:lnTo>
                  <a:lnTo>
                    <a:pt x="24" y="26"/>
                  </a:lnTo>
                  <a:lnTo>
                    <a:pt x="30" y="16"/>
                  </a:lnTo>
                  <a:lnTo>
                    <a:pt x="38" y="8"/>
                  </a:lnTo>
                  <a:lnTo>
                    <a:pt x="48" y="2"/>
                  </a:lnTo>
                  <a:lnTo>
                    <a:pt x="60" y="0"/>
                  </a:lnTo>
                  <a:lnTo>
                    <a:pt x="60" y="26"/>
                  </a:lnTo>
                  <a:lnTo>
                    <a:pt x="58" y="26"/>
                  </a:lnTo>
                  <a:lnTo>
                    <a:pt x="52" y="28"/>
                  </a:lnTo>
                  <a:lnTo>
                    <a:pt x="44" y="30"/>
                  </a:lnTo>
                  <a:lnTo>
                    <a:pt x="38" y="32"/>
                  </a:lnTo>
                  <a:lnTo>
                    <a:pt x="34" y="38"/>
                  </a:lnTo>
                  <a:lnTo>
                    <a:pt x="28" y="44"/>
                  </a:lnTo>
                  <a:lnTo>
                    <a:pt x="26" y="50"/>
                  </a:lnTo>
                  <a:lnTo>
                    <a:pt x="24" y="60"/>
                  </a:lnTo>
                  <a:lnTo>
                    <a:pt x="24" y="70"/>
                  </a:lnTo>
                  <a:lnTo>
                    <a:pt x="24" y="110"/>
                  </a:lnTo>
                  <a:lnTo>
                    <a:pt x="0" y="110"/>
                  </a:lnTo>
                  <a:lnTo>
                    <a:pt x="0" y="2"/>
                  </a:lnTo>
                  <a:close/>
                </a:path>
              </a:pathLst>
            </a:custGeom>
            <a:solidFill>
              <a:schemeClr val="bg1"/>
            </a:solidFill>
            <a:ln w="34925">
              <a:noFill/>
              <a:round/>
              <a:headEnd/>
              <a:tailEnd/>
            </a:ln>
          </p:spPr>
          <p:txBody>
            <a:bodyPr/>
            <a:lstStyle/>
            <a:p>
              <a:pPr>
                <a:buFont typeface="Arial" charset="0"/>
                <a:buNone/>
                <a:defRPr/>
              </a:pPr>
              <a:endParaRPr lang="en-US"/>
            </a:p>
          </p:txBody>
        </p:sp>
        <p:sp>
          <p:nvSpPr>
            <p:cNvPr id="26" name="Freeform 27"/>
            <p:cNvSpPr>
              <a:spLocks noEditPoints="1"/>
            </p:cNvSpPr>
            <p:nvPr/>
          </p:nvSpPr>
          <p:spPr bwMode="white">
            <a:xfrm>
              <a:off x="6552696" y="2228662"/>
              <a:ext cx="197278" cy="196561"/>
            </a:xfrm>
            <a:custGeom>
              <a:avLst/>
              <a:gdLst>
                <a:gd name="T0" fmla="*/ 0 w 100"/>
                <a:gd name="T1" fmla="*/ 2147483647 h 112"/>
                <a:gd name="T2" fmla="*/ 0 w 100"/>
                <a:gd name="T3" fmla="*/ 2147483647 h 112"/>
                <a:gd name="T4" fmla="*/ 0 w 100"/>
                <a:gd name="T5" fmla="*/ 2147483647 h 112"/>
                <a:gd name="T6" fmla="*/ 0 w 100"/>
                <a:gd name="T7" fmla="*/ 2147483647 h 112"/>
                <a:gd name="T8" fmla="*/ 2147483647 w 100"/>
                <a:gd name="T9" fmla="*/ 2147483647 h 112"/>
                <a:gd name="T10" fmla="*/ 2147483647 w 100"/>
                <a:gd name="T11" fmla="*/ 2147483647 h 112"/>
                <a:gd name="T12" fmla="*/ 2147483647 w 100"/>
                <a:gd name="T13" fmla="*/ 2147483647 h 112"/>
                <a:gd name="T14" fmla="*/ 2147483647 w 100"/>
                <a:gd name="T15" fmla="*/ 2147483647 h 112"/>
                <a:gd name="T16" fmla="*/ 2147483647 w 100"/>
                <a:gd name="T17" fmla="*/ 2147483647 h 112"/>
                <a:gd name="T18" fmla="*/ 2147483647 w 100"/>
                <a:gd name="T19" fmla="*/ 2147483647 h 112"/>
                <a:gd name="T20" fmla="*/ 2147483647 w 100"/>
                <a:gd name="T21" fmla="*/ 0 h 112"/>
                <a:gd name="T22" fmla="*/ 2147483647 w 100"/>
                <a:gd name="T23" fmla="*/ 0 h 112"/>
                <a:gd name="T24" fmla="*/ 2147483647 w 100"/>
                <a:gd name="T25" fmla="*/ 2147483647 h 112"/>
                <a:gd name="T26" fmla="*/ 2147483647 w 100"/>
                <a:gd name="T27" fmla="*/ 2147483647 h 112"/>
                <a:gd name="T28" fmla="*/ 2147483647 w 100"/>
                <a:gd name="T29" fmla="*/ 2147483647 h 112"/>
                <a:gd name="T30" fmla="*/ 2147483647 w 100"/>
                <a:gd name="T31" fmla="*/ 2147483647 h 112"/>
                <a:gd name="T32" fmla="*/ 2147483647 w 100"/>
                <a:gd name="T33" fmla="*/ 2147483647 h 112"/>
                <a:gd name="T34" fmla="*/ 2147483647 w 100"/>
                <a:gd name="T35" fmla="*/ 2147483647 h 112"/>
                <a:gd name="T36" fmla="*/ 2147483647 w 100"/>
                <a:gd name="T37" fmla="*/ 2147483647 h 112"/>
                <a:gd name="T38" fmla="*/ 2147483647 w 100"/>
                <a:gd name="T39" fmla="*/ 2147483647 h 112"/>
                <a:gd name="T40" fmla="*/ 2147483647 w 100"/>
                <a:gd name="T41" fmla="*/ 2147483647 h 112"/>
                <a:gd name="T42" fmla="*/ 2147483647 w 100"/>
                <a:gd name="T43" fmla="*/ 2147483647 h 112"/>
                <a:gd name="T44" fmla="*/ 2147483647 w 100"/>
                <a:gd name="T45" fmla="*/ 2147483647 h 112"/>
                <a:gd name="T46" fmla="*/ 2147483647 w 100"/>
                <a:gd name="T47" fmla="*/ 2147483647 h 112"/>
                <a:gd name="T48" fmla="*/ 2147483647 w 100"/>
                <a:gd name="T49" fmla="*/ 2147483647 h 112"/>
                <a:gd name="T50" fmla="*/ 2147483647 w 100"/>
                <a:gd name="T51" fmla="*/ 2147483647 h 112"/>
                <a:gd name="T52" fmla="*/ 2147483647 w 100"/>
                <a:gd name="T53" fmla="*/ 2147483647 h 112"/>
                <a:gd name="T54" fmla="*/ 2147483647 w 100"/>
                <a:gd name="T55" fmla="*/ 2147483647 h 112"/>
                <a:gd name="T56" fmla="*/ 2147483647 w 100"/>
                <a:gd name="T57" fmla="*/ 2147483647 h 112"/>
                <a:gd name="T58" fmla="*/ 2147483647 w 100"/>
                <a:gd name="T59" fmla="*/ 2147483647 h 112"/>
                <a:gd name="T60" fmla="*/ 2147483647 w 100"/>
                <a:gd name="T61" fmla="*/ 2147483647 h 112"/>
                <a:gd name="T62" fmla="*/ 2147483647 w 100"/>
                <a:gd name="T63" fmla="*/ 2147483647 h 112"/>
                <a:gd name="T64" fmla="*/ 2147483647 w 100"/>
                <a:gd name="T65" fmla="*/ 2147483647 h 112"/>
                <a:gd name="T66" fmla="*/ 2147483647 w 100"/>
                <a:gd name="T67" fmla="*/ 2147483647 h 112"/>
                <a:gd name="T68" fmla="*/ 2147483647 w 100"/>
                <a:gd name="T69" fmla="*/ 2147483647 h 112"/>
                <a:gd name="T70" fmla="*/ 2147483647 w 100"/>
                <a:gd name="T71" fmla="*/ 2147483647 h 112"/>
                <a:gd name="T72" fmla="*/ 2147483647 w 100"/>
                <a:gd name="T73" fmla="*/ 2147483647 h 112"/>
                <a:gd name="T74" fmla="*/ 2147483647 w 100"/>
                <a:gd name="T75" fmla="*/ 2147483647 h 112"/>
                <a:gd name="T76" fmla="*/ 2147483647 w 100"/>
                <a:gd name="T77" fmla="*/ 2147483647 h 112"/>
                <a:gd name="T78" fmla="*/ 2147483647 w 100"/>
                <a:gd name="T79" fmla="*/ 2147483647 h 112"/>
                <a:gd name="T80" fmla="*/ 2147483647 w 100"/>
                <a:gd name="T81" fmla="*/ 2147483647 h 112"/>
                <a:gd name="T82" fmla="*/ 2147483647 w 100"/>
                <a:gd name="T83" fmla="*/ 2147483647 h 112"/>
                <a:gd name="T84" fmla="*/ 2147483647 w 100"/>
                <a:gd name="T85" fmla="*/ 2147483647 h 112"/>
                <a:gd name="T86" fmla="*/ 2147483647 w 100"/>
                <a:gd name="T87" fmla="*/ 2147483647 h 112"/>
                <a:gd name="T88" fmla="*/ 2147483647 w 100"/>
                <a:gd name="T89" fmla="*/ 2147483647 h 112"/>
                <a:gd name="T90" fmla="*/ 2147483647 w 100"/>
                <a:gd name="T91" fmla="*/ 2147483647 h 112"/>
                <a:gd name="T92" fmla="*/ 0 w 100"/>
                <a:gd name="T93" fmla="*/ 2147483647 h 112"/>
                <a:gd name="T94" fmla="*/ 0 w 100"/>
                <a:gd name="T95" fmla="*/ 2147483647 h 112"/>
                <a:gd name="T96" fmla="*/ 0 w 100"/>
                <a:gd name="T97" fmla="*/ 2147483647 h 112"/>
                <a:gd name="T98" fmla="*/ 2147483647 w 100"/>
                <a:gd name="T99" fmla="*/ 2147483647 h 112"/>
                <a:gd name="T100" fmla="*/ 2147483647 w 100"/>
                <a:gd name="T101" fmla="*/ 2147483647 h 112"/>
                <a:gd name="T102" fmla="*/ 2147483647 w 100"/>
                <a:gd name="T103" fmla="*/ 2147483647 h 112"/>
                <a:gd name="T104" fmla="*/ 2147483647 w 100"/>
                <a:gd name="T105" fmla="*/ 2147483647 h 112"/>
                <a:gd name="T106" fmla="*/ 2147483647 w 100"/>
                <a:gd name="T107" fmla="*/ 2147483647 h 112"/>
                <a:gd name="T108" fmla="*/ 2147483647 w 100"/>
                <a:gd name="T109" fmla="*/ 2147483647 h 112"/>
                <a:gd name="T110" fmla="*/ 2147483647 w 100"/>
                <a:gd name="T111" fmla="*/ 2147483647 h 112"/>
                <a:gd name="T112" fmla="*/ 2147483647 w 100"/>
                <a:gd name="T113" fmla="*/ 2147483647 h 112"/>
                <a:gd name="T114" fmla="*/ 2147483647 w 100"/>
                <a:gd name="T115" fmla="*/ 2147483647 h 112"/>
                <a:gd name="T116" fmla="*/ 2147483647 w 100"/>
                <a:gd name="T117" fmla="*/ 2147483647 h 112"/>
                <a:gd name="T118" fmla="*/ 2147483647 w 100"/>
                <a:gd name="T119" fmla="*/ 2147483647 h 112"/>
                <a:gd name="T120" fmla="*/ 2147483647 w 100"/>
                <a:gd name="T121" fmla="*/ 2147483647 h 112"/>
                <a:gd name="T122" fmla="*/ 2147483647 w 100"/>
                <a:gd name="T123" fmla="*/ 2147483647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
                <a:gd name="T187" fmla="*/ 0 h 112"/>
                <a:gd name="T188" fmla="*/ 100 w 100"/>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 h="112">
                  <a:moveTo>
                    <a:pt x="0" y="56"/>
                  </a:moveTo>
                  <a:lnTo>
                    <a:pt x="0" y="56"/>
                  </a:lnTo>
                  <a:lnTo>
                    <a:pt x="0" y="46"/>
                  </a:lnTo>
                  <a:lnTo>
                    <a:pt x="4" y="34"/>
                  </a:lnTo>
                  <a:lnTo>
                    <a:pt x="8" y="26"/>
                  </a:lnTo>
                  <a:lnTo>
                    <a:pt x="14" y="16"/>
                  </a:lnTo>
                  <a:lnTo>
                    <a:pt x="20" y="10"/>
                  </a:lnTo>
                  <a:lnTo>
                    <a:pt x="30" y="4"/>
                  </a:lnTo>
                  <a:lnTo>
                    <a:pt x="40" y="2"/>
                  </a:lnTo>
                  <a:lnTo>
                    <a:pt x="50" y="0"/>
                  </a:lnTo>
                  <a:lnTo>
                    <a:pt x="62" y="2"/>
                  </a:lnTo>
                  <a:lnTo>
                    <a:pt x="72" y="4"/>
                  </a:lnTo>
                  <a:lnTo>
                    <a:pt x="80" y="10"/>
                  </a:lnTo>
                  <a:lnTo>
                    <a:pt x="86" y="18"/>
                  </a:lnTo>
                  <a:lnTo>
                    <a:pt x="92" y="26"/>
                  </a:lnTo>
                  <a:lnTo>
                    <a:pt x="96" y="36"/>
                  </a:lnTo>
                  <a:lnTo>
                    <a:pt x="98" y="46"/>
                  </a:lnTo>
                  <a:lnTo>
                    <a:pt x="100" y="58"/>
                  </a:lnTo>
                  <a:lnTo>
                    <a:pt x="100" y="66"/>
                  </a:lnTo>
                  <a:lnTo>
                    <a:pt x="22" y="66"/>
                  </a:lnTo>
                  <a:lnTo>
                    <a:pt x="26" y="76"/>
                  </a:lnTo>
                  <a:lnTo>
                    <a:pt x="34" y="86"/>
                  </a:lnTo>
                  <a:lnTo>
                    <a:pt x="42" y="90"/>
                  </a:lnTo>
                  <a:lnTo>
                    <a:pt x="52" y="92"/>
                  </a:lnTo>
                  <a:lnTo>
                    <a:pt x="60" y="92"/>
                  </a:lnTo>
                  <a:lnTo>
                    <a:pt x="68" y="90"/>
                  </a:lnTo>
                  <a:lnTo>
                    <a:pt x="74" y="86"/>
                  </a:lnTo>
                  <a:lnTo>
                    <a:pt x="80" y="80"/>
                  </a:lnTo>
                  <a:lnTo>
                    <a:pt x="94" y="92"/>
                  </a:lnTo>
                  <a:lnTo>
                    <a:pt x="86" y="100"/>
                  </a:lnTo>
                  <a:lnTo>
                    <a:pt x="76" y="108"/>
                  </a:lnTo>
                  <a:lnTo>
                    <a:pt x="66" y="112"/>
                  </a:lnTo>
                  <a:lnTo>
                    <a:pt x="52" y="112"/>
                  </a:lnTo>
                  <a:lnTo>
                    <a:pt x="42" y="112"/>
                  </a:lnTo>
                  <a:lnTo>
                    <a:pt x="32" y="108"/>
                  </a:lnTo>
                  <a:lnTo>
                    <a:pt x="22" y="104"/>
                  </a:lnTo>
                  <a:lnTo>
                    <a:pt x="14" y="98"/>
                  </a:lnTo>
                  <a:lnTo>
                    <a:pt x="8" y="90"/>
                  </a:lnTo>
                  <a:lnTo>
                    <a:pt x="4" y="80"/>
                  </a:lnTo>
                  <a:lnTo>
                    <a:pt x="0" y="68"/>
                  </a:lnTo>
                  <a:lnTo>
                    <a:pt x="0" y="56"/>
                  </a:lnTo>
                  <a:close/>
                  <a:moveTo>
                    <a:pt x="76" y="48"/>
                  </a:moveTo>
                  <a:lnTo>
                    <a:pt x="76" y="48"/>
                  </a:lnTo>
                  <a:lnTo>
                    <a:pt x="74" y="38"/>
                  </a:lnTo>
                  <a:lnTo>
                    <a:pt x="68" y="28"/>
                  </a:lnTo>
                  <a:lnTo>
                    <a:pt x="60" y="22"/>
                  </a:lnTo>
                  <a:lnTo>
                    <a:pt x="56" y="22"/>
                  </a:lnTo>
                  <a:lnTo>
                    <a:pt x="50" y="20"/>
                  </a:lnTo>
                  <a:lnTo>
                    <a:pt x="40" y="22"/>
                  </a:lnTo>
                  <a:lnTo>
                    <a:pt x="32" y="28"/>
                  </a:lnTo>
                  <a:lnTo>
                    <a:pt x="26" y="38"/>
                  </a:lnTo>
                  <a:lnTo>
                    <a:pt x="22" y="48"/>
                  </a:lnTo>
                  <a:lnTo>
                    <a:pt x="76" y="48"/>
                  </a:lnTo>
                  <a:close/>
                </a:path>
              </a:pathLst>
            </a:custGeom>
            <a:solidFill>
              <a:schemeClr val="bg1"/>
            </a:solidFill>
            <a:ln w="34925">
              <a:noFill/>
              <a:round/>
              <a:headEnd/>
              <a:tailEnd/>
            </a:ln>
          </p:spPr>
          <p:txBody>
            <a:bodyPr/>
            <a:lstStyle/>
            <a:p>
              <a:pPr>
                <a:buFont typeface="Arial" charset="0"/>
                <a:buNone/>
                <a:defRPr/>
              </a:pPr>
              <a:endParaRPr lang="en-US"/>
            </a:p>
          </p:txBody>
        </p:sp>
        <p:sp>
          <p:nvSpPr>
            <p:cNvPr id="27" name="Freeform 28"/>
            <p:cNvSpPr>
              <a:spLocks/>
            </p:cNvSpPr>
            <p:nvPr/>
          </p:nvSpPr>
          <p:spPr bwMode="white">
            <a:xfrm>
              <a:off x="6796053" y="2228662"/>
              <a:ext cx="182877" cy="193812"/>
            </a:xfrm>
            <a:custGeom>
              <a:avLst/>
              <a:gdLst>
                <a:gd name="T0" fmla="*/ 0 w 92"/>
                <a:gd name="T1" fmla="*/ 2147483647 h 110"/>
                <a:gd name="T2" fmla="*/ 2147483647 w 92"/>
                <a:gd name="T3" fmla="*/ 2147483647 h 110"/>
                <a:gd name="T4" fmla="*/ 2147483647 w 92"/>
                <a:gd name="T5" fmla="*/ 2147483647 h 110"/>
                <a:gd name="T6" fmla="*/ 2147483647 w 92"/>
                <a:gd name="T7" fmla="*/ 2147483647 h 110"/>
                <a:gd name="T8" fmla="*/ 2147483647 w 92"/>
                <a:gd name="T9" fmla="*/ 2147483647 h 110"/>
                <a:gd name="T10" fmla="*/ 2147483647 w 92"/>
                <a:gd name="T11" fmla="*/ 2147483647 h 110"/>
                <a:gd name="T12" fmla="*/ 2147483647 w 92"/>
                <a:gd name="T13" fmla="*/ 2147483647 h 110"/>
                <a:gd name="T14" fmla="*/ 2147483647 w 92"/>
                <a:gd name="T15" fmla="*/ 0 h 110"/>
                <a:gd name="T16" fmla="*/ 2147483647 w 92"/>
                <a:gd name="T17" fmla="*/ 0 h 110"/>
                <a:gd name="T18" fmla="*/ 2147483647 w 92"/>
                <a:gd name="T19" fmla="*/ 2147483647 h 110"/>
                <a:gd name="T20" fmla="*/ 2147483647 w 92"/>
                <a:gd name="T21" fmla="*/ 2147483647 h 110"/>
                <a:gd name="T22" fmla="*/ 2147483647 w 92"/>
                <a:gd name="T23" fmla="*/ 2147483647 h 110"/>
                <a:gd name="T24" fmla="*/ 2147483647 w 92"/>
                <a:gd name="T25" fmla="*/ 2147483647 h 110"/>
                <a:gd name="T26" fmla="*/ 2147483647 w 92"/>
                <a:gd name="T27" fmla="*/ 2147483647 h 110"/>
                <a:gd name="T28" fmla="*/ 2147483647 w 92"/>
                <a:gd name="T29" fmla="*/ 2147483647 h 110"/>
                <a:gd name="T30" fmla="*/ 2147483647 w 92"/>
                <a:gd name="T31" fmla="*/ 2147483647 h 110"/>
                <a:gd name="T32" fmla="*/ 2147483647 w 92"/>
                <a:gd name="T33" fmla="*/ 2147483647 h 110"/>
                <a:gd name="T34" fmla="*/ 2147483647 w 92"/>
                <a:gd name="T35" fmla="*/ 2147483647 h 110"/>
                <a:gd name="T36" fmla="*/ 2147483647 w 92"/>
                <a:gd name="T37" fmla="*/ 2147483647 h 110"/>
                <a:gd name="T38" fmla="*/ 2147483647 w 92"/>
                <a:gd name="T39" fmla="*/ 2147483647 h 110"/>
                <a:gd name="T40" fmla="*/ 2147483647 w 92"/>
                <a:gd name="T41" fmla="*/ 2147483647 h 110"/>
                <a:gd name="T42" fmla="*/ 2147483647 w 92"/>
                <a:gd name="T43" fmla="*/ 2147483647 h 110"/>
                <a:gd name="T44" fmla="*/ 2147483647 w 92"/>
                <a:gd name="T45" fmla="*/ 2147483647 h 110"/>
                <a:gd name="T46" fmla="*/ 2147483647 w 92"/>
                <a:gd name="T47" fmla="*/ 2147483647 h 110"/>
                <a:gd name="T48" fmla="*/ 2147483647 w 92"/>
                <a:gd name="T49" fmla="*/ 2147483647 h 110"/>
                <a:gd name="T50" fmla="*/ 2147483647 w 92"/>
                <a:gd name="T51" fmla="*/ 2147483647 h 110"/>
                <a:gd name="T52" fmla="*/ 2147483647 w 92"/>
                <a:gd name="T53" fmla="*/ 2147483647 h 110"/>
                <a:gd name="T54" fmla="*/ 2147483647 w 92"/>
                <a:gd name="T55" fmla="*/ 2147483647 h 110"/>
                <a:gd name="T56" fmla="*/ 2147483647 w 92"/>
                <a:gd name="T57" fmla="*/ 2147483647 h 110"/>
                <a:gd name="T58" fmla="*/ 2147483647 w 92"/>
                <a:gd name="T59" fmla="*/ 2147483647 h 110"/>
                <a:gd name="T60" fmla="*/ 2147483647 w 92"/>
                <a:gd name="T61" fmla="*/ 2147483647 h 110"/>
                <a:gd name="T62" fmla="*/ 0 w 92"/>
                <a:gd name="T63" fmla="*/ 2147483647 h 110"/>
                <a:gd name="T64" fmla="*/ 0 w 92"/>
                <a:gd name="T65" fmla="*/ 2147483647 h 1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110"/>
                <a:gd name="T101" fmla="*/ 92 w 92"/>
                <a:gd name="T102" fmla="*/ 110 h 1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110">
                  <a:moveTo>
                    <a:pt x="0" y="2"/>
                  </a:moveTo>
                  <a:lnTo>
                    <a:pt x="24" y="2"/>
                  </a:lnTo>
                  <a:lnTo>
                    <a:pt x="24" y="20"/>
                  </a:lnTo>
                  <a:lnTo>
                    <a:pt x="28" y="12"/>
                  </a:lnTo>
                  <a:lnTo>
                    <a:pt x="36" y="6"/>
                  </a:lnTo>
                  <a:lnTo>
                    <a:pt x="44" y="2"/>
                  </a:lnTo>
                  <a:lnTo>
                    <a:pt x="56" y="0"/>
                  </a:lnTo>
                  <a:lnTo>
                    <a:pt x="64" y="2"/>
                  </a:lnTo>
                  <a:lnTo>
                    <a:pt x="70" y="4"/>
                  </a:lnTo>
                  <a:lnTo>
                    <a:pt x="78" y="6"/>
                  </a:lnTo>
                  <a:lnTo>
                    <a:pt x="82" y="12"/>
                  </a:lnTo>
                  <a:lnTo>
                    <a:pt x="86" y="18"/>
                  </a:lnTo>
                  <a:lnTo>
                    <a:pt x="90" y="24"/>
                  </a:lnTo>
                  <a:lnTo>
                    <a:pt x="92" y="32"/>
                  </a:lnTo>
                  <a:lnTo>
                    <a:pt x="92" y="42"/>
                  </a:lnTo>
                  <a:lnTo>
                    <a:pt x="92" y="110"/>
                  </a:lnTo>
                  <a:lnTo>
                    <a:pt x="68" y="110"/>
                  </a:lnTo>
                  <a:lnTo>
                    <a:pt x="68" y="50"/>
                  </a:lnTo>
                  <a:lnTo>
                    <a:pt x="66" y="38"/>
                  </a:lnTo>
                  <a:lnTo>
                    <a:pt x="62" y="30"/>
                  </a:lnTo>
                  <a:lnTo>
                    <a:pt x="56" y="24"/>
                  </a:lnTo>
                  <a:lnTo>
                    <a:pt x="46" y="22"/>
                  </a:lnTo>
                  <a:lnTo>
                    <a:pt x="36" y="24"/>
                  </a:lnTo>
                  <a:lnTo>
                    <a:pt x="30" y="30"/>
                  </a:lnTo>
                  <a:lnTo>
                    <a:pt x="24" y="38"/>
                  </a:lnTo>
                  <a:lnTo>
                    <a:pt x="24" y="50"/>
                  </a:lnTo>
                  <a:lnTo>
                    <a:pt x="24" y="110"/>
                  </a:lnTo>
                  <a:lnTo>
                    <a:pt x="0" y="110"/>
                  </a:lnTo>
                  <a:lnTo>
                    <a:pt x="0" y="2"/>
                  </a:lnTo>
                  <a:close/>
                </a:path>
              </a:pathLst>
            </a:custGeom>
            <a:solidFill>
              <a:schemeClr val="bg1"/>
            </a:solidFill>
            <a:ln w="34925">
              <a:noFill/>
              <a:round/>
              <a:headEnd/>
              <a:tailEnd/>
            </a:ln>
          </p:spPr>
          <p:txBody>
            <a:bodyPr/>
            <a:lstStyle/>
            <a:p>
              <a:pPr>
                <a:buFont typeface="Arial" charset="0"/>
                <a:buNone/>
                <a:defRPr/>
              </a:pPr>
              <a:endParaRPr lang="en-US"/>
            </a:p>
          </p:txBody>
        </p:sp>
        <p:sp>
          <p:nvSpPr>
            <p:cNvPr id="28" name="Freeform 29"/>
            <p:cNvSpPr>
              <a:spLocks/>
            </p:cNvSpPr>
            <p:nvPr/>
          </p:nvSpPr>
          <p:spPr bwMode="white">
            <a:xfrm>
              <a:off x="7025010" y="2228662"/>
              <a:ext cx="185758" cy="196561"/>
            </a:xfrm>
            <a:custGeom>
              <a:avLst/>
              <a:gdLst>
                <a:gd name="T0" fmla="*/ 0 w 94"/>
                <a:gd name="T1" fmla="*/ 2147483647 h 112"/>
                <a:gd name="T2" fmla="*/ 0 w 94"/>
                <a:gd name="T3" fmla="*/ 2147483647 h 112"/>
                <a:gd name="T4" fmla="*/ 0 w 94"/>
                <a:gd name="T5" fmla="*/ 2147483647 h 112"/>
                <a:gd name="T6" fmla="*/ 0 w 94"/>
                <a:gd name="T7" fmla="*/ 2147483647 h 112"/>
                <a:gd name="T8" fmla="*/ 2147483647 w 94"/>
                <a:gd name="T9" fmla="*/ 2147483647 h 112"/>
                <a:gd name="T10" fmla="*/ 2147483647 w 94"/>
                <a:gd name="T11" fmla="*/ 2147483647 h 112"/>
                <a:gd name="T12" fmla="*/ 2147483647 w 94"/>
                <a:gd name="T13" fmla="*/ 2147483647 h 112"/>
                <a:gd name="T14" fmla="*/ 2147483647 w 94"/>
                <a:gd name="T15" fmla="*/ 2147483647 h 112"/>
                <a:gd name="T16" fmla="*/ 2147483647 w 94"/>
                <a:gd name="T17" fmla="*/ 2147483647 h 112"/>
                <a:gd name="T18" fmla="*/ 2147483647 w 94"/>
                <a:gd name="T19" fmla="*/ 2147483647 h 112"/>
                <a:gd name="T20" fmla="*/ 2147483647 w 94"/>
                <a:gd name="T21" fmla="*/ 0 h 112"/>
                <a:gd name="T22" fmla="*/ 2147483647 w 94"/>
                <a:gd name="T23" fmla="*/ 0 h 112"/>
                <a:gd name="T24" fmla="*/ 2147483647 w 94"/>
                <a:gd name="T25" fmla="*/ 2147483647 h 112"/>
                <a:gd name="T26" fmla="*/ 2147483647 w 94"/>
                <a:gd name="T27" fmla="*/ 2147483647 h 112"/>
                <a:gd name="T28" fmla="*/ 2147483647 w 94"/>
                <a:gd name="T29" fmla="*/ 2147483647 h 112"/>
                <a:gd name="T30" fmla="*/ 2147483647 w 94"/>
                <a:gd name="T31" fmla="*/ 2147483647 h 112"/>
                <a:gd name="T32" fmla="*/ 2147483647 w 94"/>
                <a:gd name="T33" fmla="*/ 2147483647 h 112"/>
                <a:gd name="T34" fmla="*/ 2147483647 w 94"/>
                <a:gd name="T35" fmla="*/ 2147483647 h 112"/>
                <a:gd name="T36" fmla="*/ 2147483647 w 94"/>
                <a:gd name="T37" fmla="*/ 2147483647 h 112"/>
                <a:gd name="T38" fmla="*/ 2147483647 w 94"/>
                <a:gd name="T39" fmla="*/ 2147483647 h 112"/>
                <a:gd name="T40" fmla="*/ 2147483647 w 94"/>
                <a:gd name="T41" fmla="*/ 2147483647 h 112"/>
                <a:gd name="T42" fmla="*/ 2147483647 w 94"/>
                <a:gd name="T43" fmla="*/ 2147483647 h 112"/>
                <a:gd name="T44" fmla="*/ 2147483647 w 94"/>
                <a:gd name="T45" fmla="*/ 2147483647 h 112"/>
                <a:gd name="T46" fmla="*/ 2147483647 w 94"/>
                <a:gd name="T47" fmla="*/ 2147483647 h 112"/>
                <a:gd name="T48" fmla="*/ 2147483647 w 94"/>
                <a:gd name="T49" fmla="*/ 2147483647 h 112"/>
                <a:gd name="T50" fmla="*/ 2147483647 w 94"/>
                <a:gd name="T51" fmla="*/ 2147483647 h 112"/>
                <a:gd name="T52" fmla="*/ 2147483647 w 94"/>
                <a:gd name="T53" fmla="*/ 2147483647 h 112"/>
                <a:gd name="T54" fmla="*/ 2147483647 w 94"/>
                <a:gd name="T55" fmla="*/ 2147483647 h 112"/>
                <a:gd name="T56" fmla="*/ 2147483647 w 94"/>
                <a:gd name="T57" fmla="*/ 2147483647 h 112"/>
                <a:gd name="T58" fmla="*/ 2147483647 w 94"/>
                <a:gd name="T59" fmla="*/ 2147483647 h 112"/>
                <a:gd name="T60" fmla="*/ 2147483647 w 94"/>
                <a:gd name="T61" fmla="*/ 2147483647 h 112"/>
                <a:gd name="T62" fmla="*/ 2147483647 w 94"/>
                <a:gd name="T63" fmla="*/ 2147483647 h 112"/>
                <a:gd name="T64" fmla="*/ 2147483647 w 94"/>
                <a:gd name="T65" fmla="*/ 2147483647 h 112"/>
                <a:gd name="T66" fmla="*/ 2147483647 w 94"/>
                <a:gd name="T67" fmla="*/ 2147483647 h 112"/>
                <a:gd name="T68" fmla="*/ 2147483647 w 94"/>
                <a:gd name="T69" fmla="*/ 2147483647 h 112"/>
                <a:gd name="T70" fmla="*/ 2147483647 w 94"/>
                <a:gd name="T71" fmla="*/ 2147483647 h 112"/>
                <a:gd name="T72" fmla="*/ 2147483647 w 94"/>
                <a:gd name="T73" fmla="*/ 2147483647 h 112"/>
                <a:gd name="T74" fmla="*/ 2147483647 w 94"/>
                <a:gd name="T75" fmla="*/ 2147483647 h 112"/>
                <a:gd name="T76" fmla="*/ 2147483647 w 94"/>
                <a:gd name="T77" fmla="*/ 2147483647 h 112"/>
                <a:gd name="T78" fmla="*/ 2147483647 w 94"/>
                <a:gd name="T79" fmla="*/ 2147483647 h 112"/>
                <a:gd name="T80" fmla="*/ 2147483647 w 94"/>
                <a:gd name="T81" fmla="*/ 2147483647 h 112"/>
                <a:gd name="T82" fmla="*/ 2147483647 w 94"/>
                <a:gd name="T83" fmla="*/ 2147483647 h 112"/>
                <a:gd name="T84" fmla="*/ 2147483647 w 94"/>
                <a:gd name="T85" fmla="*/ 2147483647 h 112"/>
                <a:gd name="T86" fmla="*/ 2147483647 w 94"/>
                <a:gd name="T87" fmla="*/ 2147483647 h 112"/>
                <a:gd name="T88" fmla="*/ 2147483647 w 94"/>
                <a:gd name="T89" fmla="*/ 2147483647 h 112"/>
                <a:gd name="T90" fmla="*/ 2147483647 w 94"/>
                <a:gd name="T91" fmla="*/ 2147483647 h 112"/>
                <a:gd name="T92" fmla="*/ 2147483647 w 94"/>
                <a:gd name="T93" fmla="*/ 2147483647 h 112"/>
                <a:gd name="T94" fmla="*/ 2147483647 w 94"/>
                <a:gd name="T95" fmla="*/ 2147483647 h 112"/>
                <a:gd name="T96" fmla="*/ 2147483647 w 94"/>
                <a:gd name="T97" fmla="*/ 2147483647 h 112"/>
                <a:gd name="T98" fmla="*/ 2147483647 w 94"/>
                <a:gd name="T99" fmla="*/ 2147483647 h 112"/>
                <a:gd name="T100" fmla="*/ 2147483647 w 94"/>
                <a:gd name="T101" fmla="*/ 2147483647 h 112"/>
                <a:gd name="T102" fmla="*/ 2147483647 w 94"/>
                <a:gd name="T103" fmla="*/ 2147483647 h 112"/>
                <a:gd name="T104" fmla="*/ 2147483647 w 94"/>
                <a:gd name="T105" fmla="*/ 2147483647 h 112"/>
                <a:gd name="T106" fmla="*/ 2147483647 w 94"/>
                <a:gd name="T107" fmla="*/ 2147483647 h 112"/>
                <a:gd name="T108" fmla="*/ 2147483647 w 94"/>
                <a:gd name="T109" fmla="*/ 2147483647 h 112"/>
                <a:gd name="T110" fmla="*/ 0 w 94"/>
                <a:gd name="T111" fmla="*/ 2147483647 h 112"/>
                <a:gd name="T112" fmla="*/ 0 w 94"/>
                <a:gd name="T113" fmla="*/ 2147483647 h 112"/>
                <a:gd name="T114" fmla="*/ 0 w 94"/>
                <a:gd name="T115" fmla="*/ 2147483647 h 11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4"/>
                <a:gd name="T175" fmla="*/ 0 h 112"/>
                <a:gd name="T176" fmla="*/ 94 w 94"/>
                <a:gd name="T177" fmla="*/ 112 h 11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4" h="112">
                  <a:moveTo>
                    <a:pt x="0" y="58"/>
                  </a:moveTo>
                  <a:lnTo>
                    <a:pt x="0" y="56"/>
                  </a:lnTo>
                  <a:lnTo>
                    <a:pt x="0" y="46"/>
                  </a:lnTo>
                  <a:lnTo>
                    <a:pt x="4" y="34"/>
                  </a:lnTo>
                  <a:lnTo>
                    <a:pt x="8" y="26"/>
                  </a:lnTo>
                  <a:lnTo>
                    <a:pt x="14" y="16"/>
                  </a:lnTo>
                  <a:lnTo>
                    <a:pt x="22" y="10"/>
                  </a:lnTo>
                  <a:lnTo>
                    <a:pt x="32" y="4"/>
                  </a:lnTo>
                  <a:lnTo>
                    <a:pt x="42" y="2"/>
                  </a:lnTo>
                  <a:lnTo>
                    <a:pt x="52" y="0"/>
                  </a:lnTo>
                  <a:lnTo>
                    <a:pt x="66" y="2"/>
                  </a:lnTo>
                  <a:lnTo>
                    <a:pt x="78" y="6"/>
                  </a:lnTo>
                  <a:lnTo>
                    <a:pt x="86" y="12"/>
                  </a:lnTo>
                  <a:lnTo>
                    <a:pt x="94" y="18"/>
                  </a:lnTo>
                  <a:lnTo>
                    <a:pt x="80" y="36"/>
                  </a:lnTo>
                  <a:lnTo>
                    <a:pt x="74" y="30"/>
                  </a:lnTo>
                  <a:lnTo>
                    <a:pt x="68" y="26"/>
                  </a:lnTo>
                  <a:lnTo>
                    <a:pt x="60" y="22"/>
                  </a:lnTo>
                  <a:lnTo>
                    <a:pt x="52" y="22"/>
                  </a:lnTo>
                  <a:lnTo>
                    <a:pt x="46" y="22"/>
                  </a:lnTo>
                  <a:lnTo>
                    <a:pt x="40" y="24"/>
                  </a:lnTo>
                  <a:lnTo>
                    <a:pt x="36" y="28"/>
                  </a:lnTo>
                  <a:lnTo>
                    <a:pt x="32" y="32"/>
                  </a:lnTo>
                  <a:lnTo>
                    <a:pt x="26" y="42"/>
                  </a:lnTo>
                  <a:lnTo>
                    <a:pt x="22" y="56"/>
                  </a:lnTo>
                  <a:lnTo>
                    <a:pt x="26" y="70"/>
                  </a:lnTo>
                  <a:lnTo>
                    <a:pt x="32" y="82"/>
                  </a:lnTo>
                  <a:lnTo>
                    <a:pt x="36" y="86"/>
                  </a:lnTo>
                  <a:lnTo>
                    <a:pt x="42" y="88"/>
                  </a:lnTo>
                  <a:lnTo>
                    <a:pt x="48" y="90"/>
                  </a:lnTo>
                  <a:lnTo>
                    <a:pt x="54" y="92"/>
                  </a:lnTo>
                  <a:lnTo>
                    <a:pt x="62" y="90"/>
                  </a:lnTo>
                  <a:lnTo>
                    <a:pt x="68" y="88"/>
                  </a:lnTo>
                  <a:lnTo>
                    <a:pt x="74" y="84"/>
                  </a:lnTo>
                  <a:lnTo>
                    <a:pt x="80" y="78"/>
                  </a:lnTo>
                  <a:lnTo>
                    <a:pt x="94" y="92"/>
                  </a:lnTo>
                  <a:lnTo>
                    <a:pt x="86" y="100"/>
                  </a:lnTo>
                  <a:lnTo>
                    <a:pt x="78" y="108"/>
                  </a:lnTo>
                  <a:lnTo>
                    <a:pt x="66" y="112"/>
                  </a:lnTo>
                  <a:lnTo>
                    <a:pt x="52" y="112"/>
                  </a:lnTo>
                  <a:lnTo>
                    <a:pt x="42" y="112"/>
                  </a:lnTo>
                  <a:lnTo>
                    <a:pt x="32" y="108"/>
                  </a:lnTo>
                  <a:lnTo>
                    <a:pt x="22" y="104"/>
                  </a:lnTo>
                  <a:lnTo>
                    <a:pt x="14" y="96"/>
                  </a:lnTo>
                  <a:lnTo>
                    <a:pt x="8" y="88"/>
                  </a:lnTo>
                  <a:lnTo>
                    <a:pt x="4" y="78"/>
                  </a:lnTo>
                  <a:lnTo>
                    <a:pt x="0" y="68"/>
                  </a:lnTo>
                  <a:lnTo>
                    <a:pt x="0" y="58"/>
                  </a:lnTo>
                  <a:close/>
                </a:path>
              </a:pathLst>
            </a:custGeom>
            <a:solidFill>
              <a:schemeClr val="bg1"/>
            </a:solidFill>
            <a:ln w="34925">
              <a:noFill/>
              <a:round/>
              <a:headEnd/>
              <a:tailEnd/>
            </a:ln>
          </p:spPr>
          <p:txBody>
            <a:bodyPr/>
            <a:lstStyle/>
            <a:p>
              <a:pPr>
                <a:buFont typeface="Arial" charset="0"/>
                <a:buNone/>
                <a:defRPr/>
              </a:pPr>
              <a:endParaRPr lang="en-US"/>
            </a:p>
          </p:txBody>
        </p:sp>
        <p:sp>
          <p:nvSpPr>
            <p:cNvPr id="29" name="Freeform 30"/>
            <p:cNvSpPr>
              <a:spLocks noEditPoints="1"/>
            </p:cNvSpPr>
            <p:nvPr/>
          </p:nvSpPr>
          <p:spPr bwMode="white">
            <a:xfrm>
              <a:off x="7238127" y="2228662"/>
              <a:ext cx="197278" cy="196561"/>
            </a:xfrm>
            <a:custGeom>
              <a:avLst/>
              <a:gdLst>
                <a:gd name="T0" fmla="*/ 0 w 100"/>
                <a:gd name="T1" fmla="*/ 2147483647 h 112"/>
                <a:gd name="T2" fmla="*/ 0 w 100"/>
                <a:gd name="T3" fmla="*/ 2147483647 h 112"/>
                <a:gd name="T4" fmla="*/ 0 w 100"/>
                <a:gd name="T5" fmla="*/ 2147483647 h 112"/>
                <a:gd name="T6" fmla="*/ 0 w 100"/>
                <a:gd name="T7" fmla="*/ 2147483647 h 112"/>
                <a:gd name="T8" fmla="*/ 2147483647 w 100"/>
                <a:gd name="T9" fmla="*/ 2147483647 h 112"/>
                <a:gd name="T10" fmla="*/ 2147483647 w 100"/>
                <a:gd name="T11" fmla="*/ 2147483647 h 112"/>
                <a:gd name="T12" fmla="*/ 2147483647 w 100"/>
                <a:gd name="T13" fmla="*/ 2147483647 h 112"/>
                <a:gd name="T14" fmla="*/ 2147483647 w 100"/>
                <a:gd name="T15" fmla="*/ 2147483647 h 112"/>
                <a:gd name="T16" fmla="*/ 2147483647 w 100"/>
                <a:gd name="T17" fmla="*/ 2147483647 h 112"/>
                <a:gd name="T18" fmla="*/ 2147483647 w 100"/>
                <a:gd name="T19" fmla="*/ 2147483647 h 112"/>
                <a:gd name="T20" fmla="*/ 2147483647 w 100"/>
                <a:gd name="T21" fmla="*/ 0 h 112"/>
                <a:gd name="T22" fmla="*/ 2147483647 w 100"/>
                <a:gd name="T23" fmla="*/ 0 h 112"/>
                <a:gd name="T24" fmla="*/ 2147483647 w 100"/>
                <a:gd name="T25" fmla="*/ 2147483647 h 112"/>
                <a:gd name="T26" fmla="*/ 2147483647 w 100"/>
                <a:gd name="T27" fmla="*/ 2147483647 h 112"/>
                <a:gd name="T28" fmla="*/ 2147483647 w 100"/>
                <a:gd name="T29" fmla="*/ 2147483647 h 112"/>
                <a:gd name="T30" fmla="*/ 2147483647 w 100"/>
                <a:gd name="T31" fmla="*/ 2147483647 h 112"/>
                <a:gd name="T32" fmla="*/ 2147483647 w 100"/>
                <a:gd name="T33" fmla="*/ 2147483647 h 112"/>
                <a:gd name="T34" fmla="*/ 2147483647 w 100"/>
                <a:gd name="T35" fmla="*/ 2147483647 h 112"/>
                <a:gd name="T36" fmla="*/ 2147483647 w 100"/>
                <a:gd name="T37" fmla="*/ 2147483647 h 112"/>
                <a:gd name="T38" fmla="*/ 2147483647 w 100"/>
                <a:gd name="T39" fmla="*/ 2147483647 h 112"/>
                <a:gd name="T40" fmla="*/ 2147483647 w 100"/>
                <a:gd name="T41" fmla="*/ 2147483647 h 112"/>
                <a:gd name="T42" fmla="*/ 2147483647 w 100"/>
                <a:gd name="T43" fmla="*/ 2147483647 h 112"/>
                <a:gd name="T44" fmla="*/ 2147483647 w 100"/>
                <a:gd name="T45" fmla="*/ 2147483647 h 112"/>
                <a:gd name="T46" fmla="*/ 2147483647 w 100"/>
                <a:gd name="T47" fmla="*/ 2147483647 h 112"/>
                <a:gd name="T48" fmla="*/ 2147483647 w 100"/>
                <a:gd name="T49" fmla="*/ 2147483647 h 112"/>
                <a:gd name="T50" fmla="*/ 2147483647 w 100"/>
                <a:gd name="T51" fmla="*/ 2147483647 h 112"/>
                <a:gd name="T52" fmla="*/ 2147483647 w 100"/>
                <a:gd name="T53" fmla="*/ 2147483647 h 112"/>
                <a:gd name="T54" fmla="*/ 2147483647 w 100"/>
                <a:gd name="T55" fmla="*/ 2147483647 h 112"/>
                <a:gd name="T56" fmla="*/ 2147483647 w 100"/>
                <a:gd name="T57" fmla="*/ 2147483647 h 112"/>
                <a:gd name="T58" fmla="*/ 2147483647 w 100"/>
                <a:gd name="T59" fmla="*/ 2147483647 h 112"/>
                <a:gd name="T60" fmla="*/ 2147483647 w 100"/>
                <a:gd name="T61" fmla="*/ 2147483647 h 112"/>
                <a:gd name="T62" fmla="*/ 2147483647 w 100"/>
                <a:gd name="T63" fmla="*/ 2147483647 h 112"/>
                <a:gd name="T64" fmla="*/ 2147483647 w 100"/>
                <a:gd name="T65" fmla="*/ 2147483647 h 112"/>
                <a:gd name="T66" fmla="*/ 2147483647 w 100"/>
                <a:gd name="T67" fmla="*/ 2147483647 h 112"/>
                <a:gd name="T68" fmla="*/ 2147483647 w 100"/>
                <a:gd name="T69" fmla="*/ 2147483647 h 112"/>
                <a:gd name="T70" fmla="*/ 2147483647 w 100"/>
                <a:gd name="T71" fmla="*/ 2147483647 h 112"/>
                <a:gd name="T72" fmla="*/ 2147483647 w 100"/>
                <a:gd name="T73" fmla="*/ 2147483647 h 112"/>
                <a:gd name="T74" fmla="*/ 2147483647 w 100"/>
                <a:gd name="T75" fmla="*/ 2147483647 h 112"/>
                <a:gd name="T76" fmla="*/ 2147483647 w 100"/>
                <a:gd name="T77" fmla="*/ 2147483647 h 112"/>
                <a:gd name="T78" fmla="*/ 2147483647 w 100"/>
                <a:gd name="T79" fmla="*/ 2147483647 h 112"/>
                <a:gd name="T80" fmla="*/ 2147483647 w 100"/>
                <a:gd name="T81" fmla="*/ 2147483647 h 112"/>
                <a:gd name="T82" fmla="*/ 2147483647 w 100"/>
                <a:gd name="T83" fmla="*/ 2147483647 h 112"/>
                <a:gd name="T84" fmla="*/ 2147483647 w 100"/>
                <a:gd name="T85" fmla="*/ 2147483647 h 112"/>
                <a:gd name="T86" fmla="*/ 2147483647 w 100"/>
                <a:gd name="T87" fmla="*/ 2147483647 h 112"/>
                <a:gd name="T88" fmla="*/ 2147483647 w 100"/>
                <a:gd name="T89" fmla="*/ 2147483647 h 112"/>
                <a:gd name="T90" fmla="*/ 2147483647 w 100"/>
                <a:gd name="T91" fmla="*/ 2147483647 h 112"/>
                <a:gd name="T92" fmla="*/ 2147483647 w 100"/>
                <a:gd name="T93" fmla="*/ 2147483647 h 112"/>
                <a:gd name="T94" fmla="*/ 0 w 100"/>
                <a:gd name="T95" fmla="*/ 2147483647 h 112"/>
                <a:gd name="T96" fmla="*/ 0 w 100"/>
                <a:gd name="T97" fmla="*/ 2147483647 h 112"/>
                <a:gd name="T98" fmla="*/ 2147483647 w 100"/>
                <a:gd name="T99" fmla="*/ 2147483647 h 112"/>
                <a:gd name="T100" fmla="*/ 2147483647 w 100"/>
                <a:gd name="T101" fmla="*/ 2147483647 h 112"/>
                <a:gd name="T102" fmla="*/ 2147483647 w 100"/>
                <a:gd name="T103" fmla="*/ 2147483647 h 112"/>
                <a:gd name="T104" fmla="*/ 2147483647 w 100"/>
                <a:gd name="T105" fmla="*/ 2147483647 h 112"/>
                <a:gd name="T106" fmla="*/ 2147483647 w 100"/>
                <a:gd name="T107" fmla="*/ 2147483647 h 112"/>
                <a:gd name="T108" fmla="*/ 2147483647 w 100"/>
                <a:gd name="T109" fmla="*/ 2147483647 h 112"/>
                <a:gd name="T110" fmla="*/ 2147483647 w 100"/>
                <a:gd name="T111" fmla="*/ 2147483647 h 112"/>
                <a:gd name="T112" fmla="*/ 2147483647 w 100"/>
                <a:gd name="T113" fmla="*/ 2147483647 h 112"/>
                <a:gd name="T114" fmla="*/ 2147483647 w 100"/>
                <a:gd name="T115" fmla="*/ 2147483647 h 112"/>
                <a:gd name="T116" fmla="*/ 2147483647 w 100"/>
                <a:gd name="T117" fmla="*/ 2147483647 h 112"/>
                <a:gd name="T118" fmla="*/ 2147483647 w 100"/>
                <a:gd name="T119" fmla="*/ 2147483647 h 112"/>
                <a:gd name="T120" fmla="*/ 2147483647 w 100"/>
                <a:gd name="T121" fmla="*/ 2147483647 h 112"/>
                <a:gd name="T122" fmla="*/ 2147483647 w 100"/>
                <a:gd name="T123" fmla="*/ 2147483647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
                <a:gd name="T187" fmla="*/ 0 h 112"/>
                <a:gd name="T188" fmla="*/ 100 w 100"/>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 h="112">
                  <a:moveTo>
                    <a:pt x="0" y="56"/>
                  </a:moveTo>
                  <a:lnTo>
                    <a:pt x="0" y="56"/>
                  </a:lnTo>
                  <a:lnTo>
                    <a:pt x="0" y="46"/>
                  </a:lnTo>
                  <a:lnTo>
                    <a:pt x="4" y="34"/>
                  </a:lnTo>
                  <a:lnTo>
                    <a:pt x="8" y="26"/>
                  </a:lnTo>
                  <a:lnTo>
                    <a:pt x="14" y="16"/>
                  </a:lnTo>
                  <a:lnTo>
                    <a:pt x="22" y="10"/>
                  </a:lnTo>
                  <a:lnTo>
                    <a:pt x="30" y="4"/>
                  </a:lnTo>
                  <a:lnTo>
                    <a:pt x="40" y="2"/>
                  </a:lnTo>
                  <a:lnTo>
                    <a:pt x="50" y="0"/>
                  </a:lnTo>
                  <a:lnTo>
                    <a:pt x="62" y="2"/>
                  </a:lnTo>
                  <a:lnTo>
                    <a:pt x="72" y="4"/>
                  </a:lnTo>
                  <a:lnTo>
                    <a:pt x="80" y="10"/>
                  </a:lnTo>
                  <a:lnTo>
                    <a:pt x="88" y="18"/>
                  </a:lnTo>
                  <a:lnTo>
                    <a:pt x="94" y="26"/>
                  </a:lnTo>
                  <a:lnTo>
                    <a:pt x="98" y="36"/>
                  </a:lnTo>
                  <a:lnTo>
                    <a:pt x="100" y="46"/>
                  </a:lnTo>
                  <a:lnTo>
                    <a:pt x="100" y="58"/>
                  </a:lnTo>
                  <a:lnTo>
                    <a:pt x="100" y="66"/>
                  </a:lnTo>
                  <a:lnTo>
                    <a:pt x="24" y="66"/>
                  </a:lnTo>
                  <a:lnTo>
                    <a:pt x="28" y="76"/>
                  </a:lnTo>
                  <a:lnTo>
                    <a:pt x="34" y="86"/>
                  </a:lnTo>
                  <a:lnTo>
                    <a:pt x="42" y="90"/>
                  </a:lnTo>
                  <a:lnTo>
                    <a:pt x="54" y="92"/>
                  </a:lnTo>
                  <a:lnTo>
                    <a:pt x="62" y="92"/>
                  </a:lnTo>
                  <a:lnTo>
                    <a:pt x="68" y="90"/>
                  </a:lnTo>
                  <a:lnTo>
                    <a:pt x="76" y="86"/>
                  </a:lnTo>
                  <a:lnTo>
                    <a:pt x="82" y="80"/>
                  </a:lnTo>
                  <a:lnTo>
                    <a:pt x="96" y="92"/>
                  </a:lnTo>
                  <a:lnTo>
                    <a:pt x="88" y="100"/>
                  </a:lnTo>
                  <a:lnTo>
                    <a:pt x="78" y="108"/>
                  </a:lnTo>
                  <a:lnTo>
                    <a:pt x="66" y="112"/>
                  </a:lnTo>
                  <a:lnTo>
                    <a:pt x="54" y="112"/>
                  </a:lnTo>
                  <a:lnTo>
                    <a:pt x="42" y="112"/>
                  </a:lnTo>
                  <a:lnTo>
                    <a:pt x="32" y="108"/>
                  </a:lnTo>
                  <a:lnTo>
                    <a:pt x="24" y="104"/>
                  </a:lnTo>
                  <a:lnTo>
                    <a:pt x="16" y="98"/>
                  </a:lnTo>
                  <a:lnTo>
                    <a:pt x="8" y="90"/>
                  </a:lnTo>
                  <a:lnTo>
                    <a:pt x="4" y="80"/>
                  </a:lnTo>
                  <a:lnTo>
                    <a:pt x="2" y="68"/>
                  </a:lnTo>
                  <a:lnTo>
                    <a:pt x="0" y="56"/>
                  </a:lnTo>
                  <a:close/>
                  <a:moveTo>
                    <a:pt x="76" y="48"/>
                  </a:moveTo>
                  <a:lnTo>
                    <a:pt x="76" y="48"/>
                  </a:lnTo>
                  <a:lnTo>
                    <a:pt x="74" y="38"/>
                  </a:lnTo>
                  <a:lnTo>
                    <a:pt x="68" y="28"/>
                  </a:lnTo>
                  <a:lnTo>
                    <a:pt x="60" y="22"/>
                  </a:lnTo>
                  <a:lnTo>
                    <a:pt x="56" y="22"/>
                  </a:lnTo>
                  <a:lnTo>
                    <a:pt x="50" y="20"/>
                  </a:lnTo>
                  <a:lnTo>
                    <a:pt x="40" y="22"/>
                  </a:lnTo>
                  <a:lnTo>
                    <a:pt x="32" y="28"/>
                  </a:lnTo>
                  <a:lnTo>
                    <a:pt x="26" y="38"/>
                  </a:lnTo>
                  <a:lnTo>
                    <a:pt x="24" y="48"/>
                  </a:lnTo>
                  <a:lnTo>
                    <a:pt x="76" y="48"/>
                  </a:lnTo>
                  <a:close/>
                </a:path>
              </a:pathLst>
            </a:custGeom>
            <a:solidFill>
              <a:schemeClr val="bg1"/>
            </a:solidFill>
            <a:ln w="34925">
              <a:noFill/>
              <a:round/>
              <a:headEnd/>
              <a:tailEnd/>
            </a:ln>
          </p:spPr>
          <p:txBody>
            <a:bodyPr/>
            <a:lstStyle/>
            <a:p>
              <a:pPr>
                <a:buFont typeface="Arial" charset="0"/>
                <a:buNone/>
                <a:defRPr/>
              </a:pPr>
              <a:endParaRPr lang="en-US"/>
            </a:p>
          </p:txBody>
        </p:sp>
        <p:sp>
          <p:nvSpPr>
            <p:cNvPr id="30" name="Rectangle 31"/>
            <p:cNvSpPr>
              <a:spLocks noChangeArrowheads="1"/>
            </p:cNvSpPr>
            <p:nvPr/>
          </p:nvSpPr>
          <p:spPr bwMode="white">
            <a:xfrm>
              <a:off x="7475725" y="2371615"/>
              <a:ext cx="50399" cy="50858"/>
            </a:xfrm>
            <a:prstGeom prst="rect">
              <a:avLst/>
            </a:prstGeom>
            <a:solidFill>
              <a:schemeClr val="bg1"/>
            </a:solidFill>
            <a:ln w="34925">
              <a:noFill/>
              <a:miter lim="800000"/>
              <a:headEnd/>
              <a:tailEnd/>
            </a:ln>
          </p:spPr>
          <p:txBody>
            <a:bodyPr lIns="91427" tIns="45713" rIns="91427" bIns="45713"/>
            <a:lstStyle/>
            <a:p>
              <a:pPr>
                <a:defRPr/>
              </a:pPr>
              <a:endParaRPr lang="en-US" sz="1800" b="0" dirty="0">
                <a:solidFill>
                  <a:schemeClr val="bg1"/>
                </a:solidFill>
                <a:latin typeface="Arial" charset="0"/>
              </a:endParaRPr>
            </a:p>
          </p:txBody>
        </p:sp>
        <p:sp>
          <p:nvSpPr>
            <p:cNvPr id="31" name="Freeform 32"/>
            <p:cNvSpPr>
              <a:spLocks noEditPoints="1"/>
            </p:cNvSpPr>
            <p:nvPr/>
          </p:nvSpPr>
          <p:spPr bwMode="white">
            <a:xfrm>
              <a:off x="7510284" y="2216290"/>
              <a:ext cx="103679" cy="96219"/>
            </a:xfrm>
            <a:custGeom>
              <a:avLst/>
              <a:gdLst>
                <a:gd name="T0" fmla="*/ 2147483647 w 52"/>
                <a:gd name="T1" fmla="*/ 2147483647 h 54"/>
                <a:gd name="T2" fmla="*/ 2147483647 w 52"/>
                <a:gd name="T3" fmla="*/ 2147483647 h 54"/>
                <a:gd name="T4" fmla="*/ 2147483647 w 52"/>
                <a:gd name="T5" fmla="*/ 2147483647 h 54"/>
                <a:gd name="T6" fmla="*/ 2147483647 w 52"/>
                <a:gd name="T7" fmla="*/ 2147483647 h 54"/>
                <a:gd name="T8" fmla="*/ 2147483647 w 52"/>
                <a:gd name="T9" fmla="*/ 2147483647 h 54"/>
                <a:gd name="T10" fmla="*/ 2147483647 w 52"/>
                <a:gd name="T11" fmla="*/ 0 h 54"/>
                <a:gd name="T12" fmla="*/ 2147483647 w 52"/>
                <a:gd name="T13" fmla="*/ 2147483647 h 54"/>
                <a:gd name="T14" fmla="*/ 0 w 52"/>
                <a:gd name="T15" fmla="*/ 2147483647 h 54"/>
                <a:gd name="T16" fmla="*/ 2147483647 w 52"/>
                <a:gd name="T17" fmla="*/ 2147483647 h 54"/>
                <a:gd name="T18" fmla="*/ 2147483647 w 52"/>
                <a:gd name="T19" fmla="*/ 2147483647 h 54"/>
                <a:gd name="T20" fmla="*/ 2147483647 w 52"/>
                <a:gd name="T21" fmla="*/ 2147483647 h 54"/>
                <a:gd name="T22" fmla="*/ 2147483647 w 52"/>
                <a:gd name="T23" fmla="*/ 2147483647 h 54"/>
                <a:gd name="T24" fmla="*/ 2147483647 w 52"/>
                <a:gd name="T25" fmla="*/ 2147483647 h 54"/>
                <a:gd name="T26" fmla="*/ 2147483647 w 52"/>
                <a:gd name="T27" fmla="*/ 2147483647 h 54"/>
                <a:gd name="T28" fmla="*/ 2147483647 w 52"/>
                <a:gd name="T29" fmla="*/ 2147483647 h 54"/>
                <a:gd name="T30" fmla="*/ 2147483647 w 52"/>
                <a:gd name="T31" fmla="*/ 2147483647 h 54"/>
                <a:gd name="T32" fmla="*/ 2147483647 w 52"/>
                <a:gd name="T33" fmla="*/ 2147483647 h 54"/>
                <a:gd name="T34" fmla="*/ 2147483647 w 52"/>
                <a:gd name="T35" fmla="*/ 2147483647 h 54"/>
                <a:gd name="T36" fmla="*/ 2147483647 w 52"/>
                <a:gd name="T37" fmla="*/ 2147483647 h 54"/>
                <a:gd name="T38" fmla="*/ 2147483647 w 52"/>
                <a:gd name="T39" fmla="*/ 2147483647 h 54"/>
                <a:gd name="T40" fmla="*/ 2147483647 w 52"/>
                <a:gd name="T41" fmla="*/ 2147483647 h 54"/>
                <a:gd name="T42" fmla="*/ 2147483647 w 52"/>
                <a:gd name="T43" fmla="*/ 2147483647 h 54"/>
                <a:gd name="T44" fmla="*/ 2147483647 w 52"/>
                <a:gd name="T45" fmla="*/ 2147483647 h 54"/>
                <a:gd name="T46" fmla="*/ 2147483647 w 52"/>
                <a:gd name="T47" fmla="*/ 2147483647 h 54"/>
                <a:gd name="T48" fmla="*/ 2147483647 w 52"/>
                <a:gd name="T49" fmla="*/ 2147483647 h 54"/>
                <a:gd name="T50" fmla="*/ 2147483647 w 52"/>
                <a:gd name="T51" fmla="*/ 2147483647 h 54"/>
                <a:gd name="T52" fmla="*/ 2147483647 w 52"/>
                <a:gd name="T53" fmla="*/ 2147483647 h 54"/>
                <a:gd name="T54" fmla="*/ 2147483647 w 52"/>
                <a:gd name="T55" fmla="*/ 2147483647 h 54"/>
                <a:gd name="T56" fmla="*/ 2147483647 w 52"/>
                <a:gd name="T57" fmla="*/ 2147483647 h 54"/>
                <a:gd name="T58" fmla="*/ 2147483647 w 52"/>
                <a:gd name="T59" fmla="*/ 2147483647 h 54"/>
                <a:gd name="T60" fmla="*/ 2147483647 w 52"/>
                <a:gd name="T61" fmla="*/ 2147483647 h 54"/>
                <a:gd name="T62" fmla="*/ 2147483647 w 52"/>
                <a:gd name="T63" fmla="*/ 2147483647 h 54"/>
                <a:gd name="T64" fmla="*/ 2147483647 w 52"/>
                <a:gd name="T65" fmla="*/ 2147483647 h 54"/>
                <a:gd name="T66" fmla="*/ 2147483647 w 52"/>
                <a:gd name="T67" fmla="*/ 2147483647 h 54"/>
                <a:gd name="T68" fmla="*/ 2147483647 w 52"/>
                <a:gd name="T69" fmla="*/ 2147483647 h 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
                <a:gd name="T106" fmla="*/ 0 h 54"/>
                <a:gd name="T107" fmla="*/ 52 w 52"/>
                <a:gd name="T108" fmla="*/ 54 h 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 h="54">
                  <a:moveTo>
                    <a:pt x="26" y="54"/>
                  </a:moveTo>
                  <a:lnTo>
                    <a:pt x="26" y="54"/>
                  </a:lnTo>
                  <a:lnTo>
                    <a:pt x="36" y="52"/>
                  </a:lnTo>
                  <a:lnTo>
                    <a:pt x="46" y="46"/>
                  </a:lnTo>
                  <a:lnTo>
                    <a:pt x="50" y="38"/>
                  </a:lnTo>
                  <a:lnTo>
                    <a:pt x="52" y="26"/>
                  </a:lnTo>
                  <a:lnTo>
                    <a:pt x="50" y="16"/>
                  </a:lnTo>
                  <a:lnTo>
                    <a:pt x="46" y="8"/>
                  </a:lnTo>
                  <a:lnTo>
                    <a:pt x="36" y="2"/>
                  </a:lnTo>
                  <a:lnTo>
                    <a:pt x="26" y="0"/>
                  </a:lnTo>
                  <a:lnTo>
                    <a:pt x="16" y="2"/>
                  </a:lnTo>
                  <a:lnTo>
                    <a:pt x="8" y="8"/>
                  </a:lnTo>
                  <a:lnTo>
                    <a:pt x="2" y="16"/>
                  </a:lnTo>
                  <a:lnTo>
                    <a:pt x="0" y="26"/>
                  </a:lnTo>
                  <a:lnTo>
                    <a:pt x="2" y="38"/>
                  </a:lnTo>
                  <a:lnTo>
                    <a:pt x="8" y="46"/>
                  </a:lnTo>
                  <a:lnTo>
                    <a:pt x="16" y="52"/>
                  </a:lnTo>
                  <a:lnTo>
                    <a:pt x="26" y="54"/>
                  </a:lnTo>
                  <a:close/>
                  <a:moveTo>
                    <a:pt x="26" y="50"/>
                  </a:moveTo>
                  <a:lnTo>
                    <a:pt x="26" y="50"/>
                  </a:lnTo>
                  <a:lnTo>
                    <a:pt x="18" y="48"/>
                  </a:lnTo>
                  <a:lnTo>
                    <a:pt x="10" y="42"/>
                  </a:lnTo>
                  <a:lnTo>
                    <a:pt x="6" y="36"/>
                  </a:lnTo>
                  <a:lnTo>
                    <a:pt x="4" y="26"/>
                  </a:lnTo>
                  <a:lnTo>
                    <a:pt x="6" y="18"/>
                  </a:lnTo>
                  <a:lnTo>
                    <a:pt x="10" y="12"/>
                  </a:lnTo>
                  <a:lnTo>
                    <a:pt x="18" y="6"/>
                  </a:lnTo>
                  <a:lnTo>
                    <a:pt x="26" y="4"/>
                  </a:lnTo>
                  <a:lnTo>
                    <a:pt x="36" y="6"/>
                  </a:lnTo>
                  <a:lnTo>
                    <a:pt x="42" y="12"/>
                  </a:lnTo>
                  <a:lnTo>
                    <a:pt x="48" y="18"/>
                  </a:lnTo>
                  <a:lnTo>
                    <a:pt x="48" y="26"/>
                  </a:lnTo>
                  <a:lnTo>
                    <a:pt x="48" y="36"/>
                  </a:lnTo>
                  <a:lnTo>
                    <a:pt x="42" y="42"/>
                  </a:lnTo>
                  <a:lnTo>
                    <a:pt x="36" y="48"/>
                  </a:lnTo>
                  <a:lnTo>
                    <a:pt x="26" y="50"/>
                  </a:lnTo>
                  <a:close/>
                  <a:moveTo>
                    <a:pt x="30" y="28"/>
                  </a:moveTo>
                  <a:lnTo>
                    <a:pt x="30" y="28"/>
                  </a:lnTo>
                  <a:lnTo>
                    <a:pt x="36" y="26"/>
                  </a:lnTo>
                  <a:lnTo>
                    <a:pt x="38" y="24"/>
                  </a:lnTo>
                  <a:lnTo>
                    <a:pt x="40" y="20"/>
                  </a:lnTo>
                  <a:lnTo>
                    <a:pt x="38" y="16"/>
                  </a:lnTo>
                  <a:lnTo>
                    <a:pt x="36" y="14"/>
                  </a:lnTo>
                  <a:lnTo>
                    <a:pt x="30" y="12"/>
                  </a:lnTo>
                  <a:lnTo>
                    <a:pt x="16" y="12"/>
                  </a:lnTo>
                  <a:lnTo>
                    <a:pt x="16" y="42"/>
                  </a:lnTo>
                  <a:lnTo>
                    <a:pt x="20" y="42"/>
                  </a:lnTo>
                  <a:lnTo>
                    <a:pt x="20" y="28"/>
                  </a:lnTo>
                  <a:lnTo>
                    <a:pt x="26" y="28"/>
                  </a:lnTo>
                  <a:lnTo>
                    <a:pt x="34" y="42"/>
                  </a:lnTo>
                  <a:lnTo>
                    <a:pt x="40" y="42"/>
                  </a:lnTo>
                  <a:lnTo>
                    <a:pt x="30" y="28"/>
                  </a:lnTo>
                  <a:close/>
                  <a:moveTo>
                    <a:pt x="20" y="24"/>
                  </a:moveTo>
                  <a:lnTo>
                    <a:pt x="20" y="16"/>
                  </a:lnTo>
                  <a:lnTo>
                    <a:pt x="28" y="16"/>
                  </a:lnTo>
                  <a:lnTo>
                    <a:pt x="34" y="18"/>
                  </a:lnTo>
                  <a:lnTo>
                    <a:pt x="36" y="20"/>
                  </a:lnTo>
                  <a:lnTo>
                    <a:pt x="34" y="22"/>
                  </a:lnTo>
                  <a:lnTo>
                    <a:pt x="32" y="24"/>
                  </a:lnTo>
                  <a:lnTo>
                    <a:pt x="26" y="24"/>
                  </a:lnTo>
                  <a:lnTo>
                    <a:pt x="20" y="24"/>
                  </a:lnTo>
                  <a:close/>
                </a:path>
              </a:pathLst>
            </a:custGeom>
            <a:solidFill>
              <a:schemeClr val="bg1"/>
            </a:solidFill>
            <a:ln w="34925">
              <a:noFill/>
              <a:round/>
              <a:headEnd/>
              <a:tailEnd/>
            </a:ln>
          </p:spPr>
          <p:txBody>
            <a:bodyPr/>
            <a:lstStyle/>
            <a:p>
              <a:pPr>
                <a:buFont typeface="Arial" charset="0"/>
                <a:buNone/>
                <a:defRPr/>
              </a:pPr>
              <a:endParaRPr lang="en-US"/>
            </a:p>
          </p:txBody>
        </p:sp>
      </p:grpSp>
      <p:pic>
        <p:nvPicPr>
          <p:cNvPr id="50" name="Picture 49" descr="BVLogo2010_STACKED_RGB_blue_white.emf"/>
          <p:cNvPicPr>
            <a:picLocks noChangeAspect="1"/>
          </p:cNvPicPr>
          <p:nvPr userDrawn="1"/>
        </p:nvPicPr>
        <p:blipFill>
          <a:blip r:embed="rId2" cstate="print"/>
          <a:stretch>
            <a:fillRect/>
          </a:stretch>
        </p:blipFill>
        <p:spPr>
          <a:xfrm>
            <a:off x="3410015" y="4948214"/>
            <a:ext cx="2323971" cy="908354"/>
          </a:xfrm>
          <a:prstGeom prst="rect">
            <a:avLst/>
          </a:prstGeom>
        </p:spPr>
      </p:pic>
      <p:sp>
        <p:nvSpPr>
          <p:cNvPr id="2" name="TextBox 1"/>
          <p:cNvSpPr txBox="1"/>
          <p:nvPr userDrawn="1"/>
        </p:nvSpPr>
        <p:spPr>
          <a:xfrm>
            <a:off x="3859249" y="6030242"/>
            <a:ext cx="1425503" cy="369332"/>
          </a:xfrm>
          <a:prstGeom prst="rect">
            <a:avLst/>
          </a:prstGeom>
          <a:noFill/>
        </p:spPr>
        <p:txBody>
          <a:bodyPr wrap="none" rtlCol="0">
            <a:spAutoFit/>
          </a:bodyPr>
          <a:lstStyle/>
          <a:p>
            <a:pPr algn="ctr"/>
            <a:r>
              <a:rPr lang="en-US" sz="1800" b="0" dirty="0" err="1" smtClean="0">
                <a:solidFill>
                  <a:schemeClr val="tx2"/>
                </a:solidFill>
              </a:rPr>
              <a:t>www.bv.com</a:t>
            </a:r>
            <a:endParaRPr lang="en-US" sz="1800" b="0" dirty="0">
              <a:solidFill>
                <a:schemeClr val="tx2"/>
              </a:solidFill>
            </a:endParaRPr>
          </a:p>
        </p:txBody>
      </p:sp>
      <p:pic>
        <p:nvPicPr>
          <p:cNvPr id="34" name="Picture 33" descr="Together transparent.png"/>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885638" y="2446036"/>
            <a:ext cx="7871113" cy="1993301"/>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F5E629DE-F6A8-4D3C-B27C-F753B4987CFE}" type="datetime1">
              <a:rPr lang="en-US" smtClean="0"/>
              <a:pPr>
                <a:defRPr/>
              </a:pPr>
              <a:t>7/4/2013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Implementing THP  |</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162050" y="1947863"/>
            <a:ext cx="7454900" cy="2027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26</a:t>
            </a:r>
            <a:r>
              <a:rPr lang="en-US" baseline="30000"/>
              <a:t>th</a:t>
            </a:r>
            <a:r>
              <a:rPr lang="en-US"/>
              <a:t> January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B&amp;V</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1 Divider - Title and Subhead">
    <p:spTree>
      <p:nvGrpSpPr>
        <p:cNvPr id="1" name=""/>
        <p:cNvGrpSpPr/>
        <p:nvPr/>
      </p:nvGrpSpPr>
      <p:grpSpPr>
        <a:xfrm>
          <a:off x="0" y="0"/>
          <a:ext cx="0" cy="0"/>
          <a:chOff x="0" y="0"/>
          <a:chExt cx="0" cy="0"/>
        </a:xfrm>
      </p:grpSpPr>
      <p:sp>
        <p:nvSpPr>
          <p:cNvPr id="8" name="Rectangle 3"/>
          <p:cNvSpPr>
            <a:spLocks noGrp="1" noChangeArrowheads="1"/>
          </p:cNvSpPr>
          <p:nvPr>
            <p:ph type="title"/>
          </p:nvPr>
        </p:nvSpPr>
        <p:spPr bwMode="black">
          <a:xfrm>
            <a:off x="1157288" y="1371601"/>
            <a:ext cx="7403091"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7" name="Text Placeholder 3"/>
          <p:cNvSpPr>
            <a:spLocks noGrp="1"/>
          </p:cNvSpPr>
          <p:nvPr>
            <p:ph type="body" sz="quarter" idx="11"/>
          </p:nvPr>
        </p:nvSpPr>
        <p:spPr>
          <a:xfrm>
            <a:off x="1157915" y="5151260"/>
            <a:ext cx="3430919" cy="541338"/>
          </a:xfrm>
          <a:prstGeom prst="rect">
            <a:avLst/>
          </a:prstGeom>
        </p:spPr>
        <p:txBody>
          <a:bodyPr lIns="0" tIns="0" rIns="0" bIns="0" anchor="b" anchorCtr="0"/>
          <a:lstStyle>
            <a:lvl1pPr marL="0" indent="0" algn="l">
              <a:lnSpc>
                <a:spcPct val="70000"/>
              </a:lnSpc>
              <a:spcBef>
                <a:spcPts val="0"/>
              </a:spcBef>
              <a:buFontTx/>
              <a:buNone/>
              <a:defRPr sz="3000" b="1" cap="all" baseline="0">
                <a:solidFill>
                  <a:schemeClr val="bg1"/>
                </a:solidFill>
              </a:defRPr>
            </a:lvl1pPr>
            <a:lvl2pPr algn="l">
              <a:buFontTx/>
              <a:buNone/>
              <a:defRPr sz="3000" b="1">
                <a:solidFill>
                  <a:schemeClr val="accent1"/>
                </a:solidFill>
              </a:defRPr>
            </a:lvl2pPr>
            <a:lvl3pPr algn="l">
              <a:buFontTx/>
              <a:buNone/>
              <a:defRPr sz="3000" b="1">
                <a:solidFill>
                  <a:schemeClr val="accent1"/>
                </a:solidFill>
              </a:defRPr>
            </a:lvl3pPr>
            <a:lvl4pPr algn="l">
              <a:buFontTx/>
              <a:buNone/>
              <a:defRPr sz="3000" b="1">
                <a:solidFill>
                  <a:schemeClr val="accent1"/>
                </a:solidFill>
              </a:defRPr>
            </a:lvl4pPr>
            <a:lvl5pPr algn="l">
              <a:buFontTx/>
              <a:buNone/>
              <a:defRPr sz="3000" b="1">
                <a:solidFill>
                  <a:schemeClr val="accent1"/>
                </a:solidFill>
              </a:defRPr>
            </a:lvl5pPr>
          </a:lstStyle>
          <a:p>
            <a:pPr lvl="0"/>
            <a:r>
              <a:rPr lang="en-US" dirty="0" smtClean="0"/>
              <a:t>Click to edit Master text styles</a:t>
            </a:r>
            <a:endParaRPr lang="en-US" dirty="0"/>
          </a:p>
        </p:txBody>
      </p:sp>
      <p:sp>
        <p:nvSpPr>
          <p:cNvPr id="9" name="Text Placeholder 6"/>
          <p:cNvSpPr>
            <a:spLocks noGrp="1"/>
          </p:cNvSpPr>
          <p:nvPr>
            <p:ph type="body" sz="quarter" idx="12"/>
          </p:nvPr>
        </p:nvSpPr>
        <p:spPr>
          <a:xfrm>
            <a:off x="4558063" y="5116756"/>
            <a:ext cx="3340100" cy="541338"/>
          </a:xfrm>
          <a:prstGeom prst="rect">
            <a:avLst/>
          </a:prstGeom>
        </p:spPr>
        <p:txBody>
          <a:bodyPr lIns="0" tIns="0" rIns="0" bIns="0" anchor="b" anchorCtr="0"/>
          <a:lstStyle>
            <a:lvl1pPr marL="0" indent="0" algn="l" defTabSz="914400" rtl="0" eaLnBrk="0" fontAlgn="base" hangingPunct="0">
              <a:lnSpc>
                <a:spcPct val="70000"/>
              </a:lnSpc>
              <a:spcBef>
                <a:spcPts val="0"/>
              </a:spcBef>
              <a:spcAft>
                <a:spcPct val="0"/>
              </a:spcAft>
              <a:buClr>
                <a:srgbClr val="005596"/>
              </a:buClr>
              <a:buFontTx/>
              <a:buNone/>
              <a:defRPr lang="en-US" sz="1400" b="1" kern="0" cap="all" baseline="0" dirty="0" smtClean="0">
                <a:solidFill>
                  <a:schemeClr val="bg1"/>
                </a:solidFill>
                <a:latin typeface="+mj-lt"/>
                <a:ea typeface="+mn-ea"/>
                <a:cs typeface="+mn-cs"/>
              </a:defRPr>
            </a:lvl1pPr>
            <a:lvl2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2pPr>
            <a:lvl3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3pPr>
            <a:lvl4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4pPr>
            <a:lvl5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5pPr>
          </a:lstStyle>
          <a:p>
            <a:pPr lvl="0"/>
            <a:r>
              <a:rPr lang="en-US" dirty="0" smtClean="0"/>
              <a:t>Click to edit Master text styles</a:t>
            </a:r>
          </a:p>
        </p:txBody>
      </p:sp>
      <p:sp>
        <p:nvSpPr>
          <p:cNvPr id="5" name="Slide Number Placeholder 2"/>
          <p:cNvSpPr>
            <a:spLocks noGrp="1"/>
          </p:cNvSpPr>
          <p:nvPr>
            <p:ph type="sldNum" sz="quarter" idx="13"/>
          </p:nvPr>
        </p:nvSpPr>
        <p:spPr>
          <a:noFill/>
        </p:spPr>
        <p:txBody>
          <a:bodyPr/>
          <a:lstStyle>
            <a:lvl1pPr>
              <a:defRPr/>
            </a:lvl1pPr>
          </a:lstStyle>
          <a:p>
            <a:pPr>
              <a:defRPr/>
            </a:pPr>
            <a:fld id="{68631753-5ED3-4E82-8A75-A972F50295AF}"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1 Divider - Title and List">
    <p:bg bwMode="gray">
      <p:bgPr>
        <a:solidFill>
          <a:schemeClr val="accent2"/>
        </a:solidFill>
        <a:effectLst/>
      </p:bgPr>
    </p:bg>
    <p:spTree>
      <p:nvGrpSpPr>
        <p:cNvPr id="1" name=""/>
        <p:cNvGrpSpPr/>
        <p:nvPr/>
      </p:nvGrpSpPr>
      <p:grpSpPr>
        <a:xfrm>
          <a:off x="0" y="0"/>
          <a:ext cx="0" cy="0"/>
          <a:chOff x="0" y="0"/>
          <a:chExt cx="0" cy="0"/>
        </a:xfrm>
      </p:grpSpPr>
      <p:sp>
        <p:nvSpPr>
          <p:cNvPr id="12" name="Title"/>
          <p:cNvSpPr>
            <a:spLocks noGrp="1" noChangeArrowheads="1"/>
          </p:cNvSpPr>
          <p:nvPr>
            <p:ph type="title"/>
          </p:nvPr>
        </p:nvSpPr>
        <p:spPr bwMode="black">
          <a:xfrm>
            <a:off x="1168400" y="1371601"/>
            <a:ext cx="7391979"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13" name="Text Placeholder"/>
          <p:cNvSpPr>
            <a:spLocks noGrp="1"/>
          </p:cNvSpPr>
          <p:nvPr>
            <p:ph type="body" sz="quarter" idx="13"/>
          </p:nvPr>
        </p:nvSpPr>
        <p:spPr>
          <a:xfrm>
            <a:off x="1168400" y="3059836"/>
            <a:ext cx="5558713" cy="3098077"/>
          </a:xfrm>
          <a:prstGeom prst="rect">
            <a:avLst/>
          </a:prstGeom>
        </p:spPr>
        <p:txBody>
          <a:bodyPr lIns="0" tIns="0" rIns="0" bIns="0"/>
          <a:lstStyle>
            <a:lvl1pPr>
              <a:lnSpc>
                <a:spcPct val="90000"/>
              </a:lnSpc>
              <a:spcBef>
                <a:spcPts val="600"/>
              </a:spcBef>
              <a:buClr>
                <a:schemeClr val="bg1"/>
              </a:buClr>
              <a:buFontTx/>
              <a:buNone/>
              <a:defRPr sz="3000">
                <a:solidFill>
                  <a:schemeClr val="bg1"/>
                </a:solidFill>
              </a:defRPr>
            </a:lvl1pPr>
          </a:lstStyle>
          <a:p>
            <a:pPr lvl="0"/>
            <a:r>
              <a:rPr lang="en-US" dirty="0" smtClean="0"/>
              <a:t>Click to edit Master text styles</a:t>
            </a:r>
            <a:endParaRPr lang="en-US" dirty="0"/>
          </a:p>
        </p:txBody>
      </p:sp>
      <p:sp>
        <p:nvSpPr>
          <p:cNvPr id="4" name="Slide Number Placeholder"/>
          <p:cNvSpPr>
            <a:spLocks noGrp="1"/>
          </p:cNvSpPr>
          <p:nvPr>
            <p:ph type="sldNum" sz="quarter" idx="14"/>
          </p:nvPr>
        </p:nvSpPr>
        <p:spPr>
          <a:noFill/>
        </p:spPr>
        <p:txBody>
          <a:bodyPr/>
          <a:lstStyle>
            <a:lvl1pPr>
              <a:defRPr/>
            </a:lvl1pPr>
          </a:lstStyle>
          <a:p>
            <a:pPr>
              <a:defRPr/>
            </a:pPr>
            <a:fld id="{21970816-0661-4B93-9942-7D3FE46D2DA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225425" y="6615113"/>
            <a:ext cx="793750" cy="228600"/>
          </a:xfrm>
          <a:prstGeom prst="rect">
            <a:avLst/>
          </a:prstGeom>
        </p:spPr>
        <p:txBody>
          <a:bodyPr/>
          <a:lstStyle>
            <a:lvl1pPr>
              <a:defRPr/>
            </a:lvl1pPr>
          </a:lstStyle>
          <a:p>
            <a:r>
              <a:rPr lang="en-US"/>
              <a:t>Page - </a:t>
            </a:r>
            <a:fld id="{594CDEB6-4567-48ED-AA87-45E6B065AA35}"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2 - Text">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2" name="Take-Away Placeholder"/>
          <p:cNvSpPr>
            <a:spLocks noGrp="1"/>
          </p:cNvSpPr>
          <p:nvPr>
            <p:ph type="body" sz="quarter" idx="19"/>
          </p:nvPr>
        </p:nvSpPr>
        <p:spPr>
          <a:xfrm>
            <a:off x="1168401"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5"/>
          </p:nvPr>
        </p:nvSpPr>
        <p:spPr>
          <a:xfrm>
            <a:off x="1139825" y="1962150"/>
            <a:ext cx="6864350" cy="3651247"/>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a:solidFill>
                  <a:schemeClr val="accent3"/>
                </a:solidFill>
              </a:defRPr>
            </a:lvl1pPr>
            <a:lvl2pPr defTabSz="914400" eaLnBrk="0" hangingPunct="0">
              <a:lnSpc>
                <a:spcPct val="90000"/>
              </a:lnSpc>
              <a:spcBef>
                <a:spcPts val="600"/>
              </a:spcBef>
              <a:buClr>
                <a:schemeClr val="bg2"/>
              </a:buClr>
              <a:buFontTx/>
              <a:buChar char="•"/>
              <a:defRPr lang="en-US" sz="2200" b="0" kern="0">
                <a:solidFill>
                  <a:schemeClr val="accent3"/>
                </a:solidFill>
              </a:defRPr>
            </a:lvl2pPr>
            <a:lvl3pPr defTabSz="914400" eaLnBrk="0" hangingPunct="0">
              <a:lnSpc>
                <a:spcPct val="90000"/>
              </a:lnSpc>
              <a:spcBef>
                <a:spcPts val="600"/>
              </a:spcBef>
              <a:buClr>
                <a:schemeClr val="bg2"/>
              </a:buClr>
              <a:buFontTx/>
              <a:buChar char="•"/>
              <a:defRPr lang="en-US" sz="2200" b="0" kern="0">
                <a:solidFill>
                  <a:schemeClr val="accent3"/>
                </a:solidFill>
              </a:defRPr>
            </a:lvl3pPr>
            <a:lvl4pPr defTabSz="914400" eaLnBrk="0" hangingPunct="0">
              <a:lnSpc>
                <a:spcPct val="90000"/>
              </a:lnSpc>
              <a:spcBef>
                <a:spcPts val="600"/>
              </a:spcBef>
              <a:buClr>
                <a:schemeClr val="bg2"/>
              </a:buClr>
              <a:buFontTx/>
              <a:buChar char="•"/>
              <a:defRPr lang="en-US" sz="2200" b="0" kern="0">
                <a:solidFill>
                  <a:schemeClr val="accent3"/>
                </a:solidFill>
              </a:defRPr>
            </a:lvl4pPr>
            <a:lvl5pPr defTabSz="914400" eaLnBrk="0" hangingPunct="0">
              <a:lnSpc>
                <a:spcPct val="90000"/>
              </a:lnSpc>
              <a:spcBef>
                <a:spcPts val="600"/>
              </a:spcBef>
              <a:buClr>
                <a:schemeClr val="bg2"/>
              </a:buClr>
              <a:buFontTx/>
              <a:buChar char="•"/>
              <a:defRPr lang="en-US" sz="2200" b="0" kern="0">
                <a:solidFill>
                  <a:schemeClr val="accent3"/>
                </a:solidFill>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102B8BF6-41F4-4E28-8A15-6B78B010B49E}"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2 - Text and Photo">
    <p:spTree>
      <p:nvGrpSpPr>
        <p:cNvPr id="1" name=""/>
        <p:cNvGrpSpPr/>
        <p:nvPr/>
      </p:nvGrpSpPr>
      <p:grpSpPr>
        <a:xfrm>
          <a:off x="0" y="0"/>
          <a:ext cx="0" cy="0"/>
          <a:chOff x="0" y="0"/>
          <a:chExt cx="0" cy="0"/>
        </a:xfrm>
      </p:grpSpPr>
      <p:sp>
        <p:nvSpPr>
          <p:cNvPr id="17" name="Caption Placeholder"/>
          <p:cNvSpPr>
            <a:spLocks noGrp="1"/>
          </p:cNvSpPr>
          <p:nvPr>
            <p:ph type="body" sz="quarter" idx="26" hasCustomPrompt="1"/>
          </p:nvPr>
        </p:nvSpPr>
        <p:spPr>
          <a:xfrm>
            <a:off x="520700" y="5180013"/>
            <a:ext cx="2352675" cy="439737"/>
          </a:xfrm>
          <a:prstGeom prst="rect">
            <a:avLst/>
          </a:prstGeom>
        </p:spPr>
        <p:txBody>
          <a:bodyPr lIns="0" tIns="91440" rIns="0" bIns="0"/>
          <a:lstStyle>
            <a:lvl1pPr algn="r">
              <a:buNone/>
              <a:defRPr lang="en-US" sz="1000" b="0" kern="0" baseline="0" dirty="0" smtClean="0">
                <a:solidFill>
                  <a:schemeClr val="accent3"/>
                </a:solidFill>
                <a:latin typeface="+mj-lt"/>
                <a:ea typeface="+mn-ea"/>
                <a:cs typeface="+mn-cs"/>
              </a:defRPr>
            </a:lvl1pPr>
          </a:lstStyle>
          <a:p>
            <a:pPr lvl="0"/>
            <a:r>
              <a:rPr lang="en-US" dirty="0" smtClean="0"/>
              <a:t>Click to edit Caption</a:t>
            </a:r>
            <a:endParaRPr lang="en-US" dirty="0"/>
          </a:p>
        </p:txBody>
      </p:sp>
      <p:sp>
        <p:nvSpPr>
          <p:cNvPr id="7" name="Picture Placeholder"/>
          <p:cNvSpPr>
            <a:spLocks noGrp="1" noChangeAspect="1"/>
          </p:cNvSpPr>
          <p:nvPr>
            <p:ph type="pic" idx="12"/>
          </p:nvPr>
        </p:nvSpPr>
        <p:spPr>
          <a:xfrm>
            <a:off x="536575" y="804863"/>
            <a:ext cx="2336800" cy="4375153"/>
          </a:xfrm>
          <a:prstGeom prst="rect">
            <a:avLst/>
          </a:prstGeom>
          <a:solidFill>
            <a:schemeClr val="bg1"/>
          </a:solidFill>
        </p:spPr>
        <p:txBody>
          <a:bodyPr/>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8" name="Take Away Placeholder"/>
          <p:cNvSpPr>
            <a:spLocks noGrp="1"/>
          </p:cNvSpPr>
          <p:nvPr>
            <p:ph type="body" sz="quarter" idx="20"/>
          </p:nvPr>
        </p:nvSpPr>
        <p:spPr>
          <a:xfrm>
            <a:off x="1168400" y="6162675"/>
            <a:ext cx="6267449" cy="549275"/>
          </a:xfrm>
          <a:prstGeom prst="rect">
            <a:avLst/>
          </a:prstGeom>
          <a:ln>
            <a:noFill/>
          </a:ln>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7"/>
          </p:nvPr>
        </p:nvSpPr>
        <p:spPr>
          <a:xfrm>
            <a:off x="3225799" y="1962150"/>
            <a:ext cx="5368926" cy="3657600"/>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baseline="0">
                <a:solidFill>
                  <a:schemeClr val="accent3"/>
                </a:solidFill>
                <a:latin typeface="Calibri" pitchFamily="34" charset="0"/>
              </a:defRPr>
            </a:lvl1pPr>
            <a:lvl2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2pPr>
            <a:lvl3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3pPr>
            <a:lvl4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4pPr>
            <a:lvl5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p:cNvSpPr>
            <a:spLocks noGrp="1"/>
          </p:cNvSpPr>
          <p:nvPr>
            <p:ph type="title" hasCustomPrompt="1"/>
          </p:nvPr>
        </p:nvSpPr>
        <p:spPr>
          <a:xfrm>
            <a:off x="3225799" y="800100"/>
            <a:ext cx="5368926"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no more than 2 lines</a:t>
            </a:r>
            <a:endParaRPr lang="en-US" dirty="0"/>
          </a:p>
        </p:txBody>
      </p:sp>
      <p:sp>
        <p:nvSpPr>
          <p:cNvPr id="12" name="Date Placeholder"/>
          <p:cNvSpPr>
            <a:spLocks noGrp="1"/>
          </p:cNvSpPr>
          <p:nvPr>
            <p:ph type="dt" sz="half" idx="23"/>
          </p:nvPr>
        </p:nvSpPr>
        <p:spPr/>
        <p:txBody>
          <a:bodyPr/>
          <a:lstStyle>
            <a:lvl1pPr algn="l">
              <a:defRPr>
                <a:solidFill>
                  <a:schemeClr val="bg2"/>
                </a:solidFill>
              </a:defRPr>
            </a:lvl1pPr>
          </a:lstStyle>
          <a:p>
            <a:fld id="{254E14AE-AAD7-4B45-9970-3A98B89566E3}" type="datetime3">
              <a:rPr lang="en-US" smtClean="0"/>
              <a:pPr/>
              <a:t>4 July 2013</a:t>
            </a:fld>
            <a:endParaRPr lang="en-US" dirty="0"/>
          </a:p>
        </p:txBody>
      </p:sp>
      <p:sp>
        <p:nvSpPr>
          <p:cNvPr id="14"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1"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2DD3DCB7-4535-4C0F-BDD6-C6F78ECBB070}"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2 - Graphic">
    <p:spTree>
      <p:nvGrpSpPr>
        <p:cNvPr id="1" name=""/>
        <p:cNvGrpSpPr/>
        <p:nvPr/>
      </p:nvGrpSpPr>
      <p:grpSpPr>
        <a:xfrm>
          <a:off x="0" y="0"/>
          <a:ext cx="0" cy="0"/>
          <a:chOff x="0" y="0"/>
          <a:chExt cx="0" cy="0"/>
        </a:xfrm>
      </p:grpSpPr>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6" name="Take Away Placeholder"/>
          <p:cNvSpPr>
            <a:spLocks noGrp="1"/>
          </p:cNvSpPr>
          <p:nvPr>
            <p:ph type="body" sz="quarter" idx="19" hasCustomPrompt="1"/>
          </p:nvPr>
        </p:nvSpPr>
        <p:spPr>
          <a:xfrm>
            <a:off x="1168400"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optional take away point</a:t>
            </a:r>
            <a:br>
              <a:rPr lang="en-US" dirty="0" smtClean="0"/>
            </a:br>
            <a:r>
              <a:rPr lang="en-US" dirty="0" smtClean="0"/>
              <a:t>Edit to be 2 lines max</a:t>
            </a:r>
          </a:p>
        </p:txBody>
      </p:sp>
      <p:sp>
        <p:nvSpPr>
          <p:cNvPr id="6" name="Content Placeholder"/>
          <p:cNvSpPr>
            <a:spLocks noGrp="1"/>
          </p:cNvSpPr>
          <p:nvPr>
            <p:ph idx="11"/>
          </p:nvPr>
        </p:nvSpPr>
        <p:spPr>
          <a:xfrm>
            <a:off x="1168400" y="1943100"/>
            <a:ext cx="6864349" cy="3760788"/>
          </a:xfrm>
          <a:prstGeom prst="rect">
            <a:avLst/>
          </a:prstGeom>
        </p:spPr>
        <p:txBody>
          <a:bodyPr/>
          <a:lstStyle>
            <a:lvl1pPr algn="l">
              <a:lnSpc>
                <a:spcPct val="90000"/>
              </a:lnSpc>
              <a:spcBef>
                <a:spcPts val="1200"/>
              </a:spcBef>
              <a:buClr>
                <a:schemeClr val="accent4"/>
              </a:buClr>
              <a:buNone/>
              <a:defRPr b="1" baseline="0">
                <a:solidFill>
                  <a:schemeClr val="accent3"/>
                </a:solidFill>
                <a:latin typeface="+mj-lt"/>
              </a:defRPr>
            </a:lvl1pPr>
            <a:lvl2pPr marL="461963" indent="-228600">
              <a:spcBef>
                <a:spcPts val="600"/>
              </a:spcBef>
              <a:spcAft>
                <a:spcPts val="0"/>
              </a:spcAft>
              <a:buClr>
                <a:schemeClr val="accent6"/>
              </a:buClr>
              <a:defRPr sz="2100" b="0">
                <a:solidFill>
                  <a:schemeClr val="accent5"/>
                </a:solidFill>
              </a:defRPr>
            </a:lvl2pPr>
            <a:lvl3pPr marL="682625" indent="-227013">
              <a:spcBef>
                <a:spcPts val="600"/>
              </a:spcBef>
              <a:spcAft>
                <a:spcPts val="0"/>
              </a:spcAft>
              <a:buClr>
                <a:schemeClr val="accent6"/>
              </a:buClr>
              <a:defRPr sz="2000" b="0">
                <a:solidFill>
                  <a:schemeClr val="accent5"/>
                </a:solidFill>
              </a:defRPr>
            </a:lvl3pPr>
            <a:lvl4pPr marL="914400" indent="-227013">
              <a:spcBef>
                <a:spcPts val="600"/>
              </a:spcBef>
              <a:spcAft>
                <a:spcPts val="0"/>
              </a:spcAft>
              <a:buClr>
                <a:schemeClr val="accent6"/>
              </a:buClr>
              <a:defRPr sz="2000" b="0">
                <a:solidFill>
                  <a:schemeClr val="accent5"/>
                </a:solidFill>
              </a:defRPr>
            </a:lvl4pPr>
            <a:lvl5pPr marL="1147763" indent="-228600">
              <a:spcBef>
                <a:spcPts val="600"/>
              </a:spcBef>
              <a:spcAft>
                <a:spcPts val="0"/>
              </a:spcAft>
              <a:buClr>
                <a:schemeClr val="accent6"/>
              </a:buClr>
              <a:defRPr sz="2000" b="0">
                <a:solidFill>
                  <a:schemeClr val="accent5"/>
                </a:solidFill>
              </a:defRPr>
            </a:lvl5pPr>
          </a:lstStyle>
          <a:p>
            <a:pPr lvl="0"/>
            <a:r>
              <a:rPr lang="en-US" dirty="0" smtClean="0"/>
              <a:t>Click to edit Master text styles</a:t>
            </a:r>
          </a:p>
        </p:txBody>
      </p:sp>
      <p:sp>
        <p:nvSpPr>
          <p:cNvPr id="7" name="Title"/>
          <p:cNvSpPr>
            <a:spLocks noGrp="1"/>
          </p:cNvSpPr>
          <p:nvPr>
            <p:ph type="title" hasCustomPrompt="1"/>
          </p:nvPr>
        </p:nvSpPr>
        <p:spPr>
          <a:xfrm>
            <a:off x="1157289" y="800100"/>
            <a:ext cx="687546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a:t>
            </a:r>
            <a:br>
              <a:rPr lang="en-US" dirty="0" smtClean="0"/>
            </a:br>
            <a:r>
              <a:rPr lang="en-US" dirty="0" smtClean="0"/>
              <a:t>no more than 2 lines</a:t>
            </a:r>
            <a:endParaRPr lang="en-US" dirty="0"/>
          </a:p>
        </p:txBody>
      </p:sp>
      <p:sp>
        <p:nvSpPr>
          <p:cNvPr id="10" name="Date Placeholder"/>
          <p:cNvSpPr>
            <a:spLocks noGrp="1"/>
          </p:cNvSpPr>
          <p:nvPr>
            <p:ph type="dt" sz="half" idx="23"/>
          </p:nvPr>
        </p:nvSpPr>
        <p:spPr/>
        <p:txBody>
          <a:bodyPr/>
          <a:lstStyle>
            <a:lvl1pPr algn="l">
              <a:defRPr>
                <a:solidFill>
                  <a:schemeClr val="bg2"/>
                </a:solidFill>
              </a:defRPr>
            </a:lvl1pPr>
          </a:lstStyle>
          <a:p>
            <a:fld id="{7E86C9E9-8D49-49F5-A905-0E4142EA3C63}" type="datetime3">
              <a:rPr lang="en-US" smtClean="0"/>
              <a:pPr/>
              <a:t>4 July 2013</a:t>
            </a:fld>
            <a:endParaRPr lang="en-US" dirty="0"/>
          </a:p>
        </p:txBody>
      </p:sp>
      <p:sp>
        <p:nvSpPr>
          <p:cNvPr id="12"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EC46059-2E7D-44A0-B918-3C6872AC896D}" type="slidenum">
              <a:rPr lang="en-US" smtClean="0"/>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2 - 2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lang="en-US" sz="2200" b="1" cap="none" baseline="0" dirty="0" smtClean="0">
                <a:solidFill>
                  <a:schemeClr val="tx2"/>
                </a:solidFill>
                <a:latin typeface="Cambria" pitchFamily="18" charset="0"/>
                <a:ea typeface="+mn-ea"/>
                <a:cs typeface="+mn-cs"/>
              </a:defRPr>
            </a:lvl1pPr>
          </a:lstStyle>
          <a:p>
            <a:pPr marL="0" lvl="0" indent="0" algn="l" rtl="0" eaLnBrk="0" fontAlgn="base" hangingPunct="0">
              <a:lnSpc>
                <a:spcPct val="80000"/>
              </a:lnSpc>
              <a:spcBef>
                <a:spcPts val="0"/>
              </a:spcBef>
              <a:spcAft>
                <a:spcPct val="0"/>
              </a:spcAft>
              <a:buClr>
                <a:srgbClr val="005596"/>
              </a:buClr>
              <a:buFontTx/>
              <a:buNone/>
            </a:pPr>
            <a:r>
              <a:rPr lang="en-US" dirty="0" smtClean="0"/>
              <a:t>Click to edit Master text styles</a:t>
            </a:r>
          </a:p>
          <a:p>
            <a:pPr marL="0" lvl="0" indent="0" algn="l" rtl="0" eaLnBrk="0" fontAlgn="base" hangingPunct="0">
              <a:lnSpc>
                <a:spcPct val="80000"/>
              </a:lnSpc>
              <a:spcBef>
                <a:spcPts val="0"/>
              </a:spcBef>
              <a:spcAft>
                <a:spcPct val="0"/>
              </a:spcAft>
              <a:buClr>
                <a:srgbClr val="005596"/>
              </a:buClr>
              <a:buFontTx/>
              <a:buNone/>
            </a:pPr>
            <a:r>
              <a:rPr lang="en-US" dirty="0" smtClean="0"/>
              <a:t>Edit to be 2 lines max</a:t>
            </a:r>
          </a:p>
        </p:txBody>
      </p:sp>
      <p:sp>
        <p:nvSpPr>
          <p:cNvPr id="16" name="Content Placeholder 2"/>
          <p:cNvSpPr>
            <a:spLocks noGrp="1"/>
          </p:cNvSpPr>
          <p:nvPr>
            <p:ph sz="half" idx="18"/>
          </p:nvPr>
        </p:nvSpPr>
        <p:spPr>
          <a:xfrm>
            <a:off x="4701146"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noProof="0" dirty="0" smtClean="0"/>
              <a:t>Second</a:t>
            </a:r>
            <a:endParaRPr lang="en-US" dirty="0" smtClean="0"/>
          </a:p>
          <a:p>
            <a:pPr lvl="2"/>
            <a:r>
              <a:rPr lang="en-US" dirty="0" smtClean="0"/>
              <a:t>Third level</a:t>
            </a:r>
          </a:p>
          <a:p>
            <a:pPr lvl="3"/>
            <a:r>
              <a:rPr lang="en-US" dirty="0" smtClean="0"/>
              <a:t>Fourth level</a:t>
            </a:r>
          </a:p>
          <a:p>
            <a:pPr lvl="4"/>
            <a:r>
              <a:rPr lang="en-US" dirty="0" smtClean="0"/>
              <a:t>Fifth level</a:t>
            </a:r>
          </a:p>
          <a:p>
            <a:pPr lvl="1"/>
            <a:endParaRPr lang="en-US" noProof="0" dirty="0" smtClean="0"/>
          </a:p>
          <a:p>
            <a:pPr lvl="2"/>
            <a:endParaRPr lang="en-US" noProof="0" dirty="0" smtClean="0"/>
          </a:p>
          <a:p>
            <a:pPr lvl="2"/>
            <a:endParaRPr lang="en-US" noProof="0" dirty="0" smtClean="0"/>
          </a:p>
        </p:txBody>
      </p:sp>
      <p:sp>
        <p:nvSpPr>
          <p:cNvPr id="4" name="Content Placeholder 1"/>
          <p:cNvSpPr>
            <a:spLocks noGrp="1"/>
          </p:cNvSpPr>
          <p:nvPr>
            <p:ph sz="half" idx="2"/>
          </p:nvPr>
        </p:nvSpPr>
        <p:spPr>
          <a:xfrm>
            <a:off x="1157288"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E73EFEBD-B042-498C-90E5-BB78B4A2DD6F}"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2"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FAC2927-35DA-4BC1-82B0-81F7C7F6B871}" type="slidenum">
              <a:rPr lang="en-US" smtClean="0"/>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2 - 3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2" name="Content Placeholder 3"/>
          <p:cNvSpPr>
            <a:spLocks noGrp="1"/>
          </p:cNvSpPr>
          <p:nvPr>
            <p:ph sz="half" idx="26"/>
          </p:nvPr>
        </p:nvSpPr>
        <p:spPr>
          <a:xfrm>
            <a:off x="6198281"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half" idx="18"/>
          </p:nvPr>
        </p:nvSpPr>
        <p:spPr>
          <a:xfrm>
            <a:off x="3677785"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1"/>
          <p:cNvSpPr>
            <a:spLocks noGrp="1"/>
          </p:cNvSpPr>
          <p:nvPr>
            <p:ph sz="half" idx="2"/>
          </p:nvPr>
        </p:nvSpPr>
        <p:spPr>
          <a:xfrm>
            <a:off x="1157288"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98A779E4-4E54-4D3F-B960-9082F30A26FA}"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2675"/>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663B8DFC-5B8A-424F-BD09-092CBECAD203}" type="slidenum">
              <a:rPr lang="en-US" smtClean="0"/>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2 - Title Only">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3E84D68D-BC94-47AA-8000-FFA2794A89B1}"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2 - Blank">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EE1C8CB5-D6EC-46EB-95FB-2CA3C55940A7}"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1 Divider - Title and Subhead">
    <p:spTree>
      <p:nvGrpSpPr>
        <p:cNvPr id="1" name=""/>
        <p:cNvGrpSpPr/>
        <p:nvPr/>
      </p:nvGrpSpPr>
      <p:grpSpPr>
        <a:xfrm>
          <a:off x="0" y="0"/>
          <a:ext cx="0" cy="0"/>
          <a:chOff x="0" y="0"/>
          <a:chExt cx="0" cy="0"/>
        </a:xfrm>
      </p:grpSpPr>
      <p:sp>
        <p:nvSpPr>
          <p:cNvPr id="8" name="Rectangle 3"/>
          <p:cNvSpPr>
            <a:spLocks noGrp="1" noChangeArrowheads="1"/>
          </p:cNvSpPr>
          <p:nvPr>
            <p:ph type="title"/>
          </p:nvPr>
        </p:nvSpPr>
        <p:spPr bwMode="black">
          <a:xfrm>
            <a:off x="1157288" y="1371601"/>
            <a:ext cx="7403091"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7" name="Text Placeholder 3"/>
          <p:cNvSpPr>
            <a:spLocks noGrp="1"/>
          </p:cNvSpPr>
          <p:nvPr>
            <p:ph type="body" sz="quarter" idx="11"/>
          </p:nvPr>
        </p:nvSpPr>
        <p:spPr>
          <a:xfrm>
            <a:off x="1157915" y="5151260"/>
            <a:ext cx="3430919" cy="541338"/>
          </a:xfrm>
          <a:prstGeom prst="rect">
            <a:avLst/>
          </a:prstGeom>
        </p:spPr>
        <p:txBody>
          <a:bodyPr lIns="0" tIns="0" rIns="0" bIns="0" anchor="b" anchorCtr="0"/>
          <a:lstStyle>
            <a:lvl1pPr marL="0" indent="0" algn="l">
              <a:lnSpc>
                <a:spcPct val="70000"/>
              </a:lnSpc>
              <a:spcBef>
                <a:spcPts val="0"/>
              </a:spcBef>
              <a:buFontTx/>
              <a:buNone/>
              <a:defRPr sz="3000" b="1" cap="all" baseline="0">
                <a:solidFill>
                  <a:schemeClr val="bg1"/>
                </a:solidFill>
              </a:defRPr>
            </a:lvl1pPr>
            <a:lvl2pPr algn="l">
              <a:buFontTx/>
              <a:buNone/>
              <a:defRPr sz="3000" b="1">
                <a:solidFill>
                  <a:schemeClr val="accent1"/>
                </a:solidFill>
              </a:defRPr>
            </a:lvl2pPr>
            <a:lvl3pPr algn="l">
              <a:buFontTx/>
              <a:buNone/>
              <a:defRPr sz="3000" b="1">
                <a:solidFill>
                  <a:schemeClr val="accent1"/>
                </a:solidFill>
              </a:defRPr>
            </a:lvl3pPr>
            <a:lvl4pPr algn="l">
              <a:buFontTx/>
              <a:buNone/>
              <a:defRPr sz="3000" b="1">
                <a:solidFill>
                  <a:schemeClr val="accent1"/>
                </a:solidFill>
              </a:defRPr>
            </a:lvl4pPr>
            <a:lvl5pPr algn="l">
              <a:buFontTx/>
              <a:buNone/>
              <a:defRPr sz="3000" b="1">
                <a:solidFill>
                  <a:schemeClr val="accent1"/>
                </a:solidFill>
              </a:defRPr>
            </a:lvl5pPr>
          </a:lstStyle>
          <a:p>
            <a:pPr lvl="0"/>
            <a:r>
              <a:rPr lang="en-US" dirty="0" smtClean="0"/>
              <a:t>Click to edit Master text styles</a:t>
            </a:r>
            <a:endParaRPr lang="en-US" dirty="0"/>
          </a:p>
        </p:txBody>
      </p:sp>
      <p:sp>
        <p:nvSpPr>
          <p:cNvPr id="9" name="Text Placeholder 6"/>
          <p:cNvSpPr>
            <a:spLocks noGrp="1"/>
          </p:cNvSpPr>
          <p:nvPr>
            <p:ph type="body" sz="quarter" idx="12"/>
          </p:nvPr>
        </p:nvSpPr>
        <p:spPr>
          <a:xfrm>
            <a:off x="4558063" y="5116756"/>
            <a:ext cx="3340100" cy="541338"/>
          </a:xfrm>
          <a:prstGeom prst="rect">
            <a:avLst/>
          </a:prstGeom>
        </p:spPr>
        <p:txBody>
          <a:bodyPr lIns="0" tIns="0" rIns="0" bIns="0" anchor="b" anchorCtr="0"/>
          <a:lstStyle>
            <a:lvl1pPr marL="0" indent="0" algn="l" defTabSz="914400" rtl="0" eaLnBrk="0" fontAlgn="base" hangingPunct="0">
              <a:lnSpc>
                <a:spcPct val="70000"/>
              </a:lnSpc>
              <a:spcBef>
                <a:spcPts val="0"/>
              </a:spcBef>
              <a:spcAft>
                <a:spcPct val="0"/>
              </a:spcAft>
              <a:buClr>
                <a:srgbClr val="005596"/>
              </a:buClr>
              <a:buFontTx/>
              <a:buNone/>
              <a:defRPr lang="en-US" sz="1400" b="1" kern="0" cap="all" baseline="0" dirty="0" smtClean="0">
                <a:solidFill>
                  <a:schemeClr val="bg1"/>
                </a:solidFill>
                <a:latin typeface="+mj-lt"/>
                <a:ea typeface="+mn-ea"/>
                <a:cs typeface="+mn-cs"/>
              </a:defRPr>
            </a:lvl1pPr>
            <a:lvl2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2pPr>
            <a:lvl3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3pPr>
            <a:lvl4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4pPr>
            <a:lvl5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5pPr>
          </a:lstStyle>
          <a:p>
            <a:pPr lvl="0"/>
            <a:r>
              <a:rPr lang="en-US" dirty="0" smtClean="0"/>
              <a:t>Click to edit Master text styles</a:t>
            </a:r>
          </a:p>
        </p:txBody>
      </p:sp>
      <p:sp>
        <p:nvSpPr>
          <p:cNvPr id="5" name="Slide Number Placeholder 2"/>
          <p:cNvSpPr>
            <a:spLocks noGrp="1"/>
          </p:cNvSpPr>
          <p:nvPr>
            <p:ph type="sldNum" sz="quarter" idx="13"/>
          </p:nvPr>
        </p:nvSpPr>
        <p:spPr>
          <a:noFill/>
        </p:spPr>
        <p:txBody>
          <a:bodyPr/>
          <a:lstStyle>
            <a:lvl1pPr>
              <a:defRPr/>
            </a:lvl1pPr>
          </a:lstStyle>
          <a:p>
            <a:pPr>
              <a:defRPr/>
            </a:pPr>
            <a:fld id="{68631753-5ED3-4E82-8A75-A972F50295AF}"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1 Divider - Title and List">
    <p:bg bwMode="gray">
      <p:bgPr>
        <a:solidFill>
          <a:schemeClr val="accent3"/>
        </a:solidFill>
        <a:effectLst/>
      </p:bgPr>
    </p:bg>
    <p:spTree>
      <p:nvGrpSpPr>
        <p:cNvPr id="1" name=""/>
        <p:cNvGrpSpPr/>
        <p:nvPr/>
      </p:nvGrpSpPr>
      <p:grpSpPr>
        <a:xfrm>
          <a:off x="0" y="0"/>
          <a:ext cx="0" cy="0"/>
          <a:chOff x="0" y="0"/>
          <a:chExt cx="0" cy="0"/>
        </a:xfrm>
      </p:grpSpPr>
      <p:sp>
        <p:nvSpPr>
          <p:cNvPr id="12" name="Title"/>
          <p:cNvSpPr>
            <a:spLocks noGrp="1" noChangeArrowheads="1"/>
          </p:cNvSpPr>
          <p:nvPr>
            <p:ph type="title"/>
          </p:nvPr>
        </p:nvSpPr>
        <p:spPr bwMode="black">
          <a:xfrm>
            <a:off x="1168400" y="1371601"/>
            <a:ext cx="7391979"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13" name="Text Placeholder"/>
          <p:cNvSpPr>
            <a:spLocks noGrp="1"/>
          </p:cNvSpPr>
          <p:nvPr>
            <p:ph type="body" sz="quarter" idx="13"/>
          </p:nvPr>
        </p:nvSpPr>
        <p:spPr>
          <a:xfrm>
            <a:off x="1168400" y="3059836"/>
            <a:ext cx="5558713" cy="3098077"/>
          </a:xfrm>
          <a:prstGeom prst="rect">
            <a:avLst/>
          </a:prstGeom>
        </p:spPr>
        <p:txBody>
          <a:bodyPr lIns="0" tIns="0" rIns="0" bIns="0"/>
          <a:lstStyle>
            <a:lvl1pPr>
              <a:lnSpc>
                <a:spcPct val="90000"/>
              </a:lnSpc>
              <a:spcBef>
                <a:spcPts val="600"/>
              </a:spcBef>
              <a:buClr>
                <a:schemeClr val="bg1"/>
              </a:buClr>
              <a:buFontTx/>
              <a:buNone/>
              <a:defRPr sz="3000">
                <a:solidFill>
                  <a:schemeClr val="bg1"/>
                </a:solidFill>
              </a:defRPr>
            </a:lvl1pPr>
          </a:lstStyle>
          <a:p>
            <a:pPr lvl="0"/>
            <a:r>
              <a:rPr lang="en-US" dirty="0" smtClean="0"/>
              <a:t>Click to edit Master text styles</a:t>
            </a:r>
            <a:endParaRPr lang="en-US" dirty="0"/>
          </a:p>
        </p:txBody>
      </p:sp>
      <p:sp>
        <p:nvSpPr>
          <p:cNvPr id="4" name="Slide Number Placeholder"/>
          <p:cNvSpPr>
            <a:spLocks noGrp="1"/>
          </p:cNvSpPr>
          <p:nvPr>
            <p:ph type="sldNum" sz="quarter" idx="14"/>
          </p:nvPr>
        </p:nvSpPr>
        <p:spPr>
          <a:noFill/>
        </p:spPr>
        <p:txBody>
          <a:bodyPr/>
          <a:lstStyle>
            <a:lvl1pPr>
              <a:defRPr/>
            </a:lvl1pPr>
          </a:lstStyle>
          <a:p>
            <a:pPr>
              <a:defRPr/>
            </a:pPr>
            <a:fld id="{21970816-0661-4B93-9942-7D3FE46D2DA0}"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3 - Text">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2" name="Take-Away Placeholder"/>
          <p:cNvSpPr>
            <a:spLocks noGrp="1"/>
          </p:cNvSpPr>
          <p:nvPr>
            <p:ph type="body" sz="quarter" idx="19"/>
          </p:nvPr>
        </p:nvSpPr>
        <p:spPr>
          <a:xfrm>
            <a:off x="1168401"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5"/>
          </p:nvPr>
        </p:nvSpPr>
        <p:spPr>
          <a:xfrm>
            <a:off x="1139825" y="1962150"/>
            <a:ext cx="6864350" cy="3651247"/>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a:solidFill>
                  <a:schemeClr val="accent3"/>
                </a:solidFill>
              </a:defRPr>
            </a:lvl1pPr>
            <a:lvl2pPr defTabSz="914400" eaLnBrk="0" hangingPunct="0">
              <a:lnSpc>
                <a:spcPct val="90000"/>
              </a:lnSpc>
              <a:spcBef>
                <a:spcPts val="600"/>
              </a:spcBef>
              <a:buClr>
                <a:schemeClr val="bg2"/>
              </a:buClr>
              <a:buFontTx/>
              <a:buChar char="•"/>
              <a:defRPr lang="en-US" sz="2200" b="0" kern="0">
                <a:solidFill>
                  <a:schemeClr val="accent3"/>
                </a:solidFill>
              </a:defRPr>
            </a:lvl2pPr>
            <a:lvl3pPr defTabSz="914400" eaLnBrk="0" hangingPunct="0">
              <a:lnSpc>
                <a:spcPct val="90000"/>
              </a:lnSpc>
              <a:spcBef>
                <a:spcPts val="600"/>
              </a:spcBef>
              <a:buClr>
                <a:schemeClr val="bg2"/>
              </a:buClr>
              <a:buFontTx/>
              <a:buChar char="•"/>
              <a:defRPr lang="en-US" sz="2200" b="0" kern="0">
                <a:solidFill>
                  <a:schemeClr val="accent3"/>
                </a:solidFill>
              </a:defRPr>
            </a:lvl3pPr>
            <a:lvl4pPr defTabSz="914400" eaLnBrk="0" hangingPunct="0">
              <a:lnSpc>
                <a:spcPct val="90000"/>
              </a:lnSpc>
              <a:spcBef>
                <a:spcPts val="600"/>
              </a:spcBef>
              <a:buClr>
                <a:schemeClr val="bg2"/>
              </a:buClr>
              <a:buFontTx/>
              <a:buChar char="•"/>
              <a:defRPr lang="en-US" sz="2200" b="0" kern="0">
                <a:solidFill>
                  <a:schemeClr val="accent3"/>
                </a:solidFill>
              </a:defRPr>
            </a:lvl4pPr>
            <a:lvl5pPr defTabSz="914400" eaLnBrk="0" hangingPunct="0">
              <a:lnSpc>
                <a:spcPct val="90000"/>
              </a:lnSpc>
              <a:spcBef>
                <a:spcPts val="600"/>
              </a:spcBef>
              <a:buClr>
                <a:schemeClr val="bg2"/>
              </a:buClr>
              <a:buFontTx/>
              <a:buChar char="•"/>
              <a:defRPr lang="en-US" sz="2200" b="0" kern="0">
                <a:solidFill>
                  <a:schemeClr val="accent3"/>
                </a:solidFill>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B5602705-EF01-4931-9786-F1B2EBF8D22C}"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36538" y="561975"/>
            <a:ext cx="8669337" cy="519113"/>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236538" y="1766888"/>
            <a:ext cx="8669337" cy="3249612"/>
          </a:xfrm>
          <a:prstGeom prst="rect">
            <a:avLst/>
          </a:prstGeom>
        </p:spPr>
        <p:txBody>
          <a:bodyPr/>
          <a:lstStyle/>
          <a:p>
            <a:endParaRPr lang="en-GB"/>
          </a:p>
        </p:txBody>
      </p:sp>
      <p:sp>
        <p:nvSpPr>
          <p:cNvPr id="4" name="Footer Placeholder 3"/>
          <p:cNvSpPr>
            <a:spLocks noGrp="1"/>
          </p:cNvSpPr>
          <p:nvPr>
            <p:ph type="ftr" sz="quarter" idx="10"/>
          </p:nvPr>
        </p:nvSpPr>
        <p:spPr>
          <a:xfrm>
            <a:off x="225425" y="6615113"/>
            <a:ext cx="793750" cy="228600"/>
          </a:xfrm>
          <a:prstGeom prst="rect">
            <a:avLst/>
          </a:prstGeom>
        </p:spPr>
        <p:txBody>
          <a:bodyPr/>
          <a:lstStyle>
            <a:lvl1pPr>
              <a:defRPr/>
            </a:lvl1pPr>
          </a:lstStyle>
          <a:p>
            <a:r>
              <a:rPr lang="en-US"/>
              <a:t>Page - </a:t>
            </a:r>
            <a:fld id="{0F34FE71-BCDA-4109-8607-2B802FC71407}"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3 - Text and Photo">
    <p:spTree>
      <p:nvGrpSpPr>
        <p:cNvPr id="1" name=""/>
        <p:cNvGrpSpPr/>
        <p:nvPr/>
      </p:nvGrpSpPr>
      <p:grpSpPr>
        <a:xfrm>
          <a:off x="0" y="0"/>
          <a:ext cx="0" cy="0"/>
          <a:chOff x="0" y="0"/>
          <a:chExt cx="0" cy="0"/>
        </a:xfrm>
      </p:grpSpPr>
      <p:sp>
        <p:nvSpPr>
          <p:cNvPr id="17" name="Caption Placeholder"/>
          <p:cNvSpPr>
            <a:spLocks noGrp="1"/>
          </p:cNvSpPr>
          <p:nvPr>
            <p:ph type="body" sz="quarter" idx="26" hasCustomPrompt="1"/>
          </p:nvPr>
        </p:nvSpPr>
        <p:spPr>
          <a:xfrm>
            <a:off x="520700" y="5180013"/>
            <a:ext cx="2352675" cy="439737"/>
          </a:xfrm>
          <a:prstGeom prst="rect">
            <a:avLst/>
          </a:prstGeom>
        </p:spPr>
        <p:txBody>
          <a:bodyPr lIns="0" tIns="91440" rIns="0" bIns="0"/>
          <a:lstStyle>
            <a:lvl1pPr algn="r">
              <a:buNone/>
              <a:defRPr lang="en-US" sz="1000" b="0" kern="0" baseline="0" dirty="0" smtClean="0">
                <a:solidFill>
                  <a:schemeClr val="accent3"/>
                </a:solidFill>
                <a:latin typeface="+mj-lt"/>
                <a:ea typeface="+mn-ea"/>
                <a:cs typeface="+mn-cs"/>
              </a:defRPr>
            </a:lvl1pPr>
          </a:lstStyle>
          <a:p>
            <a:pPr lvl="0"/>
            <a:r>
              <a:rPr lang="en-US" dirty="0" smtClean="0"/>
              <a:t>Click to edit Caption</a:t>
            </a:r>
            <a:endParaRPr lang="en-US" dirty="0"/>
          </a:p>
        </p:txBody>
      </p:sp>
      <p:sp>
        <p:nvSpPr>
          <p:cNvPr id="7" name="Picture Placeholder"/>
          <p:cNvSpPr>
            <a:spLocks noGrp="1" noChangeAspect="1"/>
          </p:cNvSpPr>
          <p:nvPr>
            <p:ph type="pic" idx="12"/>
          </p:nvPr>
        </p:nvSpPr>
        <p:spPr>
          <a:xfrm>
            <a:off x="536575" y="804863"/>
            <a:ext cx="2336800" cy="4375153"/>
          </a:xfrm>
          <a:prstGeom prst="rect">
            <a:avLst/>
          </a:prstGeom>
          <a:solidFill>
            <a:schemeClr val="bg1"/>
          </a:solidFill>
        </p:spPr>
        <p:txBody>
          <a:bodyPr/>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8" name="Take Away Placeholder"/>
          <p:cNvSpPr>
            <a:spLocks noGrp="1"/>
          </p:cNvSpPr>
          <p:nvPr>
            <p:ph type="body" sz="quarter" idx="20"/>
          </p:nvPr>
        </p:nvSpPr>
        <p:spPr>
          <a:xfrm>
            <a:off x="1168400" y="6162675"/>
            <a:ext cx="6267449" cy="549275"/>
          </a:xfrm>
          <a:prstGeom prst="rect">
            <a:avLst/>
          </a:prstGeom>
          <a:ln>
            <a:noFill/>
          </a:ln>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7"/>
          </p:nvPr>
        </p:nvSpPr>
        <p:spPr>
          <a:xfrm>
            <a:off x="3225799" y="1962150"/>
            <a:ext cx="5368926" cy="3657600"/>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baseline="0">
                <a:solidFill>
                  <a:schemeClr val="accent3"/>
                </a:solidFill>
                <a:latin typeface="Calibri" pitchFamily="34" charset="0"/>
              </a:defRPr>
            </a:lvl1pPr>
            <a:lvl2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2pPr>
            <a:lvl3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3pPr>
            <a:lvl4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4pPr>
            <a:lvl5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p:cNvSpPr>
            <a:spLocks noGrp="1"/>
          </p:cNvSpPr>
          <p:nvPr>
            <p:ph type="title" hasCustomPrompt="1"/>
          </p:nvPr>
        </p:nvSpPr>
        <p:spPr>
          <a:xfrm>
            <a:off x="3225799" y="800100"/>
            <a:ext cx="5368926"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no more than 2 lines</a:t>
            </a:r>
            <a:endParaRPr lang="en-US" dirty="0"/>
          </a:p>
        </p:txBody>
      </p:sp>
      <p:sp>
        <p:nvSpPr>
          <p:cNvPr id="12" name="Date Placeholder"/>
          <p:cNvSpPr>
            <a:spLocks noGrp="1"/>
          </p:cNvSpPr>
          <p:nvPr>
            <p:ph type="dt" sz="half" idx="23"/>
          </p:nvPr>
        </p:nvSpPr>
        <p:spPr/>
        <p:txBody>
          <a:bodyPr/>
          <a:lstStyle>
            <a:lvl1pPr algn="l">
              <a:defRPr>
                <a:solidFill>
                  <a:schemeClr val="bg2"/>
                </a:solidFill>
              </a:defRPr>
            </a:lvl1pPr>
          </a:lstStyle>
          <a:p>
            <a:fld id="{75912982-BB7B-44CC-9D32-604FB4047B6D}" type="datetime3">
              <a:rPr lang="en-US" smtClean="0"/>
              <a:pPr/>
              <a:t>4 July 2013</a:t>
            </a:fld>
            <a:endParaRPr lang="en-US" dirty="0"/>
          </a:p>
        </p:txBody>
      </p:sp>
      <p:sp>
        <p:nvSpPr>
          <p:cNvPr id="14"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1"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2DD3DCB7-4535-4C0F-BDD6-C6F78ECBB070}" type="slidenum">
              <a:rPr lang="en-US" smtClean="0"/>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3 - Graphic">
    <p:spTree>
      <p:nvGrpSpPr>
        <p:cNvPr id="1" name=""/>
        <p:cNvGrpSpPr/>
        <p:nvPr/>
      </p:nvGrpSpPr>
      <p:grpSpPr>
        <a:xfrm>
          <a:off x="0" y="0"/>
          <a:ext cx="0" cy="0"/>
          <a:chOff x="0" y="0"/>
          <a:chExt cx="0" cy="0"/>
        </a:xfrm>
      </p:grpSpPr>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6" name="Take Away Placeholder"/>
          <p:cNvSpPr>
            <a:spLocks noGrp="1"/>
          </p:cNvSpPr>
          <p:nvPr>
            <p:ph type="body" sz="quarter" idx="19" hasCustomPrompt="1"/>
          </p:nvPr>
        </p:nvSpPr>
        <p:spPr>
          <a:xfrm>
            <a:off x="1168400"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optional take away point</a:t>
            </a:r>
            <a:br>
              <a:rPr lang="en-US" dirty="0" smtClean="0"/>
            </a:br>
            <a:r>
              <a:rPr lang="en-US" dirty="0" smtClean="0"/>
              <a:t>Edit to be 2 lines max</a:t>
            </a:r>
          </a:p>
        </p:txBody>
      </p:sp>
      <p:sp>
        <p:nvSpPr>
          <p:cNvPr id="6" name="Content Placeholder"/>
          <p:cNvSpPr>
            <a:spLocks noGrp="1"/>
          </p:cNvSpPr>
          <p:nvPr>
            <p:ph idx="11"/>
          </p:nvPr>
        </p:nvSpPr>
        <p:spPr>
          <a:xfrm>
            <a:off x="1168400" y="1943100"/>
            <a:ext cx="6864349" cy="3760788"/>
          </a:xfrm>
          <a:prstGeom prst="rect">
            <a:avLst/>
          </a:prstGeom>
        </p:spPr>
        <p:txBody>
          <a:bodyPr/>
          <a:lstStyle>
            <a:lvl1pPr algn="l">
              <a:lnSpc>
                <a:spcPct val="90000"/>
              </a:lnSpc>
              <a:spcBef>
                <a:spcPts val="1200"/>
              </a:spcBef>
              <a:buClr>
                <a:schemeClr val="accent4"/>
              </a:buClr>
              <a:buNone/>
              <a:defRPr b="1" baseline="0">
                <a:solidFill>
                  <a:schemeClr val="accent3"/>
                </a:solidFill>
                <a:latin typeface="+mj-lt"/>
              </a:defRPr>
            </a:lvl1pPr>
            <a:lvl2pPr marL="461963" indent="-228600">
              <a:spcBef>
                <a:spcPts val="600"/>
              </a:spcBef>
              <a:spcAft>
                <a:spcPts val="0"/>
              </a:spcAft>
              <a:buClr>
                <a:schemeClr val="accent6"/>
              </a:buClr>
              <a:defRPr sz="2100" b="0">
                <a:solidFill>
                  <a:schemeClr val="accent5"/>
                </a:solidFill>
              </a:defRPr>
            </a:lvl2pPr>
            <a:lvl3pPr marL="682625" indent="-227013">
              <a:spcBef>
                <a:spcPts val="600"/>
              </a:spcBef>
              <a:spcAft>
                <a:spcPts val="0"/>
              </a:spcAft>
              <a:buClr>
                <a:schemeClr val="accent6"/>
              </a:buClr>
              <a:defRPr sz="2000" b="0">
                <a:solidFill>
                  <a:schemeClr val="accent5"/>
                </a:solidFill>
              </a:defRPr>
            </a:lvl3pPr>
            <a:lvl4pPr marL="914400" indent="-227013">
              <a:spcBef>
                <a:spcPts val="600"/>
              </a:spcBef>
              <a:spcAft>
                <a:spcPts val="0"/>
              </a:spcAft>
              <a:buClr>
                <a:schemeClr val="accent6"/>
              </a:buClr>
              <a:defRPr sz="2000" b="0">
                <a:solidFill>
                  <a:schemeClr val="accent5"/>
                </a:solidFill>
              </a:defRPr>
            </a:lvl4pPr>
            <a:lvl5pPr marL="1147763" indent="-228600">
              <a:spcBef>
                <a:spcPts val="600"/>
              </a:spcBef>
              <a:spcAft>
                <a:spcPts val="0"/>
              </a:spcAft>
              <a:buClr>
                <a:schemeClr val="accent6"/>
              </a:buClr>
              <a:defRPr sz="2000" b="0">
                <a:solidFill>
                  <a:schemeClr val="accent5"/>
                </a:solidFill>
              </a:defRPr>
            </a:lvl5pPr>
          </a:lstStyle>
          <a:p>
            <a:pPr lvl="0"/>
            <a:r>
              <a:rPr lang="en-US" dirty="0" smtClean="0"/>
              <a:t>Click to edit Master text styles</a:t>
            </a:r>
          </a:p>
        </p:txBody>
      </p:sp>
      <p:sp>
        <p:nvSpPr>
          <p:cNvPr id="7" name="Title"/>
          <p:cNvSpPr>
            <a:spLocks noGrp="1"/>
          </p:cNvSpPr>
          <p:nvPr>
            <p:ph type="title" hasCustomPrompt="1"/>
          </p:nvPr>
        </p:nvSpPr>
        <p:spPr>
          <a:xfrm>
            <a:off x="1157289" y="800100"/>
            <a:ext cx="687546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a:t>
            </a:r>
            <a:br>
              <a:rPr lang="en-US" dirty="0" smtClean="0"/>
            </a:br>
            <a:r>
              <a:rPr lang="en-US" dirty="0" smtClean="0"/>
              <a:t>no more than 2 lines</a:t>
            </a:r>
            <a:endParaRPr lang="en-US" dirty="0"/>
          </a:p>
        </p:txBody>
      </p:sp>
      <p:sp>
        <p:nvSpPr>
          <p:cNvPr id="10" name="Date Placeholder"/>
          <p:cNvSpPr>
            <a:spLocks noGrp="1"/>
          </p:cNvSpPr>
          <p:nvPr>
            <p:ph type="dt" sz="half" idx="23"/>
          </p:nvPr>
        </p:nvSpPr>
        <p:spPr/>
        <p:txBody>
          <a:bodyPr/>
          <a:lstStyle>
            <a:lvl1pPr algn="l">
              <a:defRPr>
                <a:solidFill>
                  <a:schemeClr val="bg2"/>
                </a:solidFill>
              </a:defRPr>
            </a:lvl1pPr>
          </a:lstStyle>
          <a:p>
            <a:fld id="{E5C2BBCD-294A-4AAF-BF73-3C5B65A6D555}" type="datetime3">
              <a:rPr lang="en-US" smtClean="0"/>
              <a:pPr/>
              <a:t>4 July 2013</a:t>
            </a:fld>
            <a:endParaRPr lang="en-US" dirty="0"/>
          </a:p>
        </p:txBody>
      </p:sp>
      <p:sp>
        <p:nvSpPr>
          <p:cNvPr id="12"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EC46059-2E7D-44A0-B918-3C6872AC896D}" type="slidenum">
              <a:rPr lang="en-US" smtClean="0"/>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3 - 2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lang="en-US" sz="2200" b="1" cap="none" baseline="0" dirty="0" smtClean="0">
                <a:solidFill>
                  <a:schemeClr val="tx2"/>
                </a:solidFill>
                <a:latin typeface="Cambria" pitchFamily="18" charset="0"/>
                <a:ea typeface="+mn-ea"/>
                <a:cs typeface="+mn-cs"/>
              </a:defRPr>
            </a:lvl1pPr>
          </a:lstStyle>
          <a:p>
            <a:pPr marL="0" lvl="0" indent="0" algn="l" rtl="0" eaLnBrk="0" fontAlgn="base" hangingPunct="0">
              <a:lnSpc>
                <a:spcPct val="80000"/>
              </a:lnSpc>
              <a:spcBef>
                <a:spcPts val="0"/>
              </a:spcBef>
              <a:spcAft>
                <a:spcPct val="0"/>
              </a:spcAft>
              <a:buClr>
                <a:srgbClr val="005596"/>
              </a:buClr>
              <a:buFontTx/>
              <a:buNone/>
            </a:pPr>
            <a:r>
              <a:rPr lang="en-US" dirty="0" smtClean="0"/>
              <a:t>Click to edit Master text styles</a:t>
            </a:r>
          </a:p>
          <a:p>
            <a:pPr marL="0" lvl="0" indent="0" algn="l" rtl="0" eaLnBrk="0" fontAlgn="base" hangingPunct="0">
              <a:lnSpc>
                <a:spcPct val="80000"/>
              </a:lnSpc>
              <a:spcBef>
                <a:spcPts val="0"/>
              </a:spcBef>
              <a:spcAft>
                <a:spcPct val="0"/>
              </a:spcAft>
              <a:buClr>
                <a:srgbClr val="005596"/>
              </a:buClr>
              <a:buFontTx/>
              <a:buNone/>
            </a:pPr>
            <a:r>
              <a:rPr lang="en-US" dirty="0" smtClean="0"/>
              <a:t>Edit to be 2 lines max</a:t>
            </a:r>
          </a:p>
        </p:txBody>
      </p:sp>
      <p:sp>
        <p:nvSpPr>
          <p:cNvPr id="16" name="Content Placeholder 2"/>
          <p:cNvSpPr>
            <a:spLocks noGrp="1"/>
          </p:cNvSpPr>
          <p:nvPr>
            <p:ph sz="half" idx="18"/>
          </p:nvPr>
        </p:nvSpPr>
        <p:spPr>
          <a:xfrm>
            <a:off x="4701146"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noProof="0" dirty="0" smtClean="0"/>
              <a:t>Second</a:t>
            </a:r>
            <a:endParaRPr lang="en-US" dirty="0" smtClean="0"/>
          </a:p>
          <a:p>
            <a:pPr lvl="2"/>
            <a:r>
              <a:rPr lang="en-US" dirty="0" smtClean="0"/>
              <a:t>Third level</a:t>
            </a:r>
          </a:p>
          <a:p>
            <a:pPr lvl="3"/>
            <a:r>
              <a:rPr lang="en-US" dirty="0" smtClean="0"/>
              <a:t>Fourth level</a:t>
            </a:r>
          </a:p>
          <a:p>
            <a:pPr lvl="4"/>
            <a:r>
              <a:rPr lang="en-US" dirty="0" smtClean="0"/>
              <a:t>Fifth level</a:t>
            </a:r>
          </a:p>
          <a:p>
            <a:pPr lvl="1"/>
            <a:endParaRPr lang="en-US" noProof="0" dirty="0" smtClean="0"/>
          </a:p>
          <a:p>
            <a:pPr lvl="2"/>
            <a:endParaRPr lang="en-US" noProof="0" dirty="0" smtClean="0"/>
          </a:p>
          <a:p>
            <a:pPr lvl="2"/>
            <a:endParaRPr lang="en-US" noProof="0" dirty="0" smtClean="0"/>
          </a:p>
        </p:txBody>
      </p:sp>
      <p:sp>
        <p:nvSpPr>
          <p:cNvPr id="4" name="Content Placeholder 1"/>
          <p:cNvSpPr>
            <a:spLocks noGrp="1"/>
          </p:cNvSpPr>
          <p:nvPr>
            <p:ph sz="half" idx="2"/>
          </p:nvPr>
        </p:nvSpPr>
        <p:spPr>
          <a:xfrm>
            <a:off x="1157288"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8B319CD1-B1FB-4BB1-85CE-777C126219BA}"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2"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FAC2927-35DA-4BC1-82B0-81F7C7F6B871}" type="slidenum">
              <a:rPr lang="en-US" smtClean="0"/>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3 - 3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2" name="Content Placeholder 3"/>
          <p:cNvSpPr>
            <a:spLocks noGrp="1"/>
          </p:cNvSpPr>
          <p:nvPr>
            <p:ph sz="half" idx="26"/>
          </p:nvPr>
        </p:nvSpPr>
        <p:spPr>
          <a:xfrm>
            <a:off x="6198281"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half" idx="18"/>
          </p:nvPr>
        </p:nvSpPr>
        <p:spPr>
          <a:xfrm>
            <a:off x="3677785"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1"/>
          <p:cNvSpPr>
            <a:spLocks noGrp="1"/>
          </p:cNvSpPr>
          <p:nvPr>
            <p:ph sz="half" idx="2"/>
          </p:nvPr>
        </p:nvSpPr>
        <p:spPr>
          <a:xfrm>
            <a:off x="1157288"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0071D754-BC50-4095-B7C2-B90C97B40E16}"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2675"/>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663B8DFC-5B8A-424F-BD09-092CBECAD203}" type="slidenum">
              <a:rPr lang="en-US" smtClean="0"/>
              <a:pPr>
                <a:defRPr/>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3 - Title Only">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438DB47C-5E8A-4863-9D67-5514F6C1E7B7}"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3 - Blank">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241ACDC0-D230-4339-B0A4-59E95FB9BE92}"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1 Divider - Title and Subhead">
    <p:spTree>
      <p:nvGrpSpPr>
        <p:cNvPr id="1" name=""/>
        <p:cNvGrpSpPr/>
        <p:nvPr/>
      </p:nvGrpSpPr>
      <p:grpSpPr>
        <a:xfrm>
          <a:off x="0" y="0"/>
          <a:ext cx="0" cy="0"/>
          <a:chOff x="0" y="0"/>
          <a:chExt cx="0" cy="0"/>
        </a:xfrm>
      </p:grpSpPr>
      <p:sp>
        <p:nvSpPr>
          <p:cNvPr id="8" name="Rectangle 3"/>
          <p:cNvSpPr>
            <a:spLocks noGrp="1" noChangeArrowheads="1"/>
          </p:cNvSpPr>
          <p:nvPr>
            <p:ph type="title"/>
          </p:nvPr>
        </p:nvSpPr>
        <p:spPr bwMode="black">
          <a:xfrm>
            <a:off x="1157288" y="1371601"/>
            <a:ext cx="7403091"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7" name="Text Placeholder 3"/>
          <p:cNvSpPr>
            <a:spLocks noGrp="1"/>
          </p:cNvSpPr>
          <p:nvPr>
            <p:ph type="body" sz="quarter" idx="11"/>
          </p:nvPr>
        </p:nvSpPr>
        <p:spPr>
          <a:xfrm>
            <a:off x="1157915" y="5151260"/>
            <a:ext cx="3430919" cy="541338"/>
          </a:xfrm>
          <a:prstGeom prst="rect">
            <a:avLst/>
          </a:prstGeom>
        </p:spPr>
        <p:txBody>
          <a:bodyPr lIns="0" tIns="0" rIns="0" bIns="0" anchor="b" anchorCtr="0"/>
          <a:lstStyle>
            <a:lvl1pPr marL="0" indent="0" algn="l">
              <a:lnSpc>
                <a:spcPct val="70000"/>
              </a:lnSpc>
              <a:spcBef>
                <a:spcPts val="0"/>
              </a:spcBef>
              <a:buFontTx/>
              <a:buNone/>
              <a:defRPr sz="3000" b="1" cap="all" baseline="0">
                <a:solidFill>
                  <a:schemeClr val="bg1"/>
                </a:solidFill>
              </a:defRPr>
            </a:lvl1pPr>
            <a:lvl2pPr algn="l">
              <a:buFontTx/>
              <a:buNone/>
              <a:defRPr sz="3000" b="1">
                <a:solidFill>
                  <a:schemeClr val="accent1"/>
                </a:solidFill>
              </a:defRPr>
            </a:lvl2pPr>
            <a:lvl3pPr algn="l">
              <a:buFontTx/>
              <a:buNone/>
              <a:defRPr sz="3000" b="1">
                <a:solidFill>
                  <a:schemeClr val="accent1"/>
                </a:solidFill>
              </a:defRPr>
            </a:lvl3pPr>
            <a:lvl4pPr algn="l">
              <a:buFontTx/>
              <a:buNone/>
              <a:defRPr sz="3000" b="1">
                <a:solidFill>
                  <a:schemeClr val="accent1"/>
                </a:solidFill>
              </a:defRPr>
            </a:lvl4pPr>
            <a:lvl5pPr algn="l">
              <a:buFontTx/>
              <a:buNone/>
              <a:defRPr sz="3000" b="1">
                <a:solidFill>
                  <a:schemeClr val="accent1"/>
                </a:solidFill>
              </a:defRPr>
            </a:lvl5pPr>
          </a:lstStyle>
          <a:p>
            <a:pPr lvl="0"/>
            <a:r>
              <a:rPr lang="en-US" dirty="0" smtClean="0"/>
              <a:t>Click to edit Master text styles</a:t>
            </a:r>
            <a:endParaRPr lang="en-US" dirty="0"/>
          </a:p>
        </p:txBody>
      </p:sp>
      <p:sp>
        <p:nvSpPr>
          <p:cNvPr id="9" name="Text Placeholder 6"/>
          <p:cNvSpPr>
            <a:spLocks noGrp="1"/>
          </p:cNvSpPr>
          <p:nvPr>
            <p:ph type="body" sz="quarter" idx="12"/>
          </p:nvPr>
        </p:nvSpPr>
        <p:spPr>
          <a:xfrm>
            <a:off x="4558063" y="5116756"/>
            <a:ext cx="3340100" cy="541338"/>
          </a:xfrm>
          <a:prstGeom prst="rect">
            <a:avLst/>
          </a:prstGeom>
        </p:spPr>
        <p:txBody>
          <a:bodyPr lIns="0" tIns="0" rIns="0" bIns="0" anchor="b" anchorCtr="0"/>
          <a:lstStyle>
            <a:lvl1pPr marL="0" indent="0" algn="l" defTabSz="914400" rtl="0" eaLnBrk="0" fontAlgn="base" hangingPunct="0">
              <a:lnSpc>
                <a:spcPct val="70000"/>
              </a:lnSpc>
              <a:spcBef>
                <a:spcPts val="0"/>
              </a:spcBef>
              <a:spcAft>
                <a:spcPct val="0"/>
              </a:spcAft>
              <a:buClr>
                <a:srgbClr val="005596"/>
              </a:buClr>
              <a:buFontTx/>
              <a:buNone/>
              <a:defRPr lang="en-US" sz="1400" b="1" kern="0" cap="all" baseline="0" dirty="0" smtClean="0">
                <a:solidFill>
                  <a:schemeClr val="bg1"/>
                </a:solidFill>
                <a:latin typeface="+mj-lt"/>
                <a:ea typeface="+mn-ea"/>
                <a:cs typeface="+mn-cs"/>
              </a:defRPr>
            </a:lvl1pPr>
            <a:lvl2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2pPr>
            <a:lvl3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3pPr>
            <a:lvl4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4pPr>
            <a:lvl5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5pPr>
          </a:lstStyle>
          <a:p>
            <a:pPr lvl="0"/>
            <a:r>
              <a:rPr lang="en-US" dirty="0" smtClean="0"/>
              <a:t>Click to edit Master text styles</a:t>
            </a:r>
          </a:p>
        </p:txBody>
      </p:sp>
      <p:sp>
        <p:nvSpPr>
          <p:cNvPr id="5" name="Slide Number Placeholder 2"/>
          <p:cNvSpPr>
            <a:spLocks noGrp="1"/>
          </p:cNvSpPr>
          <p:nvPr>
            <p:ph type="sldNum" sz="quarter" idx="13"/>
          </p:nvPr>
        </p:nvSpPr>
        <p:spPr>
          <a:noFill/>
        </p:spPr>
        <p:txBody>
          <a:bodyPr/>
          <a:lstStyle>
            <a:lvl1pPr>
              <a:defRPr/>
            </a:lvl1pPr>
          </a:lstStyle>
          <a:p>
            <a:pPr>
              <a:defRPr/>
            </a:pPr>
            <a:fld id="{68631753-5ED3-4E82-8A75-A972F50295AF}" type="slidenum">
              <a:rPr lang="en-US"/>
              <a:pPr>
                <a:defRPr/>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1 Divider - Title and List">
    <p:bg bwMode="gray">
      <p:bgPr>
        <a:solidFill>
          <a:schemeClr val="accent4"/>
        </a:solidFill>
        <a:effectLst/>
      </p:bgPr>
    </p:bg>
    <p:spTree>
      <p:nvGrpSpPr>
        <p:cNvPr id="1" name=""/>
        <p:cNvGrpSpPr/>
        <p:nvPr/>
      </p:nvGrpSpPr>
      <p:grpSpPr>
        <a:xfrm>
          <a:off x="0" y="0"/>
          <a:ext cx="0" cy="0"/>
          <a:chOff x="0" y="0"/>
          <a:chExt cx="0" cy="0"/>
        </a:xfrm>
      </p:grpSpPr>
      <p:sp>
        <p:nvSpPr>
          <p:cNvPr id="12" name="Title"/>
          <p:cNvSpPr>
            <a:spLocks noGrp="1" noChangeArrowheads="1"/>
          </p:cNvSpPr>
          <p:nvPr>
            <p:ph type="title"/>
          </p:nvPr>
        </p:nvSpPr>
        <p:spPr bwMode="black">
          <a:xfrm>
            <a:off x="1168400" y="1371601"/>
            <a:ext cx="7391979"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13" name="Text Placeholder"/>
          <p:cNvSpPr>
            <a:spLocks noGrp="1"/>
          </p:cNvSpPr>
          <p:nvPr>
            <p:ph type="body" sz="quarter" idx="13"/>
          </p:nvPr>
        </p:nvSpPr>
        <p:spPr>
          <a:xfrm>
            <a:off x="1168400" y="3059836"/>
            <a:ext cx="5558713" cy="3098077"/>
          </a:xfrm>
          <a:prstGeom prst="rect">
            <a:avLst/>
          </a:prstGeom>
        </p:spPr>
        <p:txBody>
          <a:bodyPr lIns="0" tIns="0" rIns="0" bIns="0"/>
          <a:lstStyle>
            <a:lvl1pPr>
              <a:lnSpc>
                <a:spcPct val="90000"/>
              </a:lnSpc>
              <a:spcBef>
                <a:spcPts val="600"/>
              </a:spcBef>
              <a:buClr>
                <a:schemeClr val="bg1"/>
              </a:buClr>
              <a:buFontTx/>
              <a:buNone/>
              <a:defRPr sz="3000">
                <a:solidFill>
                  <a:schemeClr val="bg1"/>
                </a:solidFill>
              </a:defRPr>
            </a:lvl1pPr>
          </a:lstStyle>
          <a:p>
            <a:pPr lvl="0"/>
            <a:r>
              <a:rPr lang="en-US" dirty="0" smtClean="0"/>
              <a:t>Click to edit Master text styles</a:t>
            </a:r>
            <a:endParaRPr lang="en-US" dirty="0"/>
          </a:p>
        </p:txBody>
      </p:sp>
      <p:sp>
        <p:nvSpPr>
          <p:cNvPr id="4" name="Slide Number Placeholder"/>
          <p:cNvSpPr>
            <a:spLocks noGrp="1"/>
          </p:cNvSpPr>
          <p:nvPr>
            <p:ph type="sldNum" sz="quarter" idx="14"/>
          </p:nvPr>
        </p:nvSpPr>
        <p:spPr>
          <a:noFill/>
        </p:spPr>
        <p:txBody>
          <a:bodyPr/>
          <a:lstStyle>
            <a:lvl1pPr>
              <a:defRPr/>
            </a:lvl1pPr>
          </a:lstStyle>
          <a:p>
            <a:pPr>
              <a:defRPr/>
            </a:pPr>
            <a:fld id="{21970816-0661-4B93-9942-7D3FE46D2DA0}" type="slidenum">
              <a:rPr lang="en-US"/>
              <a:pPr>
                <a:defRPr/>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4 - Text">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2" name="Take-Away Placeholder"/>
          <p:cNvSpPr>
            <a:spLocks noGrp="1"/>
          </p:cNvSpPr>
          <p:nvPr>
            <p:ph type="body" sz="quarter" idx="19"/>
          </p:nvPr>
        </p:nvSpPr>
        <p:spPr>
          <a:xfrm>
            <a:off x="1168401"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5"/>
          </p:nvPr>
        </p:nvSpPr>
        <p:spPr>
          <a:xfrm>
            <a:off x="1139825" y="1962150"/>
            <a:ext cx="6864350" cy="3651247"/>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a:solidFill>
                  <a:schemeClr val="accent3"/>
                </a:solidFill>
              </a:defRPr>
            </a:lvl1pPr>
            <a:lvl2pPr defTabSz="914400" eaLnBrk="0" hangingPunct="0">
              <a:lnSpc>
                <a:spcPct val="90000"/>
              </a:lnSpc>
              <a:spcBef>
                <a:spcPts val="600"/>
              </a:spcBef>
              <a:buClr>
                <a:schemeClr val="bg2"/>
              </a:buClr>
              <a:buFontTx/>
              <a:buChar char="•"/>
              <a:defRPr lang="en-US" sz="2200" b="0" kern="0">
                <a:solidFill>
                  <a:schemeClr val="accent3"/>
                </a:solidFill>
              </a:defRPr>
            </a:lvl2pPr>
            <a:lvl3pPr defTabSz="914400" eaLnBrk="0" hangingPunct="0">
              <a:lnSpc>
                <a:spcPct val="90000"/>
              </a:lnSpc>
              <a:spcBef>
                <a:spcPts val="600"/>
              </a:spcBef>
              <a:buClr>
                <a:schemeClr val="bg2"/>
              </a:buClr>
              <a:buFontTx/>
              <a:buChar char="•"/>
              <a:defRPr lang="en-US" sz="2200" b="0" kern="0">
                <a:solidFill>
                  <a:schemeClr val="accent3"/>
                </a:solidFill>
              </a:defRPr>
            </a:lvl3pPr>
            <a:lvl4pPr defTabSz="914400" eaLnBrk="0" hangingPunct="0">
              <a:lnSpc>
                <a:spcPct val="90000"/>
              </a:lnSpc>
              <a:spcBef>
                <a:spcPts val="600"/>
              </a:spcBef>
              <a:buClr>
                <a:schemeClr val="bg2"/>
              </a:buClr>
              <a:buFontTx/>
              <a:buChar char="•"/>
              <a:defRPr lang="en-US" sz="2200" b="0" kern="0">
                <a:solidFill>
                  <a:schemeClr val="accent3"/>
                </a:solidFill>
              </a:defRPr>
            </a:lvl4pPr>
            <a:lvl5pPr defTabSz="914400" eaLnBrk="0" hangingPunct="0">
              <a:lnSpc>
                <a:spcPct val="90000"/>
              </a:lnSpc>
              <a:spcBef>
                <a:spcPts val="600"/>
              </a:spcBef>
              <a:buClr>
                <a:schemeClr val="bg2"/>
              </a:buClr>
              <a:buFontTx/>
              <a:buChar char="•"/>
              <a:defRPr lang="en-US" sz="2200" b="0" kern="0">
                <a:solidFill>
                  <a:schemeClr val="accent3"/>
                </a:solidFill>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1EC0D1E9-44C2-4914-9263-7DDB3642D544}"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4- Text and Photo">
    <p:spTree>
      <p:nvGrpSpPr>
        <p:cNvPr id="1" name=""/>
        <p:cNvGrpSpPr/>
        <p:nvPr/>
      </p:nvGrpSpPr>
      <p:grpSpPr>
        <a:xfrm>
          <a:off x="0" y="0"/>
          <a:ext cx="0" cy="0"/>
          <a:chOff x="0" y="0"/>
          <a:chExt cx="0" cy="0"/>
        </a:xfrm>
      </p:grpSpPr>
      <p:sp>
        <p:nvSpPr>
          <p:cNvPr id="17" name="Caption Placeholder"/>
          <p:cNvSpPr>
            <a:spLocks noGrp="1"/>
          </p:cNvSpPr>
          <p:nvPr>
            <p:ph type="body" sz="quarter" idx="26" hasCustomPrompt="1"/>
          </p:nvPr>
        </p:nvSpPr>
        <p:spPr>
          <a:xfrm>
            <a:off x="520700" y="5180013"/>
            <a:ext cx="2352675" cy="439737"/>
          </a:xfrm>
          <a:prstGeom prst="rect">
            <a:avLst/>
          </a:prstGeom>
        </p:spPr>
        <p:txBody>
          <a:bodyPr lIns="0" tIns="91440" rIns="0" bIns="0"/>
          <a:lstStyle>
            <a:lvl1pPr algn="r">
              <a:buNone/>
              <a:defRPr lang="en-US" sz="1000" b="0" kern="0" baseline="0" dirty="0" smtClean="0">
                <a:solidFill>
                  <a:schemeClr val="accent3"/>
                </a:solidFill>
                <a:latin typeface="+mj-lt"/>
                <a:ea typeface="+mn-ea"/>
                <a:cs typeface="+mn-cs"/>
              </a:defRPr>
            </a:lvl1pPr>
          </a:lstStyle>
          <a:p>
            <a:pPr lvl="0"/>
            <a:r>
              <a:rPr lang="en-US" dirty="0" smtClean="0"/>
              <a:t>Click to edit Caption</a:t>
            </a:r>
            <a:endParaRPr lang="en-US" dirty="0"/>
          </a:p>
        </p:txBody>
      </p:sp>
      <p:sp>
        <p:nvSpPr>
          <p:cNvPr id="7" name="Picture Placeholder"/>
          <p:cNvSpPr>
            <a:spLocks noGrp="1" noChangeAspect="1"/>
          </p:cNvSpPr>
          <p:nvPr>
            <p:ph type="pic" idx="12"/>
          </p:nvPr>
        </p:nvSpPr>
        <p:spPr>
          <a:xfrm>
            <a:off x="536575" y="804863"/>
            <a:ext cx="2336800" cy="4375153"/>
          </a:xfrm>
          <a:prstGeom prst="rect">
            <a:avLst/>
          </a:prstGeom>
          <a:solidFill>
            <a:schemeClr val="bg1"/>
          </a:solidFill>
        </p:spPr>
        <p:txBody>
          <a:bodyPr/>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8" name="Take Away Placeholder"/>
          <p:cNvSpPr>
            <a:spLocks noGrp="1"/>
          </p:cNvSpPr>
          <p:nvPr>
            <p:ph type="body" sz="quarter" idx="20"/>
          </p:nvPr>
        </p:nvSpPr>
        <p:spPr>
          <a:xfrm>
            <a:off x="1168400" y="6162675"/>
            <a:ext cx="6267449" cy="549275"/>
          </a:xfrm>
          <a:prstGeom prst="rect">
            <a:avLst/>
          </a:prstGeom>
          <a:ln>
            <a:noFill/>
          </a:ln>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7"/>
          </p:nvPr>
        </p:nvSpPr>
        <p:spPr>
          <a:xfrm>
            <a:off x="3225799" y="1962150"/>
            <a:ext cx="5368926" cy="3657600"/>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baseline="0">
                <a:solidFill>
                  <a:schemeClr val="accent3"/>
                </a:solidFill>
                <a:latin typeface="Calibri" pitchFamily="34" charset="0"/>
              </a:defRPr>
            </a:lvl1pPr>
            <a:lvl2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2pPr>
            <a:lvl3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3pPr>
            <a:lvl4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4pPr>
            <a:lvl5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p:cNvSpPr>
            <a:spLocks noGrp="1"/>
          </p:cNvSpPr>
          <p:nvPr>
            <p:ph type="title" hasCustomPrompt="1"/>
          </p:nvPr>
        </p:nvSpPr>
        <p:spPr>
          <a:xfrm>
            <a:off x="3225799" y="800100"/>
            <a:ext cx="5368926"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no more than 2 lines</a:t>
            </a:r>
            <a:endParaRPr lang="en-US" dirty="0"/>
          </a:p>
        </p:txBody>
      </p:sp>
      <p:sp>
        <p:nvSpPr>
          <p:cNvPr id="12" name="Date Placeholder"/>
          <p:cNvSpPr>
            <a:spLocks noGrp="1"/>
          </p:cNvSpPr>
          <p:nvPr>
            <p:ph type="dt" sz="half" idx="23"/>
          </p:nvPr>
        </p:nvSpPr>
        <p:spPr/>
        <p:txBody>
          <a:bodyPr/>
          <a:lstStyle>
            <a:lvl1pPr algn="l">
              <a:defRPr>
                <a:solidFill>
                  <a:schemeClr val="bg2"/>
                </a:solidFill>
              </a:defRPr>
            </a:lvl1pPr>
          </a:lstStyle>
          <a:p>
            <a:fld id="{2C539A29-2626-4F9E-9199-FF74B0A2B17B}" type="datetime3">
              <a:rPr lang="en-US" smtClean="0"/>
              <a:pPr/>
              <a:t>4 July 2013</a:t>
            </a:fld>
            <a:endParaRPr lang="en-US" dirty="0"/>
          </a:p>
        </p:txBody>
      </p:sp>
      <p:sp>
        <p:nvSpPr>
          <p:cNvPr id="14"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1"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2DD3DCB7-4535-4C0F-BDD6-C6F78ECBB070}"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a:xfrm>
            <a:off x="225425" y="6615113"/>
            <a:ext cx="793750" cy="228600"/>
          </a:xfrm>
          <a:prstGeom prst="rect">
            <a:avLst/>
          </a:prstGeom>
        </p:spPr>
        <p:txBody>
          <a:bodyPr/>
          <a:lstStyle>
            <a:lvl1pPr>
              <a:defRPr/>
            </a:lvl1pPr>
          </a:lstStyle>
          <a:p>
            <a:r>
              <a:rPr lang="en-US"/>
              <a:t>Page - </a:t>
            </a:r>
            <a:fld id="{B151719A-3FF1-4922-991D-6358EEC59573}"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4 - Graphic">
    <p:spTree>
      <p:nvGrpSpPr>
        <p:cNvPr id="1" name=""/>
        <p:cNvGrpSpPr/>
        <p:nvPr/>
      </p:nvGrpSpPr>
      <p:grpSpPr>
        <a:xfrm>
          <a:off x="0" y="0"/>
          <a:ext cx="0" cy="0"/>
          <a:chOff x="0" y="0"/>
          <a:chExt cx="0" cy="0"/>
        </a:xfrm>
      </p:grpSpPr>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6" name="Take Away Placeholder"/>
          <p:cNvSpPr>
            <a:spLocks noGrp="1"/>
          </p:cNvSpPr>
          <p:nvPr>
            <p:ph type="body" sz="quarter" idx="19" hasCustomPrompt="1"/>
          </p:nvPr>
        </p:nvSpPr>
        <p:spPr>
          <a:xfrm>
            <a:off x="1168400"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optional take away point</a:t>
            </a:r>
            <a:br>
              <a:rPr lang="en-US" dirty="0" smtClean="0"/>
            </a:br>
            <a:r>
              <a:rPr lang="en-US" dirty="0" smtClean="0"/>
              <a:t>Edit to be 2 lines max</a:t>
            </a:r>
          </a:p>
        </p:txBody>
      </p:sp>
      <p:sp>
        <p:nvSpPr>
          <p:cNvPr id="6" name="Content Placeholder"/>
          <p:cNvSpPr>
            <a:spLocks noGrp="1"/>
          </p:cNvSpPr>
          <p:nvPr>
            <p:ph idx="11"/>
          </p:nvPr>
        </p:nvSpPr>
        <p:spPr>
          <a:xfrm>
            <a:off x="1168400" y="1943100"/>
            <a:ext cx="6864349" cy="3760788"/>
          </a:xfrm>
          <a:prstGeom prst="rect">
            <a:avLst/>
          </a:prstGeom>
        </p:spPr>
        <p:txBody>
          <a:bodyPr/>
          <a:lstStyle>
            <a:lvl1pPr algn="l">
              <a:lnSpc>
                <a:spcPct val="90000"/>
              </a:lnSpc>
              <a:spcBef>
                <a:spcPts val="1200"/>
              </a:spcBef>
              <a:buClr>
                <a:schemeClr val="accent4"/>
              </a:buClr>
              <a:buNone/>
              <a:defRPr b="1" baseline="0">
                <a:solidFill>
                  <a:schemeClr val="accent3"/>
                </a:solidFill>
                <a:latin typeface="+mj-lt"/>
              </a:defRPr>
            </a:lvl1pPr>
            <a:lvl2pPr marL="461963" indent="-228600">
              <a:spcBef>
                <a:spcPts val="600"/>
              </a:spcBef>
              <a:spcAft>
                <a:spcPts val="0"/>
              </a:spcAft>
              <a:buClr>
                <a:schemeClr val="accent6"/>
              </a:buClr>
              <a:defRPr sz="2100" b="0">
                <a:solidFill>
                  <a:schemeClr val="accent5"/>
                </a:solidFill>
              </a:defRPr>
            </a:lvl2pPr>
            <a:lvl3pPr marL="682625" indent="-227013">
              <a:spcBef>
                <a:spcPts val="600"/>
              </a:spcBef>
              <a:spcAft>
                <a:spcPts val="0"/>
              </a:spcAft>
              <a:buClr>
                <a:schemeClr val="accent6"/>
              </a:buClr>
              <a:defRPr sz="2000" b="0">
                <a:solidFill>
                  <a:schemeClr val="accent5"/>
                </a:solidFill>
              </a:defRPr>
            </a:lvl3pPr>
            <a:lvl4pPr marL="914400" indent="-227013">
              <a:spcBef>
                <a:spcPts val="600"/>
              </a:spcBef>
              <a:spcAft>
                <a:spcPts val="0"/>
              </a:spcAft>
              <a:buClr>
                <a:schemeClr val="accent6"/>
              </a:buClr>
              <a:defRPr sz="2000" b="0">
                <a:solidFill>
                  <a:schemeClr val="accent5"/>
                </a:solidFill>
              </a:defRPr>
            </a:lvl4pPr>
            <a:lvl5pPr marL="1147763" indent="-228600">
              <a:spcBef>
                <a:spcPts val="600"/>
              </a:spcBef>
              <a:spcAft>
                <a:spcPts val="0"/>
              </a:spcAft>
              <a:buClr>
                <a:schemeClr val="accent6"/>
              </a:buClr>
              <a:defRPr sz="2000" b="0">
                <a:solidFill>
                  <a:schemeClr val="accent5"/>
                </a:solidFill>
              </a:defRPr>
            </a:lvl5pPr>
          </a:lstStyle>
          <a:p>
            <a:pPr lvl="0"/>
            <a:r>
              <a:rPr lang="en-US" dirty="0" smtClean="0"/>
              <a:t>Click to edit Master text styles</a:t>
            </a:r>
          </a:p>
        </p:txBody>
      </p:sp>
      <p:sp>
        <p:nvSpPr>
          <p:cNvPr id="7" name="Title"/>
          <p:cNvSpPr>
            <a:spLocks noGrp="1"/>
          </p:cNvSpPr>
          <p:nvPr>
            <p:ph type="title" hasCustomPrompt="1"/>
          </p:nvPr>
        </p:nvSpPr>
        <p:spPr>
          <a:xfrm>
            <a:off x="1157289" y="800100"/>
            <a:ext cx="687546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a:t>
            </a:r>
            <a:br>
              <a:rPr lang="en-US" dirty="0" smtClean="0"/>
            </a:br>
            <a:r>
              <a:rPr lang="en-US" dirty="0" smtClean="0"/>
              <a:t>no more than 2 lines</a:t>
            </a:r>
            <a:endParaRPr lang="en-US" dirty="0"/>
          </a:p>
        </p:txBody>
      </p:sp>
      <p:sp>
        <p:nvSpPr>
          <p:cNvPr id="10" name="Date Placeholder"/>
          <p:cNvSpPr>
            <a:spLocks noGrp="1"/>
          </p:cNvSpPr>
          <p:nvPr>
            <p:ph type="dt" sz="half" idx="23"/>
          </p:nvPr>
        </p:nvSpPr>
        <p:spPr/>
        <p:txBody>
          <a:bodyPr/>
          <a:lstStyle>
            <a:lvl1pPr algn="l">
              <a:defRPr>
                <a:solidFill>
                  <a:schemeClr val="bg2"/>
                </a:solidFill>
              </a:defRPr>
            </a:lvl1pPr>
          </a:lstStyle>
          <a:p>
            <a:fld id="{FC4DBD02-39D2-49E7-B0A4-A8C5D37A14B5}" type="datetime3">
              <a:rPr lang="en-US" smtClean="0"/>
              <a:pPr/>
              <a:t>4 July 2013</a:t>
            </a:fld>
            <a:endParaRPr lang="en-US" dirty="0"/>
          </a:p>
        </p:txBody>
      </p:sp>
      <p:sp>
        <p:nvSpPr>
          <p:cNvPr id="12"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EC46059-2E7D-44A0-B918-3C6872AC896D}" type="slidenum">
              <a:rPr lang="en-US" smtClean="0"/>
              <a:pPr>
                <a:defRPr/>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4 - 2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lang="en-US" sz="2200" b="1" cap="none" baseline="0" dirty="0" smtClean="0">
                <a:solidFill>
                  <a:schemeClr val="tx2"/>
                </a:solidFill>
                <a:latin typeface="Cambria" pitchFamily="18" charset="0"/>
                <a:ea typeface="+mn-ea"/>
                <a:cs typeface="+mn-cs"/>
              </a:defRPr>
            </a:lvl1pPr>
          </a:lstStyle>
          <a:p>
            <a:pPr marL="0" lvl="0" indent="0" algn="l" rtl="0" eaLnBrk="0" fontAlgn="base" hangingPunct="0">
              <a:lnSpc>
                <a:spcPct val="80000"/>
              </a:lnSpc>
              <a:spcBef>
                <a:spcPts val="0"/>
              </a:spcBef>
              <a:spcAft>
                <a:spcPct val="0"/>
              </a:spcAft>
              <a:buClr>
                <a:srgbClr val="005596"/>
              </a:buClr>
              <a:buFontTx/>
              <a:buNone/>
            </a:pPr>
            <a:r>
              <a:rPr lang="en-US" dirty="0" smtClean="0"/>
              <a:t>Click to edit Master text styles</a:t>
            </a:r>
          </a:p>
          <a:p>
            <a:pPr marL="0" lvl="0" indent="0" algn="l" rtl="0" eaLnBrk="0" fontAlgn="base" hangingPunct="0">
              <a:lnSpc>
                <a:spcPct val="80000"/>
              </a:lnSpc>
              <a:spcBef>
                <a:spcPts val="0"/>
              </a:spcBef>
              <a:spcAft>
                <a:spcPct val="0"/>
              </a:spcAft>
              <a:buClr>
                <a:srgbClr val="005596"/>
              </a:buClr>
              <a:buFontTx/>
              <a:buNone/>
            </a:pPr>
            <a:r>
              <a:rPr lang="en-US" dirty="0" smtClean="0"/>
              <a:t>Edit to be 2 lines max</a:t>
            </a:r>
          </a:p>
        </p:txBody>
      </p:sp>
      <p:sp>
        <p:nvSpPr>
          <p:cNvPr id="16" name="Content Placeholder 2"/>
          <p:cNvSpPr>
            <a:spLocks noGrp="1"/>
          </p:cNvSpPr>
          <p:nvPr>
            <p:ph sz="half" idx="18"/>
          </p:nvPr>
        </p:nvSpPr>
        <p:spPr>
          <a:xfrm>
            <a:off x="4701146"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noProof="0" dirty="0" smtClean="0"/>
              <a:t>Second</a:t>
            </a:r>
            <a:endParaRPr lang="en-US" dirty="0" smtClean="0"/>
          </a:p>
          <a:p>
            <a:pPr lvl="2"/>
            <a:r>
              <a:rPr lang="en-US" dirty="0" smtClean="0"/>
              <a:t>Third level</a:t>
            </a:r>
          </a:p>
          <a:p>
            <a:pPr lvl="3"/>
            <a:r>
              <a:rPr lang="en-US" dirty="0" smtClean="0"/>
              <a:t>Fourth level</a:t>
            </a:r>
          </a:p>
          <a:p>
            <a:pPr lvl="4"/>
            <a:r>
              <a:rPr lang="en-US" dirty="0" smtClean="0"/>
              <a:t>Fifth level</a:t>
            </a:r>
          </a:p>
          <a:p>
            <a:pPr lvl="1"/>
            <a:endParaRPr lang="en-US" noProof="0" dirty="0" smtClean="0"/>
          </a:p>
          <a:p>
            <a:pPr lvl="2"/>
            <a:endParaRPr lang="en-US" noProof="0" dirty="0" smtClean="0"/>
          </a:p>
          <a:p>
            <a:pPr lvl="2"/>
            <a:endParaRPr lang="en-US" noProof="0" dirty="0" smtClean="0"/>
          </a:p>
        </p:txBody>
      </p:sp>
      <p:sp>
        <p:nvSpPr>
          <p:cNvPr id="4" name="Content Placeholder 1"/>
          <p:cNvSpPr>
            <a:spLocks noGrp="1"/>
          </p:cNvSpPr>
          <p:nvPr>
            <p:ph sz="half" idx="2"/>
          </p:nvPr>
        </p:nvSpPr>
        <p:spPr>
          <a:xfrm>
            <a:off x="1157288"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21EC1F2F-8AB1-4299-A95B-C9F5F62E650B}"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2"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FAC2927-35DA-4BC1-82B0-81F7C7F6B871}" type="slidenum">
              <a:rPr lang="en-US" smtClean="0"/>
              <a:pPr>
                <a:defRPr/>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4 - 3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2" name="Content Placeholder 3"/>
          <p:cNvSpPr>
            <a:spLocks noGrp="1"/>
          </p:cNvSpPr>
          <p:nvPr>
            <p:ph sz="half" idx="26"/>
          </p:nvPr>
        </p:nvSpPr>
        <p:spPr>
          <a:xfrm>
            <a:off x="6198281"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sz="half" idx="18"/>
          </p:nvPr>
        </p:nvSpPr>
        <p:spPr>
          <a:xfrm>
            <a:off x="3677785"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1"/>
          <p:cNvSpPr>
            <a:spLocks noGrp="1"/>
          </p:cNvSpPr>
          <p:nvPr>
            <p:ph sz="half" idx="2"/>
          </p:nvPr>
        </p:nvSpPr>
        <p:spPr>
          <a:xfrm>
            <a:off x="1157288" y="1943100"/>
            <a:ext cx="228651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A7DACABB-8EEF-420D-B2C3-98835EE850A3}"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3" name="Slide Number Placeholder"/>
          <p:cNvSpPr>
            <a:spLocks noGrp="1"/>
          </p:cNvSpPr>
          <p:nvPr>
            <p:ph type="sldNum" sz="quarter" idx="4"/>
          </p:nvPr>
        </p:nvSpPr>
        <p:spPr>
          <a:xfrm>
            <a:off x="8613506" y="6162675"/>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663B8DFC-5B8A-424F-BD09-092CBECAD203}" type="slidenum">
              <a:rPr lang="en-US" smtClean="0"/>
              <a:pPr>
                <a:defRPr/>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4 - Title Only">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64837CB7-6529-411E-9F75-3502CBF1F1AE}"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4 - Blank">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E728C217-38E7-4985-BF71-5366EF988990}"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A">
    <p:bg bwMode="blackGray">
      <p:bgPr>
        <a:solidFill>
          <a:schemeClr val="accent1"/>
        </a:solidFill>
        <a:effectLst/>
      </p:bgPr>
    </p:bg>
    <p:spTree>
      <p:nvGrpSpPr>
        <p:cNvPr id="1" name=""/>
        <p:cNvGrpSpPr/>
        <p:nvPr/>
      </p:nvGrpSpPr>
      <p:grpSpPr>
        <a:xfrm>
          <a:off x="0" y="0"/>
          <a:ext cx="0" cy="0"/>
          <a:chOff x="0" y="0"/>
          <a:chExt cx="0" cy="0"/>
        </a:xfrm>
      </p:grpSpPr>
      <p:sp>
        <p:nvSpPr>
          <p:cNvPr id="11" name="Content Placeholder"/>
          <p:cNvSpPr>
            <a:spLocks noGrp="1"/>
          </p:cNvSpPr>
          <p:nvPr>
            <p:ph idx="11" hasCustomPrompt="1"/>
          </p:nvPr>
        </p:nvSpPr>
        <p:spPr>
          <a:xfrm>
            <a:off x="1168400" y="2781300"/>
            <a:ext cx="1825625" cy="1617663"/>
          </a:xfrm>
          <a:prstGeom prst="rect">
            <a:avLst/>
          </a:prstGeom>
        </p:spPr>
        <p:txBody>
          <a:bodyPr anchor="b" anchorCtr="0"/>
          <a:lstStyle>
            <a:lvl1pPr marL="0" indent="0" algn="l">
              <a:lnSpc>
                <a:spcPct val="90000"/>
              </a:lnSpc>
              <a:spcBef>
                <a:spcPts val="1200"/>
              </a:spcBef>
              <a:buClr>
                <a:schemeClr val="accent4"/>
              </a:buClr>
              <a:buNone/>
              <a:defRPr sz="2000" b="1" baseline="0">
                <a:solidFill>
                  <a:schemeClr val="bg1"/>
                </a:solidFill>
                <a:latin typeface="+mj-lt"/>
              </a:defRPr>
            </a:lvl1pPr>
            <a:lvl2pPr marL="461963" indent="-228600">
              <a:spcBef>
                <a:spcPts val="600"/>
              </a:spcBef>
              <a:spcAft>
                <a:spcPts val="0"/>
              </a:spcAft>
              <a:buClr>
                <a:schemeClr val="accent6"/>
              </a:buClr>
              <a:defRPr sz="2100" b="0">
                <a:solidFill>
                  <a:schemeClr val="accent5"/>
                </a:solidFill>
              </a:defRPr>
            </a:lvl2pPr>
            <a:lvl3pPr marL="682625" indent="-227013">
              <a:spcBef>
                <a:spcPts val="600"/>
              </a:spcBef>
              <a:spcAft>
                <a:spcPts val="0"/>
              </a:spcAft>
              <a:buClr>
                <a:schemeClr val="accent6"/>
              </a:buClr>
              <a:defRPr sz="2000" b="0">
                <a:solidFill>
                  <a:schemeClr val="accent5"/>
                </a:solidFill>
              </a:defRPr>
            </a:lvl3pPr>
            <a:lvl4pPr marL="914400" indent="-227013">
              <a:spcBef>
                <a:spcPts val="600"/>
              </a:spcBef>
              <a:spcAft>
                <a:spcPts val="0"/>
              </a:spcAft>
              <a:buClr>
                <a:schemeClr val="accent6"/>
              </a:buClr>
              <a:defRPr sz="2000" b="0">
                <a:solidFill>
                  <a:schemeClr val="accent5"/>
                </a:solidFill>
              </a:defRPr>
            </a:lvl4pPr>
            <a:lvl5pPr marL="1147763" indent="-228600">
              <a:spcBef>
                <a:spcPts val="600"/>
              </a:spcBef>
              <a:spcAft>
                <a:spcPts val="0"/>
              </a:spcAft>
              <a:buClr>
                <a:schemeClr val="accent6"/>
              </a:buClr>
              <a:defRPr sz="2000" b="0">
                <a:solidFill>
                  <a:schemeClr val="accent5"/>
                </a:solidFill>
              </a:defRPr>
            </a:lvl5pPr>
          </a:lstStyle>
          <a:p>
            <a:pPr lvl="0"/>
            <a:r>
              <a:rPr lang="en-US" dirty="0" smtClean="0"/>
              <a:t>Click to insert client logo</a:t>
            </a:r>
          </a:p>
        </p:txBody>
      </p:sp>
      <p:sp>
        <p:nvSpPr>
          <p:cNvPr id="2" name="Ampersand"/>
          <p:cNvSpPr>
            <a:spLocks noEditPoints="1"/>
          </p:cNvSpPr>
          <p:nvPr userDrawn="1"/>
        </p:nvSpPr>
        <p:spPr bwMode="white">
          <a:xfrm>
            <a:off x="3578185" y="1735174"/>
            <a:ext cx="2233288" cy="2663754"/>
          </a:xfrm>
          <a:custGeom>
            <a:avLst/>
            <a:gdLst/>
            <a:ahLst/>
            <a:cxnLst>
              <a:cxn ang="0">
                <a:pos x="1452" y="2486"/>
              </a:cxn>
              <a:cxn ang="0">
                <a:pos x="1236" y="2604"/>
              </a:cxn>
              <a:cxn ang="0">
                <a:pos x="996" y="2672"/>
              </a:cxn>
              <a:cxn ang="0">
                <a:pos x="794" y="2682"/>
              </a:cxn>
              <a:cxn ang="0">
                <a:pos x="584" y="2654"/>
              </a:cxn>
              <a:cxn ang="0">
                <a:pos x="396" y="2586"/>
              </a:cxn>
              <a:cxn ang="0">
                <a:pos x="240" y="2480"/>
              </a:cxn>
              <a:cxn ang="0">
                <a:pos x="118" y="2342"/>
              </a:cxn>
              <a:cxn ang="0">
                <a:pos x="36" y="2172"/>
              </a:cxn>
              <a:cxn ang="0">
                <a:pos x="0" y="1976"/>
              </a:cxn>
              <a:cxn ang="0">
                <a:pos x="8" y="1806"/>
              </a:cxn>
              <a:cxn ang="0">
                <a:pos x="96" y="1546"/>
              </a:cxn>
              <a:cxn ang="0">
                <a:pos x="276" y="1338"/>
              </a:cxn>
              <a:cxn ang="0">
                <a:pos x="484" y="1212"/>
              </a:cxn>
              <a:cxn ang="0">
                <a:pos x="376" y="1016"/>
              </a:cxn>
              <a:cxn ang="0">
                <a:pos x="326" y="854"/>
              </a:cxn>
              <a:cxn ang="0">
                <a:pos x="310" y="690"/>
              </a:cxn>
              <a:cxn ang="0">
                <a:pos x="318" y="584"/>
              </a:cxn>
              <a:cxn ang="0">
                <a:pos x="360" y="426"/>
              </a:cxn>
              <a:cxn ang="0">
                <a:pos x="442" y="282"/>
              </a:cxn>
              <a:cxn ang="0">
                <a:pos x="558" y="162"/>
              </a:cxn>
              <a:cxn ang="0">
                <a:pos x="710" y="70"/>
              </a:cxn>
              <a:cxn ang="0">
                <a:pos x="896" y="14"/>
              </a:cxn>
              <a:cxn ang="0">
                <a:pos x="1066" y="0"/>
              </a:cxn>
              <a:cxn ang="0">
                <a:pos x="1254" y="20"/>
              </a:cxn>
              <a:cxn ang="0">
                <a:pos x="1418" y="78"/>
              </a:cxn>
              <a:cxn ang="0">
                <a:pos x="1554" y="168"/>
              </a:cxn>
              <a:cxn ang="0">
                <a:pos x="1660" y="286"/>
              </a:cxn>
              <a:cxn ang="0">
                <a:pos x="1732" y="428"/>
              </a:cxn>
              <a:cxn ang="0">
                <a:pos x="1766" y="586"/>
              </a:cxn>
              <a:cxn ang="0">
                <a:pos x="1768" y="694"/>
              </a:cxn>
              <a:cxn ang="0">
                <a:pos x="1748" y="842"/>
              </a:cxn>
              <a:cxn ang="0">
                <a:pos x="1698" y="972"/>
              </a:cxn>
              <a:cxn ang="0">
                <a:pos x="1588" y="1124"/>
              </a:cxn>
              <a:cxn ang="0">
                <a:pos x="1356" y="1290"/>
              </a:cxn>
              <a:cxn ang="0">
                <a:pos x="1638" y="1584"/>
              </a:cxn>
              <a:cxn ang="0">
                <a:pos x="2222" y="1472"/>
              </a:cxn>
              <a:cxn ang="0">
                <a:pos x="1940" y="1956"/>
              </a:cxn>
              <a:cxn ang="0">
                <a:pos x="1262" y="2066"/>
              </a:cxn>
              <a:cxn ang="0">
                <a:pos x="702" y="1614"/>
              </a:cxn>
              <a:cxn ang="0">
                <a:pos x="608" y="1718"/>
              </a:cxn>
              <a:cxn ang="0">
                <a:pos x="560" y="1832"/>
              </a:cxn>
              <a:cxn ang="0">
                <a:pos x="552" y="1910"/>
              </a:cxn>
              <a:cxn ang="0">
                <a:pos x="592" y="2062"/>
              </a:cxn>
              <a:cxn ang="0">
                <a:pos x="702" y="2166"/>
              </a:cxn>
              <a:cxn ang="0">
                <a:pos x="864" y="2214"/>
              </a:cxn>
              <a:cxn ang="0">
                <a:pos x="972" y="2210"/>
              </a:cxn>
              <a:cxn ang="0">
                <a:pos x="1176" y="2128"/>
              </a:cxn>
              <a:cxn ang="0">
                <a:pos x="1292" y="686"/>
              </a:cxn>
              <a:cxn ang="0">
                <a:pos x="1274" y="586"/>
              </a:cxn>
              <a:cxn ang="0">
                <a:pos x="1210" y="496"/>
              </a:cxn>
              <a:cxn ang="0">
                <a:pos x="1106" y="450"/>
              </a:cxn>
              <a:cxn ang="0">
                <a:pos x="1004" y="450"/>
              </a:cxn>
              <a:cxn ang="0">
                <a:pos x="896" y="502"/>
              </a:cxn>
              <a:cxn ang="0">
                <a:pos x="830" y="602"/>
              </a:cxn>
              <a:cxn ang="0">
                <a:pos x="814" y="716"/>
              </a:cxn>
              <a:cxn ang="0">
                <a:pos x="848" y="876"/>
              </a:cxn>
              <a:cxn ang="0">
                <a:pos x="960" y="1040"/>
              </a:cxn>
              <a:cxn ang="0">
                <a:pos x="1132" y="954"/>
              </a:cxn>
              <a:cxn ang="0">
                <a:pos x="1244" y="854"/>
              </a:cxn>
              <a:cxn ang="0">
                <a:pos x="1290" y="724"/>
              </a:cxn>
            </a:cxnLst>
            <a:rect l="0" t="0" r="r" b="b"/>
            <a:pathLst>
              <a:path w="2262" h="2698">
                <a:moveTo>
                  <a:pt x="1570" y="2394"/>
                </a:moveTo>
                <a:lnTo>
                  <a:pt x="1570" y="2394"/>
                </a:lnTo>
                <a:lnTo>
                  <a:pt x="1532" y="2426"/>
                </a:lnTo>
                <a:lnTo>
                  <a:pt x="1492" y="2456"/>
                </a:lnTo>
                <a:lnTo>
                  <a:pt x="1452" y="2486"/>
                </a:lnTo>
                <a:lnTo>
                  <a:pt x="1410" y="2512"/>
                </a:lnTo>
                <a:lnTo>
                  <a:pt x="1368" y="2538"/>
                </a:lnTo>
                <a:lnTo>
                  <a:pt x="1326" y="2562"/>
                </a:lnTo>
                <a:lnTo>
                  <a:pt x="1282" y="2584"/>
                </a:lnTo>
                <a:lnTo>
                  <a:pt x="1236" y="2604"/>
                </a:lnTo>
                <a:lnTo>
                  <a:pt x="1190" y="2622"/>
                </a:lnTo>
                <a:lnTo>
                  <a:pt x="1144" y="2638"/>
                </a:lnTo>
                <a:lnTo>
                  <a:pt x="1094" y="2652"/>
                </a:lnTo>
                <a:lnTo>
                  <a:pt x="1046" y="2662"/>
                </a:lnTo>
                <a:lnTo>
                  <a:pt x="996" y="2672"/>
                </a:lnTo>
                <a:lnTo>
                  <a:pt x="944" y="2678"/>
                </a:lnTo>
                <a:lnTo>
                  <a:pt x="892" y="2682"/>
                </a:lnTo>
                <a:lnTo>
                  <a:pt x="838" y="2684"/>
                </a:lnTo>
                <a:lnTo>
                  <a:pt x="838" y="2684"/>
                </a:lnTo>
                <a:lnTo>
                  <a:pt x="794" y="2682"/>
                </a:lnTo>
                <a:lnTo>
                  <a:pt x="750" y="2680"/>
                </a:lnTo>
                <a:lnTo>
                  <a:pt x="708" y="2676"/>
                </a:lnTo>
                <a:lnTo>
                  <a:pt x="664" y="2670"/>
                </a:lnTo>
                <a:lnTo>
                  <a:pt x="624" y="2662"/>
                </a:lnTo>
                <a:lnTo>
                  <a:pt x="584" y="2654"/>
                </a:lnTo>
                <a:lnTo>
                  <a:pt x="544" y="2644"/>
                </a:lnTo>
                <a:lnTo>
                  <a:pt x="506" y="2630"/>
                </a:lnTo>
                <a:lnTo>
                  <a:pt x="468" y="2618"/>
                </a:lnTo>
                <a:lnTo>
                  <a:pt x="432" y="2602"/>
                </a:lnTo>
                <a:lnTo>
                  <a:pt x="396" y="2586"/>
                </a:lnTo>
                <a:lnTo>
                  <a:pt x="362" y="2568"/>
                </a:lnTo>
                <a:lnTo>
                  <a:pt x="330" y="2548"/>
                </a:lnTo>
                <a:lnTo>
                  <a:pt x="298" y="2526"/>
                </a:lnTo>
                <a:lnTo>
                  <a:pt x="268" y="2504"/>
                </a:lnTo>
                <a:lnTo>
                  <a:pt x="240" y="2480"/>
                </a:lnTo>
                <a:lnTo>
                  <a:pt x="212" y="2456"/>
                </a:lnTo>
                <a:lnTo>
                  <a:pt x="186" y="2430"/>
                </a:lnTo>
                <a:lnTo>
                  <a:pt x="162" y="2402"/>
                </a:lnTo>
                <a:lnTo>
                  <a:pt x="138" y="2372"/>
                </a:lnTo>
                <a:lnTo>
                  <a:pt x="118" y="2342"/>
                </a:lnTo>
                <a:lnTo>
                  <a:pt x="98" y="2310"/>
                </a:lnTo>
                <a:lnTo>
                  <a:pt x="80" y="2278"/>
                </a:lnTo>
                <a:lnTo>
                  <a:pt x="64" y="2244"/>
                </a:lnTo>
                <a:lnTo>
                  <a:pt x="48" y="2210"/>
                </a:lnTo>
                <a:lnTo>
                  <a:pt x="36" y="2172"/>
                </a:lnTo>
                <a:lnTo>
                  <a:pt x="26" y="2136"/>
                </a:lnTo>
                <a:lnTo>
                  <a:pt x="16" y="2098"/>
                </a:lnTo>
                <a:lnTo>
                  <a:pt x="8" y="2058"/>
                </a:lnTo>
                <a:lnTo>
                  <a:pt x="4" y="2016"/>
                </a:lnTo>
                <a:lnTo>
                  <a:pt x="0" y="1976"/>
                </a:lnTo>
                <a:lnTo>
                  <a:pt x="0" y="1932"/>
                </a:lnTo>
                <a:lnTo>
                  <a:pt x="0" y="1924"/>
                </a:lnTo>
                <a:lnTo>
                  <a:pt x="0" y="1924"/>
                </a:lnTo>
                <a:lnTo>
                  <a:pt x="2" y="1864"/>
                </a:lnTo>
                <a:lnTo>
                  <a:pt x="8" y="1806"/>
                </a:lnTo>
                <a:lnTo>
                  <a:pt x="18" y="1748"/>
                </a:lnTo>
                <a:lnTo>
                  <a:pt x="32" y="1694"/>
                </a:lnTo>
                <a:lnTo>
                  <a:pt x="48" y="1642"/>
                </a:lnTo>
                <a:lnTo>
                  <a:pt x="70" y="1592"/>
                </a:lnTo>
                <a:lnTo>
                  <a:pt x="96" y="1546"/>
                </a:lnTo>
                <a:lnTo>
                  <a:pt x="124" y="1500"/>
                </a:lnTo>
                <a:lnTo>
                  <a:pt x="158" y="1456"/>
                </a:lnTo>
                <a:lnTo>
                  <a:pt x="194" y="1416"/>
                </a:lnTo>
                <a:lnTo>
                  <a:pt x="234" y="1376"/>
                </a:lnTo>
                <a:lnTo>
                  <a:pt x="276" y="1338"/>
                </a:lnTo>
                <a:lnTo>
                  <a:pt x="324" y="1304"/>
                </a:lnTo>
                <a:lnTo>
                  <a:pt x="374" y="1270"/>
                </a:lnTo>
                <a:lnTo>
                  <a:pt x="428" y="1240"/>
                </a:lnTo>
                <a:lnTo>
                  <a:pt x="484" y="1212"/>
                </a:lnTo>
                <a:lnTo>
                  <a:pt x="484" y="1212"/>
                </a:lnTo>
                <a:lnTo>
                  <a:pt x="442" y="1144"/>
                </a:lnTo>
                <a:lnTo>
                  <a:pt x="424" y="1112"/>
                </a:lnTo>
                <a:lnTo>
                  <a:pt x="406" y="1080"/>
                </a:lnTo>
                <a:lnTo>
                  <a:pt x="390" y="1048"/>
                </a:lnTo>
                <a:lnTo>
                  <a:pt x="376" y="1016"/>
                </a:lnTo>
                <a:lnTo>
                  <a:pt x="364" y="982"/>
                </a:lnTo>
                <a:lnTo>
                  <a:pt x="352" y="950"/>
                </a:lnTo>
                <a:lnTo>
                  <a:pt x="342" y="918"/>
                </a:lnTo>
                <a:lnTo>
                  <a:pt x="334" y="886"/>
                </a:lnTo>
                <a:lnTo>
                  <a:pt x="326" y="854"/>
                </a:lnTo>
                <a:lnTo>
                  <a:pt x="320" y="822"/>
                </a:lnTo>
                <a:lnTo>
                  <a:pt x="316" y="790"/>
                </a:lnTo>
                <a:lnTo>
                  <a:pt x="312" y="756"/>
                </a:lnTo>
                <a:lnTo>
                  <a:pt x="310" y="724"/>
                </a:lnTo>
                <a:lnTo>
                  <a:pt x="310" y="690"/>
                </a:lnTo>
                <a:lnTo>
                  <a:pt x="310" y="684"/>
                </a:lnTo>
                <a:lnTo>
                  <a:pt x="310" y="684"/>
                </a:lnTo>
                <a:lnTo>
                  <a:pt x="310" y="650"/>
                </a:lnTo>
                <a:lnTo>
                  <a:pt x="314" y="616"/>
                </a:lnTo>
                <a:lnTo>
                  <a:pt x="318" y="584"/>
                </a:lnTo>
                <a:lnTo>
                  <a:pt x="322" y="552"/>
                </a:lnTo>
                <a:lnTo>
                  <a:pt x="330" y="520"/>
                </a:lnTo>
                <a:lnTo>
                  <a:pt x="338" y="488"/>
                </a:lnTo>
                <a:lnTo>
                  <a:pt x="348" y="456"/>
                </a:lnTo>
                <a:lnTo>
                  <a:pt x="360" y="426"/>
                </a:lnTo>
                <a:lnTo>
                  <a:pt x="374" y="396"/>
                </a:lnTo>
                <a:lnTo>
                  <a:pt x="388" y="366"/>
                </a:lnTo>
                <a:lnTo>
                  <a:pt x="404" y="338"/>
                </a:lnTo>
                <a:lnTo>
                  <a:pt x="422" y="310"/>
                </a:lnTo>
                <a:lnTo>
                  <a:pt x="442" y="282"/>
                </a:lnTo>
                <a:lnTo>
                  <a:pt x="462" y="256"/>
                </a:lnTo>
                <a:lnTo>
                  <a:pt x="484" y="232"/>
                </a:lnTo>
                <a:lnTo>
                  <a:pt x="508" y="208"/>
                </a:lnTo>
                <a:lnTo>
                  <a:pt x="532" y="184"/>
                </a:lnTo>
                <a:lnTo>
                  <a:pt x="558" y="162"/>
                </a:lnTo>
                <a:lnTo>
                  <a:pt x="586" y="142"/>
                </a:lnTo>
                <a:lnTo>
                  <a:pt x="616" y="122"/>
                </a:lnTo>
                <a:lnTo>
                  <a:pt x="646" y="102"/>
                </a:lnTo>
                <a:lnTo>
                  <a:pt x="678" y="86"/>
                </a:lnTo>
                <a:lnTo>
                  <a:pt x="710" y="70"/>
                </a:lnTo>
                <a:lnTo>
                  <a:pt x="746" y="56"/>
                </a:lnTo>
                <a:lnTo>
                  <a:pt x="780" y="42"/>
                </a:lnTo>
                <a:lnTo>
                  <a:pt x="818" y="32"/>
                </a:lnTo>
                <a:lnTo>
                  <a:pt x="856" y="22"/>
                </a:lnTo>
                <a:lnTo>
                  <a:pt x="896" y="14"/>
                </a:lnTo>
                <a:lnTo>
                  <a:pt x="936" y="8"/>
                </a:lnTo>
                <a:lnTo>
                  <a:pt x="978" y="2"/>
                </a:lnTo>
                <a:lnTo>
                  <a:pt x="1022" y="0"/>
                </a:lnTo>
                <a:lnTo>
                  <a:pt x="1066" y="0"/>
                </a:lnTo>
                <a:lnTo>
                  <a:pt x="1066" y="0"/>
                </a:lnTo>
                <a:lnTo>
                  <a:pt x="1106" y="0"/>
                </a:lnTo>
                <a:lnTo>
                  <a:pt x="1144" y="2"/>
                </a:lnTo>
                <a:lnTo>
                  <a:pt x="1182" y="6"/>
                </a:lnTo>
                <a:lnTo>
                  <a:pt x="1218" y="12"/>
                </a:lnTo>
                <a:lnTo>
                  <a:pt x="1254" y="20"/>
                </a:lnTo>
                <a:lnTo>
                  <a:pt x="1290" y="28"/>
                </a:lnTo>
                <a:lnTo>
                  <a:pt x="1322" y="38"/>
                </a:lnTo>
                <a:lnTo>
                  <a:pt x="1356" y="50"/>
                </a:lnTo>
                <a:lnTo>
                  <a:pt x="1388" y="64"/>
                </a:lnTo>
                <a:lnTo>
                  <a:pt x="1418" y="78"/>
                </a:lnTo>
                <a:lnTo>
                  <a:pt x="1448" y="94"/>
                </a:lnTo>
                <a:lnTo>
                  <a:pt x="1476" y="110"/>
                </a:lnTo>
                <a:lnTo>
                  <a:pt x="1502" y="128"/>
                </a:lnTo>
                <a:lnTo>
                  <a:pt x="1528" y="148"/>
                </a:lnTo>
                <a:lnTo>
                  <a:pt x="1554" y="168"/>
                </a:lnTo>
                <a:lnTo>
                  <a:pt x="1578" y="190"/>
                </a:lnTo>
                <a:lnTo>
                  <a:pt x="1600" y="212"/>
                </a:lnTo>
                <a:lnTo>
                  <a:pt x="1620" y="236"/>
                </a:lnTo>
                <a:lnTo>
                  <a:pt x="1640" y="260"/>
                </a:lnTo>
                <a:lnTo>
                  <a:pt x="1660" y="286"/>
                </a:lnTo>
                <a:lnTo>
                  <a:pt x="1676" y="312"/>
                </a:lnTo>
                <a:lnTo>
                  <a:pt x="1692" y="340"/>
                </a:lnTo>
                <a:lnTo>
                  <a:pt x="1706" y="368"/>
                </a:lnTo>
                <a:lnTo>
                  <a:pt x="1720" y="398"/>
                </a:lnTo>
                <a:lnTo>
                  <a:pt x="1732" y="428"/>
                </a:lnTo>
                <a:lnTo>
                  <a:pt x="1742" y="458"/>
                </a:lnTo>
                <a:lnTo>
                  <a:pt x="1750" y="488"/>
                </a:lnTo>
                <a:lnTo>
                  <a:pt x="1756" y="520"/>
                </a:lnTo>
                <a:lnTo>
                  <a:pt x="1762" y="554"/>
                </a:lnTo>
                <a:lnTo>
                  <a:pt x="1766" y="586"/>
                </a:lnTo>
                <a:lnTo>
                  <a:pt x="1768" y="620"/>
                </a:lnTo>
                <a:lnTo>
                  <a:pt x="1770" y="654"/>
                </a:lnTo>
                <a:lnTo>
                  <a:pt x="1770" y="660"/>
                </a:lnTo>
                <a:lnTo>
                  <a:pt x="1770" y="660"/>
                </a:lnTo>
                <a:lnTo>
                  <a:pt x="1768" y="694"/>
                </a:lnTo>
                <a:lnTo>
                  <a:pt x="1768" y="724"/>
                </a:lnTo>
                <a:lnTo>
                  <a:pt x="1764" y="756"/>
                </a:lnTo>
                <a:lnTo>
                  <a:pt x="1760" y="786"/>
                </a:lnTo>
                <a:lnTo>
                  <a:pt x="1754" y="814"/>
                </a:lnTo>
                <a:lnTo>
                  <a:pt x="1748" y="842"/>
                </a:lnTo>
                <a:lnTo>
                  <a:pt x="1740" y="870"/>
                </a:lnTo>
                <a:lnTo>
                  <a:pt x="1732" y="896"/>
                </a:lnTo>
                <a:lnTo>
                  <a:pt x="1722" y="922"/>
                </a:lnTo>
                <a:lnTo>
                  <a:pt x="1710" y="948"/>
                </a:lnTo>
                <a:lnTo>
                  <a:pt x="1698" y="972"/>
                </a:lnTo>
                <a:lnTo>
                  <a:pt x="1686" y="996"/>
                </a:lnTo>
                <a:lnTo>
                  <a:pt x="1672" y="1020"/>
                </a:lnTo>
                <a:lnTo>
                  <a:pt x="1656" y="1042"/>
                </a:lnTo>
                <a:lnTo>
                  <a:pt x="1624" y="1084"/>
                </a:lnTo>
                <a:lnTo>
                  <a:pt x="1588" y="1124"/>
                </a:lnTo>
                <a:lnTo>
                  <a:pt x="1548" y="1162"/>
                </a:lnTo>
                <a:lnTo>
                  <a:pt x="1504" y="1198"/>
                </a:lnTo>
                <a:lnTo>
                  <a:pt x="1458" y="1230"/>
                </a:lnTo>
                <a:lnTo>
                  <a:pt x="1408" y="1262"/>
                </a:lnTo>
                <a:lnTo>
                  <a:pt x="1356" y="1290"/>
                </a:lnTo>
                <a:lnTo>
                  <a:pt x="1302" y="1316"/>
                </a:lnTo>
                <a:lnTo>
                  <a:pt x="1244" y="1342"/>
                </a:lnTo>
                <a:lnTo>
                  <a:pt x="1576" y="1686"/>
                </a:lnTo>
                <a:lnTo>
                  <a:pt x="1576" y="1686"/>
                </a:lnTo>
                <a:lnTo>
                  <a:pt x="1638" y="1584"/>
                </a:lnTo>
                <a:lnTo>
                  <a:pt x="1700" y="1474"/>
                </a:lnTo>
                <a:lnTo>
                  <a:pt x="1760" y="1360"/>
                </a:lnTo>
                <a:lnTo>
                  <a:pt x="1820" y="1240"/>
                </a:lnTo>
                <a:lnTo>
                  <a:pt x="2222" y="1472"/>
                </a:lnTo>
                <a:lnTo>
                  <a:pt x="2222" y="1472"/>
                </a:lnTo>
                <a:lnTo>
                  <a:pt x="2148" y="1610"/>
                </a:lnTo>
                <a:lnTo>
                  <a:pt x="2070" y="1750"/>
                </a:lnTo>
                <a:lnTo>
                  <a:pt x="2028" y="1818"/>
                </a:lnTo>
                <a:lnTo>
                  <a:pt x="1984" y="1888"/>
                </a:lnTo>
                <a:lnTo>
                  <a:pt x="1940" y="1956"/>
                </a:lnTo>
                <a:lnTo>
                  <a:pt x="1894" y="2022"/>
                </a:lnTo>
                <a:lnTo>
                  <a:pt x="2262" y="2404"/>
                </a:lnTo>
                <a:lnTo>
                  <a:pt x="1858" y="2698"/>
                </a:lnTo>
                <a:lnTo>
                  <a:pt x="1570" y="2394"/>
                </a:lnTo>
                <a:close/>
                <a:moveTo>
                  <a:pt x="1262" y="2066"/>
                </a:moveTo>
                <a:lnTo>
                  <a:pt x="784" y="1560"/>
                </a:lnTo>
                <a:lnTo>
                  <a:pt x="784" y="1560"/>
                </a:lnTo>
                <a:lnTo>
                  <a:pt x="756" y="1578"/>
                </a:lnTo>
                <a:lnTo>
                  <a:pt x="728" y="1596"/>
                </a:lnTo>
                <a:lnTo>
                  <a:pt x="702" y="1614"/>
                </a:lnTo>
                <a:lnTo>
                  <a:pt x="680" y="1634"/>
                </a:lnTo>
                <a:lnTo>
                  <a:pt x="658" y="1654"/>
                </a:lnTo>
                <a:lnTo>
                  <a:pt x="640" y="1674"/>
                </a:lnTo>
                <a:lnTo>
                  <a:pt x="622" y="1696"/>
                </a:lnTo>
                <a:lnTo>
                  <a:pt x="608" y="1718"/>
                </a:lnTo>
                <a:lnTo>
                  <a:pt x="594" y="1740"/>
                </a:lnTo>
                <a:lnTo>
                  <a:pt x="582" y="1762"/>
                </a:lnTo>
                <a:lnTo>
                  <a:pt x="574" y="1786"/>
                </a:lnTo>
                <a:lnTo>
                  <a:pt x="566" y="1808"/>
                </a:lnTo>
                <a:lnTo>
                  <a:pt x="560" y="1832"/>
                </a:lnTo>
                <a:lnTo>
                  <a:pt x="556" y="1856"/>
                </a:lnTo>
                <a:lnTo>
                  <a:pt x="554" y="1878"/>
                </a:lnTo>
                <a:lnTo>
                  <a:pt x="552" y="1902"/>
                </a:lnTo>
                <a:lnTo>
                  <a:pt x="552" y="1910"/>
                </a:lnTo>
                <a:lnTo>
                  <a:pt x="552" y="1910"/>
                </a:lnTo>
                <a:lnTo>
                  <a:pt x="554" y="1944"/>
                </a:lnTo>
                <a:lnTo>
                  <a:pt x="560" y="1976"/>
                </a:lnTo>
                <a:lnTo>
                  <a:pt x="568" y="2006"/>
                </a:lnTo>
                <a:lnTo>
                  <a:pt x="578" y="2034"/>
                </a:lnTo>
                <a:lnTo>
                  <a:pt x="592" y="2062"/>
                </a:lnTo>
                <a:lnTo>
                  <a:pt x="610" y="2086"/>
                </a:lnTo>
                <a:lnTo>
                  <a:pt x="630" y="2110"/>
                </a:lnTo>
                <a:lnTo>
                  <a:pt x="652" y="2130"/>
                </a:lnTo>
                <a:lnTo>
                  <a:pt x="676" y="2150"/>
                </a:lnTo>
                <a:lnTo>
                  <a:pt x="702" y="2166"/>
                </a:lnTo>
                <a:lnTo>
                  <a:pt x="732" y="2180"/>
                </a:lnTo>
                <a:lnTo>
                  <a:pt x="762" y="2192"/>
                </a:lnTo>
                <a:lnTo>
                  <a:pt x="794" y="2202"/>
                </a:lnTo>
                <a:lnTo>
                  <a:pt x="828" y="2210"/>
                </a:lnTo>
                <a:lnTo>
                  <a:pt x="864" y="2214"/>
                </a:lnTo>
                <a:lnTo>
                  <a:pt x="902" y="2214"/>
                </a:lnTo>
                <a:lnTo>
                  <a:pt x="902" y="2214"/>
                </a:lnTo>
                <a:lnTo>
                  <a:pt x="926" y="2214"/>
                </a:lnTo>
                <a:lnTo>
                  <a:pt x="950" y="2212"/>
                </a:lnTo>
                <a:lnTo>
                  <a:pt x="972" y="2210"/>
                </a:lnTo>
                <a:lnTo>
                  <a:pt x="996" y="2204"/>
                </a:lnTo>
                <a:lnTo>
                  <a:pt x="1042" y="2192"/>
                </a:lnTo>
                <a:lnTo>
                  <a:pt x="1086" y="2176"/>
                </a:lnTo>
                <a:lnTo>
                  <a:pt x="1132" y="2154"/>
                </a:lnTo>
                <a:lnTo>
                  <a:pt x="1176" y="2128"/>
                </a:lnTo>
                <a:lnTo>
                  <a:pt x="1220" y="2100"/>
                </a:lnTo>
                <a:lnTo>
                  <a:pt x="1262" y="2066"/>
                </a:lnTo>
                <a:lnTo>
                  <a:pt x="1262" y="2066"/>
                </a:lnTo>
                <a:close/>
                <a:moveTo>
                  <a:pt x="1292" y="694"/>
                </a:moveTo>
                <a:lnTo>
                  <a:pt x="1292" y="686"/>
                </a:lnTo>
                <a:lnTo>
                  <a:pt x="1292" y="686"/>
                </a:lnTo>
                <a:lnTo>
                  <a:pt x="1290" y="660"/>
                </a:lnTo>
                <a:lnTo>
                  <a:pt x="1286" y="634"/>
                </a:lnTo>
                <a:lnTo>
                  <a:pt x="1282" y="610"/>
                </a:lnTo>
                <a:lnTo>
                  <a:pt x="1274" y="586"/>
                </a:lnTo>
                <a:lnTo>
                  <a:pt x="1264" y="564"/>
                </a:lnTo>
                <a:lnTo>
                  <a:pt x="1254" y="546"/>
                </a:lnTo>
                <a:lnTo>
                  <a:pt x="1240" y="526"/>
                </a:lnTo>
                <a:lnTo>
                  <a:pt x="1226" y="510"/>
                </a:lnTo>
                <a:lnTo>
                  <a:pt x="1210" y="496"/>
                </a:lnTo>
                <a:lnTo>
                  <a:pt x="1192" y="482"/>
                </a:lnTo>
                <a:lnTo>
                  <a:pt x="1172" y="472"/>
                </a:lnTo>
                <a:lnTo>
                  <a:pt x="1152" y="462"/>
                </a:lnTo>
                <a:lnTo>
                  <a:pt x="1130" y="454"/>
                </a:lnTo>
                <a:lnTo>
                  <a:pt x="1106" y="450"/>
                </a:lnTo>
                <a:lnTo>
                  <a:pt x="1082" y="446"/>
                </a:lnTo>
                <a:lnTo>
                  <a:pt x="1056" y="446"/>
                </a:lnTo>
                <a:lnTo>
                  <a:pt x="1056" y="446"/>
                </a:lnTo>
                <a:lnTo>
                  <a:pt x="1030" y="446"/>
                </a:lnTo>
                <a:lnTo>
                  <a:pt x="1004" y="450"/>
                </a:lnTo>
                <a:lnTo>
                  <a:pt x="980" y="456"/>
                </a:lnTo>
                <a:lnTo>
                  <a:pt x="956" y="464"/>
                </a:lnTo>
                <a:lnTo>
                  <a:pt x="934" y="474"/>
                </a:lnTo>
                <a:lnTo>
                  <a:pt x="914" y="488"/>
                </a:lnTo>
                <a:lnTo>
                  <a:pt x="896" y="502"/>
                </a:lnTo>
                <a:lnTo>
                  <a:pt x="880" y="518"/>
                </a:lnTo>
                <a:lnTo>
                  <a:pt x="864" y="536"/>
                </a:lnTo>
                <a:lnTo>
                  <a:pt x="852" y="558"/>
                </a:lnTo>
                <a:lnTo>
                  <a:pt x="840" y="578"/>
                </a:lnTo>
                <a:lnTo>
                  <a:pt x="830" y="602"/>
                </a:lnTo>
                <a:lnTo>
                  <a:pt x="824" y="626"/>
                </a:lnTo>
                <a:lnTo>
                  <a:pt x="818" y="652"/>
                </a:lnTo>
                <a:lnTo>
                  <a:pt x="814" y="680"/>
                </a:lnTo>
                <a:lnTo>
                  <a:pt x="814" y="710"/>
                </a:lnTo>
                <a:lnTo>
                  <a:pt x="814" y="716"/>
                </a:lnTo>
                <a:lnTo>
                  <a:pt x="814" y="716"/>
                </a:lnTo>
                <a:lnTo>
                  <a:pt x="816" y="758"/>
                </a:lnTo>
                <a:lnTo>
                  <a:pt x="822" y="798"/>
                </a:lnTo>
                <a:lnTo>
                  <a:pt x="832" y="838"/>
                </a:lnTo>
                <a:lnTo>
                  <a:pt x="848" y="876"/>
                </a:lnTo>
                <a:lnTo>
                  <a:pt x="868" y="914"/>
                </a:lnTo>
                <a:lnTo>
                  <a:pt x="894" y="954"/>
                </a:lnTo>
                <a:lnTo>
                  <a:pt x="924" y="996"/>
                </a:lnTo>
                <a:lnTo>
                  <a:pt x="960" y="1040"/>
                </a:lnTo>
                <a:lnTo>
                  <a:pt x="960" y="1040"/>
                </a:lnTo>
                <a:lnTo>
                  <a:pt x="1000" y="1024"/>
                </a:lnTo>
                <a:lnTo>
                  <a:pt x="1036" y="1008"/>
                </a:lnTo>
                <a:lnTo>
                  <a:pt x="1070" y="990"/>
                </a:lnTo>
                <a:lnTo>
                  <a:pt x="1104" y="972"/>
                </a:lnTo>
                <a:lnTo>
                  <a:pt x="1132" y="954"/>
                </a:lnTo>
                <a:lnTo>
                  <a:pt x="1160" y="936"/>
                </a:lnTo>
                <a:lnTo>
                  <a:pt x="1184" y="916"/>
                </a:lnTo>
                <a:lnTo>
                  <a:pt x="1208" y="896"/>
                </a:lnTo>
                <a:lnTo>
                  <a:pt x="1226" y="876"/>
                </a:lnTo>
                <a:lnTo>
                  <a:pt x="1244" y="854"/>
                </a:lnTo>
                <a:lnTo>
                  <a:pt x="1258" y="830"/>
                </a:lnTo>
                <a:lnTo>
                  <a:pt x="1270" y="806"/>
                </a:lnTo>
                <a:lnTo>
                  <a:pt x="1280" y="780"/>
                </a:lnTo>
                <a:lnTo>
                  <a:pt x="1286" y="752"/>
                </a:lnTo>
                <a:lnTo>
                  <a:pt x="1290" y="724"/>
                </a:lnTo>
                <a:lnTo>
                  <a:pt x="1292" y="694"/>
                </a:lnTo>
                <a:lnTo>
                  <a:pt x="1292" y="694"/>
                </a:lnTo>
                <a:close/>
              </a:path>
            </a:pathLst>
          </a:custGeom>
          <a:solidFill>
            <a:schemeClr val="bg1"/>
          </a:solidFill>
          <a:ln w="9525">
            <a:noFill/>
            <a:round/>
            <a:headEnd/>
            <a:tailEnd/>
          </a:ln>
          <a:effectLst>
            <a:outerShdw blurRad="76200" dir="18900000" sy="23000" kx="-1200000" algn="bl" rotWithShape="0">
              <a:prstClr val="black">
                <a:alpha val="20000"/>
              </a:prstClr>
            </a:outerShdw>
          </a:effectLst>
          <a:scene3d>
            <a:camera prst="orthographicFront"/>
            <a:lightRig rig="threePt" dir="t"/>
          </a:scene3d>
          <a:sp3d>
            <a:bevelT/>
          </a:sp3d>
        </p:spPr>
        <p:txBody>
          <a:bodyPr/>
          <a:lstStyle/>
          <a:p>
            <a:pPr>
              <a:defRPr/>
            </a:pPr>
            <a:endParaRPr lang="en-US" sz="1800" b="0" dirty="0">
              <a:solidFill>
                <a:schemeClr val="tx1"/>
              </a:solidFill>
              <a:latin typeface="Arial" charset="0"/>
            </a:endParaRPr>
          </a:p>
        </p:txBody>
      </p:sp>
      <p:pic>
        <p:nvPicPr>
          <p:cNvPr id="12" name="Picture 11" descr="BVLogo2010_ICON_Blue_RGB.emf"/>
          <p:cNvPicPr>
            <a:picLocks noChangeAspect="1"/>
          </p:cNvPicPr>
          <p:nvPr userDrawn="1"/>
        </p:nvPicPr>
        <p:blipFill>
          <a:blip r:embed="rId2" cstate="print"/>
          <a:stretch>
            <a:fillRect/>
          </a:stretch>
        </p:blipFill>
        <p:spPr>
          <a:xfrm>
            <a:off x="6473346" y="3279296"/>
            <a:ext cx="1263778" cy="1023937"/>
          </a:xfrm>
          <a:prstGeom prst="rect">
            <a:avLst/>
          </a:prstGeom>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losing Slide B">
    <p:bg bwMode="gray">
      <p:bgPr>
        <a:solidFill>
          <a:schemeClr val="accent1"/>
        </a:solidFill>
        <a:effectLst/>
      </p:bgPr>
    </p:bg>
    <p:spTree>
      <p:nvGrpSpPr>
        <p:cNvPr id="1" name=""/>
        <p:cNvGrpSpPr/>
        <p:nvPr/>
      </p:nvGrpSpPr>
      <p:grpSpPr>
        <a:xfrm>
          <a:off x="0" y="0"/>
          <a:ext cx="0" cy="0"/>
          <a:chOff x="0" y="0"/>
          <a:chExt cx="0" cy="0"/>
        </a:xfrm>
      </p:grpSpPr>
      <p:pic>
        <p:nvPicPr>
          <p:cNvPr id="2" name="Together" descr="together.jpg"/>
          <p:cNvPicPr>
            <a:picLocks noChangeAspect="1"/>
          </p:cNvPicPr>
          <p:nvPr userDrawn="1"/>
        </p:nvPicPr>
        <p:blipFill>
          <a:blip r:embed="rId2" cstate="print"/>
          <a:srcRect/>
          <a:stretch>
            <a:fillRect/>
          </a:stretch>
        </p:blipFill>
        <p:spPr bwMode="auto">
          <a:xfrm>
            <a:off x="895350" y="2457450"/>
            <a:ext cx="7853363" cy="1987550"/>
          </a:xfrm>
          <a:prstGeom prst="rect">
            <a:avLst/>
          </a:prstGeom>
          <a:noFill/>
          <a:ln w="9525">
            <a:noFill/>
            <a:miter lim="800000"/>
            <a:headEnd/>
            <a:tailEnd/>
          </a:ln>
        </p:spPr>
      </p:pic>
      <p:grpSp>
        <p:nvGrpSpPr>
          <p:cNvPr id="3" name="Building a World of Difference"/>
          <p:cNvGrpSpPr>
            <a:grpSpLocks noChangeAspect="1"/>
          </p:cNvGrpSpPr>
          <p:nvPr userDrawn="1"/>
        </p:nvGrpSpPr>
        <p:grpSpPr bwMode="white">
          <a:xfrm>
            <a:off x="1257300" y="2139950"/>
            <a:ext cx="6707188" cy="395288"/>
            <a:chOff x="1530037" y="2139315"/>
            <a:chExt cx="6083926" cy="342265"/>
          </a:xfrm>
        </p:grpSpPr>
        <p:sp>
          <p:nvSpPr>
            <p:cNvPr id="4" name="Freeform 5"/>
            <p:cNvSpPr>
              <a:spLocks noEditPoints="1"/>
            </p:cNvSpPr>
            <p:nvPr/>
          </p:nvSpPr>
          <p:spPr bwMode="white">
            <a:xfrm>
              <a:off x="1530037" y="2170930"/>
              <a:ext cx="224637" cy="251543"/>
            </a:xfrm>
            <a:custGeom>
              <a:avLst/>
              <a:gdLst>
                <a:gd name="T0" fmla="*/ 2147483647 w 114"/>
                <a:gd name="T1" fmla="*/ 0 h 142"/>
                <a:gd name="T2" fmla="*/ 2147483647 w 114"/>
                <a:gd name="T3" fmla="*/ 0 h 142"/>
                <a:gd name="T4" fmla="*/ 2147483647 w 114"/>
                <a:gd name="T5" fmla="*/ 2147483647 h 142"/>
                <a:gd name="T6" fmla="*/ 2147483647 w 114"/>
                <a:gd name="T7" fmla="*/ 2147483647 h 142"/>
                <a:gd name="T8" fmla="*/ 2147483647 w 114"/>
                <a:gd name="T9" fmla="*/ 2147483647 h 142"/>
                <a:gd name="T10" fmla="*/ 2147483647 w 114"/>
                <a:gd name="T11" fmla="*/ 2147483647 h 142"/>
                <a:gd name="T12" fmla="*/ 2147483647 w 114"/>
                <a:gd name="T13" fmla="*/ 2147483647 h 142"/>
                <a:gd name="T14" fmla="*/ 2147483647 w 114"/>
                <a:gd name="T15" fmla="*/ 2147483647 h 142"/>
                <a:gd name="T16" fmla="*/ 2147483647 w 114"/>
                <a:gd name="T17" fmla="*/ 2147483647 h 142"/>
                <a:gd name="T18" fmla="*/ 2147483647 w 114"/>
                <a:gd name="T19" fmla="*/ 2147483647 h 142"/>
                <a:gd name="T20" fmla="*/ 2147483647 w 114"/>
                <a:gd name="T21" fmla="*/ 2147483647 h 142"/>
                <a:gd name="T22" fmla="*/ 2147483647 w 114"/>
                <a:gd name="T23" fmla="*/ 2147483647 h 142"/>
                <a:gd name="T24" fmla="*/ 2147483647 w 114"/>
                <a:gd name="T25" fmla="*/ 2147483647 h 142"/>
                <a:gd name="T26" fmla="*/ 2147483647 w 114"/>
                <a:gd name="T27" fmla="*/ 2147483647 h 142"/>
                <a:gd name="T28" fmla="*/ 2147483647 w 114"/>
                <a:gd name="T29" fmla="*/ 2147483647 h 142"/>
                <a:gd name="T30" fmla="*/ 2147483647 w 114"/>
                <a:gd name="T31" fmla="*/ 2147483647 h 142"/>
                <a:gd name="T32" fmla="*/ 0 w 114"/>
                <a:gd name="T33" fmla="*/ 2147483647 h 142"/>
                <a:gd name="T34" fmla="*/ 2147483647 w 114"/>
                <a:gd name="T35" fmla="*/ 2147483647 h 142"/>
                <a:gd name="T36" fmla="*/ 2147483647 w 114"/>
                <a:gd name="T37" fmla="*/ 2147483647 h 142"/>
                <a:gd name="T38" fmla="*/ 2147483647 w 114"/>
                <a:gd name="T39" fmla="*/ 2147483647 h 142"/>
                <a:gd name="T40" fmla="*/ 2147483647 w 114"/>
                <a:gd name="T41" fmla="*/ 2147483647 h 142"/>
                <a:gd name="T42" fmla="*/ 2147483647 w 114"/>
                <a:gd name="T43" fmla="*/ 2147483647 h 142"/>
                <a:gd name="T44" fmla="*/ 2147483647 w 114"/>
                <a:gd name="T45" fmla="*/ 2147483647 h 142"/>
                <a:gd name="T46" fmla="*/ 2147483647 w 114"/>
                <a:gd name="T47" fmla="*/ 2147483647 h 142"/>
                <a:gd name="T48" fmla="*/ 2147483647 w 114"/>
                <a:gd name="T49" fmla="*/ 2147483647 h 142"/>
                <a:gd name="T50" fmla="*/ 2147483647 w 114"/>
                <a:gd name="T51" fmla="*/ 2147483647 h 142"/>
                <a:gd name="T52" fmla="*/ 2147483647 w 114"/>
                <a:gd name="T53" fmla="*/ 2147483647 h 142"/>
                <a:gd name="T54" fmla="*/ 2147483647 w 114"/>
                <a:gd name="T55" fmla="*/ 2147483647 h 142"/>
                <a:gd name="T56" fmla="*/ 2147483647 w 114"/>
                <a:gd name="T57" fmla="*/ 2147483647 h 142"/>
                <a:gd name="T58" fmla="*/ 2147483647 w 114"/>
                <a:gd name="T59" fmla="*/ 2147483647 h 142"/>
                <a:gd name="T60" fmla="*/ 2147483647 w 114"/>
                <a:gd name="T61" fmla="*/ 2147483647 h 142"/>
                <a:gd name="T62" fmla="*/ 2147483647 w 114"/>
                <a:gd name="T63" fmla="*/ 2147483647 h 14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4"/>
                <a:gd name="T97" fmla="*/ 0 h 142"/>
                <a:gd name="T98" fmla="*/ 114 w 114"/>
                <a:gd name="T99" fmla="*/ 142 h 14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4" h="142">
                  <a:moveTo>
                    <a:pt x="0" y="0"/>
                  </a:moveTo>
                  <a:lnTo>
                    <a:pt x="62" y="0"/>
                  </a:lnTo>
                  <a:lnTo>
                    <a:pt x="72" y="0"/>
                  </a:lnTo>
                  <a:lnTo>
                    <a:pt x="82" y="2"/>
                  </a:lnTo>
                  <a:lnTo>
                    <a:pt x="90" y="6"/>
                  </a:lnTo>
                  <a:lnTo>
                    <a:pt x="98" y="12"/>
                  </a:lnTo>
                  <a:lnTo>
                    <a:pt x="102" y="18"/>
                  </a:lnTo>
                  <a:lnTo>
                    <a:pt x="104" y="22"/>
                  </a:lnTo>
                  <a:lnTo>
                    <a:pt x="106" y="28"/>
                  </a:lnTo>
                  <a:lnTo>
                    <a:pt x="106" y="36"/>
                  </a:lnTo>
                  <a:lnTo>
                    <a:pt x="104" y="48"/>
                  </a:lnTo>
                  <a:lnTo>
                    <a:pt x="100" y="56"/>
                  </a:lnTo>
                  <a:lnTo>
                    <a:pt x="94" y="64"/>
                  </a:lnTo>
                  <a:lnTo>
                    <a:pt x="86" y="68"/>
                  </a:lnTo>
                  <a:lnTo>
                    <a:pt x="98" y="74"/>
                  </a:lnTo>
                  <a:lnTo>
                    <a:pt x="106" y="80"/>
                  </a:lnTo>
                  <a:lnTo>
                    <a:pt x="112" y="90"/>
                  </a:lnTo>
                  <a:lnTo>
                    <a:pt x="114" y="102"/>
                  </a:lnTo>
                  <a:lnTo>
                    <a:pt x="114" y="104"/>
                  </a:lnTo>
                  <a:lnTo>
                    <a:pt x="114" y="112"/>
                  </a:lnTo>
                  <a:lnTo>
                    <a:pt x="110" y="120"/>
                  </a:lnTo>
                  <a:lnTo>
                    <a:pt x="106" y="126"/>
                  </a:lnTo>
                  <a:lnTo>
                    <a:pt x="100" y="132"/>
                  </a:lnTo>
                  <a:lnTo>
                    <a:pt x="92" y="136"/>
                  </a:lnTo>
                  <a:lnTo>
                    <a:pt x="84" y="140"/>
                  </a:lnTo>
                  <a:lnTo>
                    <a:pt x="74" y="142"/>
                  </a:lnTo>
                  <a:lnTo>
                    <a:pt x="64" y="142"/>
                  </a:lnTo>
                  <a:lnTo>
                    <a:pt x="0" y="142"/>
                  </a:lnTo>
                  <a:lnTo>
                    <a:pt x="0" y="0"/>
                  </a:lnTo>
                  <a:close/>
                  <a:moveTo>
                    <a:pt x="56" y="60"/>
                  </a:moveTo>
                  <a:lnTo>
                    <a:pt x="56" y="60"/>
                  </a:lnTo>
                  <a:lnTo>
                    <a:pt x="68" y="58"/>
                  </a:lnTo>
                  <a:lnTo>
                    <a:pt x="76" y="54"/>
                  </a:lnTo>
                  <a:lnTo>
                    <a:pt x="80" y="48"/>
                  </a:lnTo>
                  <a:lnTo>
                    <a:pt x="82" y="40"/>
                  </a:lnTo>
                  <a:lnTo>
                    <a:pt x="80" y="32"/>
                  </a:lnTo>
                  <a:lnTo>
                    <a:pt x="76" y="26"/>
                  </a:lnTo>
                  <a:lnTo>
                    <a:pt x="68" y="22"/>
                  </a:lnTo>
                  <a:lnTo>
                    <a:pt x="58" y="22"/>
                  </a:lnTo>
                  <a:lnTo>
                    <a:pt x="24" y="22"/>
                  </a:lnTo>
                  <a:lnTo>
                    <a:pt x="24" y="60"/>
                  </a:lnTo>
                  <a:lnTo>
                    <a:pt x="56" y="60"/>
                  </a:lnTo>
                  <a:close/>
                  <a:moveTo>
                    <a:pt x="64" y="120"/>
                  </a:moveTo>
                  <a:lnTo>
                    <a:pt x="64" y="120"/>
                  </a:lnTo>
                  <a:lnTo>
                    <a:pt x="74" y="118"/>
                  </a:lnTo>
                  <a:lnTo>
                    <a:pt x="84" y="116"/>
                  </a:lnTo>
                  <a:lnTo>
                    <a:pt x="88" y="108"/>
                  </a:lnTo>
                  <a:lnTo>
                    <a:pt x="90" y="100"/>
                  </a:lnTo>
                  <a:lnTo>
                    <a:pt x="88" y="92"/>
                  </a:lnTo>
                  <a:lnTo>
                    <a:pt x="84" y="86"/>
                  </a:lnTo>
                  <a:lnTo>
                    <a:pt x="74" y="82"/>
                  </a:lnTo>
                  <a:lnTo>
                    <a:pt x="62" y="80"/>
                  </a:lnTo>
                  <a:lnTo>
                    <a:pt x="24" y="80"/>
                  </a:lnTo>
                  <a:lnTo>
                    <a:pt x="24" y="120"/>
                  </a:lnTo>
                  <a:lnTo>
                    <a:pt x="64" y="120"/>
                  </a:lnTo>
                  <a:close/>
                </a:path>
              </a:pathLst>
            </a:custGeom>
            <a:solidFill>
              <a:schemeClr val="bg1"/>
            </a:solidFill>
            <a:ln w="34925">
              <a:noFill/>
              <a:round/>
              <a:headEnd/>
              <a:tailEnd/>
            </a:ln>
          </p:spPr>
          <p:txBody>
            <a:bodyPr/>
            <a:lstStyle/>
            <a:p>
              <a:pPr>
                <a:buFont typeface="Arial" charset="0"/>
                <a:buNone/>
                <a:defRPr/>
              </a:pPr>
              <a:endParaRPr lang="en-US"/>
            </a:p>
          </p:txBody>
        </p:sp>
        <p:sp>
          <p:nvSpPr>
            <p:cNvPr id="5" name="Freeform 6"/>
            <p:cNvSpPr>
              <a:spLocks/>
            </p:cNvSpPr>
            <p:nvPr/>
          </p:nvSpPr>
          <p:spPr bwMode="white">
            <a:xfrm>
              <a:off x="1802194" y="2231411"/>
              <a:ext cx="181438" cy="193812"/>
            </a:xfrm>
            <a:custGeom>
              <a:avLst/>
              <a:gdLst>
                <a:gd name="T0" fmla="*/ 0 w 92"/>
                <a:gd name="T1" fmla="*/ 2147483647 h 110"/>
                <a:gd name="T2" fmla="*/ 0 w 92"/>
                <a:gd name="T3" fmla="*/ 0 h 110"/>
                <a:gd name="T4" fmla="*/ 2147483647 w 92"/>
                <a:gd name="T5" fmla="*/ 0 h 110"/>
                <a:gd name="T6" fmla="*/ 2147483647 w 92"/>
                <a:gd name="T7" fmla="*/ 2147483647 h 110"/>
                <a:gd name="T8" fmla="*/ 2147483647 w 92"/>
                <a:gd name="T9" fmla="*/ 2147483647 h 110"/>
                <a:gd name="T10" fmla="*/ 2147483647 w 92"/>
                <a:gd name="T11" fmla="*/ 2147483647 h 110"/>
                <a:gd name="T12" fmla="*/ 2147483647 w 92"/>
                <a:gd name="T13" fmla="*/ 2147483647 h 110"/>
                <a:gd name="T14" fmla="*/ 2147483647 w 92"/>
                <a:gd name="T15" fmla="*/ 2147483647 h 110"/>
                <a:gd name="T16" fmla="*/ 2147483647 w 92"/>
                <a:gd name="T17" fmla="*/ 2147483647 h 110"/>
                <a:gd name="T18" fmla="*/ 2147483647 w 92"/>
                <a:gd name="T19" fmla="*/ 2147483647 h 110"/>
                <a:gd name="T20" fmla="*/ 2147483647 w 92"/>
                <a:gd name="T21" fmla="*/ 2147483647 h 110"/>
                <a:gd name="T22" fmla="*/ 2147483647 w 92"/>
                <a:gd name="T23" fmla="*/ 2147483647 h 110"/>
                <a:gd name="T24" fmla="*/ 2147483647 w 92"/>
                <a:gd name="T25" fmla="*/ 2147483647 h 110"/>
                <a:gd name="T26" fmla="*/ 2147483647 w 92"/>
                <a:gd name="T27" fmla="*/ 2147483647 h 110"/>
                <a:gd name="T28" fmla="*/ 2147483647 w 92"/>
                <a:gd name="T29" fmla="*/ 0 h 110"/>
                <a:gd name="T30" fmla="*/ 2147483647 w 92"/>
                <a:gd name="T31" fmla="*/ 0 h 110"/>
                <a:gd name="T32" fmla="*/ 2147483647 w 92"/>
                <a:gd name="T33" fmla="*/ 2147483647 h 110"/>
                <a:gd name="T34" fmla="*/ 2147483647 w 92"/>
                <a:gd name="T35" fmla="*/ 2147483647 h 110"/>
                <a:gd name="T36" fmla="*/ 2147483647 w 92"/>
                <a:gd name="T37" fmla="*/ 2147483647 h 110"/>
                <a:gd name="T38" fmla="*/ 2147483647 w 92"/>
                <a:gd name="T39" fmla="*/ 2147483647 h 110"/>
                <a:gd name="T40" fmla="*/ 2147483647 w 92"/>
                <a:gd name="T41" fmla="*/ 2147483647 h 110"/>
                <a:gd name="T42" fmla="*/ 2147483647 w 92"/>
                <a:gd name="T43" fmla="*/ 2147483647 h 110"/>
                <a:gd name="T44" fmla="*/ 2147483647 w 92"/>
                <a:gd name="T45" fmla="*/ 2147483647 h 110"/>
                <a:gd name="T46" fmla="*/ 2147483647 w 92"/>
                <a:gd name="T47" fmla="*/ 2147483647 h 110"/>
                <a:gd name="T48" fmla="*/ 2147483647 w 92"/>
                <a:gd name="T49" fmla="*/ 2147483647 h 110"/>
                <a:gd name="T50" fmla="*/ 2147483647 w 92"/>
                <a:gd name="T51" fmla="*/ 2147483647 h 110"/>
                <a:gd name="T52" fmla="*/ 2147483647 w 92"/>
                <a:gd name="T53" fmla="*/ 2147483647 h 110"/>
                <a:gd name="T54" fmla="*/ 2147483647 w 92"/>
                <a:gd name="T55" fmla="*/ 2147483647 h 110"/>
                <a:gd name="T56" fmla="*/ 2147483647 w 92"/>
                <a:gd name="T57" fmla="*/ 2147483647 h 110"/>
                <a:gd name="T58" fmla="*/ 2147483647 w 92"/>
                <a:gd name="T59" fmla="*/ 2147483647 h 110"/>
                <a:gd name="T60" fmla="*/ 2147483647 w 92"/>
                <a:gd name="T61" fmla="*/ 2147483647 h 110"/>
                <a:gd name="T62" fmla="*/ 0 w 92"/>
                <a:gd name="T63" fmla="*/ 2147483647 h 110"/>
                <a:gd name="T64" fmla="*/ 0 w 92"/>
                <a:gd name="T65" fmla="*/ 2147483647 h 110"/>
                <a:gd name="T66" fmla="*/ 0 w 92"/>
                <a:gd name="T67" fmla="*/ 2147483647 h 1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2"/>
                <a:gd name="T103" fmla="*/ 0 h 110"/>
                <a:gd name="T104" fmla="*/ 92 w 92"/>
                <a:gd name="T105" fmla="*/ 110 h 1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2" h="110">
                  <a:moveTo>
                    <a:pt x="0" y="70"/>
                  </a:moveTo>
                  <a:lnTo>
                    <a:pt x="0" y="0"/>
                  </a:lnTo>
                  <a:lnTo>
                    <a:pt x="24" y="0"/>
                  </a:lnTo>
                  <a:lnTo>
                    <a:pt x="24" y="62"/>
                  </a:lnTo>
                  <a:lnTo>
                    <a:pt x="24" y="72"/>
                  </a:lnTo>
                  <a:lnTo>
                    <a:pt x="28" y="82"/>
                  </a:lnTo>
                  <a:lnTo>
                    <a:pt x="36" y="86"/>
                  </a:lnTo>
                  <a:lnTo>
                    <a:pt x="46" y="88"/>
                  </a:lnTo>
                  <a:lnTo>
                    <a:pt x="54" y="86"/>
                  </a:lnTo>
                  <a:lnTo>
                    <a:pt x="62" y="80"/>
                  </a:lnTo>
                  <a:lnTo>
                    <a:pt x="66" y="72"/>
                  </a:lnTo>
                  <a:lnTo>
                    <a:pt x="68" y="62"/>
                  </a:lnTo>
                  <a:lnTo>
                    <a:pt x="68" y="0"/>
                  </a:lnTo>
                  <a:lnTo>
                    <a:pt x="92" y="0"/>
                  </a:lnTo>
                  <a:lnTo>
                    <a:pt x="92" y="108"/>
                  </a:lnTo>
                  <a:lnTo>
                    <a:pt x="68" y="108"/>
                  </a:lnTo>
                  <a:lnTo>
                    <a:pt x="68" y="92"/>
                  </a:lnTo>
                  <a:lnTo>
                    <a:pt x="64" y="98"/>
                  </a:lnTo>
                  <a:lnTo>
                    <a:pt x="56" y="104"/>
                  </a:lnTo>
                  <a:lnTo>
                    <a:pt x="48" y="108"/>
                  </a:lnTo>
                  <a:lnTo>
                    <a:pt x="36" y="110"/>
                  </a:lnTo>
                  <a:lnTo>
                    <a:pt x="28" y="110"/>
                  </a:lnTo>
                  <a:lnTo>
                    <a:pt x="20" y="108"/>
                  </a:lnTo>
                  <a:lnTo>
                    <a:pt x="14" y="104"/>
                  </a:lnTo>
                  <a:lnTo>
                    <a:pt x="10" y="100"/>
                  </a:lnTo>
                  <a:lnTo>
                    <a:pt x="4" y="94"/>
                  </a:lnTo>
                  <a:lnTo>
                    <a:pt x="2" y="86"/>
                  </a:lnTo>
                  <a:lnTo>
                    <a:pt x="0" y="78"/>
                  </a:lnTo>
                  <a:lnTo>
                    <a:pt x="0" y="70"/>
                  </a:lnTo>
                  <a:close/>
                </a:path>
              </a:pathLst>
            </a:custGeom>
            <a:solidFill>
              <a:schemeClr val="bg1"/>
            </a:solidFill>
            <a:ln w="34925">
              <a:noFill/>
              <a:round/>
              <a:headEnd/>
              <a:tailEnd/>
            </a:ln>
          </p:spPr>
          <p:txBody>
            <a:bodyPr/>
            <a:lstStyle/>
            <a:p>
              <a:pPr>
                <a:buFont typeface="Arial" charset="0"/>
                <a:buNone/>
                <a:defRPr/>
              </a:pPr>
              <a:endParaRPr lang="en-US"/>
            </a:p>
          </p:txBody>
        </p:sp>
        <p:sp>
          <p:nvSpPr>
            <p:cNvPr id="6" name="Freeform 7"/>
            <p:cNvSpPr>
              <a:spLocks noEditPoints="1"/>
            </p:cNvSpPr>
            <p:nvPr/>
          </p:nvSpPr>
          <p:spPr bwMode="white">
            <a:xfrm>
              <a:off x="2044111" y="2159934"/>
              <a:ext cx="50399" cy="262540"/>
            </a:xfrm>
            <a:custGeom>
              <a:avLst/>
              <a:gdLst>
                <a:gd name="T0" fmla="*/ 0 w 26"/>
                <a:gd name="T1" fmla="*/ 0 h 148"/>
                <a:gd name="T2" fmla="*/ 2147483647 w 26"/>
                <a:gd name="T3" fmla="*/ 0 h 148"/>
                <a:gd name="T4" fmla="*/ 2147483647 w 26"/>
                <a:gd name="T5" fmla="*/ 2147483647 h 148"/>
                <a:gd name="T6" fmla="*/ 0 w 26"/>
                <a:gd name="T7" fmla="*/ 2147483647 h 148"/>
                <a:gd name="T8" fmla="*/ 0 w 26"/>
                <a:gd name="T9" fmla="*/ 0 h 148"/>
                <a:gd name="T10" fmla="*/ 2147483647 w 26"/>
                <a:gd name="T11" fmla="*/ 2147483647 h 148"/>
                <a:gd name="T12" fmla="*/ 2147483647 w 26"/>
                <a:gd name="T13" fmla="*/ 2147483647 h 148"/>
                <a:gd name="T14" fmla="*/ 2147483647 w 26"/>
                <a:gd name="T15" fmla="*/ 2147483647 h 148"/>
                <a:gd name="T16" fmla="*/ 2147483647 w 26"/>
                <a:gd name="T17" fmla="*/ 2147483647 h 148"/>
                <a:gd name="T18" fmla="*/ 2147483647 w 26"/>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48"/>
                <a:gd name="T32" fmla="*/ 26 w 26"/>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48">
                  <a:moveTo>
                    <a:pt x="0" y="0"/>
                  </a:moveTo>
                  <a:lnTo>
                    <a:pt x="26" y="0"/>
                  </a:lnTo>
                  <a:lnTo>
                    <a:pt x="26" y="24"/>
                  </a:lnTo>
                  <a:lnTo>
                    <a:pt x="0" y="24"/>
                  </a:lnTo>
                  <a:lnTo>
                    <a:pt x="0" y="0"/>
                  </a:lnTo>
                  <a:close/>
                  <a:moveTo>
                    <a:pt x="2" y="40"/>
                  </a:moveTo>
                  <a:lnTo>
                    <a:pt x="26" y="40"/>
                  </a:lnTo>
                  <a:lnTo>
                    <a:pt x="26" y="148"/>
                  </a:lnTo>
                  <a:lnTo>
                    <a:pt x="2" y="148"/>
                  </a:lnTo>
                  <a:lnTo>
                    <a:pt x="2" y="40"/>
                  </a:lnTo>
                  <a:close/>
                </a:path>
              </a:pathLst>
            </a:custGeom>
            <a:solidFill>
              <a:schemeClr val="bg1"/>
            </a:solidFill>
            <a:ln w="34925">
              <a:noFill/>
              <a:round/>
              <a:headEnd/>
              <a:tailEnd/>
            </a:ln>
          </p:spPr>
          <p:txBody>
            <a:bodyPr/>
            <a:lstStyle/>
            <a:p>
              <a:pPr>
                <a:buFont typeface="Arial" charset="0"/>
                <a:buNone/>
                <a:defRPr/>
              </a:pPr>
              <a:endParaRPr lang="en-US"/>
            </a:p>
          </p:txBody>
        </p:sp>
        <p:sp>
          <p:nvSpPr>
            <p:cNvPr id="7" name="Rectangle 8"/>
            <p:cNvSpPr>
              <a:spLocks noChangeArrowheads="1"/>
            </p:cNvSpPr>
            <p:nvPr/>
          </p:nvSpPr>
          <p:spPr bwMode="white">
            <a:xfrm>
              <a:off x="2156430" y="2159934"/>
              <a:ext cx="48959" cy="262540"/>
            </a:xfrm>
            <a:prstGeom prst="rect">
              <a:avLst/>
            </a:prstGeom>
            <a:solidFill>
              <a:schemeClr val="bg1"/>
            </a:solidFill>
            <a:ln w="34925">
              <a:noFill/>
              <a:miter lim="800000"/>
              <a:headEnd/>
              <a:tailEnd/>
            </a:ln>
          </p:spPr>
          <p:txBody>
            <a:bodyPr lIns="91427" tIns="45713" rIns="91427" bIns="45713"/>
            <a:lstStyle/>
            <a:p>
              <a:pPr>
                <a:defRPr/>
              </a:pPr>
              <a:endParaRPr lang="en-US" sz="1800" b="0">
                <a:solidFill>
                  <a:schemeClr val="bg1"/>
                </a:solidFill>
                <a:latin typeface="Arial" charset="0"/>
              </a:endParaRPr>
            </a:p>
          </p:txBody>
        </p:sp>
        <p:sp>
          <p:nvSpPr>
            <p:cNvPr id="8" name="Freeform 9"/>
            <p:cNvSpPr>
              <a:spLocks noEditPoints="1"/>
            </p:cNvSpPr>
            <p:nvPr/>
          </p:nvSpPr>
          <p:spPr bwMode="white">
            <a:xfrm>
              <a:off x="2252908" y="2159934"/>
              <a:ext cx="213117" cy="265289"/>
            </a:xfrm>
            <a:custGeom>
              <a:avLst/>
              <a:gdLst>
                <a:gd name="T0" fmla="*/ 0 w 108"/>
                <a:gd name="T1" fmla="*/ 2147483647 h 150"/>
                <a:gd name="T2" fmla="*/ 2147483647 w 108"/>
                <a:gd name="T3" fmla="*/ 2147483647 h 150"/>
                <a:gd name="T4" fmla="*/ 2147483647 w 108"/>
                <a:gd name="T5" fmla="*/ 2147483647 h 150"/>
                <a:gd name="T6" fmla="*/ 2147483647 w 108"/>
                <a:gd name="T7" fmla="*/ 2147483647 h 150"/>
                <a:gd name="T8" fmla="*/ 2147483647 w 108"/>
                <a:gd name="T9" fmla="*/ 2147483647 h 150"/>
                <a:gd name="T10" fmla="*/ 2147483647 w 108"/>
                <a:gd name="T11" fmla="*/ 2147483647 h 150"/>
                <a:gd name="T12" fmla="*/ 2147483647 w 108"/>
                <a:gd name="T13" fmla="*/ 2147483647 h 150"/>
                <a:gd name="T14" fmla="*/ 2147483647 w 108"/>
                <a:gd name="T15" fmla="*/ 2147483647 h 150"/>
                <a:gd name="T16" fmla="*/ 2147483647 w 108"/>
                <a:gd name="T17" fmla="*/ 0 h 150"/>
                <a:gd name="T18" fmla="*/ 2147483647 w 108"/>
                <a:gd name="T19" fmla="*/ 2147483647 h 150"/>
                <a:gd name="T20" fmla="*/ 2147483647 w 108"/>
                <a:gd name="T21" fmla="*/ 2147483647 h 150"/>
                <a:gd name="T22" fmla="*/ 2147483647 w 108"/>
                <a:gd name="T23" fmla="*/ 2147483647 h 150"/>
                <a:gd name="T24" fmla="*/ 2147483647 w 108"/>
                <a:gd name="T25" fmla="*/ 2147483647 h 150"/>
                <a:gd name="T26" fmla="*/ 2147483647 w 108"/>
                <a:gd name="T27" fmla="*/ 2147483647 h 150"/>
                <a:gd name="T28" fmla="*/ 2147483647 w 108"/>
                <a:gd name="T29" fmla="*/ 2147483647 h 150"/>
                <a:gd name="T30" fmla="*/ 2147483647 w 108"/>
                <a:gd name="T31" fmla="*/ 2147483647 h 150"/>
                <a:gd name="T32" fmla="*/ 2147483647 w 108"/>
                <a:gd name="T33" fmla="*/ 2147483647 h 150"/>
                <a:gd name="T34" fmla="*/ 0 w 108"/>
                <a:gd name="T35" fmla="*/ 2147483647 h 150"/>
                <a:gd name="T36" fmla="*/ 2147483647 w 108"/>
                <a:gd name="T37" fmla="*/ 2147483647 h 150"/>
                <a:gd name="T38" fmla="*/ 2147483647 w 108"/>
                <a:gd name="T39" fmla="*/ 2147483647 h 150"/>
                <a:gd name="T40" fmla="*/ 2147483647 w 108"/>
                <a:gd name="T41" fmla="*/ 2147483647 h 150"/>
                <a:gd name="T42" fmla="*/ 2147483647 w 108"/>
                <a:gd name="T43" fmla="*/ 2147483647 h 150"/>
                <a:gd name="T44" fmla="*/ 2147483647 w 108"/>
                <a:gd name="T45" fmla="*/ 2147483647 h 150"/>
                <a:gd name="T46" fmla="*/ 2147483647 w 108"/>
                <a:gd name="T47" fmla="*/ 2147483647 h 150"/>
                <a:gd name="T48" fmla="*/ 2147483647 w 108"/>
                <a:gd name="T49" fmla="*/ 2147483647 h 150"/>
                <a:gd name="T50" fmla="*/ 2147483647 w 108"/>
                <a:gd name="T51" fmla="*/ 2147483647 h 150"/>
                <a:gd name="T52" fmla="*/ 2147483647 w 108"/>
                <a:gd name="T53" fmla="*/ 2147483647 h 150"/>
                <a:gd name="T54" fmla="*/ 2147483647 w 108"/>
                <a:gd name="T55" fmla="*/ 2147483647 h 150"/>
                <a:gd name="T56" fmla="*/ 2147483647 w 108"/>
                <a:gd name="T57" fmla="*/ 2147483647 h 150"/>
                <a:gd name="T58" fmla="*/ 2147483647 w 108"/>
                <a:gd name="T59" fmla="*/ 2147483647 h 150"/>
                <a:gd name="T60" fmla="*/ 2147483647 w 108"/>
                <a:gd name="T61" fmla="*/ 2147483647 h 150"/>
                <a:gd name="T62" fmla="*/ 2147483647 w 108"/>
                <a:gd name="T63" fmla="*/ 2147483647 h 150"/>
                <a:gd name="T64" fmla="*/ 2147483647 w 108"/>
                <a:gd name="T65" fmla="*/ 2147483647 h 150"/>
                <a:gd name="T66" fmla="*/ 2147483647 w 108"/>
                <a:gd name="T67" fmla="*/ 2147483647 h 150"/>
                <a:gd name="T68" fmla="*/ 2147483647 w 108"/>
                <a:gd name="T69" fmla="*/ 2147483647 h 150"/>
                <a:gd name="T70" fmla="*/ 2147483647 w 108"/>
                <a:gd name="T71" fmla="*/ 2147483647 h 150"/>
                <a:gd name="T72" fmla="*/ 2147483647 w 108"/>
                <a:gd name="T73" fmla="*/ 2147483647 h 150"/>
                <a:gd name="T74" fmla="*/ 2147483647 w 108"/>
                <a:gd name="T75" fmla="*/ 2147483647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8"/>
                <a:gd name="T115" fmla="*/ 0 h 150"/>
                <a:gd name="T116" fmla="*/ 108 w 108"/>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8" h="150">
                  <a:moveTo>
                    <a:pt x="0" y="94"/>
                  </a:moveTo>
                  <a:lnTo>
                    <a:pt x="0" y="94"/>
                  </a:lnTo>
                  <a:lnTo>
                    <a:pt x="2" y="82"/>
                  </a:lnTo>
                  <a:lnTo>
                    <a:pt x="4" y="70"/>
                  </a:lnTo>
                  <a:lnTo>
                    <a:pt x="10" y="60"/>
                  </a:lnTo>
                  <a:lnTo>
                    <a:pt x="16" y="52"/>
                  </a:lnTo>
                  <a:lnTo>
                    <a:pt x="22" y="46"/>
                  </a:lnTo>
                  <a:lnTo>
                    <a:pt x="30" y="42"/>
                  </a:lnTo>
                  <a:lnTo>
                    <a:pt x="40" y="40"/>
                  </a:lnTo>
                  <a:lnTo>
                    <a:pt x="48" y="38"/>
                  </a:lnTo>
                  <a:lnTo>
                    <a:pt x="60" y="40"/>
                  </a:lnTo>
                  <a:lnTo>
                    <a:pt x="70" y="44"/>
                  </a:lnTo>
                  <a:lnTo>
                    <a:pt x="78" y="50"/>
                  </a:lnTo>
                  <a:lnTo>
                    <a:pt x="84" y="58"/>
                  </a:lnTo>
                  <a:lnTo>
                    <a:pt x="84" y="0"/>
                  </a:lnTo>
                  <a:lnTo>
                    <a:pt x="108" y="0"/>
                  </a:lnTo>
                  <a:lnTo>
                    <a:pt x="108" y="148"/>
                  </a:lnTo>
                  <a:lnTo>
                    <a:pt x="84" y="148"/>
                  </a:lnTo>
                  <a:lnTo>
                    <a:pt x="84" y="130"/>
                  </a:lnTo>
                  <a:lnTo>
                    <a:pt x="78" y="138"/>
                  </a:lnTo>
                  <a:lnTo>
                    <a:pt x="70" y="144"/>
                  </a:lnTo>
                  <a:lnTo>
                    <a:pt x="60" y="148"/>
                  </a:lnTo>
                  <a:lnTo>
                    <a:pt x="48" y="150"/>
                  </a:lnTo>
                  <a:lnTo>
                    <a:pt x="40" y="150"/>
                  </a:lnTo>
                  <a:lnTo>
                    <a:pt x="32" y="146"/>
                  </a:lnTo>
                  <a:lnTo>
                    <a:pt x="24" y="142"/>
                  </a:lnTo>
                  <a:lnTo>
                    <a:pt x="16" y="136"/>
                  </a:lnTo>
                  <a:lnTo>
                    <a:pt x="10" y="128"/>
                  </a:lnTo>
                  <a:lnTo>
                    <a:pt x="4" y="118"/>
                  </a:lnTo>
                  <a:lnTo>
                    <a:pt x="2" y="108"/>
                  </a:lnTo>
                  <a:lnTo>
                    <a:pt x="0" y="94"/>
                  </a:lnTo>
                  <a:close/>
                  <a:moveTo>
                    <a:pt x="84" y="94"/>
                  </a:moveTo>
                  <a:lnTo>
                    <a:pt x="84" y="94"/>
                  </a:lnTo>
                  <a:lnTo>
                    <a:pt x="84" y="86"/>
                  </a:lnTo>
                  <a:lnTo>
                    <a:pt x="82" y="80"/>
                  </a:lnTo>
                  <a:lnTo>
                    <a:pt x="80" y="74"/>
                  </a:lnTo>
                  <a:lnTo>
                    <a:pt x="76" y="70"/>
                  </a:lnTo>
                  <a:lnTo>
                    <a:pt x="72" y="66"/>
                  </a:lnTo>
                  <a:lnTo>
                    <a:pt x="66" y="62"/>
                  </a:lnTo>
                  <a:lnTo>
                    <a:pt x="60" y="60"/>
                  </a:lnTo>
                  <a:lnTo>
                    <a:pt x="54" y="60"/>
                  </a:lnTo>
                  <a:lnTo>
                    <a:pt x="48" y="60"/>
                  </a:lnTo>
                  <a:lnTo>
                    <a:pt x="44" y="62"/>
                  </a:lnTo>
                  <a:lnTo>
                    <a:pt x="38" y="64"/>
                  </a:lnTo>
                  <a:lnTo>
                    <a:pt x="34" y="68"/>
                  </a:lnTo>
                  <a:lnTo>
                    <a:pt x="30" y="74"/>
                  </a:lnTo>
                  <a:lnTo>
                    <a:pt x="28" y="80"/>
                  </a:lnTo>
                  <a:lnTo>
                    <a:pt x="26" y="86"/>
                  </a:lnTo>
                  <a:lnTo>
                    <a:pt x="24" y="94"/>
                  </a:lnTo>
                  <a:lnTo>
                    <a:pt x="26" y="102"/>
                  </a:lnTo>
                  <a:lnTo>
                    <a:pt x="28" y="108"/>
                  </a:lnTo>
                  <a:lnTo>
                    <a:pt x="30" y="114"/>
                  </a:lnTo>
                  <a:lnTo>
                    <a:pt x="34" y="120"/>
                  </a:lnTo>
                  <a:lnTo>
                    <a:pt x="38" y="124"/>
                  </a:lnTo>
                  <a:lnTo>
                    <a:pt x="44" y="126"/>
                  </a:lnTo>
                  <a:lnTo>
                    <a:pt x="48" y="128"/>
                  </a:lnTo>
                  <a:lnTo>
                    <a:pt x="54" y="130"/>
                  </a:lnTo>
                  <a:lnTo>
                    <a:pt x="60" y="128"/>
                  </a:lnTo>
                  <a:lnTo>
                    <a:pt x="66" y="126"/>
                  </a:lnTo>
                  <a:lnTo>
                    <a:pt x="72" y="124"/>
                  </a:lnTo>
                  <a:lnTo>
                    <a:pt x="76" y="120"/>
                  </a:lnTo>
                  <a:lnTo>
                    <a:pt x="80" y="114"/>
                  </a:lnTo>
                  <a:lnTo>
                    <a:pt x="82" y="108"/>
                  </a:lnTo>
                  <a:lnTo>
                    <a:pt x="84" y="102"/>
                  </a:lnTo>
                  <a:lnTo>
                    <a:pt x="84" y="94"/>
                  </a:lnTo>
                  <a:close/>
                </a:path>
              </a:pathLst>
            </a:custGeom>
            <a:solidFill>
              <a:schemeClr val="bg1"/>
            </a:solidFill>
            <a:ln w="34925">
              <a:noFill/>
              <a:round/>
              <a:headEnd/>
              <a:tailEnd/>
            </a:ln>
          </p:spPr>
          <p:txBody>
            <a:bodyPr/>
            <a:lstStyle/>
            <a:p>
              <a:pPr>
                <a:buFont typeface="Arial" charset="0"/>
                <a:buNone/>
                <a:defRPr/>
              </a:pPr>
              <a:endParaRPr lang="en-US"/>
            </a:p>
          </p:txBody>
        </p:sp>
        <p:sp>
          <p:nvSpPr>
            <p:cNvPr id="9" name="Freeform 10"/>
            <p:cNvSpPr>
              <a:spLocks noEditPoints="1"/>
            </p:cNvSpPr>
            <p:nvPr/>
          </p:nvSpPr>
          <p:spPr bwMode="white">
            <a:xfrm>
              <a:off x="2525065" y="2159934"/>
              <a:ext cx="50399" cy="262540"/>
            </a:xfrm>
            <a:custGeom>
              <a:avLst/>
              <a:gdLst>
                <a:gd name="T0" fmla="*/ 0 w 26"/>
                <a:gd name="T1" fmla="*/ 0 h 148"/>
                <a:gd name="T2" fmla="*/ 2147483647 w 26"/>
                <a:gd name="T3" fmla="*/ 0 h 148"/>
                <a:gd name="T4" fmla="*/ 2147483647 w 26"/>
                <a:gd name="T5" fmla="*/ 2147483647 h 148"/>
                <a:gd name="T6" fmla="*/ 0 w 26"/>
                <a:gd name="T7" fmla="*/ 2147483647 h 148"/>
                <a:gd name="T8" fmla="*/ 0 w 26"/>
                <a:gd name="T9" fmla="*/ 0 h 148"/>
                <a:gd name="T10" fmla="*/ 0 w 26"/>
                <a:gd name="T11" fmla="*/ 2147483647 h 148"/>
                <a:gd name="T12" fmla="*/ 2147483647 w 26"/>
                <a:gd name="T13" fmla="*/ 2147483647 h 148"/>
                <a:gd name="T14" fmla="*/ 2147483647 w 26"/>
                <a:gd name="T15" fmla="*/ 2147483647 h 148"/>
                <a:gd name="T16" fmla="*/ 0 w 26"/>
                <a:gd name="T17" fmla="*/ 2147483647 h 148"/>
                <a:gd name="T18" fmla="*/ 0 w 26"/>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48"/>
                <a:gd name="T32" fmla="*/ 26 w 26"/>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48">
                  <a:moveTo>
                    <a:pt x="0" y="0"/>
                  </a:moveTo>
                  <a:lnTo>
                    <a:pt x="26" y="0"/>
                  </a:lnTo>
                  <a:lnTo>
                    <a:pt x="26" y="24"/>
                  </a:lnTo>
                  <a:lnTo>
                    <a:pt x="0" y="24"/>
                  </a:lnTo>
                  <a:lnTo>
                    <a:pt x="0" y="0"/>
                  </a:lnTo>
                  <a:close/>
                  <a:moveTo>
                    <a:pt x="0" y="40"/>
                  </a:moveTo>
                  <a:lnTo>
                    <a:pt x="24" y="40"/>
                  </a:lnTo>
                  <a:lnTo>
                    <a:pt x="24" y="148"/>
                  </a:lnTo>
                  <a:lnTo>
                    <a:pt x="0" y="148"/>
                  </a:lnTo>
                  <a:lnTo>
                    <a:pt x="0" y="40"/>
                  </a:lnTo>
                  <a:close/>
                </a:path>
              </a:pathLst>
            </a:custGeom>
            <a:solidFill>
              <a:schemeClr val="bg1"/>
            </a:solidFill>
            <a:ln w="34925">
              <a:noFill/>
              <a:round/>
              <a:headEnd/>
              <a:tailEnd/>
            </a:ln>
          </p:spPr>
          <p:txBody>
            <a:bodyPr/>
            <a:lstStyle/>
            <a:p>
              <a:pPr>
                <a:buFont typeface="Arial" charset="0"/>
                <a:buNone/>
                <a:defRPr/>
              </a:pPr>
              <a:endParaRPr lang="en-US"/>
            </a:p>
          </p:txBody>
        </p:sp>
        <p:sp>
          <p:nvSpPr>
            <p:cNvPr id="10" name="Freeform 11"/>
            <p:cNvSpPr>
              <a:spLocks/>
            </p:cNvSpPr>
            <p:nvPr/>
          </p:nvSpPr>
          <p:spPr bwMode="white">
            <a:xfrm>
              <a:off x="2635943" y="2228662"/>
              <a:ext cx="181438" cy="193812"/>
            </a:xfrm>
            <a:custGeom>
              <a:avLst/>
              <a:gdLst>
                <a:gd name="T0" fmla="*/ 0 w 92"/>
                <a:gd name="T1" fmla="*/ 2147483647 h 110"/>
                <a:gd name="T2" fmla="*/ 2147483647 w 92"/>
                <a:gd name="T3" fmla="*/ 2147483647 h 110"/>
                <a:gd name="T4" fmla="*/ 2147483647 w 92"/>
                <a:gd name="T5" fmla="*/ 2147483647 h 110"/>
                <a:gd name="T6" fmla="*/ 2147483647 w 92"/>
                <a:gd name="T7" fmla="*/ 2147483647 h 110"/>
                <a:gd name="T8" fmla="*/ 2147483647 w 92"/>
                <a:gd name="T9" fmla="*/ 2147483647 h 110"/>
                <a:gd name="T10" fmla="*/ 2147483647 w 92"/>
                <a:gd name="T11" fmla="*/ 2147483647 h 110"/>
                <a:gd name="T12" fmla="*/ 2147483647 w 92"/>
                <a:gd name="T13" fmla="*/ 2147483647 h 110"/>
                <a:gd name="T14" fmla="*/ 2147483647 w 92"/>
                <a:gd name="T15" fmla="*/ 0 h 110"/>
                <a:gd name="T16" fmla="*/ 2147483647 w 92"/>
                <a:gd name="T17" fmla="*/ 0 h 110"/>
                <a:gd name="T18" fmla="*/ 2147483647 w 92"/>
                <a:gd name="T19" fmla="*/ 2147483647 h 110"/>
                <a:gd name="T20" fmla="*/ 2147483647 w 92"/>
                <a:gd name="T21" fmla="*/ 2147483647 h 110"/>
                <a:gd name="T22" fmla="*/ 2147483647 w 92"/>
                <a:gd name="T23" fmla="*/ 2147483647 h 110"/>
                <a:gd name="T24" fmla="*/ 2147483647 w 92"/>
                <a:gd name="T25" fmla="*/ 2147483647 h 110"/>
                <a:gd name="T26" fmla="*/ 2147483647 w 92"/>
                <a:gd name="T27" fmla="*/ 2147483647 h 110"/>
                <a:gd name="T28" fmla="*/ 2147483647 w 92"/>
                <a:gd name="T29" fmla="*/ 2147483647 h 110"/>
                <a:gd name="T30" fmla="*/ 2147483647 w 92"/>
                <a:gd name="T31" fmla="*/ 2147483647 h 110"/>
                <a:gd name="T32" fmla="*/ 2147483647 w 92"/>
                <a:gd name="T33" fmla="*/ 2147483647 h 110"/>
                <a:gd name="T34" fmla="*/ 2147483647 w 92"/>
                <a:gd name="T35" fmla="*/ 2147483647 h 110"/>
                <a:gd name="T36" fmla="*/ 2147483647 w 92"/>
                <a:gd name="T37" fmla="*/ 2147483647 h 110"/>
                <a:gd name="T38" fmla="*/ 2147483647 w 92"/>
                <a:gd name="T39" fmla="*/ 2147483647 h 110"/>
                <a:gd name="T40" fmla="*/ 2147483647 w 92"/>
                <a:gd name="T41" fmla="*/ 2147483647 h 110"/>
                <a:gd name="T42" fmla="*/ 2147483647 w 92"/>
                <a:gd name="T43" fmla="*/ 2147483647 h 110"/>
                <a:gd name="T44" fmla="*/ 2147483647 w 92"/>
                <a:gd name="T45" fmla="*/ 2147483647 h 110"/>
                <a:gd name="T46" fmla="*/ 2147483647 w 92"/>
                <a:gd name="T47" fmla="*/ 2147483647 h 110"/>
                <a:gd name="T48" fmla="*/ 2147483647 w 92"/>
                <a:gd name="T49" fmla="*/ 2147483647 h 110"/>
                <a:gd name="T50" fmla="*/ 2147483647 w 92"/>
                <a:gd name="T51" fmla="*/ 2147483647 h 110"/>
                <a:gd name="T52" fmla="*/ 2147483647 w 92"/>
                <a:gd name="T53" fmla="*/ 2147483647 h 110"/>
                <a:gd name="T54" fmla="*/ 2147483647 w 92"/>
                <a:gd name="T55" fmla="*/ 2147483647 h 110"/>
                <a:gd name="T56" fmla="*/ 2147483647 w 92"/>
                <a:gd name="T57" fmla="*/ 2147483647 h 110"/>
                <a:gd name="T58" fmla="*/ 2147483647 w 92"/>
                <a:gd name="T59" fmla="*/ 2147483647 h 110"/>
                <a:gd name="T60" fmla="*/ 2147483647 w 92"/>
                <a:gd name="T61" fmla="*/ 2147483647 h 110"/>
                <a:gd name="T62" fmla="*/ 0 w 92"/>
                <a:gd name="T63" fmla="*/ 2147483647 h 110"/>
                <a:gd name="T64" fmla="*/ 0 w 92"/>
                <a:gd name="T65" fmla="*/ 2147483647 h 1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110"/>
                <a:gd name="T101" fmla="*/ 92 w 92"/>
                <a:gd name="T102" fmla="*/ 110 h 1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110">
                  <a:moveTo>
                    <a:pt x="0" y="2"/>
                  </a:moveTo>
                  <a:lnTo>
                    <a:pt x="24" y="2"/>
                  </a:lnTo>
                  <a:lnTo>
                    <a:pt x="24" y="20"/>
                  </a:lnTo>
                  <a:lnTo>
                    <a:pt x="28" y="12"/>
                  </a:lnTo>
                  <a:lnTo>
                    <a:pt x="36" y="6"/>
                  </a:lnTo>
                  <a:lnTo>
                    <a:pt x="44" y="2"/>
                  </a:lnTo>
                  <a:lnTo>
                    <a:pt x="56" y="0"/>
                  </a:lnTo>
                  <a:lnTo>
                    <a:pt x="64" y="2"/>
                  </a:lnTo>
                  <a:lnTo>
                    <a:pt x="72" y="4"/>
                  </a:lnTo>
                  <a:lnTo>
                    <a:pt x="78" y="6"/>
                  </a:lnTo>
                  <a:lnTo>
                    <a:pt x="82" y="12"/>
                  </a:lnTo>
                  <a:lnTo>
                    <a:pt x="86" y="18"/>
                  </a:lnTo>
                  <a:lnTo>
                    <a:pt x="90" y="24"/>
                  </a:lnTo>
                  <a:lnTo>
                    <a:pt x="92" y="32"/>
                  </a:lnTo>
                  <a:lnTo>
                    <a:pt x="92" y="42"/>
                  </a:lnTo>
                  <a:lnTo>
                    <a:pt x="92" y="110"/>
                  </a:lnTo>
                  <a:lnTo>
                    <a:pt x="68" y="110"/>
                  </a:lnTo>
                  <a:lnTo>
                    <a:pt x="68" y="50"/>
                  </a:lnTo>
                  <a:lnTo>
                    <a:pt x="68" y="38"/>
                  </a:lnTo>
                  <a:lnTo>
                    <a:pt x="62" y="30"/>
                  </a:lnTo>
                  <a:lnTo>
                    <a:pt x="56" y="24"/>
                  </a:lnTo>
                  <a:lnTo>
                    <a:pt x="46" y="22"/>
                  </a:lnTo>
                  <a:lnTo>
                    <a:pt x="38" y="24"/>
                  </a:lnTo>
                  <a:lnTo>
                    <a:pt x="30" y="30"/>
                  </a:lnTo>
                  <a:lnTo>
                    <a:pt x="24" y="38"/>
                  </a:lnTo>
                  <a:lnTo>
                    <a:pt x="24" y="50"/>
                  </a:lnTo>
                  <a:lnTo>
                    <a:pt x="24" y="110"/>
                  </a:lnTo>
                  <a:lnTo>
                    <a:pt x="0" y="110"/>
                  </a:lnTo>
                  <a:lnTo>
                    <a:pt x="0" y="2"/>
                  </a:lnTo>
                  <a:close/>
                </a:path>
              </a:pathLst>
            </a:custGeom>
            <a:solidFill>
              <a:schemeClr val="bg1"/>
            </a:solidFill>
            <a:ln w="34925">
              <a:noFill/>
              <a:round/>
              <a:headEnd/>
              <a:tailEnd/>
            </a:ln>
          </p:spPr>
          <p:txBody>
            <a:bodyPr/>
            <a:lstStyle/>
            <a:p>
              <a:pPr>
                <a:buFont typeface="Arial" charset="0"/>
                <a:buNone/>
                <a:defRPr/>
              </a:pPr>
              <a:endParaRPr lang="en-US"/>
            </a:p>
          </p:txBody>
        </p:sp>
        <p:sp>
          <p:nvSpPr>
            <p:cNvPr id="11" name="Freeform 12"/>
            <p:cNvSpPr>
              <a:spLocks noEditPoints="1"/>
            </p:cNvSpPr>
            <p:nvPr/>
          </p:nvSpPr>
          <p:spPr bwMode="white">
            <a:xfrm>
              <a:off x="2863461" y="2228662"/>
              <a:ext cx="210237" cy="252918"/>
            </a:xfrm>
            <a:custGeom>
              <a:avLst/>
              <a:gdLst>
                <a:gd name="T0" fmla="*/ 2147483647 w 106"/>
                <a:gd name="T1" fmla="*/ 2147483647 h 144"/>
                <a:gd name="T2" fmla="*/ 2147483647 w 106"/>
                <a:gd name="T3" fmla="*/ 2147483647 h 144"/>
                <a:gd name="T4" fmla="*/ 2147483647 w 106"/>
                <a:gd name="T5" fmla="*/ 2147483647 h 144"/>
                <a:gd name="T6" fmla="*/ 2147483647 w 106"/>
                <a:gd name="T7" fmla="*/ 2147483647 h 144"/>
                <a:gd name="T8" fmla="*/ 2147483647 w 106"/>
                <a:gd name="T9" fmla="*/ 2147483647 h 144"/>
                <a:gd name="T10" fmla="*/ 2147483647 w 106"/>
                <a:gd name="T11" fmla="*/ 2147483647 h 144"/>
                <a:gd name="T12" fmla="*/ 2147483647 w 106"/>
                <a:gd name="T13" fmla="*/ 2147483647 h 144"/>
                <a:gd name="T14" fmla="*/ 2147483647 w 106"/>
                <a:gd name="T15" fmla="*/ 2147483647 h 144"/>
                <a:gd name="T16" fmla="*/ 2147483647 w 106"/>
                <a:gd name="T17" fmla="*/ 2147483647 h 144"/>
                <a:gd name="T18" fmla="*/ 2147483647 w 106"/>
                <a:gd name="T19" fmla="*/ 2147483647 h 144"/>
                <a:gd name="T20" fmla="*/ 2147483647 w 106"/>
                <a:gd name="T21" fmla="*/ 2147483647 h 144"/>
                <a:gd name="T22" fmla="*/ 2147483647 w 106"/>
                <a:gd name="T23" fmla="*/ 2147483647 h 144"/>
                <a:gd name="T24" fmla="*/ 2147483647 w 106"/>
                <a:gd name="T25" fmla="*/ 2147483647 h 144"/>
                <a:gd name="T26" fmla="*/ 0 w 106"/>
                <a:gd name="T27" fmla="*/ 2147483647 h 144"/>
                <a:gd name="T28" fmla="*/ 0 w 106"/>
                <a:gd name="T29" fmla="*/ 2147483647 h 144"/>
                <a:gd name="T30" fmla="*/ 0 w 106"/>
                <a:gd name="T31" fmla="*/ 2147483647 h 144"/>
                <a:gd name="T32" fmla="*/ 2147483647 w 106"/>
                <a:gd name="T33" fmla="*/ 2147483647 h 144"/>
                <a:gd name="T34" fmla="*/ 2147483647 w 106"/>
                <a:gd name="T35" fmla="*/ 2147483647 h 144"/>
                <a:gd name="T36" fmla="*/ 2147483647 w 106"/>
                <a:gd name="T37" fmla="*/ 2147483647 h 144"/>
                <a:gd name="T38" fmla="*/ 2147483647 w 106"/>
                <a:gd name="T39" fmla="*/ 0 h 144"/>
                <a:gd name="T40" fmla="*/ 2147483647 w 106"/>
                <a:gd name="T41" fmla="*/ 2147483647 h 144"/>
                <a:gd name="T42" fmla="*/ 2147483647 w 106"/>
                <a:gd name="T43" fmla="*/ 2147483647 h 144"/>
                <a:gd name="T44" fmla="*/ 2147483647 w 106"/>
                <a:gd name="T45" fmla="*/ 2147483647 h 144"/>
                <a:gd name="T46" fmla="*/ 2147483647 w 106"/>
                <a:gd name="T47" fmla="*/ 2147483647 h 144"/>
                <a:gd name="T48" fmla="*/ 2147483647 w 106"/>
                <a:gd name="T49" fmla="*/ 2147483647 h 144"/>
                <a:gd name="T50" fmla="*/ 2147483647 w 106"/>
                <a:gd name="T51" fmla="*/ 2147483647 h 144"/>
                <a:gd name="T52" fmla="*/ 2147483647 w 106"/>
                <a:gd name="T53" fmla="*/ 2147483647 h 144"/>
                <a:gd name="T54" fmla="*/ 2147483647 w 106"/>
                <a:gd name="T55" fmla="*/ 2147483647 h 144"/>
                <a:gd name="T56" fmla="*/ 2147483647 w 106"/>
                <a:gd name="T57" fmla="*/ 2147483647 h 144"/>
                <a:gd name="T58" fmla="*/ 2147483647 w 106"/>
                <a:gd name="T59" fmla="*/ 2147483647 h 144"/>
                <a:gd name="T60" fmla="*/ 2147483647 w 106"/>
                <a:gd name="T61" fmla="*/ 2147483647 h 144"/>
                <a:gd name="T62" fmla="*/ 2147483647 w 106"/>
                <a:gd name="T63" fmla="*/ 2147483647 h 144"/>
                <a:gd name="T64" fmla="*/ 2147483647 w 106"/>
                <a:gd name="T65" fmla="*/ 2147483647 h 144"/>
                <a:gd name="T66" fmla="*/ 2147483647 w 106"/>
                <a:gd name="T67" fmla="*/ 2147483647 h 144"/>
                <a:gd name="T68" fmla="*/ 2147483647 w 106"/>
                <a:gd name="T69" fmla="*/ 2147483647 h 144"/>
                <a:gd name="T70" fmla="*/ 2147483647 w 106"/>
                <a:gd name="T71" fmla="*/ 2147483647 h 144"/>
                <a:gd name="T72" fmla="*/ 2147483647 w 106"/>
                <a:gd name="T73" fmla="*/ 2147483647 h 144"/>
                <a:gd name="T74" fmla="*/ 2147483647 w 106"/>
                <a:gd name="T75" fmla="*/ 2147483647 h 144"/>
                <a:gd name="T76" fmla="*/ 2147483647 w 106"/>
                <a:gd name="T77" fmla="*/ 2147483647 h 144"/>
                <a:gd name="T78" fmla="*/ 2147483647 w 106"/>
                <a:gd name="T79" fmla="*/ 2147483647 h 144"/>
                <a:gd name="T80" fmla="*/ 2147483647 w 106"/>
                <a:gd name="T81" fmla="*/ 2147483647 h 144"/>
                <a:gd name="T82" fmla="*/ 2147483647 w 106"/>
                <a:gd name="T83" fmla="*/ 2147483647 h 144"/>
                <a:gd name="T84" fmla="*/ 2147483647 w 106"/>
                <a:gd name="T85" fmla="*/ 2147483647 h 144"/>
                <a:gd name="T86" fmla="*/ 2147483647 w 106"/>
                <a:gd name="T87" fmla="*/ 2147483647 h 144"/>
                <a:gd name="T88" fmla="*/ 2147483647 w 106"/>
                <a:gd name="T89" fmla="*/ 2147483647 h 1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144"/>
                <a:gd name="T137" fmla="*/ 106 w 106"/>
                <a:gd name="T138" fmla="*/ 144 h 14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144">
                  <a:moveTo>
                    <a:pt x="4" y="130"/>
                  </a:moveTo>
                  <a:lnTo>
                    <a:pt x="14" y="112"/>
                  </a:lnTo>
                  <a:lnTo>
                    <a:pt x="22" y="116"/>
                  </a:lnTo>
                  <a:lnTo>
                    <a:pt x="30" y="120"/>
                  </a:lnTo>
                  <a:lnTo>
                    <a:pt x="40" y="122"/>
                  </a:lnTo>
                  <a:lnTo>
                    <a:pt x="50" y="124"/>
                  </a:lnTo>
                  <a:lnTo>
                    <a:pt x="64" y="122"/>
                  </a:lnTo>
                  <a:lnTo>
                    <a:pt x="70" y="118"/>
                  </a:lnTo>
                  <a:lnTo>
                    <a:pt x="74" y="114"/>
                  </a:lnTo>
                  <a:lnTo>
                    <a:pt x="78" y="110"/>
                  </a:lnTo>
                  <a:lnTo>
                    <a:pt x="80" y="104"/>
                  </a:lnTo>
                  <a:lnTo>
                    <a:pt x="84" y="90"/>
                  </a:lnTo>
                  <a:lnTo>
                    <a:pt x="84" y="82"/>
                  </a:lnTo>
                  <a:lnTo>
                    <a:pt x="76" y="90"/>
                  </a:lnTo>
                  <a:lnTo>
                    <a:pt x="68" y="96"/>
                  </a:lnTo>
                  <a:lnTo>
                    <a:pt x="58" y="100"/>
                  </a:lnTo>
                  <a:lnTo>
                    <a:pt x="46" y="102"/>
                  </a:lnTo>
                  <a:lnTo>
                    <a:pt x="38" y="100"/>
                  </a:lnTo>
                  <a:lnTo>
                    <a:pt x="30" y="98"/>
                  </a:lnTo>
                  <a:lnTo>
                    <a:pt x="22" y="94"/>
                  </a:lnTo>
                  <a:lnTo>
                    <a:pt x="14" y="88"/>
                  </a:lnTo>
                  <a:lnTo>
                    <a:pt x="8" y="82"/>
                  </a:lnTo>
                  <a:lnTo>
                    <a:pt x="4" y="72"/>
                  </a:lnTo>
                  <a:lnTo>
                    <a:pt x="0" y="62"/>
                  </a:lnTo>
                  <a:lnTo>
                    <a:pt x="0" y="52"/>
                  </a:lnTo>
                  <a:lnTo>
                    <a:pt x="0" y="50"/>
                  </a:lnTo>
                  <a:lnTo>
                    <a:pt x="0" y="40"/>
                  </a:lnTo>
                  <a:lnTo>
                    <a:pt x="4" y="30"/>
                  </a:lnTo>
                  <a:lnTo>
                    <a:pt x="8" y="20"/>
                  </a:lnTo>
                  <a:lnTo>
                    <a:pt x="14" y="14"/>
                  </a:lnTo>
                  <a:lnTo>
                    <a:pt x="22" y="8"/>
                  </a:lnTo>
                  <a:lnTo>
                    <a:pt x="30" y="4"/>
                  </a:lnTo>
                  <a:lnTo>
                    <a:pt x="38" y="2"/>
                  </a:lnTo>
                  <a:lnTo>
                    <a:pt x="46" y="0"/>
                  </a:lnTo>
                  <a:lnTo>
                    <a:pt x="58" y="2"/>
                  </a:lnTo>
                  <a:lnTo>
                    <a:pt x="68" y="6"/>
                  </a:lnTo>
                  <a:lnTo>
                    <a:pt x="76" y="12"/>
                  </a:lnTo>
                  <a:lnTo>
                    <a:pt x="82" y="18"/>
                  </a:lnTo>
                  <a:lnTo>
                    <a:pt x="82" y="2"/>
                  </a:lnTo>
                  <a:lnTo>
                    <a:pt x="106" y="2"/>
                  </a:lnTo>
                  <a:lnTo>
                    <a:pt x="106" y="88"/>
                  </a:lnTo>
                  <a:lnTo>
                    <a:pt x="106" y="100"/>
                  </a:lnTo>
                  <a:lnTo>
                    <a:pt x="104" y="112"/>
                  </a:lnTo>
                  <a:lnTo>
                    <a:pt x="100" y="122"/>
                  </a:lnTo>
                  <a:lnTo>
                    <a:pt x="94" y="128"/>
                  </a:lnTo>
                  <a:lnTo>
                    <a:pt x="86" y="136"/>
                  </a:lnTo>
                  <a:lnTo>
                    <a:pt x="76" y="140"/>
                  </a:lnTo>
                  <a:lnTo>
                    <a:pt x="64" y="142"/>
                  </a:lnTo>
                  <a:lnTo>
                    <a:pt x="50" y="144"/>
                  </a:lnTo>
                  <a:lnTo>
                    <a:pt x="38" y="142"/>
                  </a:lnTo>
                  <a:lnTo>
                    <a:pt x="26" y="140"/>
                  </a:lnTo>
                  <a:lnTo>
                    <a:pt x="16" y="136"/>
                  </a:lnTo>
                  <a:lnTo>
                    <a:pt x="4" y="130"/>
                  </a:lnTo>
                  <a:close/>
                  <a:moveTo>
                    <a:pt x="84" y="52"/>
                  </a:moveTo>
                  <a:lnTo>
                    <a:pt x="84" y="50"/>
                  </a:lnTo>
                  <a:lnTo>
                    <a:pt x="82" y="44"/>
                  </a:lnTo>
                  <a:lnTo>
                    <a:pt x="80" y="38"/>
                  </a:lnTo>
                  <a:lnTo>
                    <a:pt x="74" y="30"/>
                  </a:lnTo>
                  <a:lnTo>
                    <a:pt x="64" y="24"/>
                  </a:lnTo>
                  <a:lnTo>
                    <a:pt x="52" y="22"/>
                  </a:lnTo>
                  <a:lnTo>
                    <a:pt x="42" y="24"/>
                  </a:lnTo>
                  <a:lnTo>
                    <a:pt x="32" y="30"/>
                  </a:lnTo>
                  <a:lnTo>
                    <a:pt x="26" y="38"/>
                  </a:lnTo>
                  <a:lnTo>
                    <a:pt x="24" y="44"/>
                  </a:lnTo>
                  <a:lnTo>
                    <a:pt x="24" y="50"/>
                  </a:lnTo>
                  <a:lnTo>
                    <a:pt x="24" y="52"/>
                  </a:lnTo>
                  <a:lnTo>
                    <a:pt x="24" y="58"/>
                  </a:lnTo>
                  <a:lnTo>
                    <a:pt x="26" y="64"/>
                  </a:lnTo>
                  <a:lnTo>
                    <a:pt x="32" y="72"/>
                  </a:lnTo>
                  <a:lnTo>
                    <a:pt x="42" y="78"/>
                  </a:lnTo>
                  <a:lnTo>
                    <a:pt x="52" y="80"/>
                  </a:lnTo>
                  <a:lnTo>
                    <a:pt x="64" y="78"/>
                  </a:lnTo>
                  <a:lnTo>
                    <a:pt x="74" y="72"/>
                  </a:lnTo>
                  <a:lnTo>
                    <a:pt x="80" y="64"/>
                  </a:lnTo>
                  <a:lnTo>
                    <a:pt x="82" y="58"/>
                  </a:lnTo>
                  <a:lnTo>
                    <a:pt x="84" y="52"/>
                  </a:lnTo>
                  <a:close/>
                </a:path>
              </a:pathLst>
            </a:custGeom>
            <a:solidFill>
              <a:schemeClr val="bg1"/>
            </a:solidFill>
            <a:ln w="34925">
              <a:noFill/>
              <a:round/>
              <a:headEnd/>
              <a:tailEnd/>
            </a:ln>
          </p:spPr>
          <p:txBody>
            <a:bodyPr/>
            <a:lstStyle/>
            <a:p>
              <a:pPr>
                <a:buFont typeface="Arial" charset="0"/>
                <a:buNone/>
                <a:defRPr/>
              </a:pPr>
              <a:endParaRPr lang="en-US"/>
            </a:p>
          </p:txBody>
        </p:sp>
        <p:sp>
          <p:nvSpPr>
            <p:cNvPr id="12" name="Freeform 13"/>
            <p:cNvSpPr>
              <a:spLocks noEditPoints="1"/>
            </p:cNvSpPr>
            <p:nvPr/>
          </p:nvSpPr>
          <p:spPr bwMode="white">
            <a:xfrm>
              <a:off x="3214816" y="2228662"/>
              <a:ext cx="187198" cy="196561"/>
            </a:xfrm>
            <a:custGeom>
              <a:avLst/>
              <a:gdLst>
                <a:gd name="T0" fmla="*/ 2147483647 w 94"/>
                <a:gd name="T1" fmla="*/ 2147483647 h 112"/>
                <a:gd name="T2" fmla="*/ 2147483647 w 94"/>
                <a:gd name="T3" fmla="*/ 2147483647 h 112"/>
                <a:gd name="T4" fmla="*/ 2147483647 w 94"/>
                <a:gd name="T5" fmla="*/ 2147483647 h 112"/>
                <a:gd name="T6" fmla="*/ 2147483647 w 94"/>
                <a:gd name="T7" fmla="*/ 2147483647 h 112"/>
                <a:gd name="T8" fmla="*/ 2147483647 w 94"/>
                <a:gd name="T9" fmla="*/ 2147483647 h 112"/>
                <a:gd name="T10" fmla="*/ 2147483647 w 94"/>
                <a:gd name="T11" fmla="*/ 2147483647 h 112"/>
                <a:gd name="T12" fmla="*/ 0 w 94"/>
                <a:gd name="T13" fmla="*/ 2147483647 h 112"/>
                <a:gd name="T14" fmla="*/ 0 w 94"/>
                <a:gd name="T15" fmla="*/ 2147483647 h 112"/>
                <a:gd name="T16" fmla="*/ 0 w 94"/>
                <a:gd name="T17" fmla="*/ 2147483647 h 112"/>
                <a:gd name="T18" fmla="*/ 2147483647 w 94"/>
                <a:gd name="T19" fmla="*/ 2147483647 h 112"/>
                <a:gd name="T20" fmla="*/ 2147483647 w 94"/>
                <a:gd name="T21" fmla="*/ 2147483647 h 112"/>
                <a:gd name="T22" fmla="*/ 2147483647 w 94"/>
                <a:gd name="T23" fmla="*/ 2147483647 h 112"/>
                <a:gd name="T24" fmla="*/ 2147483647 w 94"/>
                <a:gd name="T25" fmla="*/ 2147483647 h 112"/>
                <a:gd name="T26" fmla="*/ 2147483647 w 94"/>
                <a:gd name="T27" fmla="*/ 2147483647 h 112"/>
                <a:gd name="T28" fmla="*/ 2147483647 w 94"/>
                <a:gd name="T29" fmla="*/ 2147483647 h 112"/>
                <a:gd name="T30" fmla="*/ 2147483647 w 94"/>
                <a:gd name="T31" fmla="*/ 2147483647 h 112"/>
                <a:gd name="T32" fmla="*/ 2147483647 w 94"/>
                <a:gd name="T33" fmla="*/ 2147483647 h 112"/>
                <a:gd name="T34" fmla="*/ 2147483647 w 94"/>
                <a:gd name="T35" fmla="*/ 2147483647 h 112"/>
                <a:gd name="T36" fmla="*/ 2147483647 w 94"/>
                <a:gd name="T37" fmla="*/ 2147483647 h 112"/>
                <a:gd name="T38" fmla="*/ 2147483647 w 94"/>
                <a:gd name="T39" fmla="*/ 2147483647 h 112"/>
                <a:gd name="T40" fmla="*/ 2147483647 w 94"/>
                <a:gd name="T41" fmla="*/ 0 h 112"/>
                <a:gd name="T42" fmla="*/ 2147483647 w 94"/>
                <a:gd name="T43" fmla="*/ 2147483647 h 112"/>
                <a:gd name="T44" fmla="*/ 2147483647 w 94"/>
                <a:gd name="T45" fmla="*/ 2147483647 h 112"/>
                <a:gd name="T46" fmla="*/ 2147483647 w 94"/>
                <a:gd name="T47" fmla="*/ 2147483647 h 112"/>
                <a:gd name="T48" fmla="*/ 2147483647 w 94"/>
                <a:gd name="T49" fmla="*/ 2147483647 h 112"/>
                <a:gd name="T50" fmla="*/ 2147483647 w 94"/>
                <a:gd name="T51" fmla="*/ 2147483647 h 112"/>
                <a:gd name="T52" fmla="*/ 2147483647 w 94"/>
                <a:gd name="T53" fmla="*/ 2147483647 h 112"/>
                <a:gd name="T54" fmla="*/ 2147483647 w 94"/>
                <a:gd name="T55" fmla="*/ 2147483647 h 112"/>
                <a:gd name="T56" fmla="*/ 2147483647 w 94"/>
                <a:gd name="T57" fmla="*/ 2147483647 h 112"/>
                <a:gd name="T58" fmla="*/ 2147483647 w 94"/>
                <a:gd name="T59" fmla="*/ 2147483647 h 112"/>
                <a:gd name="T60" fmla="*/ 2147483647 w 94"/>
                <a:gd name="T61" fmla="*/ 2147483647 h 112"/>
                <a:gd name="T62" fmla="*/ 2147483647 w 94"/>
                <a:gd name="T63" fmla="*/ 2147483647 h 112"/>
                <a:gd name="T64" fmla="*/ 2147483647 w 94"/>
                <a:gd name="T65" fmla="*/ 2147483647 h 112"/>
                <a:gd name="T66" fmla="*/ 2147483647 w 94"/>
                <a:gd name="T67" fmla="*/ 2147483647 h 112"/>
                <a:gd name="T68" fmla="*/ 2147483647 w 94"/>
                <a:gd name="T69" fmla="*/ 2147483647 h 112"/>
                <a:gd name="T70" fmla="*/ 2147483647 w 94"/>
                <a:gd name="T71" fmla="*/ 2147483647 h 1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112"/>
                <a:gd name="T110" fmla="*/ 94 w 94"/>
                <a:gd name="T111" fmla="*/ 112 h 1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112">
                  <a:moveTo>
                    <a:pt x="70" y="110"/>
                  </a:moveTo>
                  <a:lnTo>
                    <a:pt x="70" y="98"/>
                  </a:lnTo>
                  <a:lnTo>
                    <a:pt x="64" y="104"/>
                  </a:lnTo>
                  <a:lnTo>
                    <a:pt x="56" y="108"/>
                  </a:lnTo>
                  <a:lnTo>
                    <a:pt x="48" y="112"/>
                  </a:lnTo>
                  <a:lnTo>
                    <a:pt x="36" y="112"/>
                  </a:lnTo>
                  <a:lnTo>
                    <a:pt x="22" y="110"/>
                  </a:lnTo>
                  <a:lnTo>
                    <a:pt x="16" y="108"/>
                  </a:lnTo>
                  <a:lnTo>
                    <a:pt x="12" y="104"/>
                  </a:lnTo>
                  <a:lnTo>
                    <a:pt x="6" y="100"/>
                  </a:lnTo>
                  <a:lnTo>
                    <a:pt x="4" y="94"/>
                  </a:lnTo>
                  <a:lnTo>
                    <a:pt x="0" y="86"/>
                  </a:lnTo>
                  <a:lnTo>
                    <a:pt x="0" y="80"/>
                  </a:lnTo>
                  <a:lnTo>
                    <a:pt x="0" y="78"/>
                  </a:lnTo>
                  <a:lnTo>
                    <a:pt x="0" y="70"/>
                  </a:lnTo>
                  <a:lnTo>
                    <a:pt x="4" y="64"/>
                  </a:lnTo>
                  <a:lnTo>
                    <a:pt x="8" y="58"/>
                  </a:lnTo>
                  <a:lnTo>
                    <a:pt x="12" y="52"/>
                  </a:lnTo>
                  <a:lnTo>
                    <a:pt x="18" y="48"/>
                  </a:lnTo>
                  <a:lnTo>
                    <a:pt x="26" y="46"/>
                  </a:lnTo>
                  <a:lnTo>
                    <a:pt x="42" y="44"/>
                  </a:lnTo>
                  <a:lnTo>
                    <a:pt x="58" y="44"/>
                  </a:lnTo>
                  <a:lnTo>
                    <a:pt x="70" y="48"/>
                  </a:lnTo>
                  <a:lnTo>
                    <a:pt x="70" y="46"/>
                  </a:lnTo>
                  <a:lnTo>
                    <a:pt x="68" y="36"/>
                  </a:lnTo>
                  <a:lnTo>
                    <a:pt x="64" y="28"/>
                  </a:lnTo>
                  <a:lnTo>
                    <a:pt x="56" y="24"/>
                  </a:lnTo>
                  <a:lnTo>
                    <a:pt x="46" y="22"/>
                  </a:lnTo>
                  <a:lnTo>
                    <a:pt x="30" y="24"/>
                  </a:lnTo>
                  <a:lnTo>
                    <a:pt x="16" y="30"/>
                  </a:lnTo>
                  <a:lnTo>
                    <a:pt x="10" y="10"/>
                  </a:lnTo>
                  <a:lnTo>
                    <a:pt x="26" y="4"/>
                  </a:lnTo>
                  <a:lnTo>
                    <a:pt x="36" y="2"/>
                  </a:lnTo>
                  <a:lnTo>
                    <a:pt x="48" y="0"/>
                  </a:lnTo>
                  <a:lnTo>
                    <a:pt x="60" y="2"/>
                  </a:lnTo>
                  <a:lnTo>
                    <a:pt x="68" y="4"/>
                  </a:lnTo>
                  <a:lnTo>
                    <a:pt x="76" y="8"/>
                  </a:lnTo>
                  <a:lnTo>
                    <a:pt x="82" y="12"/>
                  </a:lnTo>
                  <a:lnTo>
                    <a:pt x="88" y="20"/>
                  </a:lnTo>
                  <a:lnTo>
                    <a:pt x="92" y="28"/>
                  </a:lnTo>
                  <a:lnTo>
                    <a:pt x="94" y="36"/>
                  </a:lnTo>
                  <a:lnTo>
                    <a:pt x="94" y="46"/>
                  </a:lnTo>
                  <a:lnTo>
                    <a:pt x="94" y="110"/>
                  </a:lnTo>
                  <a:lnTo>
                    <a:pt x="70" y="110"/>
                  </a:lnTo>
                  <a:close/>
                  <a:moveTo>
                    <a:pt x="72" y="66"/>
                  </a:moveTo>
                  <a:lnTo>
                    <a:pt x="72" y="66"/>
                  </a:lnTo>
                  <a:lnTo>
                    <a:pt x="60" y="62"/>
                  </a:lnTo>
                  <a:lnTo>
                    <a:pt x="48" y="60"/>
                  </a:lnTo>
                  <a:lnTo>
                    <a:pt x="38" y="62"/>
                  </a:lnTo>
                  <a:lnTo>
                    <a:pt x="30" y="66"/>
                  </a:lnTo>
                  <a:lnTo>
                    <a:pt x="26" y="70"/>
                  </a:lnTo>
                  <a:lnTo>
                    <a:pt x="24" y="78"/>
                  </a:lnTo>
                  <a:lnTo>
                    <a:pt x="26" y="84"/>
                  </a:lnTo>
                  <a:lnTo>
                    <a:pt x="30" y="90"/>
                  </a:lnTo>
                  <a:lnTo>
                    <a:pt x="36" y="92"/>
                  </a:lnTo>
                  <a:lnTo>
                    <a:pt x="44" y="94"/>
                  </a:lnTo>
                  <a:lnTo>
                    <a:pt x="54" y="92"/>
                  </a:lnTo>
                  <a:lnTo>
                    <a:pt x="64" y="88"/>
                  </a:lnTo>
                  <a:lnTo>
                    <a:pt x="68" y="80"/>
                  </a:lnTo>
                  <a:lnTo>
                    <a:pt x="72" y="72"/>
                  </a:lnTo>
                  <a:lnTo>
                    <a:pt x="72" y="66"/>
                  </a:lnTo>
                  <a:close/>
                </a:path>
              </a:pathLst>
            </a:custGeom>
            <a:solidFill>
              <a:schemeClr val="bg1"/>
            </a:solidFill>
            <a:ln w="34925">
              <a:noFill/>
              <a:round/>
              <a:headEnd/>
              <a:tailEnd/>
            </a:ln>
          </p:spPr>
          <p:txBody>
            <a:bodyPr/>
            <a:lstStyle/>
            <a:p>
              <a:pPr>
                <a:buFont typeface="Arial" charset="0"/>
                <a:buNone/>
                <a:defRPr/>
              </a:pPr>
              <a:endParaRPr lang="en-US"/>
            </a:p>
          </p:txBody>
        </p:sp>
        <p:sp>
          <p:nvSpPr>
            <p:cNvPr id="13" name="Freeform 14"/>
            <p:cNvSpPr>
              <a:spLocks/>
            </p:cNvSpPr>
            <p:nvPr/>
          </p:nvSpPr>
          <p:spPr bwMode="white">
            <a:xfrm>
              <a:off x="3515773" y="2228662"/>
              <a:ext cx="400315" cy="246045"/>
            </a:xfrm>
            <a:custGeom>
              <a:avLst/>
              <a:gdLst>
                <a:gd name="T0" fmla="*/ 0 w 202"/>
                <a:gd name="T1" fmla="*/ 0 h 140"/>
                <a:gd name="T2" fmla="*/ 2147483647 w 202"/>
                <a:gd name="T3" fmla="*/ 0 h 140"/>
                <a:gd name="T4" fmla="*/ 2147483647 w 202"/>
                <a:gd name="T5" fmla="*/ 2147483647 h 140"/>
                <a:gd name="T6" fmla="*/ 2147483647 w 202"/>
                <a:gd name="T7" fmla="*/ 0 h 140"/>
                <a:gd name="T8" fmla="*/ 2147483647 w 202"/>
                <a:gd name="T9" fmla="*/ 0 h 140"/>
                <a:gd name="T10" fmla="*/ 2147483647 w 202"/>
                <a:gd name="T11" fmla="*/ 2147483647 h 140"/>
                <a:gd name="T12" fmla="*/ 2147483647 w 202"/>
                <a:gd name="T13" fmla="*/ 0 h 140"/>
                <a:gd name="T14" fmla="*/ 2147483647 w 202"/>
                <a:gd name="T15" fmla="*/ 0 h 140"/>
                <a:gd name="T16" fmla="*/ 2147483647 w 202"/>
                <a:gd name="T17" fmla="*/ 2147483647 h 140"/>
                <a:gd name="T18" fmla="*/ 2147483647 w 202"/>
                <a:gd name="T19" fmla="*/ 2147483647 h 140"/>
                <a:gd name="T20" fmla="*/ 2147483647 w 202"/>
                <a:gd name="T21" fmla="*/ 2147483647 h 140"/>
                <a:gd name="T22" fmla="*/ 2147483647 w 202"/>
                <a:gd name="T23" fmla="*/ 2147483647 h 140"/>
                <a:gd name="T24" fmla="*/ 2147483647 w 202"/>
                <a:gd name="T25" fmla="*/ 2147483647 h 140"/>
                <a:gd name="T26" fmla="*/ 0 w 202"/>
                <a:gd name="T27" fmla="*/ 0 h 1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
                <a:gd name="T43" fmla="*/ 0 h 140"/>
                <a:gd name="T44" fmla="*/ 202 w 202"/>
                <a:gd name="T45" fmla="*/ 140 h 1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 h="140">
                  <a:moveTo>
                    <a:pt x="0" y="0"/>
                  </a:moveTo>
                  <a:lnTo>
                    <a:pt x="38" y="0"/>
                  </a:lnTo>
                  <a:lnTo>
                    <a:pt x="60" y="84"/>
                  </a:lnTo>
                  <a:lnTo>
                    <a:pt x="86" y="0"/>
                  </a:lnTo>
                  <a:lnTo>
                    <a:pt x="118" y="0"/>
                  </a:lnTo>
                  <a:lnTo>
                    <a:pt x="144" y="84"/>
                  </a:lnTo>
                  <a:lnTo>
                    <a:pt x="164" y="0"/>
                  </a:lnTo>
                  <a:lnTo>
                    <a:pt x="202" y="0"/>
                  </a:lnTo>
                  <a:lnTo>
                    <a:pt x="160" y="140"/>
                  </a:lnTo>
                  <a:lnTo>
                    <a:pt x="126" y="140"/>
                  </a:lnTo>
                  <a:lnTo>
                    <a:pt x="102" y="56"/>
                  </a:lnTo>
                  <a:lnTo>
                    <a:pt x="76" y="140"/>
                  </a:lnTo>
                  <a:lnTo>
                    <a:pt x="42" y="140"/>
                  </a:lnTo>
                  <a:lnTo>
                    <a:pt x="0" y="0"/>
                  </a:lnTo>
                  <a:close/>
                </a:path>
              </a:pathLst>
            </a:custGeom>
            <a:solidFill>
              <a:schemeClr val="tx1"/>
            </a:solidFill>
            <a:ln w="34925">
              <a:noFill/>
              <a:round/>
              <a:headEnd/>
              <a:tailEnd/>
            </a:ln>
          </p:spPr>
          <p:txBody>
            <a:bodyPr/>
            <a:lstStyle/>
            <a:p>
              <a:pPr>
                <a:buFont typeface="Arial" charset="0"/>
                <a:buNone/>
                <a:defRPr/>
              </a:pPr>
              <a:endParaRPr lang="en-US"/>
            </a:p>
          </p:txBody>
        </p:sp>
        <p:sp>
          <p:nvSpPr>
            <p:cNvPr id="14" name="Freeform 15"/>
            <p:cNvSpPr>
              <a:spLocks noEditPoints="1"/>
            </p:cNvSpPr>
            <p:nvPr/>
          </p:nvSpPr>
          <p:spPr bwMode="white">
            <a:xfrm>
              <a:off x="3934808" y="2223163"/>
              <a:ext cx="285117" cy="254293"/>
            </a:xfrm>
            <a:custGeom>
              <a:avLst/>
              <a:gdLst>
                <a:gd name="T0" fmla="*/ 0 w 144"/>
                <a:gd name="T1" fmla="*/ 2147483647 h 144"/>
                <a:gd name="T2" fmla="*/ 2147483647 w 144"/>
                <a:gd name="T3" fmla="*/ 2147483647 h 144"/>
                <a:gd name="T4" fmla="*/ 2147483647 w 144"/>
                <a:gd name="T5" fmla="*/ 2147483647 h 144"/>
                <a:gd name="T6" fmla="*/ 2147483647 w 144"/>
                <a:gd name="T7" fmla="*/ 2147483647 h 144"/>
                <a:gd name="T8" fmla="*/ 2147483647 w 144"/>
                <a:gd name="T9" fmla="*/ 2147483647 h 144"/>
                <a:gd name="T10" fmla="*/ 2147483647 w 144"/>
                <a:gd name="T11" fmla="*/ 0 h 144"/>
                <a:gd name="T12" fmla="*/ 2147483647 w 144"/>
                <a:gd name="T13" fmla="*/ 2147483647 h 144"/>
                <a:gd name="T14" fmla="*/ 2147483647 w 144"/>
                <a:gd name="T15" fmla="*/ 2147483647 h 144"/>
                <a:gd name="T16" fmla="*/ 2147483647 w 144"/>
                <a:gd name="T17" fmla="*/ 2147483647 h 144"/>
                <a:gd name="T18" fmla="*/ 2147483647 w 144"/>
                <a:gd name="T19" fmla="*/ 2147483647 h 144"/>
                <a:gd name="T20" fmla="*/ 2147483647 w 144"/>
                <a:gd name="T21" fmla="*/ 2147483647 h 144"/>
                <a:gd name="T22" fmla="*/ 2147483647 w 144"/>
                <a:gd name="T23" fmla="*/ 2147483647 h 144"/>
                <a:gd name="T24" fmla="*/ 2147483647 w 144"/>
                <a:gd name="T25" fmla="*/ 2147483647 h 144"/>
                <a:gd name="T26" fmla="*/ 2147483647 w 144"/>
                <a:gd name="T27" fmla="*/ 2147483647 h 144"/>
                <a:gd name="T28" fmla="*/ 2147483647 w 144"/>
                <a:gd name="T29" fmla="*/ 2147483647 h 144"/>
                <a:gd name="T30" fmla="*/ 2147483647 w 144"/>
                <a:gd name="T31" fmla="*/ 2147483647 h 144"/>
                <a:gd name="T32" fmla="*/ 2147483647 w 144"/>
                <a:gd name="T33" fmla="*/ 2147483647 h 144"/>
                <a:gd name="T34" fmla="*/ 2147483647 w 144"/>
                <a:gd name="T35" fmla="*/ 2147483647 h 144"/>
                <a:gd name="T36" fmla="*/ 2147483647 w 144"/>
                <a:gd name="T37" fmla="*/ 2147483647 h 144"/>
                <a:gd name="T38" fmla="*/ 0 w 144"/>
                <a:gd name="T39" fmla="*/ 2147483647 h 144"/>
                <a:gd name="T40" fmla="*/ 2147483647 w 144"/>
                <a:gd name="T41" fmla="*/ 2147483647 h 144"/>
                <a:gd name="T42" fmla="*/ 2147483647 w 144"/>
                <a:gd name="T43" fmla="*/ 2147483647 h 144"/>
                <a:gd name="T44" fmla="*/ 2147483647 w 144"/>
                <a:gd name="T45" fmla="*/ 2147483647 h 144"/>
                <a:gd name="T46" fmla="*/ 2147483647 w 144"/>
                <a:gd name="T47" fmla="*/ 2147483647 h 144"/>
                <a:gd name="T48" fmla="*/ 2147483647 w 144"/>
                <a:gd name="T49" fmla="*/ 2147483647 h 144"/>
                <a:gd name="T50" fmla="*/ 2147483647 w 144"/>
                <a:gd name="T51" fmla="*/ 2147483647 h 144"/>
                <a:gd name="T52" fmla="*/ 2147483647 w 144"/>
                <a:gd name="T53" fmla="*/ 2147483647 h 144"/>
                <a:gd name="T54" fmla="*/ 2147483647 w 144"/>
                <a:gd name="T55" fmla="*/ 2147483647 h 144"/>
                <a:gd name="T56" fmla="*/ 2147483647 w 144"/>
                <a:gd name="T57" fmla="*/ 2147483647 h 144"/>
                <a:gd name="T58" fmla="*/ 2147483647 w 144"/>
                <a:gd name="T59" fmla="*/ 2147483647 h 144"/>
                <a:gd name="T60" fmla="*/ 2147483647 w 144"/>
                <a:gd name="T61" fmla="*/ 2147483647 h 144"/>
                <a:gd name="T62" fmla="*/ 2147483647 w 144"/>
                <a:gd name="T63" fmla="*/ 2147483647 h 144"/>
                <a:gd name="T64" fmla="*/ 2147483647 w 144"/>
                <a:gd name="T65" fmla="*/ 2147483647 h 144"/>
                <a:gd name="T66" fmla="*/ 2147483647 w 144"/>
                <a:gd name="T67" fmla="*/ 2147483647 h 144"/>
                <a:gd name="T68" fmla="*/ 2147483647 w 144"/>
                <a:gd name="T69" fmla="*/ 2147483647 h 144"/>
                <a:gd name="T70" fmla="*/ 2147483647 w 144"/>
                <a:gd name="T71" fmla="*/ 2147483647 h 144"/>
                <a:gd name="T72" fmla="*/ 2147483647 w 144"/>
                <a:gd name="T73" fmla="*/ 2147483647 h 144"/>
                <a:gd name="T74" fmla="*/ 2147483647 w 144"/>
                <a:gd name="T75" fmla="*/ 2147483647 h 144"/>
                <a:gd name="T76" fmla="*/ 2147483647 w 144"/>
                <a:gd name="T77" fmla="*/ 2147483647 h 144"/>
                <a:gd name="T78" fmla="*/ 2147483647 w 144"/>
                <a:gd name="T79" fmla="*/ 2147483647 h 1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4"/>
                <a:gd name="T121" fmla="*/ 0 h 144"/>
                <a:gd name="T122" fmla="*/ 144 w 144"/>
                <a:gd name="T123" fmla="*/ 144 h 1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4" h="144">
                  <a:moveTo>
                    <a:pt x="0" y="72"/>
                  </a:moveTo>
                  <a:lnTo>
                    <a:pt x="0" y="72"/>
                  </a:lnTo>
                  <a:lnTo>
                    <a:pt x="2" y="58"/>
                  </a:lnTo>
                  <a:lnTo>
                    <a:pt x="6" y="44"/>
                  </a:lnTo>
                  <a:lnTo>
                    <a:pt x="12" y="32"/>
                  </a:lnTo>
                  <a:lnTo>
                    <a:pt x="22" y="22"/>
                  </a:lnTo>
                  <a:lnTo>
                    <a:pt x="32" y="12"/>
                  </a:lnTo>
                  <a:lnTo>
                    <a:pt x="44" y="6"/>
                  </a:lnTo>
                  <a:lnTo>
                    <a:pt x="58" y="2"/>
                  </a:lnTo>
                  <a:lnTo>
                    <a:pt x="72" y="0"/>
                  </a:lnTo>
                  <a:lnTo>
                    <a:pt x="88" y="2"/>
                  </a:lnTo>
                  <a:lnTo>
                    <a:pt x="102" y="6"/>
                  </a:lnTo>
                  <a:lnTo>
                    <a:pt x="114" y="12"/>
                  </a:lnTo>
                  <a:lnTo>
                    <a:pt x="124" y="20"/>
                  </a:lnTo>
                  <a:lnTo>
                    <a:pt x="132" y="32"/>
                  </a:lnTo>
                  <a:lnTo>
                    <a:pt x="138" y="44"/>
                  </a:lnTo>
                  <a:lnTo>
                    <a:pt x="142" y="58"/>
                  </a:lnTo>
                  <a:lnTo>
                    <a:pt x="144" y="72"/>
                  </a:lnTo>
                  <a:lnTo>
                    <a:pt x="142" y="86"/>
                  </a:lnTo>
                  <a:lnTo>
                    <a:pt x="138" y="100"/>
                  </a:lnTo>
                  <a:lnTo>
                    <a:pt x="132" y="112"/>
                  </a:lnTo>
                  <a:lnTo>
                    <a:pt x="124" y="122"/>
                  </a:lnTo>
                  <a:lnTo>
                    <a:pt x="114" y="132"/>
                  </a:lnTo>
                  <a:lnTo>
                    <a:pt x="100" y="138"/>
                  </a:lnTo>
                  <a:lnTo>
                    <a:pt x="88" y="142"/>
                  </a:lnTo>
                  <a:lnTo>
                    <a:pt x="72" y="144"/>
                  </a:lnTo>
                  <a:lnTo>
                    <a:pt x="58" y="142"/>
                  </a:lnTo>
                  <a:lnTo>
                    <a:pt x="44" y="138"/>
                  </a:lnTo>
                  <a:lnTo>
                    <a:pt x="32" y="132"/>
                  </a:lnTo>
                  <a:lnTo>
                    <a:pt x="20" y="124"/>
                  </a:lnTo>
                  <a:lnTo>
                    <a:pt x="12" y="112"/>
                  </a:lnTo>
                  <a:lnTo>
                    <a:pt x="6" y="100"/>
                  </a:lnTo>
                  <a:lnTo>
                    <a:pt x="2" y="88"/>
                  </a:lnTo>
                  <a:lnTo>
                    <a:pt x="0" y="72"/>
                  </a:lnTo>
                  <a:close/>
                  <a:moveTo>
                    <a:pt x="108" y="72"/>
                  </a:moveTo>
                  <a:lnTo>
                    <a:pt x="108" y="72"/>
                  </a:lnTo>
                  <a:lnTo>
                    <a:pt x="106" y="64"/>
                  </a:lnTo>
                  <a:lnTo>
                    <a:pt x="104" y="58"/>
                  </a:lnTo>
                  <a:lnTo>
                    <a:pt x="102" y="50"/>
                  </a:lnTo>
                  <a:lnTo>
                    <a:pt x="98" y="46"/>
                  </a:lnTo>
                  <a:lnTo>
                    <a:pt x="92" y="40"/>
                  </a:lnTo>
                  <a:lnTo>
                    <a:pt x="86" y="36"/>
                  </a:lnTo>
                  <a:lnTo>
                    <a:pt x="80" y="34"/>
                  </a:lnTo>
                  <a:lnTo>
                    <a:pt x="72" y="34"/>
                  </a:lnTo>
                  <a:lnTo>
                    <a:pt x="64" y="34"/>
                  </a:lnTo>
                  <a:lnTo>
                    <a:pt x="58" y="36"/>
                  </a:lnTo>
                  <a:lnTo>
                    <a:pt x="52" y="40"/>
                  </a:lnTo>
                  <a:lnTo>
                    <a:pt x="46" y="44"/>
                  </a:lnTo>
                  <a:lnTo>
                    <a:pt x="42" y="50"/>
                  </a:lnTo>
                  <a:lnTo>
                    <a:pt x="40" y="56"/>
                  </a:lnTo>
                  <a:lnTo>
                    <a:pt x="38" y="64"/>
                  </a:lnTo>
                  <a:lnTo>
                    <a:pt x="38" y="72"/>
                  </a:lnTo>
                  <a:lnTo>
                    <a:pt x="38" y="80"/>
                  </a:lnTo>
                  <a:lnTo>
                    <a:pt x="40" y="86"/>
                  </a:lnTo>
                  <a:lnTo>
                    <a:pt x="44" y="94"/>
                  </a:lnTo>
                  <a:lnTo>
                    <a:pt x="48" y="98"/>
                  </a:lnTo>
                  <a:lnTo>
                    <a:pt x="52" y="104"/>
                  </a:lnTo>
                  <a:lnTo>
                    <a:pt x="58" y="108"/>
                  </a:lnTo>
                  <a:lnTo>
                    <a:pt x="66" y="110"/>
                  </a:lnTo>
                  <a:lnTo>
                    <a:pt x="72" y="110"/>
                  </a:lnTo>
                  <a:lnTo>
                    <a:pt x="80" y="110"/>
                  </a:lnTo>
                  <a:lnTo>
                    <a:pt x="88" y="108"/>
                  </a:lnTo>
                  <a:lnTo>
                    <a:pt x="94" y="104"/>
                  </a:lnTo>
                  <a:lnTo>
                    <a:pt x="98" y="100"/>
                  </a:lnTo>
                  <a:lnTo>
                    <a:pt x="102" y="94"/>
                  </a:lnTo>
                  <a:lnTo>
                    <a:pt x="104" y="88"/>
                  </a:lnTo>
                  <a:lnTo>
                    <a:pt x="106" y="80"/>
                  </a:lnTo>
                  <a:lnTo>
                    <a:pt x="108" y="72"/>
                  </a:lnTo>
                  <a:close/>
                </a:path>
              </a:pathLst>
            </a:custGeom>
            <a:solidFill>
              <a:schemeClr val="tx1"/>
            </a:solidFill>
            <a:ln w="34925">
              <a:noFill/>
              <a:round/>
              <a:headEnd/>
              <a:tailEnd/>
            </a:ln>
          </p:spPr>
          <p:txBody>
            <a:bodyPr/>
            <a:lstStyle/>
            <a:p>
              <a:pPr>
                <a:buFont typeface="Arial" charset="0"/>
                <a:buNone/>
                <a:defRPr/>
              </a:pPr>
              <a:endParaRPr lang="en-US"/>
            </a:p>
          </p:txBody>
        </p:sp>
        <p:sp>
          <p:nvSpPr>
            <p:cNvPr id="15" name="Freeform 16"/>
            <p:cNvSpPr>
              <a:spLocks/>
            </p:cNvSpPr>
            <p:nvPr/>
          </p:nvSpPr>
          <p:spPr bwMode="white">
            <a:xfrm>
              <a:off x="4273204" y="2223163"/>
              <a:ext cx="158398" cy="247420"/>
            </a:xfrm>
            <a:custGeom>
              <a:avLst/>
              <a:gdLst>
                <a:gd name="T0" fmla="*/ 0 w 80"/>
                <a:gd name="T1" fmla="*/ 2147483647 h 140"/>
                <a:gd name="T2" fmla="*/ 2147483647 w 80"/>
                <a:gd name="T3" fmla="*/ 2147483647 h 140"/>
                <a:gd name="T4" fmla="*/ 2147483647 w 80"/>
                <a:gd name="T5" fmla="*/ 2147483647 h 140"/>
                <a:gd name="T6" fmla="*/ 2147483647 w 80"/>
                <a:gd name="T7" fmla="*/ 2147483647 h 140"/>
                <a:gd name="T8" fmla="*/ 2147483647 w 80"/>
                <a:gd name="T9" fmla="*/ 2147483647 h 140"/>
                <a:gd name="T10" fmla="*/ 2147483647 w 80"/>
                <a:gd name="T11" fmla="*/ 2147483647 h 140"/>
                <a:gd name="T12" fmla="*/ 2147483647 w 80"/>
                <a:gd name="T13" fmla="*/ 2147483647 h 140"/>
                <a:gd name="T14" fmla="*/ 2147483647 w 80"/>
                <a:gd name="T15" fmla="*/ 2147483647 h 140"/>
                <a:gd name="T16" fmla="*/ 2147483647 w 80"/>
                <a:gd name="T17" fmla="*/ 0 h 140"/>
                <a:gd name="T18" fmla="*/ 2147483647 w 80"/>
                <a:gd name="T19" fmla="*/ 0 h 140"/>
                <a:gd name="T20" fmla="*/ 2147483647 w 80"/>
                <a:gd name="T21" fmla="*/ 2147483647 h 140"/>
                <a:gd name="T22" fmla="*/ 2147483647 w 80"/>
                <a:gd name="T23" fmla="*/ 2147483647 h 140"/>
                <a:gd name="T24" fmla="*/ 2147483647 w 80"/>
                <a:gd name="T25" fmla="*/ 2147483647 h 140"/>
                <a:gd name="T26" fmla="*/ 2147483647 w 80"/>
                <a:gd name="T27" fmla="*/ 2147483647 h 140"/>
                <a:gd name="T28" fmla="*/ 2147483647 w 80"/>
                <a:gd name="T29" fmla="*/ 2147483647 h 140"/>
                <a:gd name="T30" fmla="*/ 2147483647 w 80"/>
                <a:gd name="T31" fmla="*/ 2147483647 h 140"/>
                <a:gd name="T32" fmla="*/ 2147483647 w 80"/>
                <a:gd name="T33" fmla="*/ 2147483647 h 140"/>
                <a:gd name="T34" fmla="*/ 2147483647 w 80"/>
                <a:gd name="T35" fmla="*/ 2147483647 h 140"/>
                <a:gd name="T36" fmla="*/ 2147483647 w 80"/>
                <a:gd name="T37" fmla="*/ 2147483647 h 140"/>
                <a:gd name="T38" fmla="*/ 2147483647 w 80"/>
                <a:gd name="T39" fmla="*/ 2147483647 h 140"/>
                <a:gd name="T40" fmla="*/ 2147483647 w 80"/>
                <a:gd name="T41" fmla="*/ 2147483647 h 140"/>
                <a:gd name="T42" fmla="*/ 2147483647 w 80"/>
                <a:gd name="T43" fmla="*/ 2147483647 h 140"/>
                <a:gd name="T44" fmla="*/ 0 w 80"/>
                <a:gd name="T45" fmla="*/ 2147483647 h 140"/>
                <a:gd name="T46" fmla="*/ 0 w 80"/>
                <a:gd name="T47" fmla="*/ 2147483647 h 1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0"/>
                <a:gd name="T73" fmla="*/ 0 h 140"/>
                <a:gd name="T74" fmla="*/ 80 w 80"/>
                <a:gd name="T75" fmla="*/ 140 h 1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0" h="140">
                  <a:moveTo>
                    <a:pt x="0" y="2"/>
                  </a:moveTo>
                  <a:lnTo>
                    <a:pt x="36" y="2"/>
                  </a:lnTo>
                  <a:lnTo>
                    <a:pt x="36" y="30"/>
                  </a:lnTo>
                  <a:lnTo>
                    <a:pt x="44" y="18"/>
                  </a:lnTo>
                  <a:lnTo>
                    <a:pt x="52" y="8"/>
                  </a:lnTo>
                  <a:lnTo>
                    <a:pt x="58" y="4"/>
                  </a:lnTo>
                  <a:lnTo>
                    <a:pt x="64" y="2"/>
                  </a:lnTo>
                  <a:lnTo>
                    <a:pt x="72" y="0"/>
                  </a:lnTo>
                  <a:lnTo>
                    <a:pt x="80" y="0"/>
                  </a:lnTo>
                  <a:lnTo>
                    <a:pt x="80" y="42"/>
                  </a:lnTo>
                  <a:lnTo>
                    <a:pt x="78" y="42"/>
                  </a:lnTo>
                  <a:lnTo>
                    <a:pt x="68" y="42"/>
                  </a:lnTo>
                  <a:lnTo>
                    <a:pt x="60" y="44"/>
                  </a:lnTo>
                  <a:lnTo>
                    <a:pt x="54" y="48"/>
                  </a:lnTo>
                  <a:lnTo>
                    <a:pt x="48" y="54"/>
                  </a:lnTo>
                  <a:lnTo>
                    <a:pt x="44" y="60"/>
                  </a:lnTo>
                  <a:lnTo>
                    <a:pt x="40" y="68"/>
                  </a:lnTo>
                  <a:lnTo>
                    <a:pt x="38" y="78"/>
                  </a:lnTo>
                  <a:lnTo>
                    <a:pt x="36" y="90"/>
                  </a:lnTo>
                  <a:lnTo>
                    <a:pt x="36" y="140"/>
                  </a:lnTo>
                  <a:lnTo>
                    <a:pt x="0" y="140"/>
                  </a:lnTo>
                  <a:lnTo>
                    <a:pt x="0" y="2"/>
                  </a:lnTo>
                  <a:close/>
                </a:path>
              </a:pathLst>
            </a:custGeom>
            <a:solidFill>
              <a:schemeClr val="tx1"/>
            </a:solidFill>
            <a:ln w="34925">
              <a:noFill/>
              <a:round/>
              <a:headEnd/>
              <a:tailEnd/>
            </a:ln>
          </p:spPr>
          <p:txBody>
            <a:bodyPr/>
            <a:lstStyle/>
            <a:p>
              <a:pPr>
                <a:buFont typeface="Arial" charset="0"/>
                <a:buNone/>
                <a:defRPr/>
              </a:pPr>
              <a:endParaRPr lang="en-US"/>
            </a:p>
          </p:txBody>
        </p:sp>
        <p:sp>
          <p:nvSpPr>
            <p:cNvPr id="16" name="Rectangle 17"/>
            <p:cNvSpPr>
              <a:spLocks noChangeArrowheads="1"/>
            </p:cNvSpPr>
            <p:nvPr/>
          </p:nvSpPr>
          <p:spPr bwMode="white">
            <a:xfrm>
              <a:off x="4476241" y="2139315"/>
              <a:ext cx="74879" cy="331269"/>
            </a:xfrm>
            <a:prstGeom prst="rect">
              <a:avLst/>
            </a:prstGeom>
            <a:solidFill>
              <a:schemeClr val="tx1"/>
            </a:solidFill>
            <a:ln w="34925">
              <a:noFill/>
              <a:miter lim="800000"/>
              <a:headEnd/>
              <a:tailEnd/>
            </a:ln>
          </p:spPr>
          <p:txBody>
            <a:bodyPr lIns="91427" tIns="45713" rIns="91427" bIns="45713"/>
            <a:lstStyle/>
            <a:p>
              <a:pPr>
                <a:defRPr/>
              </a:pPr>
              <a:endParaRPr lang="en-US" sz="1800" b="0">
                <a:solidFill>
                  <a:srgbClr val="0062A8"/>
                </a:solidFill>
                <a:latin typeface="Arial" charset="0"/>
              </a:endParaRPr>
            </a:p>
          </p:txBody>
        </p:sp>
        <p:sp>
          <p:nvSpPr>
            <p:cNvPr id="17" name="Freeform 18"/>
            <p:cNvSpPr>
              <a:spLocks noEditPoints="1"/>
            </p:cNvSpPr>
            <p:nvPr/>
          </p:nvSpPr>
          <p:spPr bwMode="white">
            <a:xfrm>
              <a:off x="4605839" y="2139315"/>
              <a:ext cx="275037" cy="338141"/>
            </a:xfrm>
            <a:custGeom>
              <a:avLst/>
              <a:gdLst>
                <a:gd name="T0" fmla="*/ 0 w 140"/>
                <a:gd name="T1" fmla="*/ 2147483647 h 192"/>
                <a:gd name="T2" fmla="*/ 2147483647 w 140"/>
                <a:gd name="T3" fmla="*/ 2147483647 h 192"/>
                <a:gd name="T4" fmla="*/ 2147483647 w 140"/>
                <a:gd name="T5" fmla="*/ 2147483647 h 192"/>
                <a:gd name="T6" fmla="*/ 2147483647 w 140"/>
                <a:gd name="T7" fmla="*/ 2147483647 h 192"/>
                <a:gd name="T8" fmla="*/ 2147483647 w 140"/>
                <a:gd name="T9" fmla="*/ 2147483647 h 192"/>
                <a:gd name="T10" fmla="*/ 2147483647 w 140"/>
                <a:gd name="T11" fmla="*/ 2147483647 h 192"/>
                <a:gd name="T12" fmla="*/ 2147483647 w 140"/>
                <a:gd name="T13" fmla="*/ 2147483647 h 192"/>
                <a:gd name="T14" fmla="*/ 2147483647 w 140"/>
                <a:gd name="T15" fmla="*/ 2147483647 h 192"/>
                <a:gd name="T16" fmla="*/ 2147483647 w 140"/>
                <a:gd name="T17" fmla="*/ 0 h 192"/>
                <a:gd name="T18" fmla="*/ 2147483647 w 140"/>
                <a:gd name="T19" fmla="*/ 2147483647 h 192"/>
                <a:gd name="T20" fmla="*/ 2147483647 w 140"/>
                <a:gd name="T21" fmla="*/ 2147483647 h 192"/>
                <a:gd name="T22" fmla="*/ 2147483647 w 140"/>
                <a:gd name="T23" fmla="*/ 2147483647 h 192"/>
                <a:gd name="T24" fmla="*/ 2147483647 w 140"/>
                <a:gd name="T25" fmla="*/ 2147483647 h 192"/>
                <a:gd name="T26" fmla="*/ 2147483647 w 140"/>
                <a:gd name="T27" fmla="*/ 2147483647 h 192"/>
                <a:gd name="T28" fmla="*/ 2147483647 w 140"/>
                <a:gd name="T29" fmla="*/ 2147483647 h 192"/>
                <a:gd name="T30" fmla="*/ 2147483647 w 140"/>
                <a:gd name="T31" fmla="*/ 2147483647 h 192"/>
                <a:gd name="T32" fmla="*/ 2147483647 w 140"/>
                <a:gd name="T33" fmla="*/ 2147483647 h 192"/>
                <a:gd name="T34" fmla="*/ 0 w 140"/>
                <a:gd name="T35" fmla="*/ 2147483647 h 192"/>
                <a:gd name="T36" fmla="*/ 2147483647 w 140"/>
                <a:gd name="T37" fmla="*/ 2147483647 h 192"/>
                <a:gd name="T38" fmla="*/ 2147483647 w 140"/>
                <a:gd name="T39" fmla="*/ 2147483647 h 192"/>
                <a:gd name="T40" fmla="*/ 2147483647 w 140"/>
                <a:gd name="T41" fmla="*/ 2147483647 h 192"/>
                <a:gd name="T42" fmla="*/ 2147483647 w 140"/>
                <a:gd name="T43" fmla="*/ 2147483647 h 192"/>
                <a:gd name="T44" fmla="*/ 2147483647 w 140"/>
                <a:gd name="T45" fmla="*/ 2147483647 h 192"/>
                <a:gd name="T46" fmla="*/ 2147483647 w 140"/>
                <a:gd name="T47" fmla="*/ 2147483647 h 192"/>
                <a:gd name="T48" fmla="*/ 2147483647 w 140"/>
                <a:gd name="T49" fmla="*/ 2147483647 h 192"/>
                <a:gd name="T50" fmla="*/ 2147483647 w 140"/>
                <a:gd name="T51" fmla="*/ 2147483647 h 192"/>
                <a:gd name="T52" fmla="*/ 2147483647 w 140"/>
                <a:gd name="T53" fmla="*/ 2147483647 h 192"/>
                <a:gd name="T54" fmla="*/ 2147483647 w 140"/>
                <a:gd name="T55" fmla="*/ 2147483647 h 192"/>
                <a:gd name="T56" fmla="*/ 2147483647 w 140"/>
                <a:gd name="T57" fmla="*/ 2147483647 h 192"/>
                <a:gd name="T58" fmla="*/ 2147483647 w 140"/>
                <a:gd name="T59" fmla="*/ 2147483647 h 192"/>
                <a:gd name="T60" fmla="*/ 2147483647 w 140"/>
                <a:gd name="T61" fmla="*/ 2147483647 h 192"/>
                <a:gd name="T62" fmla="*/ 2147483647 w 140"/>
                <a:gd name="T63" fmla="*/ 2147483647 h 192"/>
                <a:gd name="T64" fmla="*/ 2147483647 w 140"/>
                <a:gd name="T65" fmla="*/ 2147483647 h 192"/>
                <a:gd name="T66" fmla="*/ 2147483647 w 140"/>
                <a:gd name="T67" fmla="*/ 2147483647 h 192"/>
                <a:gd name="T68" fmla="*/ 2147483647 w 140"/>
                <a:gd name="T69" fmla="*/ 2147483647 h 192"/>
                <a:gd name="T70" fmla="*/ 2147483647 w 140"/>
                <a:gd name="T71" fmla="*/ 2147483647 h 192"/>
                <a:gd name="T72" fmla="*/ 2147483647 w 140"/>
                <a:gd name="T73" fmla="*/ 2147483647 h 192"/>
                <a:gd name="T74" fmla="*/ 2147483647 w 140"/>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0"/>
                <a:gd name="T115" fmla="*/ 0 h 192"/>
                <a:gd name="T116" fmla="*/ 140 w 140"/>
                <a:gd name="T117" fmla="*/ 192 h 1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0" h="192">
                  <a:moveTo>
                    <a:pt x="0" y="120"/>
                  </a:moveTo>
                  <a:lnTo>
                    <a:pt x="0" y="120"/>
                  </a:lnTo>
                  <a:lnTo>
                    <a:pt x="2" y="104"/>
                  </a:lnTo>
                  <a:lnTo>
                    <a:pt x="6" y="88"/>
                  </a:lnTo>
                  <a:lnTo>
                    <a:pt x="12" y="76"/>
                  </a:lnTo>
                  <a:lnTo>
                    <a:pt x="20" y="66"/>
                  </a:lnTo>
                  <a:lnTo>
                    <a:pt x="28" y="58"/>
                  </a:lnTo>
                  <a:lnTo>
                    <a:pt x="38" y="52"/>
                  </a:lnTo>
                  <a:lnTo>
                    <a:pt x="50" y="50"/>
                  </a:lnTo>
                  <a:lnTo>
                    <a:pt x="62" y="48"/>
                  </a:lnTo>
                  <a:lnTo>
                    <a:pt x="74" y="50"/>
                  </a:lnTo>
                  <a:lnTo>
                    <a:pt x="86" y="54"/>
                  </a:lnTo>
                  <a:lnTo>
                    <a:pt x="96" y="60"/>
                  </a:lnTo>
                  <a:lnTo>
                    <a:pt x="102" y="68"/>
                  </a:lnTo>
                  <a:lnTo>
                    <a:pt x="102" y="0"/>
                  </a:lnTo>
                  <a:lnTo>
                    <a:pt x="140" y="0"/>
                  </a:lnTo>
                  <a:lnTo>
                    <a:pt x="140" y="188"/>
                  </a:lnTo>
                  <a:lnTo>
                    <a:pt x="102" y="188"/>
                  </a:lnTo>
                  <a:lnTo>
                    <a:pt x="102" y="170"/>
                  </a:lnTo>
                  <a:lnTo>
                    <a:pt x="96" y="178"/>
                  </a:lnTo>
                  <a:lnTo>
                    <a:pt x="86" y="186"/>
                  </a:lnTo>
                  <a:lnTo>
                    <a:pt x="74" y="190"/>
                  </a:lnTo>
                  <a:lnTo>
                    <a:pt x="62" y="192"/>
                  </a:lnTo>
                  <a:lnTo>
                    <a:pt x="50" y="190"/>
                  </a:lnTo>
                  <a:lnTo>
                    <a:pt x="38" y="186"/>
                  </a:lnTo>
                  <a:lnTo>
                    <a:pt x="28" y="182"/>
                  </a:lnTo>
                  <a:lnTo>
                    <a:pt x="20" y="174"/>
                  </a:lnTo>
                  <a:lnTo>
                    <a:pt x="12" y="162"/>
                  </a:lnTo>
                  <a:lnTo>
                    <a:pt x="6" y="150"/>
                  </a:lnTo>
                  <a:lnTo>
                    <a:pt x="2" y="136"/>
                  </a:lnTo>
                  <a:lnTo>
                    <a:pt x="0" y="120"/>
                  </a:lnTo>
                  <a:close/>
                  <a:moveTo>
                    <a:pt x="104" y="120"/>
                  </a:moveTo>
                  <a:lnTo>
                    <a:pt x="104" y="120"/>
                  </a:lnTo>
                  <a:lnTo>
                    <a:pt x="102" y="112"/>
                  </a:lnTo>
                  <a:lnTo>
                    <a:pt x="100" y="104"/>
                  </a:lnTo>
                  <a:lnTo>
                    <a:pt x="98" y="98"/>
                  </a:lnTo>
                  <a:lnTo>
                    <a:pt x="94" y="92"/>
                  </a:lnTo>
                  <a:lnTo>
                    <a:pt x="88" y="88"/>
                  </a:lnTo>
                  <a:lnTo>
                    <a:pt x="84" y="84"/>
                  </a:lnTo>
                  <a:lnTo>
                    <a:pt x="78" y="82"/>
                  </a:lnTo>
                  <a:lnTo>
                    <a:pt x="70" y="82"/>
                  </a:lnTo>
                  <a:lnTo>
                    <a:pt x="64" y="82"/>
                  </a:lnTo>
                  <a:lnTo>
                    <a:pt x="58" y="84"/>
                  </a:lnTo>
                  <a:lnTo>
                    <a:pt x="52" y="88"/>
                  </a:lnTo>
                  <a:lnTo>
                    <a:pt x="48" y="92"/>
                  </a:lnTo>
                  <a:lnTo>
                    <a:pt x="44" y="98"/>
                  </a:lnTo>
                  <a:lnTo>
                    <a:pt x="42" y="104"/>
                  </a:lnTo>
                  <a:lnTo>
                    <a:pt x="40" y="112"/>
                  </a:lnTo>
                  <a:lnTo>
                    <a:pt x="38" y="120"/>
                  </a:lnTo>
                  <a:lnTo>
                    <a:pt x="40" y="128"/>
                  </a:lnTo>
                  <a:lnTo>
                    <a:pt x="42" y="136"/>
                  </a:lnTo>
                  <a:lnTo>
                    <a:pt x="44" y="142"/>
                  </a:lnTo>
                  <a:lnTo>
                    <a:pt x="48" y="148"/>
                  </a:lnTo>
                  <a:lnTo>
                    <a:pt x="52" y="152"/>
                  </a:lnTo>
                  <a:lnTo>
                    <a:pt x="58" y="156"/>
                  </a:lnTo>
                  <a:lnTo>
                    <a:pt x="64" y="158"/>
                  </a:lnTo>
                  <a:lnTo>
                    <a:pt x="70" y="158"/>
                  </a:lnTo>
                  <a:lnTo>
                    <a:pt x="78" y="158"/>
                  </a:lnTo>
                  <a:lnTo>
                    <a:pt x="84" y="156"/>
                  </a:lnTo>
                  <a:lnTo>
                    <a:pt x="88" y="152"/>
                  </a:lnTo>
                  <a:lnTo>
                    <a:pt x="94" y="148"/>
                  </a:lnTo>
                  <a:lnTo>
                    <a:pt x="98" y="142"/>
                  </a:lnTo>
                  <a:lnTo>
                    <a:pt x="100" y="136"/>
                  </a:lnTo>
                  <a:lnTo>
                    <a:pt x="102" y="128"/>
                  </a:lnTo>
                  <a:lnTo>
                    <a:pt x="104" y="120"/>
                  </a:lnTo>
                  <a:close/>
                </a:path>
              </a:pathLst>
            </a:custGeom>
            <a:solidFill>
              <a:schemeClr val="tx1"/>
            </a:solidFill>
            <a:ln w="34925">
              <a:noFill/>
              <a:round/>
              <a:headEnd/>
              <a:tailEnd/>
            </a:ln>
          </p:spPr>
          <p:txBody>
            <a:bodyPr/>
            <a:lstStyle/>
            <a:p>
              <a:pPr>
                <a:buFont typeface="Arial" charset="0"/>
                <a:buNone/>
                <a:defRPr/>
              </a:pPr>
              <a:endParaRPr lang="en-US"/>
            </a:p>
          </p:txBody>
        </p:sp>
        <p:sp>
          <p:nvSpPr>
            <p:cNvPr id="18" name="Freeform 19"/>
            <p:cNvSpPr>
              <a:spLocks noEditPoints="1"/>
            </p:cNvSpPr>
            <p:nvPr/>
          </p:nvSpPr>
          <p:spPr bwMode="white">
            <a:xfrm>
              <a:off x="5020554" y="2228662"/>
              <a:ext cx="217438" cy="196561"/>
            </a:xfrm>
            <a:custGeom>
              <a:avLst/>
              <a:gdLst>
                <a:gd name="T0" fmla="*/ 0 w 110"/>
                <a:gd name="T1" fmla="*/ 2147483647 h 112"/>
                <a:gd name="T2" fmla="*/ 2147483647 w 110"/>
                <a:gd name="T3" fmla="*/ 2147483647 h 112"/>
                <a:gd name="T4" fmla="*/ 2147483647 w 110"/>
                <a:gd name="T5" fmla="*/ 2147483647 h 112"/>
                <a:gd name="T6" fmla="*/ 2147483647 w 110"/>
                <a:gd name="T7" fmla="*/ 2147483647 h 112"/>
                <a:gd name="T8" fmla="*/ 2147483647 w 110"/>
                <a:gd name="T9" fmla="*/ 2147483647 h 112"/>
                <a:gd name="T10" fmla="*/ 2147483647 w 110"/>
                <a:gd name="T11" fmla="*/ 0 h 112"/>
                <a:gd name="T12" fmla="*/ 2147483647 w 110"/>
                <a:gd name="T13" fmla="*/ 2147483647 h 112"/>
                <a:gd name="T14" fmla="*/ 2147483647 w 110"/>
                <a:gd name="T15" fmla="*/ 2147483647 h 112"/>
                <a:gd name="T16" fmla="*/ 2147483647 w 110"/>
                <a:gd name="T17" fmla="*/ 2147483647 h 112"/>
                <a:gd name="T18" fmla="*/ 2147483647 w 110"/>
                <a:gd name="T19" fmla="*/ 2147483647 h 112"/>
                <a:gd name="T20" fmla="*/ 2147483647 w 110"/>
                <a:gd name="T21" fmla="*/ 2147483647 h 112"/>
                <a:gd name="T22" fmla="*/ 2147483647 w 110"/>
                <a:gd name="T23" fmla="*/ 2147483647 h 112"/>
                <a:gd name="T24" fmla="*/ 2147483647 w 110"/>
                <a:gd name="T25" fmla="*/ 2147483647 h 112"/>
                <a:gd name="T26" fmla="*/ 2147483647 w 110"/>
                <a:gd name="T27" fmla="*/ 2147483647 h 112"/>
                <a:gd name="T28" fmla="*/ 2147483647 w 110"/>
                <a:gd name="T29" fmla="*/ 2147483647 h 112"/>
                <a:gd name="T30" fmla="*/ 2147483647 w 110"/>
                <a:gd name="T31" fmla="*/ 2147483647 h 112"/>
                <a:gd name="T32" fmla="*/ 2147483647 w 110"/>
                <a:gd name="T33" fmla="*/ 2147483647 h 112"/>
                <a:gd name="T34" fmla="*/ 2147483647 w 110"/>
                <a:gd name="T35" fmla="*/ 2147483647 h 112"/>
                <a:gd name="T36" fmla="*/ 2147483647 w 110"/>
                <a:gd name="T37" fmla="*/ 2147483647 h 112"/>
                <a:gd name="T38" fmla="*/ 0 w 110"/>
                <a:gd name="T39" fmla="*/ 2147483647 h 112"/>
                <a:gd name="T40" fmla="*/ 2147483647 w 110"/>
                <a:gd name="T41" fmla="*/ 2147483647 h 112"/>
                <a:gd name="T42" fmla="*/ 2147483647 w 110"/>
                <a:gd name="T43" fmla="*/ 2147483647 h 112"/>
                <a:gd name="T44" fmla="*/ 2147483647 w 110"/>
                <a:gd name="T45" fmla="*/ 2147483647 h 112"/>
                <a:gd name="T46" fmla="*/ 2147483647 w 110"/>
                <a:gd name="T47" fmla="*/ 2147483647 h 112"/>
                <a:gd name="T48" fmla="*/ 2147483647 w 110"/>
                <a:gd name="T49" fmla="*/ 2147483647 h 112"/>
                <a:gd name="T50" fmla="*/ 2147483647 w 110"/>
                <a:gd name="T51" fmla="*/ 2147483647 h 112"/>
                <a:gd name="T52" fmla="*/ 2147483647 w 110"/>
                <a:gd name="T53" fmla="*/ 2147483647 h 112"/>
                <a:gd name="T54" fmla="*/ 2147483647 w 110"/>
                <a:gd name="T55" fmla="*/ 2147483647 h 112"/>
                <a:gd name="T56" fmla="*/ 2147483647 w 110"/>
                <a:gd name="T57" fmla="*/ 2147483647 h 112"/>
                <a:gd name="T58" fmla="*/ 2147483647 w 110"/>
                <a:gd name="T59" fmla="*/ 2147483647 h 112"/>
                <a:gd name="T60" fmla="*/ 2147483647 w 110"/>
                <a:gd name="T61" fmla="*/ 2147483647 h 112"/>
                <a:gd name="T62" fmla="*/ 2147483647 w 110"/>
                <a:gd name="T63" fmla="*/ 2147483647 h 112"/>
                <a:gd name="T64" fmla="*/ 2147483647 w 110"/>
                <a:gd name="T65" fmla="*/ 2147483647 h 112"/>
                <a:gd name="T66" fmla="*/ 2147483647 w 110"/>
                <a:gd name="T67" fmla="*/ 2147483647 h 112"/>
                <a:gd name="T68" fmla="*/ 2147483647 w 110"/>
                <a:gd name="T69" fmla="*/ 2147483647 h 112"/>
                <a:gd name="T70" fmla="*/ 2147483647 w 110"/>
                <a:gd name="T71" fmla="*/ 2147483647 h 112"/>
                <a:gd name="T72" fmla="*/ 2147483647 w 110"/>
                <a:gd name="T73" fmla="*/ 2147483647 h 1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0"/>
                <a:gd name="T112" fmla="*/ 0 h 112"/>
                <a:gd name="T113" fmla="*/ 110 w 110"/>
                <a:gd name="T114" fmla="*/ 112 h 1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0" h="112">
                  <a:moveTo>
                    <a:pt x="0" y="58"/>
                  </a:moveTo>
                  <a:lnTo>
                    <a:pt x="0" y="56"/>
                  </a:lnTo>
                  <a:lnTo>
                    <a:pt x="2" y="46"/>
                  </a:lnTo>
                  <a:lnTo>
                    <a:pt x="4" y="34"/>
                  </a:lnTo>
                  <a:lnTo>
                    <a:pt x="10" y="26"/>
                  </a:lnTo>
                  <a:lnTo>
                    <a:pt x="16" y="16"/>
                  </a:lnTo>
                  <a:lnTo>
                    <a:pt x="24" y="10"/>
                  </a:lnTo>
                  <a:lnTo>
                    <a:pt x="34" y="4"/>
                  </a:lnTo>
                  <a:lnTo>
                    <a:pt x="44" y="2"/>
                  </a:lnTo>
                  <a:lnTo>
                    <a:pt x="56" y="0"/>
                  </a:lnTo>
                  <a:lnTo>
                    <a:pt x="68" y="2"/>
                  </a:lnTo>
                  <a:lnTo>
                    <a:pt x="78" y="4"/>
                  </a:lnTo>
                  <a:lnTo>
                    <a:pt x="88" y="10"/>
                  </a:lnTo>
                  <a:lnTo>
                    <a:pt x="96" y="16"/>
                  </a:lnTo>
                  <a:lnTo>
                    <a:pt x="102" y="24"/>
                  </a:lnTo>
                  <a:lnTo>
                    <a:pt x="106" y="34"/>
                  </a:lnTo>
                  <a:lnTo>
                    <a:pt x="110" y="44"/>
                  </a:lnTo>
                  <a:lnTo>
                    <a:pt x="110" y="56"/>
                  </a:lnTo>
                  <a:lnTo>
                    <a:pt x="110" y="68"/>
                  </a:lnTo>
                  <a:lnTo>
                    <a:pt x="106" y="78"/>
                  </a:lnTo>
                  <a:lnTo>
                    <a:pt x="102" y="88"/>
                  </a:lnTo>
                  <a:lnTo>
                    <a:pt x="96" y="96"/>
                  </a:lnTo>
                  <a:lnTo>
                    <a:pt x="86" y="104"/>
                  </a:lnTo>
                  <a:lnTo>
                    <a:pt x="78" y="108"/>
                  </a:lnTo>
                  <a:lnTo>
                    <a:pt x="66" y="112"/>
                  </a:lnTo>
                  <a:lnTo>
                    <a:pt x="56" y="112"/>
                  </a:lnTo>
                  <a:lnTo>
                    <a:pt x="44" y="112"/>
                  </a:lnTo>
                  <a:lnTo>
                    <a:pt x="34" y="108"/>
                  </a:lnTo>
                  <a:lnTo>
                    <a:pt x="24" y="104"/>
                  </a:lnTo>
                  <a:lnTo>
                    <a:pt x="16" y="96"/>
                  </a:lnTo>
                  <a:lnTo>
                    <a:pt x="10" y="88"/>
                  </a:lnTo>
                  <a:lnTo>
                    <a:pt x="4" y="78"/>
                  </a:lnTo>
                  <a:lnTo>
                    <a:pt x="2" y="68"/>
                  </a:lnTo>
                  <a:lnTo>
                    <a:pt x="0" y="58"/>
                  </a:lnTo>
                  <a:close/>
                  <a:moveTo>
                    <a:pt x="88" y="58"/>
                  </a:moveTo>
                  <a:lnTo>
                    <a:pt x="88" y="56"/>
                  </a:lnTo>
                  <a:lnTo>
                    <a:pt x="86" y="50"/>
                  </a:lnTo>
                  <a:lnTo>
                    <a:pt x="84" y="44"/>
                  </a:lnTo>
                  <a:lnTo>
                    <a:pt x="82" y="38"/>
                  </a:lnTo>
                  <a:lnTo>
                    <a:pt x="78" y="32"/>
                  </a:lnTo>
                  <a:lnTo>
                    <a:pt x="74" y="28"/>
                  </a:lnTo>
                  <a:lnTo>
                    <a:pt x="68" y="24"/>
                  </a:lnTo>
                  <a:lnTo>
                    <a:pt x="62" y="22"/>
                  </a:lnTo>
                  <a:lnTo>
                    <a:pt x="56" y="22"/>
                  </a:lnTo>
                  <a:lnTo>
                    <a:pt x="48" y="22"/>
                  </a:lnTo>
                  <a:lnTo>
                    <a:pt x="42" y="24"/>
                  </a:lnTo>
                  <a:lnTo>
                    <a:pt x="38" y="28"/>
                  </a:lnTo>
                  <a:lnTo>
                    <a:pt x="32" y="32"/>
                  </a:lnTo>
                  <a:lnTo>
                    <a:pt x="26" y="42"/>
                  </a:lnTo>
                  <a:lnTo>
                    <a:pt x="24" y="56"/>
                  </a:lnTo>
                  <a:lnTo>
                    <a:pt x="24" y="64"/>
                  </a:lnTo>
                  <a:lnTo>
                    <a:pt x="26" y="70"/>
                  </a:lnTo>
                  <a:lnTo>
                    <a:pt x="34" y="80"/>
                  </a:lnTo>
                  <a:lnTo>
                    <a:pt x="38" y="86"/>
                  </a:lnTo>
                  <a:lnTo>
                    <a:pt x="44" y="88"/>
                  </a:lnTo>
                  <a:lnTo>
                    <a:pt x="50" y="90"/>
                  </a:lnTo>
                  <a:lnTo>
                    <a:pt x="56" y="92"/>
                  </a:lnTo>
                  <a:lnTo>
                    <a:pt x="62" y="90"/>
                  </a:lnTo>
                  <a:lnTo>
                    <a:pt x="68" y="88"/>
                  </a:lnTo>
                  <a:lnTo>
                    <a:pt x="74" y="86"/>
                  </a:lnTo>
                  <a:lnTo>
                    <a:pt x="78" y="82"/>
                  </a:lnTo>
                  <a:lnTo>
                    <a:pt x="84" y="70"/>
                  </a:lnTo>
                  <a:lnTo>
                    <a:pt x="88" y="58"/>
                  </a:lnTo>
                  <a:close/>
                </a:path>
              </a:pathLst>
            </a:custGeom>
            <a:solidFill>
              <a:schemeClr val="bg1"/>
            </a:solidFill>
            <a:ln w="34925">
              <a:noFill/>
              <a:round/>
              <a:headEnd/>
              <a:tailEnd/>
            </a:ln>
          </p:spPr>
          <p:txBody>
            <a:bodyPr/>
            <a:lstStyle/>
            <a:p>
              <a:pPr>
                <a:buFont typeface="Arial" charset="0"/>
                <a:buNone/>
                <a:defRPr/>
              </a:pPr>
              <a:endParaRPr lang="en-US"/>
            </a:p>
          </p:txBody>
        </p:sp>
        <p:sp>
          <p:nvSpPr>
            <p:cNvPr id="19" name="Freeform 20"/>
            <p:cNvSpPr>
              <a:spLocks/>
            </p:cNvSpPr>
            <p:nvPr/>
          </p:nvSpPr>
          <p:spPr bwMode="white">
            <a:xfrm>
              <a:off x="5272552" y="2157185"/>
              <a:ext cx="126718" cy="265289"/>
            </a:xfrm>
            <a:custGeom>
              <a:avLst/>
              <a:gdLst>
                <a:gd name="T0" fmla="*/ 2147483647 w 64"/>
                <a:gd name="T1" fmla="*/ 2147483647 h 150"/>
                <a:gd name="T2" fmla="*/ 0 w 64"/>
                <a:gd name="T3" fmla="*/ 2147483647 h 150"/>
                <a:gd name="T4" fmla="*/ 0 w 64"/>
                <a:gd name="T5" fmla="*/ 2147483647 h 150"/>
                <a:gd name="T6" fmla="*/ 2147483647 w 64"/>
                <a:gd name="T7" fmla="*/ 2147483647 h 150"/>
                <a:gd name="T8" fmla="*/ 2147483647 w 64"/>
                <a:gd name="T9" fmla="*/ 2147483647 h 150"/>
                <a:gd name="T10" fmla="*/ 2147483647 w 64"/>
                <a:gd name="T11" fmla="*/ 2147483647 h 150"/>
                <a:gd name="T12" fmla="*/ 2147483647 w 64"/>
                <a:gd name="T13" fmla="*/ 2147483647 h 150"/>
                <a:gd name="T14" fmla="*/ 2147483647 w 64"/>
                <a:gd name="T15" fmla="*/ 2147483647 h 150"/>
                <a:gd name="T16" fmla="*/ 2147483647 w 64"/>
                <a:gd name="T17" fmla="*/ 2147483647 h 150"/>
                <a:gd name="T18" fmla="*/ 2147483647 w 64"/>
                <a:gd name="T19" fmla="*/ 2147483647 h 150"/>
                <a:gd name="T20" fmla="*/ 2147483647 w 64"/>
                <a:gd name="T21" fmla="*/ 2147483647 h 150"/>
                <a:gd name="T22" fmla="*/ 2147483647 w 64"/>
                <a:gd name="T23" fmla="*/ 2147483647 h 150"/>
                <a:gd name="T24" fmla="*/ 2147483647 w 64"/>
                <a:gd name="T25" fmla="*/ 2147483647 h 150"/>
                <a:gd name="T26" fmla="*/ 2147483647 w 64"/>
                <a:gd name="T27" fmla="*/ 0 h 150"/>
                <a:gd name="T28" fmla="*/ 2147483647 w 64"/>
                <a:gd name="T29" fmla="*/ 0 h 150"/>
                <a:gd name="T30" fmla="*/ 2147483647 w 64"/>
                <a:gd name="T31" fmla="*/ 0 h 150"/>
                <a:gd name="T32" fmla="*/ 2147483647 w 64"/>
                <a:gd name="T33" fmla="*/ 0 h 150"/>
                <a:gd name="T34" fmla="*/ 2147483647 w 64"/>
                <a:gd name="T35" fmla="*/ 2147483647 h 150"/>
                <a:gd name="T36" fmla="*/ 2147483647 w 64"/>
                <a:gd name="T37" fmla="*/ 2147483647 h 150"/>
                <a:gd name="T38" fmla="*/ 2147483647 w 64"/>
                <a:gd name="T39" fmla="*/ 2147483647 h 150"/>
                <a:gd name="T40" fmla="*/ 2147483647 w 64"/>
                <a:gd name="T41" fmla="*/ 2147483647 h 150"/>
                <a:gd name="T42" fmla="*/ 2147483647 w 64"/>
                <a:gd name="T43" fmla="*/ 2147483647 h 150"/>
                <a:gd name="T44" fmla="*/ 2147483647 w 64"/>
                <a:gd name="T45" fmla="*/ 2147483647 h 150"/>
                <a:gd name="T46" fmla="*/ 2147483647 w 64"/>
                <a:gd name="T47" fmla="*/ 2147483647 h 150"/>
                <a:gd name="T48" fmla="*/ 2147483647 w 64"/>
                <a:gd name="T49" fmla="*/ 2147483647 h 150"/>
                <a:gd name="T50" fmla="*/ 2147483647 w 64"/>
                <a:gd name="T51" fmla="*/ 2147483647 h 150"/>
                <a:gd name="T52" fmla="*/ 2147483647 w 64"/>
                <a:gd name="T53" fmla="*/ 2147483647 h 150"/>
                <a:gd name="T54" fmla="*/ 2147483647 w 64"/>
                <a:gd name="T55" fmla="*/ 2147483647 h 150"/>
                <a:gd name="T56" fmla="*/ 2147483647 w 64"/>
                <a:gd name="T57" fmla="*/ 2147483647 h 150"/>
                <a:gd name="T58" fmla="*/ 2147483647 w 64"/>
                <a:gd name="T59" fmla="*/ 2147483647 h 150"/>
                <a:gd name="T60" fmla="*/ 2147483647 w 64"/>
                <a:gd name="T61" fmla="*/ 2147483647 h 150"/>
                <a:gd name="T62" fmla="*/ 2147483647 w 64"/>
                <a:gd name="T63" fmla="*/ 2147483647 h 150"/>
                <a:gd name="T64" fmla="*/ 2147483647 w 64"/>
                <a:gd name="T65" fmla="*/ 2147483647 h 150"/>
                <a:gd name="T66" fmla="*/ 2147483647 w 64"/>
                <a:gd name="T67" fmla="*/ 2147483647 h 1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150"/>
                <a:gd name="T104" fmla="*/ 64 w 64"/>
                <a:gd name="T105" fmla="*/ 150 h 1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150">
                  <a:moveTo>
                    <a:pt x="12" y="64"/>
                  </a:moveTo>
                  <a:lnTo>
                    <a:pt x="0" y="64"/>
                  </a:lnTo>
                  <a:lnTo>
                    <a:pt x="0" y="44"/>
                  </a:lnTo>
                  <a:lnTo>
                    <a:pt x="12" y="44"/>
                  </a:lnTo>
                  <a:lnTo>
                    <a:pt x="12" y="36"/>
                  </a:lnTo>
                  <a:lnTo>
                    <a:pt x="12" y="26"/>
                  </a:lnTo>
                  <a:lnTo>
                    <a:pt x="14" y="20"/>
                  </a:lnTo>
                  <a:lnTo>
                    <a:pt x="16" y="14"/>
                  </a:lnTo>
                  <a:lnTo>
                    <a:pt x="20" y="8"/>
                  </a:lnTo>
                  <a:lnTo>
                    <a:pt x="26" y="4"/>
                  </a:lnTo>
                  <a:lnTo>
                    <a:pt x="30" y="2"/>
                  </a:lnTo>
                  <a:lnTo>
                    <a:pt x="36" y="0"/>
                  </a:lnTo>
                  <a:lnTo>
                    <a:pt x="44" y="0"/>
                  </a:lnTo>
                  <a:lnTo>
                    <a:pt x="54" y="0"/>
                  </a:lnTo>
                  <a:lnTo>
                    <a:pt x="64" y="2"/>
                  </a:lnTo>
                  <a:lnTo>
                    <a:pt x="64" y="24"/>
                  </a:lnTo>
                  <a:lnTo>
                    <a:pt x="56" y="22"/>
                  </a:lnTo>
                  <a:lnTo>
                    <a:pt x="50" y="22"/>
                  </a:lnTo>
                  <a:lnTo>
                    <a:pt x="44" y="22"/>
                  </a:lnTo>
                  <a:lnTo>
                    <a:pt x="38" y="26"/>
                  </a:lnTo>
                  <a:lnTo>
                    <a:pt x="36" y="30"/>
                  </a:lnTo>
                  <a:lnTo>
                    <a:pt x="36" y="38"/>
                  </a:lnTo>
                  <a:lnTo>
                    <a:pt x="36" y="44"/>
                  </a:lnTo>
                  <a:lnTo>
                    <a:pt x="62" y="44"/>
                  </a:lnTo>
                  <a:lnTo>
                    <a:pt x="62" y="64"/>
                  </a:lnTo>
                  <a:lnTo>
                    <a:pt x="36" y="64"/>
                  </a:lnTo>
                  <a:lnTo>
                    <a:pt x="36" y="150"/>
                  </a:lnTo>
                  <a:lnTo>
                    <a:pt x="12" y="150"/>
                  </a:lnTo>
                  <a:lnTo>
                    <a:pt x="12" y="64"/>
                  </a:lnTo>
                  <a:close/>
                </a:path>
              </a:pathLst>
            </a:custGeom>
            <a:solidFill>
              <a:schemeClr val="bg1"/>
            </a:solidFill>
            <a:ln w="34925">
              <a:noFill/>
              <a:round/>
              <a:headEnd/>
              <a:tailEnd/>
            </a:ln>
          </p:spPr>
          <p:txBody>
            <a:bodyPr/>
            <a:lstStyle/>
            <a:p>
              <a:pPr>
                <a:buFont typeface="Arial" charset="0"/>
                <a:buNone/>
                <a:defRPr/>
              </a:pPr>
              <a:endParaRPr lang="en-US"/>
            </a:p>
          </p:txBody>
        </p:sp>
        <p:sp>
          <p:nvSpPr>
            <p:cNvPr id="20" name="Freeform 21"/>
            <p:cNvSpPr>
              <a:spLocks noEditPoints="1"/>
            </p:cNvSpPr>
            <p:nvPr/>
          </p:nvSpPr>
          <p:spPr bwMode="white">
            <a:xfrm>
              <a:off x="5510148" y="2159934"/>
              <a:ext cx="208798" cy="265289"/>
            </a:xfrm>
            <a:custGeom>
              <a:avLst/>
              <a:gdLst>
                <a:gd name="T0" fmla="*/ 0 w 106"/>
                <a:gd name="T1" fmla="*/ 2147483647 h 150"/>
                <a:gd name="T2" fmla="*/ 0 w 106"/>
                <a:gd name="T3" fmla="*/ 2147483647 h 150"/>
                <a:gd name="T4" fmla="*/ 2147483647 w 106"/>
                <a:gd name="T5" fmla="*/ 2147483647 h 150"/>
                <a:gd name="T6" fmla="*/ 2147483647 w 106"/>
                <a:gd name="T7" fmla="*/ 2147483647 h 150"/>
                <a:gd name="T8" fmla="*/ 2147483647 w 106"/>
                <a:gd name="T9" fmla="*/ 2147483647 h 150"/>
                <a:gd name="T10" fmla="*/ 2147483647 w 106"/>
                <a:gd name="T11" fmla="*/ 2147483647 h 150"/>
                <a:gd name="T12" fmla="*/ 2147483647 w 106"/>
                <a:gd name="T13" fmla="*/ 2147483647 h 150"/>
                <a:gd name="T14" fmla="*/ 2147483647 w 106"/>
                <a:gd name="T15" fmla="*/ 2147483647 h 150"/>
                <a:gd name="T16" fmla="*/ 2147483647 w 106"/>
                <a:gd name="T17" fmla="*/ 0 h 150"/>
                <a:gd name="T18" fmla="*/ 2147483647 w 106"/>
                <a:gd name="T19" fmla="*/ 2147483647 h 150"/>
                <a:gd name="T20" fmla="*/ 2147483647 w 106"/>
                <a:gd name="T21" fmla="*/ 2147483647 h 150"/>
                <a:gd name="T22" fmla="*/ 2147483647 w 106"/>
                <a:gd name="T23" fmla="*/ 2147483647 h 150"/>
                <a:gd name="T24" fmla="*/ 2147483647 w 106"/>
                <a:gd name="T25" fmla="*/ 2147483647 h 150"/>
                <a:gd name="T26" fmla="*/ 2147483647 w 106"/>
                <a:gd name="T27" fmla="*/ 2147483647 h 150"/>
                <a:gd name="T28" fmla="*/ 2147483647 w 106"/>
                <a:gd name="T29" fmla="*/ 2147483647 h 150"/>
                <a:gd name="T30" fmla="*/ 2147483647 w 106"/>
                <a:gd name="T31" fmla="*/ 2147483647 h 150"/>
                <a:gd name="T32" fmla="*/ 0 w 106"/>
                <a:gd name="T33" fmla="*/ 2147483647 h 150"/>
                <a:gd name="T34" fmla="*/ 0 w 106"/>
                <a:gd name="T35" fmla="*/ 2147483647 h 150"/>
                <a:gd name="T36" fmla="*/ 2147483647 w 106"/>
                <a:gd name="T37" fmla="*/ 2147483647 h 150"/>
                <a:gd name="T38" fmla="*/ 2147483647 w 106"/>
                <a:gd name="T39" fmla="*/ 2147483647 h 150"/>
                <a:gd name="T40" fmla="*/ 2147483647 w 106"/>
                <a:gd name="T41" fmla="*/ 2147483647 h 150"/>
                <a:gd name="T42" fmla="*/ 2147483647 w 106"/>
                <a:gd name="T43" fmla="*/ 2147483647 h 150"/>
                <a:gd name="T44" fmla="*/ 2147483647 w 106"/>
                <a:gd name="T45" fmla="*/ 2147483647 h 150"/>
                <a:gd name="T46" fmla="*/ 2147483647 w 106"/>
                <a:gd name="T47" fmla="*/ 2147483647 h 150"/>
                <a:gd name="T48" fmla="*/ 2147483647 w 106"/>
                <a:gd name="T49" fmla="*/ 2147483647 h 150"/>
                <a:gd name="T50" fmla="*/ 2147483647 w 106"/>
                <a:gd name="T51" fmla="*/ 2147483647 h 150"/>
                <a:gd name="T52" fmla="*/ 2147483647 w 106"/>
                <a:gd name="T53" fmla="*/ 2147483647 h 150"/>
                <a:gd name="T54" fmla="*/ 2147483647 w 106"/>
                <a:gd name="T55" fmla="*/ 2147483647 h 150"/>
                <a:gd name="T56" fmla="*/ 2147483647 w 106"/>
                <a:gd name="T57" fmla="*/ 2147483647 h 150"/>
                <a:gd name="T58" fmla="*/ 2147483647 w 106"/>
                <a:gd name="T59" fmla="*/ 2147483647 h 150"/>
                <a:gd name="T60" fmla="*/ 2147483647 w 106"/>
                <a:gd name="T61" fmla="*/ 2147483647 h 150"/>
                <a:gd name="T62" fmla="*/ 2147483647 w 106"/>
                <a:gd name="T63" fmla="*/ 2147483647 h 150"/>
                <a:gd name="T64" fmla="*/ 2147483647 w 106"/>
                <a:gd name="T65" fmla="*/ 2147483647 h 150"/>
                <a:gd name="T66" fmla="*/ 2147483647 w 106"/>
                <a:gd name="T67" fmla="*/ 2147483647 h 150"/>
                <a:gd name="T68" fmla="*/ 2147483647 w 106"/>
                <a:gd name="T69" fmla="*/ 2147483647 h 150"/>
                <a:gd name="T70" fmla="*/ 2147483647 w 106"/>
                <a:gd name="T71" fmla="*/ 2147483647 h 150"/>
                <a:gd name="T72" fmla="*/ 2147483647 w 106"/>
                <a:gd name="T73" fmla="*/ 2147483647 h 150"/>
                <a:gd name="T74" fmla="*/ 2147483647 w 106"/>
                <a:gd name="T75" fmla="*/ 2147483647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6"/>
                <a:gd name="T115" fmla="*/ 0 h 150"/>
                <a:gd name="T116" fmla="*/ 106 w 106"/>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6" h="150">
                  <a:moveTo>
                    <a:pt x="0" y="94"/>
                  </a:moveTo>
                  <a:lnTo>
                    <a:pt x="0" y="94"/>
                  </a:lnTo>
                  <a:lnTo>
                    <a:pt x="0" y="82"/>
                  </a:lnTo>
                  <a:lnTo>
                    <a:pt x="4" y="70"/>
                  </a:lnTo>
                  <a:lnTo>
                    <a:pt x="8" y="60"/>
                  </a:lnTo>
                  <a:lnTo>
                    <a:pt x="14" y="52"/>
                  </a:lnTo>
                  <a:lnTo>
                    <a:pt x="22" y="46"/>
                  </a:lnTo>
                  <a:lnTo>
                    <a:pt x="30" y="42"/>
                  </a:lnTo>
                  <a:lnTo>
                    <a:pt x="38" y="40"/>
                  </a:lnTo>
                  <a:lnTo>
                    <a:pt x="48" y="38"/>
                  </a:lnTo>
                  <a:lnTo>
                    <a:pt x="58" y="40"/>
                  </a:lnTo>
                  <a:lnTo>
                    <a:pt x="68" y="44"/>
                  </a:lnTo>
                  <a:lnTo>
                    <a:pt x="76" y="50"/>
                  </a:lnTo>
                  <a:lnTo>
                    <a:pt x="82" y="58"/>
                  </a:lnTo>
                  <a:lnTo>
                    <a:pt x="82" y="0"/>
                  </a:lnTo>
                  <a:lnTo>
                    <a:pt x="106" y="0"/>
                  </a:lnTo>
                  <a:lnTo>
                    <a:pt x="106" y="148"/>
                  </a:lnTo>
                  <a:lnTo>
                    <a:pt x="82" y="148"/>
                  </a:lnTo>
                  <a:lnTo>
                    <a:pt x="82" y="130"/>
                  </a:lnTo>
                  <a:lnTo>
                    <a:pt x="76" y="138"/>
                  </a:lnTo>
                  <a:lnTo>
                    <a:pt x="68" y="144"/>
                  </a:lnTo>
                  <a:lnTo>
                    <a:pt x="58" y="148"/>
                  </a:lnTo>
                  <a:lnTo>
                    <a:pt x="48" y="150"/>
                  </a:lnTo>
                  <a:lnTo>
                    <a:pt x="38" y="150"/>
                  </a:lnTo>
                  <a:lnTo>
                    <a:pt x="30" y="146"/>
                  </a:lnTo>
                  <a:lnTo>
                    <a:pt x="22" y="142"/>
                  </a:lnTo>
                  <a:lnTo>
                    <a:pt x="14" y="136"/>
                  </a:lnTo>
                  <a:lnTo>
                    <a:pt x="8" y="128"/>
                  </a:lnTo>
                  <a:lnTo>
                    <a:pt x="4" y="118"/>
                  </a:lnTo>
                  <a:lnTo>
                    <a:pt x="0" y="108"/>
                  </a:lnTo>
                  <a:lnTo>
                    <a:pt x="0" y="94"/>
                  </a:lnTo>
                  <a:close/>
                  <a:moveTo>
                    <a:pt x="82" y="94"/>
                  </a:moveTo>
                  <a:lnTo>
                    <a:pt x="82" y="94"/>
                  </a:lnTo>
                  <a:lnTo>
                    <a:pt x="82" y="86"/>
                  </a:lnTo>
                  <a:lnTo>
                    <a:pt x="80" y="80"/>
                  </a:lnTo>
                  <a:lnTo>
                    <a:pt x="78" y="74"/>
                  </a:lnTo>
                  <a:lnTo>
                    <a:pt x="74" y="70"/>
                  </a:lnTo>
                  <a:lnTo>
                    <a:pt x="70" y="66"/>
                  </a:lnTo>
                  <a:lnTo>
                    <a:pt x="64" y="62"/>
                  </a:lnTo>
                  <a:lnTo>
                    <a:pt x="58" y="60"/>
                  </a:lnTo>
                  <a:lnTo>
                    <a:pt x="54" y="60"/>
                  </a:lnTo>
                  <a:lnTo>
                    <a:pt x="48" y="60"/>
                  </a:lnTo>
                  <a:lnTo>
                    <a:pt x="42" y="62"/>
                  </a:lnTo>
                  <a:lnTo>
                    <a:pt x="36" y="64"/>
                  </a:lnTo>
                  <a:lnTo>
                    <a:pt x="32" y="68"/>
                  </a:lnTo>
                  <a:lnTo>
                    <a:pt x="28" y="74"/>
                  </a:lnTo>
                  <a:lnTo>
                    <a:pt x="26" y="80"/>
                  </a:lnTo>
                  <a:lnTo>
                    <a:pt x="24" y="86"/>
                  </a:lnTo>
                  <a:lnTo>
                    <a:pt x="24" y="94"/>
                  </a:lnTo>
                  <a:lnTo>
                    <a:pt x="24" y="102"/>
                  </a:lnTo>
                  <a:lnTo>
                    <a:pt x="26" y="108"/>
                  </a:lnTo>
                  <a:lnTo>
                    <a:pt x="28" y="114"/>
                  </a:lnTo>
                  <a:lnTo>
                    <a:pt x="32" y="120"/>
                  </a:lnTo>
                  <a:lnTo>
                    <a:pt x="36" y="124"/>
                  </a:lnTo>
                  <a:lnTo>
                    <a:pt x="42" y="126"/>
                  </a:lnTo>
                  <a:lnTo>
                    <a:pt x="48" y="128"/>
                  </a:lnTo>
                  <a:lnTo>
                    <a:pt x="54" y="130"/>
                  </a:lnTo>
                  <a:lnTo>
                    <a:pt x="58" y="128"/>
                  </a:lnTo>
                  <a:lnTo>
                    <a:pt x="64" y="126"/>
                  </a:lnTo>
                  <a:lnTo>
                    <a:pt x="70" y="124"/>
                  </a:lnTo>
                  <a:lnTo>
                    <a:pt x="74" y="120"/>
                  </a:lnTo>
                  <a:lnTo>
                    <a:pt x="78" y="114"/>
                  </a:lnTo>
                  <a:lnTo>
                    <a:pt x="80" y="108"/>
                  </a:lnTo>
                  <a:lnTo>
                    <a:pt x="82" y="102"/>
                  </a:lnTo>
                  <a:lnTo>
                    <a:pt x="82" y="94"/>
                  </a:lnTo>
                  <a:close/>
                </a:path>
              </a:pathLst>
            </a:custGeom>
            <a:solidFill>
              <a:schemeClr val="bg1"/>
            </a:solidFill>
            <a:ln w="34925">
              <a:noFill/>
              <a:round/>
              <a:headEnd/>
              <a:tailEnd/>
            </a:ln>
          </p:spPr>
          <p:txBody>
            <a:bodyPr/>
            <a:lstStyle/>
            <a:p>
              <a:pPr>
                <a:buFont typeface="Arial" charset="0"/>
                <a:buNone/>
                <a:defRPr/>
              </a:pPr>
              <a:endParaRPr lang="en-US"/>
            </a:p>
          </p:txBody>
        </p:sp>
        <p:sp>
          <p:nvSpPr>
            <p:cNvPr id="21" name="Freeform 22"/>
            <p:cNvSpPr>
              <a:spLocks noEditPoints="1"/>
            </p:cNvSpPr>
            <p:nvPr/>
          </p:nvSpPr>
          <p:spPr bwMode="white">
            <a:xfrm>
              <a:off x="5777985" y="2159934"/>
              <a:ext cx="51839" cy="262540"/>
            </a:xfrm>
            <a:custGeom>
              <a:avLst/>
              <a:gdLst>
                <a:gd name="T0" fmla="*/ 0 w 26"/>
                <a:gd name="T1" fmla="*/ 0 h 148"/>
                <a:gd name="T2" fmla="*/ 2147483647 w 26"/>
                <a:gd name="T3" fmla="*/ 0 h 148"/>
                <a:gd name="T4" fmla="*/ 2147483647 w 26"/>
                <a:gd name="T5" fmla="*/ 2147483647 h 148"/>
                <a:gd name="T6" fmla="*/ 0 w 26"/>
                <a:gd name="T7" fmla="*/ 2147483647 h 148"/>
                <a:gd name="T8" fmla="*/ 0 w 26"/>
                <a:gd name="T9" fmla="*/ 0 h 148"/>
                <a:gd name="T10" fmla="*/ 2147483647 w 26"/>
                <a:gd name="T11" fmla="*/ 2147483647 h 148"/>
                <a:gd name="T12" fmla="*/ 2147483647 w 26"/>
                <a:gd name="T13" fmla="*/ 2147483647 h 148"/>
                <a:gd name="T14" fmla="*/ 2147483647 w 26"/>
                <a:gd name="T15" fmla="*/ 2147483647 h 148"/>
                <a:gd name="T16" fmla="*/ 2147483647 w 26"/>
                <a:gd name="T17" fmla="*/ 2147483647 h 148"/>
                <a:gd name="T18" fmla="*/ 2147483647 w 26"/>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48"/>
                <a:gd name="T32" fmla="*/ 26 w 26"/>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48">
                  <a:moveTo>
                    <a:pt x="0" y="0"/>
                  </a:moveTo>
                  <a:lnTo>
                    <a:pt x="26" y="0"/>
                  </a:lnTo>
                  <a:lnTo>
                    <a:pt x="26" y="24"/>
                  </a:lnTo>
                  <a:lnTo>
                    <a:pt x="0" y="24"/>
                  </a:lnTo>
                  <a:lnTo>
                    <a:pt x="0" y="0"/>
                  </a:lnTo>
                  <a:close/>
                  <a:moveTo>
                    <a:pt x="2" y="40"/>
                  </a:moveTo>
                  <a:lnTo>
                    <a:pt x="24" y="40"/>
                  </a:lnTo>
                  <a:lnTo>
                    <a:pt x="24" y="148"/>
                  </a:lnTo>
                  <a:lnTo>
                    <a:pt x="2" y="148"/>
                  </a:lnTo>
                  <a:lnTo>
                    <a:pt x="2" y="40"/>
                  </a:lnTo>
                  <a:close/>
                </a:path>
              </a:pathLst>
            </a:custGeom>
            <a:solidFill>
              <a:schemeClr val="bg1"/>
            </a:solidFill>
            <a:ln w="34925">
              <a:noFill/>
              <a:round/>
              <a:headEnd/>
              <a:tailEnd/>
            </a:ln>
          </p:spPr>
          <p:txBody>
            <a:bodyPr/>
            <a:lstStyle/>
            <a:p>
              <a:pPr>
                <a:buFont typeface="Arial" charset="0"/>
                <a:buNone/>
                <a:defRPr/>
              </a:pPr>
              <a:endParaRPr lang="en-US"/>
            </a:p>
          </p:txBody>
        </p:sp>
        <p:sp>
          <p:nvSpPr>
            <p:cNvPr id="22" name="Freeform 23"/>
            <p:cNvSpPr>
              <a:spLocks/>
            </p:cNvSpPr>
            <p:nvPr/>
          </p:nvSpPr>
          <p:spPr bwMode="white">
            <a:xfrm>
              <a:off x="5873024" y="2157185"/>
              <a:ext cx="125279" cy="265289"/>
            </a:xfrm>
            <a:custGeom>
              <a:avLst/>
              <a:gdLst>
                <a:gd name="T0" fmla="*/ 2147483647 w 64"/>
                <a:gd name="T1" fmla="*/ 2147483647 h 150"/>
                <a:gd name="T2" fmla="*/ 0 w 64"/>
                <a:gd name="T3" fmla="*/ 2147483647 h 150"/>
                <a:gd name="T4" fmla="*/ 0 w 64"/>
                <a:gd name="T5" fmla="*/ 2147483647 h 150"/>
                <a:gd name="T6" fmla="*/ 2147483647 w 64"/>
                <a:gd name="T7" fmla="*/ 2147483647 h 150"/>
                <a:gd name="T8" fmla="*/ 2147483647 w 64"/>
                <a:gd name="T9" fmla="*/ 2147483647 h 150"/>
                <a:gd name="T10" fmla="*/ 2147483647 w 64"/>
                <a:gd name="T11" fmla="*/ 2147483647 h 150"/>
                <a:gd name="T12" fmla="*/ 2147483647 w 64"/>
                <a:gd name="T13" fmla="*/ 2147483647 h 150"/>
                <a:gd name="T14" fmla="*/ 2147483647 w 64"/>
                <a:gd name="T15" fmla="*/ 2147483647 h 150"/>
                <a:gd name="T16" fmla="*/ 2147483647 w 64"/>
                <a:gd name="T17" fmla="*/ 2147483647 h 150"/>
                <a:gd name="T18" fmla="*/ 2147483647 w 64"/>
                <a:gd name="T19" fmla="*/ 2147483647 h 150"/>
                <a:gd name="T20" fmla="*/ 2147483647 w 64"/>
                <a:gd name="T21" fmla="*/ 2147483647 h 150"/>
                <a:gd name="T22" fmla="*/ 2147483647 w 64"/>
                <a:gd name="T23" fmla="*/ 2147483647 h 150"/>
                <a:gd name="T24" fmla="*/ 2147483647 w 64"/>
                <a:gd name="T25" fmla="*/ 2147483647 h 150"/>
                <a:gd name="T26" fmla="*/ 2147483647 w 64"/>
                <a:gd name="T27" fmla="*/ 0 h 150"/>
                <a:gd name="T28" fmla="*/ 2147483647 w 64"/>
                <a:gd name="T29" fmla="*/ 0 h 150"/>
                <a:gd name="T30" fmla="*/ 2147483647 w 64"/>
                <a:gd name="T31" fmla="*/ 0 h 150"/>
                <a:gd name="T32" fmla="*/ 2147483647 w 64"/>
                <a:gd name="T33" fmla="*/ 0 h 150"/>
                <a:gd name="T34" fmla="*/ 2147483647 w 64"/>
                <a:gd name="T35" fmla="*/ 2147483647 h 150"/>
                <a:gd name="T36" fmla="*/ 2147483647 w 64"/>
                <a:gd name="T37" fmla="*/ 2147483647 h 150"/>
                <a:gd name="T38" fmla="*/ 2147483647 w 64"/>
                <a:gd name="T39" fmla="*/ 2147483647 h 150"/>
                <a:gd name="T40" fmla="*/ 2147483647 w 64"/>
                <a:gd name="T41" fmla="*/ 2147483647 h 150"/>
                <a:gd name="T42" fmla="*/ 2147483647 w 64"/>
                <a:gd name="T43" fmla="*/ 2147483647 h 150"/>
                <a:gd name="T44" fmla="*/ 2147483647 w 64"/>
                <a:gd name="T45" fmla="*/ 2147483647 h 150"/>
                <a:gd name="T46" fmla="*/ 2147483647 w 64"/>
                <a:gd name="T47" fmla="*/ 2147483647 h 150"/>
                <a:gd name="T48" fmla="*/ 2147483647 w 64"/>
                <a:gd name="T49" fmla="*/ 2147483647 h 150"/>
                <a:gd name="T50" fmla="*/ 2147483647 w 64"/>
                <a:gd name="T51" fmla="*/ 2147483647 h 150"/>
                <a:gd name="T52" fmla="*/ 2147483647 w 64"/>
                <a:gd name="T53" fmla="*/ 2147483647 h 150"/>
                <a:gd name="T54" fmla="*/ 2147483647 w 64"/>
                <a:gd name="T55" fmla="*/ 2147483647 h 150"/>
                <a:gd name="T56" fmla="*/ 2147483647 w 64"/>
                <a:gd name="T57" fmla="*/ 2147483647 h 150"/>
                <a:gd name="T58" fmla="*/ 2147483647 w 64"/>
                <a:gd name="T59" fmla="*/ 2147483647 h 150"/>
                <a:gd name="T60" fmla="*/ 2147483647 w 64"/>
                <a:gd name="T61" fmla="*/ 2147483647 h 150"/>
                <a:gd name="T62" fmla="*/ 2147483647 w 64"/>
                <a:gd name="T63" fmla="*/ 2147483647 h 150"/>
                <a:gd name="T64" fmla="*/ 2147483647 w 64"/>
                <a:gd name="T65" fmla="*/ 2147483647 h 150"/>
                <a:gd name="T66" fmla="*/ 2147483647 w 64"/>
                <a:gd name="T67" fmla="*/ 2147483647 h 1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150"/>
                <a:gd name="T104" fmla="*/ 64 w 64"/>
                <a:gd name="T105" fmla="*/ 150 h 1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150">
                  <a:moveTo>
                    <a:pt x="14" y="64"/>
                  </a:moveTo>
                  <a:lnTo>
                    <a:pt x="0" y="64"/>
                  </a:lnTo>
                  <a:lnTo>
                    <a:pt x="0" y="44"/>
                  </a:lnTo>
                  <a:lnTo>
                    <a:pt x="14" y="44"/>
                  </a:lnTo>
                  <a:lnTo>
                    <a:pt x="14" y="36"/>
                  </a:lnTo>
                  <a:lnTo>
                    <a:pt x="14" y="26"/>
                  </a:lnTo>
                  <a:lnTo>
                    <a:pt x="16" y="20"/>
                  </a:lnTo>
                  <a:lnTo>
                    <a:pt x="18" y="14"/>
                  </a:lnTo>
                  <a:lnTo>
                    <a:pt x="22" y="8"/>
                  </a:lnTo>
                  <a:lnTo>
                    <a:pt x="26" y="4"/>
                  </a:lnTo>
                  <a:lnTo>
                    <a:pt x="32" y="2"/>
                  </a:lnTo>
                  <a:lnTo>
                    <a:pt x="38" y="0"/>
                  </a:lnTo>
                  <a:lnTo>
                    <a:pt x="44" y="0"/>
                  </a:lnTo>
                  <a:lnTo>
                    <a:pt x="56" y="0"/>
                  </a:lnTo>
                  <a:lnTo>
                    <a:pt x="64" y="2"/>
                  </a:lnTo>
                  <a:lnTo>
                    <a:pt x="64" y="24"/>
                  </a:lnTo>
                  <a:lnTo>
                    <a:pt x="58" y="22"/>
                  </a:lnTo>
                  <a:lnTo>
                    <a:pt x="50" y="22"/>
                  </a:lnTo>
                  <a:lnTo>
                    <a:pt x="44" y="22"/>
                  </a:lnTo>
                  <a:lnTo>
                    <a:pt x="40" y="26"/>
                  </a:lnTo>
                  <a:lnTo>
                    <a:pt x="38" y="30"/>
                  </a:lnTo>
                  <a:lnTo>
                    <a:pt x="36" y="38"/>
                  </a:lnTo>
                  <a:lnTo>
                    <a:pt x="36" y="44"/>
                  </a:lnTo>
                  <a:lnTo>
                    <a:pt x="64" y="44"/>
                  </a:lnTo>
                  <a:lnTo>
                    <a:pt x="64" y="64"/>
                  </a:lnTo>
                  <a:lnTo>
                    <a:pt x="36" y="64"/>
                  </a:lnTo>
                  <a:lnTo>
                    <a:pt x="36" y="150"/>
                  </a:lnTo>
                  <a:lnTo>
                    <a:pt x="14" y="150"/>
                  </a:lnTo>
                  <a:lnTo>
                    <a:pt x="14" y="64"/>
                  </a:lnTo>
                  <a:close/>
                </a:path>
              </a:pathLst>
            </a:custGeom>
            <a:solidFill>
              <a:schemeClr val="bg1"/>
            </a:solidFill>
            <a:ln w="34925">
              <a:noFill/>
              <a:round/>
              <a:headEnd/>
              <a:tailEnd/>
            </a:ln>
          </p:spPr>
          <p:txBody>
            <a:bodyPr/>
            <a:lstStyle/>
            <a:p>
              <a:pPr>
                <a:buFont typeface="Arial" charset="0"/>
                <a:buNone/>
                <a:defRPr/>
              </a:pPr>
              <a:endParaRPr lang="en-US"/>
            </a:p>
          </p:txBody>
        </p:sp>
        <p:sp>
          <p:nvSpPr>
            <p:cNvPr id="23" name="Freeform 24"/>
            <p:cNvSpPr>
              <a:spLocks/>
            </p:cNvSpPr>
            <p:nvPr/>
          </p:nvSpPr>
          <p:spPr bwMode="white">
            <a:xfrm>
              <a:off x="6019902" y="2157185"/>
              <a:ext cx="125279" cy="265289"/>
            </a:xfrm>
            <a:custGeom>
              <a:avLst/>
              <a:gdLst>
                <a:gd name="T0" fmla="*/ 2147483647 w 64"/>
                <a:gd name="T1" fmla="*/ 2147483647 h 150"/>
                <a:gd name="T2" fmla="*/ 0 w 64"/>
                <a:gd name="T3" fmla="*/ 2147483647 h 150"/>
                <a:gd name="T4" fmla="*/ 0 w 64"/>
                <a:gd name="T5" fmla="*/ 2147483647 h 150"/>
                <a:gd name="T6" fmla="*/ 2147483647 w 64"/>
                <a:gd name="T7" fmla="*/ 2147483647 h 150"/>
                <a:gd name="T8" fmla="*/ 2147483647 w 64"/>
                <a:gd name="T9" fmla="*/ 2147483647 h 150"/>
                <a:gd name="T10" fmla="*/ 2147483647 w 64"/>
                <a:gd name="T11" fmla="*/ 2147483647 h 150"/>
                <a:gd name="T12" fmla="*/ 2147483647 w 64"/>
                <a:gd name="T13" fmla="*/ 2147483647 h 150"/>
                <a:gd name="T14" fmla="*/ 2147483647 w 64"/>
                <a:gd name="T15" fmla="*/ 2147483647 h 150"/>
                <a:gd name="T16" fmla="*/ 2147483647 w 64"/>
                <a:gd name="T17" fmla="*/ 2147483647 h 150"/>
                <a:gd name="T18" fmla="*/ 2147483647 w 64"/>
                <a:gd name="T19" fmla="*/ 2147483647 h 150"/>
                <a:gd name="T20" fmla="*/ 2147483647 w 64"/>
                <a:gd name="T21" fmla="*/ 2147483647 h 150"/>
                <a:gd name="T22" fmla="*/ 2147483647 w 64"/>
                <a:gd name="T23" fmla="*/ 2147483647 h 150"/>
                <a:gd name="T24" fmla="*/ 2147483647 w 64"/>
                <a:gd name="T25" fmla="*/ 2147483647 h 150"/>
                <a:gd name="T26" fmla="*/ 2147483647 w 64"/>
                <a:gd name="T27" fmla="*/ 0 h 150"/>
                <a:gd name="T28" fmla="*/ 2147483647 w 64"/>
                <a:gd name="T29" fmla="*/ 0 h 150"/>
                <a:gd name="T30" fmla="*/ 2147483647 w 64"/>
                <a:gd name="T31" fmla="*/ 0 h 150"/>
                <a:gd name="T32" fmla="*/ 2147483647 w 64"/>
                <a:gd name="T33" fmla="*/ 0 h 150"/>
                <a:gd name="T34" fmla="*/ 2147483647 w 64"/>
                <a:gd name="T35" fmla="*/ 2147483647 h 150"/>
                <a:gd name="T36" fmla="*/ 2147483647 w 64"/>
                <a:gd name="T37" fmla="*/ 2147483647 h 150"/>
                <a:gd name="T38" fmla="*/ 2147483647 w 64"/>
                <a:gd name="T39" fmla="*/ 2147483647 h 150"/>
                <a:gd name="T40" fmla="*/ 2147483647 w 64"/>
                <a:gd name="T41" fmla="*/ 2147483647 h 150"/>
                <a:gd name="T42" fmla="*/ 2147483647 w 64"/>
                <a:gd name="T43" fmla="*/ 2147483647 h 150"/>
                <a:gd name="T44" fmla="*/ 2147483647 w 64"/>
                <a:gd name="T45" fmla="*/ 2147483647 h 150"/>
                <a:gd name="T46" fmla="*/ 2147483647 w 64"/>
                <a:gd name="T47" fmla="*/ 2147483647 h 150"/>
                <a:gd name="T48" fmla="*/ 2147483647 w 64"/>
                <a:gd name="T49" fmla="*/ 2147483647 h 150"/>
                <a:gd name="T50" fmla="*/ 2147483647 w 64"/>
                <a:gd name="T51" fmla="*/ 2147483647 h 150"/>
                <a:gd name="T52" fmla="*/ 2147483647 w 64"/>
                <a:gd name="T53" fmla="*/ 2147483647 h 150"/>
                <a:gd name="T54" fmla="*/ 2147483647 w 64"/>
                <a:gd name="T55" fmla="*/ 2147483647 h 150"/>
                <a:gd name="T56" fmla="*/ 2147483647 w 64"/>
                <a:gd name="T57" fmla="*/ 2147483647 h 150"/>
                <a:gd name="T58" fmla="*/ 2147483647 w 64"/>
                <a:gd name="T59" fmla="*/ 2147483647 h 150"/>
                <a:gd name="T60" fmla="*/ 2147483647 w 64"/>
                <a:gd name="T61" fmla="*/ 2147483647 h 150"/>
                <a:gd name="T62" fmla="*/ 2147483647 w 64"/>
                <a:gd name="T63" fmla="*/ 2147483647 h 150"/>
                <a:gd name="T64" fmla="*/ 2147483647 w 64"/>
                <a:gd name="T65" fmla="*/ 2147483647 h 150"/>
                <a:gd name="T66" fmla="*/ 2147483647 w 64"/>
                <a:gd name="T67" fmla="*/ 2147483647 h 1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150"/>
                <a:gd name="T104" fmla="*/ 64 w 64"/>
                <a:gd name="T105" fmla="*/ 150 h 1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150">
                  <a:moveTo>
                    <a:pt x="12" y="64"/>
                  </a:moveTo>
                  <a:lnTo>
                    <a:pt x="0" y="64"/>
                  </a:lnTo>
                  <a:lnTo>
                    <a:pt x="0" y="44"/>
                  </a:lnTo>
                  <a:lnTo>
                    <a:pt x="12" y="44"/>
                  </a:lnTo>
                  <a:lnTo>
                    <a:pt x="12" y="36"/>
                  </a:lnTo>
                  <a:lnTo>
                    <a:pt x="14" y="26"/>
                  </a:lnTo>
                  <a:lnTo>
                    <a:pt x="14" y="20"/>
                  </a:lnTo>
                  <a:lnTo>
                    <a:pt x="18" y="14"/>
                  </a:lnTo>
                  <a:lnTo>
                    <a:pt x="22" y="8"/>
                  </a:lnTo>
                  <a:lnTo>
                    <a:pt x="26" y="4"/>
                  </a:lnTo>
                  <a:lnTo>
                    <a:pt x="32" y="2"/>
                  </a:lnTo>
                  <a:lnTo>
                    <a:pt x="38" y="0"/>
                  </a:lnTo>
                  <a:lnTo>
                    <a:pt x="44" y="0"/>
                  </a:lnTo>
                  <a:lnTo>
                    <a:pt x="56" y="0"/>
                  </a:lnTo>
                  <a:lnTo>
                    <a:pt x="64" y="2"/>
                  </a:lnTo>
                  <a:lnTo>
                    <a:pt x="64" y="24"/>
                  </a:lnTo>
                  <a:lnTo>
                    <a:pt x="56" y="22"/>
                  </a:lnTo>
                  <a:lnTo>
                    <a:pt x="50" y="22"/>
                  </a:lnTo>
                  <a:lnTo>
                    <a:pt x="44" y="22"/>
                  </a:lnTo>
                  <a:lnTo>
                    <a:pt x="40" y="26"/>
                  </a:lnTo>
                  <a:lnTo>
                    <a:pt x="38" y="30"/>
                  </a:lnTo>
                  <a:lnTo>
                    <a:pt x="36" y="38"/>
                  </a:lnTo>
                  <a:lnTo>
                    <a:pt x="36" y="44"/>
                  </a:lnTo>
                  <a:lnTo>
                    <a:pt x="64" y="44"/>
                  </a:lnTo>
                  <a:lnTo>
                    <a:pt x="64" y="64"/>
                  </a:lnTo>
                  <a:lnTo>
                    <a:pt x="36" y="64"/>
                  </a:lnTo>
                  <a:lnTo>
                    <a:pt x="36" y="150"/>
                  </a:lnTo>
                  <a:lnTo>
                    <a:pt x="12" y="150"/>
                  </a:lnTo>
                  <a:lnTo>
                    <a:pt x="12" y="64"/>
                  </a:lnTo>
                  <a:close/>
                </a:path>
              </a:pathLst>
            </a:custGeom>
            <a:solidFill>
              <a:schemeClr val="bg1"/>
            </a:solidFill>
            <a:ln w="34925">
              <a:noFill/>
              <a:round/>
              <a:headEnd/>
              <a:tailEnd/>
            </a:ln>
          </p:spPr>
          <p:txBody>
            <a:bodyPr/>
            <a:lstStyle/>
            <a:p>
              <a:pPr>
                <a:buFont typeface="Arial" charset="0"/>
                <a:buNone/>
                <a:defRPr/>
              </a:pPr>
              <a:endParaRPr lang="en-US"/>
            </a:p>
          </p:txBody>
        </p:sp>
        <p:sp>
          <p:nvSpPr>
            <p:cNvPr id="24" name="Freeform 25"/>
            <p:cNvSpPr>
              <a:spLocks noEditPoints="1"/>
            </p:cNvSpPr>
            <p:nvPr/>
          </p:nvSpPr>
          <p:spPr bwMode="white">
            <a:xfrm>
              <a:off x="6163900" y="2228662"/>
              <a:ext cx="198718" cy="196561"/>
            </a:xfrm>
            <a:custGeom>
              <a:avLst/>
              <a:gdLst>
                <a:gd name="T0" fmla="*/ 0 w 100"/>
                <a:gd name="T1" fmla="*/ 2147483647 h 112"/>
                <a:gd name="T2" fmla="*/ 0 w 100"/>
                <a:gd name="T3" fmla="*/ 2147483647 h 112"/>
                <a:gd name="T4" fmla="*/ 0 w 100"/>
                <a:gd name="T5" fmla="*/ 2147483647 h 112"/>
                <a:gd name="T6" fmla="*/ 0 w 100"/>
                <a:gd name="T7" fmla="*/ 2147483647 h 112"/>
                <a:gd name="T8" fmla="*/ 2147483647 w 100"/>
                <a:gd name="T9" fmla="*/ 2147483647 h 112"/>
                <a:gd name="T10" fmla="*/ 2147483647 w 100"/>
                <a:gd name="T11" fmla="*/ 2147483647 h 112"/>
                <a:gd name="T12" fmla="*/ 2147483647 w 100"/>
                <a:gd name="T13" fmla="*/ 2147483647 h 112"/>
                <a:gd name="T14" fmla="*/ 2147483647 w 100"/>
                <a:gd name="T15" fmla="*/ 2147483647 h 112"/>
                <a:gd name="T16" fmla="*/ 2147483647 w 100"/>
                <a:gd name="T17" fmla="*/ 2147483647 h 112"/>
                <a:gd name="T18" fmla="*/ 2147483647 w 100"/>
                <a:gd name="T19" fmla="*/ 2147483647 h 112"/>
                <a:gd name="T20" fmla="*/ 2147483647 w 100"/>
                <a:gd name="T21" fmla="*/ 0 h 112"/>
                <a:gd name="T22" fmla="*/ 2147483647 w 100"/>
                <a:gd name="T23" fmla="*/ 0 h 112"/>
                <a:gd name="T24" fmla="*/ 2147483647 w 100"/>
                <a:gd name="T25" fmla="*/ 2147483647 h 112"/>
                <a:gd name="T26" fmla="*/ 2147483647 w 100"/>
                <a:gd name="T27" fmla="*/ 2147483647 h 112"/>
                <a:gd name="T28" fmla="*/ 2147483647 w 100"/>
                <a:gd name="T29" fmla="*/ 2147483647 h 112"/>
                <a:gd name="T30" fmla="*/ 2147483647 w 100"/>
                <a:gd name="T31" fmla="*/ 2147483647 h 112"/>
                <a:gd name="T32" fmla="*/ 2147483647 w 100"/>
                <a:gd name="T33" fmla="*/ 2147483647 h 112"/>
                <a:gd name="T34" fmla="*/ 2147483647 w 100"/>
                <a:gd name="T35" fmla="*/ 2147483647 h 112"/>
                <a:gd name="T36" fmla="*/ 2147483647 w 100"/>
                <a:gd name="T37" fmla="*/ 2147483647 h 112"/>
                <a:gd name="T38" fmla="*/ 2147483647 w 100"/>
                <a:gd name="T39" fmla="*/ 2147483647 h 112"/>
                <a:gd name="T40" fmla="*/ 2147483647 w 100"/>
                <a:gd name="T41" fmla="*/ 2147483647 h 112"/>
                <a:gd name="T42" fmla="*/ 2147483647 w 100"/>
                <a:gd name="T43" fmla="*/ 2147483647 h 112"/>
                <a:gd name="T44" fmla="*/ 2147483647 w 100"/>
                <a:gd name="T45" fmla="*/ 2147483647 h 112"/>
                <a:gd name="T46" fmla="*/ 2147483647 w 100"/>
                <a:gd name="T47" fmla="*/ 2147483647 h 112"/>
                <a:gd name="T48" fmla="*/ 2147483647 w 100"/>
                <a:gd name="T49" fmla="*/ 2147483647 h 112"/>
                <a:gd name="T50" fmla="*/ 2147483647 w 100"/>
                <a:gd name="T51" fmla="*/ 2147483647 h 112"/>
                <a:gd name="T52" fmla="*/ 2147483647 w 100"/>
                <a:gd name="T53" fmla="*/ 2147483647 h 112"/>
                <a:gd name="T54" fmla="*/ 2147483647 w 100"/>
                <a:gd name="T55" fmla="*/ 2147483647 h 112"/>
                <a:gd name="T56" fmla="*/ 2147483647 w 100"/>
                <a:gd name="T57" fmla="*/ 2147483647 h 112"/>
                <a:gd name="T58" fmla="*/ 2147483647 w 100"/>
                <a:gd name="T59" fmla="*/ 2147483647 h 112"/>
                <a:gd name="T60" fmla="*/ 2147483647 w 100"/>
                <a:gd name="T61" fmla="*/ 2147483647 h 112"/>
                <a:gd name="T62" fmla="*/ 2147483647 w 100"/>
                <a:gd name="T63" fmla="*/ 2147483647 h 112"/>
                <a:gd name="T64" fmla="*/ 2147483647 w 100"/>
                <a:gd name="T65" fmla="*/ 2147483647 h 112"/>
                <a:gd name="T66" fmla="*/ 2147483647 w 100"/>
                <a:gd name="T67" fmla="*/ 2147483647 h 112"/>
                <a:gd name="T68" fmla="*/ 2147483647 w 100"/>
                <a:gd name="T69" fmla="*/ 2147483647 h 112"/>
                <a:gd name="T70" fmla="*/ 2147483647 w 100"/>
                <a:gd name="T71" fmla="*/ 2147483647 h 112"/>
                <a:gd name="T72" fmla="*/ 2147483647 w 100"/>
                <a:gd name="T73" fmla="*/ 2147483647 h 112"/>
                <a:gd name="T74" fmla="*/ 2147483647 w 100"/>
                <a:gd name="T75" fmla="*/ 2147483647 h 112"/>
                <a:gd name="T76" fmla="*/ 2147483647 w 100"/>
                <a:gd name="T77" fmla="*/ 2147483647 h 112"/>
                <a:gd name="T78" fmla="*/ 2147483647 w 100"/>
                <a:gd name="T79" fmla="*/ 2147483647 h 112"/>
                <a:gd name="T80" fmla="*/ 2147483647 w 100"/>
                <a:gd name="T81" fmla="*/ 2147483647 h 112"/>
                <a:gd name="T82" fmla="*/ 2147483647 w 100"/>
                <a:gd name="T83" fmla="*/ 2147483647 h 112"/>
                <a:gd name="T84" fmla="*/ 2147483647 w 100"/>
                <a:gd name="T85" fmla="*/ 2147483647 h 112"/>
                <a:gd name="T86" fmla="*/ 2147483647 w 100"/>
                <a:gd name="T87" fmla="*/ 2147483647 h 112"/>
                <a:gd name="T88" fmla="*/ 2147483647 w 100"/>
                <a:gd name="T89" fmla="*/ 2147483647 h 112"/>
                <a:gd name="T90" fmla="*/ 2147483647 w 100"/>
                <a:gd name="T91" fmla="*/ 2147483647 h 112"/>
                <a:gd name="T92" fmla="*/ 0 w 100"/>
                <a:gd name="T93" fmla="*/ 2147483647 h 112"/>
                <a:gd name="T94" fmla="*/ 0 w 100"/>
                <a:gd name="T95" fmla="*/ 2147483647 h 112"/>
                <a:gd name="T96" fmla="*/ 0 w 100"/>
                <a:gd name="T97" fmla="*/ 2147483647 h 112"/>
                <a:gd name="T98" fmla="*/ 2147483647 w 100"/>
                <a:gd name="T99" fmla="*/ 2147483647 h 112"/>
                <a:gd name="T100" fmla="*/ 2147483647 w 100"/>
                <a:gd name="T101" fmla="*/ 2147483647 h 112"/>
                <a:gd name="T102" fmla="*/ 2147483647 w 100"/>
                <a:gd name="T103" fmla="*/ 2147483647 h 112"/>
                <a:gd name="T104" fmla="*/ 2147483647 w 100"/>
                <a:gd name="T105" fmla="*/ 2147483647 h 112"/>
                <a:gd name="T106" fmla="*/ 2147483647 w 100"/>
                <a:gd name="T107" fmla="*/ 2147483647 h 112"/>
                <a:gd name="T108" fmla="*/ 2147483647 w 100"/>
                <a:gd name="T109" fmla="*/ 2147483647 h 112"/>
                <a:gd name="T110" fmla="*/ 2147483647 w 100"/>
                <a:gd name="T111" fmla="*/ 2147483647 h 112"/>
                <a:gd name="T112" fmla="*/ 2147483647 w 100"/>
                <a:gd name="T113" fmla="*/ 2147483647 h 112"/>
                <a:gd name="T114" fmla="*/ 2147483647 w 100"/>
                <a:gd name="T115" fmla="*/ 2147483647 h 112"/>
                <a:gd name="T116" fmla="*/ 2147483647 w 100"/>
                <a:gd name="T117" fmla="*/ 2147483647 h 112"/>
                <a:gd name="T118" fmla="*/ 2147483647 w 100"/>
                <a:gd name="T119" fmla="*/ 2147483647 h 112"/>
                <a:gd name="T120" fmla="*/ 2147483647 w 100"/>
                <a:gd name="T121" fmla="*/ 2147483647 h 112"/>
                <a:gd name="T122" fmla="*/ 2147483647 w 100"/>
                <a:gd name="T123" fmla="*/ 2147483647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
                <a:gd name="T187" fmla="*/ 0 h 112"/>
                <a:gd name="T188" fmla="*/ 100 w 100"/>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 h="112">
                  <a:moveTo>
                    <a:pt x="0" y="56"/>
                  </a:moveTo>
                  <a:lnTo>
                    <a:pt x="0" y="56"/>
                  </a:lnTo>
                  <a:lnTo>
                    <a:pt x="0" y="46"/>
                  </a:lnTo>
                  <a:lnTo>
                    <a:pt x="4" y="34"/>
                  </a:lnTo>
                  <a:lnTo>
                    <a:pt x="8" y="26"/>
                  </a:lnTo>
                  <a:lnTo>
                    <a:pt x="14" y="16"/>
                  </a:lnTo>
                  <a:lnTo>
                    <a:pt x="22" y="10"/>
                  </a:lnTo>
                  <a:lnTo>
                    <a:pt x="30" y="4"/>
                  </a:lnTo>
                  <a:lnTo>
                    <a:pt x="40" y="2"/>
                  </a:lnTo>
                  <a:lnTo>
                    <a:pt x="50" y="0"/>
                  </a:lnTo>
                  <a:lnTo>
                    <a:pt x="62" y="2"/>
                  </a:lnTo>
                  <a:lnTo>
                    <a:pt x="72" y="4"/>
                  </a:lnTo>
                  <a:lnTo>
                    <a:pt x="80" y="10"/>
                  </a:lnTo>
                  <a:lnTo>
                    <a:pt x="88" y="18"/>
                  </a:lnTo>
                  <a:lnTo>
                    <a:pt x="92" y="26"/>
                  </a:lnTo>
                  <a:lnTo>
                    <a:pt x="96" y="36"/>
                  </a:lnTo>
                  <a:lnTo>
                    <a:pt x="98" y="46"/>
                  </a:lnTo>
                  <a:lnTo>
                    <a:pt x="100" y="58"/>
                  </a:lnTo>
                  <a:lnTo>
                    <a:pt x="100" y="66"/>
                  </a:lnTo>
                  <a:lnTo>
                    <a:pt x="24" y="66"/>
                  </a:lnTo>
                  <a:lnTo>
                    <a:pt x="26" y="76"/>
                  </a:lnTo>
                  <a:lnTo>
                    <a:pt x="34" y="86"/>
                  </a:lnTo>
                  <a:lnTo>
                    <a:pt x="42" y="90"/>
                  </a:lnTo>
                  <a:lnTo>
                    <a:pt x="54" y="92"/>
                  </a:lnTo>
                  <a:lnTo>
                    <a:pt x="62" y="92"/>
                  </a:lnTo>
                  <a:lnTo>
                    <a:pt x="68" y="90"/>
                  </a:lnTo>
                  <a:lnTo>
                    <a:pt x="74" y="86"/>
                  </a:lnTo>
                  <a:lnTo>
                    <a:pt x="82" y="80"/>
                  </a:lnTo>
                  <a:lnTo>
                    <a:pt x="96" y="92"/>
                  </a:lnTo>
                  <a:lnTo>
                    <a:pt x="86" y="100"/>
                  </a:lnTo>
                  <a:lnTo>
                    <a:pt x="78" y="108"/>
                  </a:lnTo>
                  <a:lnTo>
                    <a:pt x="66" y="112"/>
                  </a:lnTo>
                  <a:lnTo>
                    <a:pt x="52" y="112"/>
                  </a:lnTo>
                  <a:lnTo>
                    <a:pt x="42" y="112"/>
                  </a:lnTo>
                  <a:lnTo>
                    <a:pt x="32" y="108"/>
                  </a:lnTo>
                  <a:lnTo>
                    <a:pt x="22" y="104"/>
                  </a:lnTo>
                  <a:lnTo>
                    <a:pt x="14" y="98"/>
                  </a:lnTo>
                  <a:lnTo>
                    <a:pt x="8" y="90"/>
                  </a:lnTo>
                  <a:lnTo>
                    <a:pt x="4" y="80"/>
                  </a:lnTo>
                  <a:lnTo>
                    <a:pt x="0" y="68"/>
                  </a:lnTo>
                  <a:lnTo>
                    <a:pt x="0" y="56"/>
                  </a:lnTo>
                  <a:close/>
                  <a:moveTo>
                    <a:pt x="76" y="48"/>
                  </a:moveTo>
                  <a:lnTo>
                    <a:pt x="76" y="48"/>
                  </a:lnTo>
                  <a:lnTo>
                    <a:pt x="74" y="38"/>
                  </a:lnTo>
                  <a:lnTo>
                    <a:pt x="68" y="28"/>
                  </a:lnTo>
                  <a:lnTo>
                    <a:pt x="60" y="22"/>
                  </a:lnTo>
                  <a:lnTo>
                    <a:pt x="56" y="22"/>
                  </a:lnTo>
                  <a:lnTo>
                    <a:pt x="50" y="20"/>
                  </a:lnTo>
                  <a:lnTo>
                    <a:pt x="40" y="22"/>
                  </a:lnTo>
                  <a:lnTo>
                    <a:pt x="32" y="28"/>
                  </a:lnTo>
                  <a:lnTo>
                    <a:pt x="26" y="38"/>
                  </a:lnTo>
                  <a:lnTo>
                    <a:pt x="24" y="48"/>
                  </a:lnTo>
                  <a:lnTo>
                    <a:pt x="76" y="48"/>
                  </a:lnTo>
                  <a:close/>
                </a:path>
              </a:pathLst>
            </a:custGeom>
            <a:solidFill>
              <a:schemeClr val="bg1"/>
            </a:solidFill>
            <a:ln w="34925">
              <a:noFill/>
              <a:round/>
              <a:headEnd/>
              <a:tailEnd/>
            </a:ln>
          </p:spPr>
          <p:txBody>
            <a:bodyPr/>
            <a:lstStyle/>
            <a:p>
              <a:pPr>
                <a:buFont typeface="Arial" charset="0"/>
                <a:buNone/>
                <a:defRPr/>
              </a:pPr>
              <a:endParaRPr lang="en-US"/>
            </a:p>
          </p:txBody>
        </p:sp>
        <p:sp>
          <p:nvSpPr>
            <p:cNvPr id="25" name="Freeform 26"/>
            <p:cNvSpPr>
              <a:spLocks/>
            </p:cNvSpPr>
            <p:nvPr/>
          </p:nvSpPr>
          <p:spPr bwMode="white">
            <a:xfrm>
              <a:off x="6408697" y="2228662"/>
              <a:ext cx="119519" cy="193812"/>
            </a:xfrm>
            <a:custGeom>
              <a:avLst/>
              <a:gdLst>
                <a:gd name="T0" fmla="*/ 0 w 60"/>
                <a:gd name="T1" fmla="*/ 2147483647 h 110"/>
                <a:gd name="T2" fmla="*/ 2147483647 w 60"/>
                <a:gd name="T3" fmla="*/ 2147483647 h 110"/>
                <a:gd name="T4" fmla="*/ 2147483647 w 60"/>
                <a:gd name="T5" fmla="*/ 2147483647 h 110"/>
                <a:gd name="T6" fmla="*/ 2147483647 w 60"/>
                <a:gd name="T7" fmla="*/ 2147483647 h 110"/>
                <a:gd name="T8" fmla="*/ 2147483647 w 60"/>
                <a:gd name="T9" fmla="*/ 2147483647 h 110"/>
                <a:gd name="T10" fmla="*/ 2147483647 w 60"/>
                <a:gd name="T11" fmla="*/ 2147483647 h 110"/>
                <a:gd name="T12" fmla="*/ 2147483647 w 60"/>
                <a:gd name="T13" fmla="*/ 2147483647 h 110"/>
                <a:gd name="T14" fmla="*/ 2147483647 w 60"/>
                <a:gd name="T15" fmla="*/ 0 h 110"/>
                <a:gd name="T16" fmla="*/ 2147483647 w 60"/>
                <a:gd name="T17" fmla="*/ 2147483647 h 110"/>
                <a:gd name="T18" fmla="*/ 2147483647 w 60"/>
                <a:gd name="T19" fmla="*/ 2147483647 h 110"/>
                <a:gd name="T20" fmla="*/ 2147483647 w 60"/>
                <a:gd name="T21" fmla="*/ 2147483647 h 110"/>
                <a:gd name="T22" fmla="*/ 2147483647 w 60"/>
                <a:gd name="T23" fmla="*/ 2147483647 h 110"/>
                <a:gd name="T24" fmla="*/ 2147483647 w 60"/>
                <a:gd name="T25" fmla="*/ 2147483647 h 110"/>
                <a:gd name="T26" fmla="*/ 2147483647 w 60"/>
                <a:gd name="T27" fmla="*/ 2147483647 h 110"/>
                <a:gd name="T28" fmla="*/ 2147483647 w 60"/>
                <a:gd name="T29" fmla="*/ 2147483647 h 110"/>
                <a:gd name="T30" fmla="*/ 2147483647 w 60"/>
                <a:gd name="T31" fmla="*/ 2147483647 h 110"/>
                <a:gd name="T32" fmla="*/ 2147483647 w 60"/>
                <a:gd name="T33" fmla="*/ 2147483647 h 110"/>
                <a:gd name="T34" fmla="*/ 2147483647 w 60"/>
                <a:gd name="T35" fmla="*/ 2147483647 h 110"/>
                <a:gd name="T36" fmla="*/ 2147483647 w 60"/>
                <a:gd name="T37" fmla="*/ 2147483647 h 110"/>
                <a:gd name="T38" fmla="*/ 2147483647 w 60"/>
                <a:gd name="T39" fmla="*/ 2147483647 h 110"/>
                <a:gd name="T40" fmla="*/ 0 w 60"/>
                <a:gd name="T41" fmla="*/ 2147483647 h 110"/>
                <a:gd name="T42" fmla="*/ 0 w 60"/>
                <a:gd name="T43" fmla="*/ 2147483647 h 1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
                <a:gd name="T67" fmla="*/ 0 h 110"/>
                <a:gd name="T68" fmla="*/ 60 w 60"/>
                <a:gd name="T69" fmla="*/ 110 h 1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 h="110">
                  <a:moveTo>
                    <a:pt x="0" y="2"/>
                  </a:moveTo>
                  <a:lnTo>
                    <a:pt x="24" y="2"/>
                  </a:lnTo>
                  <a:lnTo>
                    <a:pt x="24" y="26"/>
                  </a:lnTo>
                  <a:lnTo>
                    <a:pt x="30" y="16"/>
                  </a:lnTo>
                  <a:lnTo>
                    <a:pt x="38" y="8"/>
                  </a:lnTo>
                  <a:lnTo>
                    <a:pt x="48" y="2"/>
                  </a:lnTo>
                  <a:lnTo>
                    <a:pt x="60" y="0"/>
                  </a:lnTo>
                  <a:lnTo>
                    <a:pt x="60" y="26"/>
                  </a:lnTo>
                  <a:lnTo>
                    <a:pt x="58" y="26"/>
                  </a:lnTo>
                  <a:lnTo>
                    <a:pt x="52" y="28"/>
                  </a:lnTo>
                  <a:lnTo>
                    <a:pt x="44" y="30"/>
                  </a:lnTo>
                  <a:lnTo>
                    <a:pt x="38" y="32"/>
                  </a:lnTo>
                  <a:lnTo>
                    <a:pt x="34" y="38"/>
                  </a:lnTo>
                  <a:lnTo>
                    <a:pt x="28" y="44"/>
                  </a:lnTo>
                  <a:lnTo>
                    <a:pt x="26" y="50"/>
                  </a:lnTo>
                  <a:lnTo>
                    <a:pt x="24" y="60"/>
                  </a:lnTo>
                  <a:lnTo>
                    <a:pt x="24" y="70"/>
                  </a:lnTo>
                  <a:lnTo>
                    <a:pt x="24" y="110"/>
                  </a:lnTo>
                  <a:lnTo>
                    <a:pt x="0" y="110"/>
                  </a:lnTo>
                  <a:lnTo>
                    <a:pt x="0" y="2"/>
                  </a:lnTo>
                  <a:close/>
                </a:path>
              </a:pathLst>
            </a:custGeom>
            <a:solidFill>
              <a:schemeClr val="bg1"/>
            </a:solidFill>
            <a:ln w="34925">
              <a:noFill/>
              <a:round/>
              <a:headEnd/>
              <a:tailEnd/>
            </a:ln>
          </p:spPr>
          <p:txBody>
            <a:bodyPr/>
            <a:lstStyle/>
            <a:p>
              <a:pPr>
                <a:buFont typeface="Arial" charset="0"/>
                <a:buNone/>
                <a:defRPr/>
              </a:pPr>
              <a:endParaRPr lang="en-US"/>
            </a:p>
          </p:txBody>
        </p:sp>
        <p:sp>
          <p:nvSpPr>
            <p:cNvPr id="26" name="Freeform 27"/>
            <p:cNvSpPr>
              <a:spLocks noEditPoints="1"/>
            </p:cNvSpPr>
            <p:nvPr/>
          </p:nvSpPr>
          <p:spPr bwMode="white">
            <a:xfrm>
              <a:off x="6552696" y="2228662"/>
              <a:ext cx="197278" cy="196561"/>
            </a:xfrm>
            <a:custGeom>
              <a:avLst/>
              <a:gdLst>
                <a:gd name="T0" fmla="*/ 0 w 100"/>
                <a:gd name="T1" fmla="*/ 2147483647 h 112"/>
                <a:gd name="T2" fmla="*/ 0 w 100"/>
                <a:gd name="T3" fmla="*/ 2147483647 h 112"/>
                <a:gd name="T4" fmla="*/ 0 w 100"/>
                <a:gd name="T5" fmla="*/ 2147483647 h 112"/>
                <a:gd name="T6" fmla="*/ 0 w 100"/>
                <a:gd name="T7" fmla="*/ 2147483647 h 112"/>
                <a:gd name="T8" fmla="*/ 2147483647 w 100"/>
                <a:gd name="T9" fmla="*/ 2147483647 h 112"/>
                <a:gd name="T10" fmla="*/ 2147483647 w 100"/>
                <a:gd name="T11" fmla="*/ 2147483647 h 112"/>
                <a:gd name="T12" fmla="*/ 2147483647 w 100"/>
                <a:gd name="T13" fmla="*/ 2147483647 h 112"/>
                <a:gd name="T14" fmla="*/ 2147483647 w 100"/>
                <a:gd name="T15" fmla="*/ 2147483647 h 112"/>
                <a:gd name="T16" fmla="*/ 2147483647 w 100"/>
                <a:gd name="T17" fmla="*/ 2147483647 h 112"/>
                <a:gd name="T18" fmla="*/ 2147483647 w 100"/>
                <a:gd name="T19" fmla="*/ 2147483647 h 112"/>
                <a:gd name="T20" fmla="*/ 2147483647 w 100"/>
                <a:gd name="T21" fmla="*/ 0 h 112"/>
                <a:gd name="T22" fmla="*/ 2147483647 w 100"/>
                <a:gd name="T23" fmla="*/ 0 h 112"/>
                <a:gd name="T24" fmla="*/ 2147483647 w 100"/>
                <a:gd name="T25" fmla="*/ 2147483647 h 112"/>
                <a:gd name="T26" fmla="*/ 2147483647 w 100"/>
                <a:gd name="T27" fmla="*/ 2147483647 h 112"/>
                <a:gd name="T28" fmla="*/ 2147483647 w 100"/>
                <a:gd name="T29" fmla="*/ 2147483647 h 112"/>
                <a:gd name="T30" fmla="*/ 2147483647 w 100"/>
                <a:gd name="T31" fmla="*/ 2147483647 h 112"/>
                <a:gd name="T32" fmla="*/ 2147483647 w 100"/>
                <a:gd name="T33" fmla="*/ 2147483647 h 112"/>
                <a:gd name="T34" fmla="*/ 2147483647 w 100"/>
                <a:gd name="T35" fmla="*/ 2147483647 h 112"/>
                <a:gd name="T36" fmla="*/ 2147483647 w 100"/>
                <a:gd name="T37" fmla="*/ 2147483647 h 112"/>
                <a:gd name="T38" fmla="*/ 2147483647 w 100"/>
                <a:gd name="T39" fmla="*/ 2147483647 h 112"/>
                <a:gd name="T40" fmla="*/ 2147483647 w 100"/>
                <a:gd name="T41" fmla="*/ 2147483647 h 112"/>
                <a:gd name="T42" fmla="*/ 2147483647 w 100"/>
                <a:gd name="T43" fmla="*/ 2147483647 h 112"/>
                <a:gd name="T44" fmla="*/ 2147483647 w 100"/>
                <a:gd name="T45" fmla="*/ 2147483647 h 112"/>
                <a:gd name="T46" fmla="*/ 2147483647 w 100"/>
                <a:gd name="T47" fmla="*/ 2147483647 h 112"/>
                <a:gd name="T48" fmla="*/ 2147483647 w 100"/>
                <a:gd name="T49" fmla="*/ 2147483647 h 112"/>
                <a:gd name="T50" fmla="*/ 2147483647 w 100"/>
                <a:gd name="T51" fmla="*/ 2147483647 h 112"/>
                <a:gd name="T52" fmla="*/ 2147483647 w 100"/>
                <a:gd name="T53" fmla="*/ 2147483647 h 112"/>
                <a:gd name="T54" fmla="*/ 2147483647 w 100"/>
                <a:gd name="T55" fmla="*/ 2147483647 h 112"/>
                <a:gd name="T56" fmla="*/ 2147483647 w 100"/>
                <a:gd name="T57" fmla="*/ 2147483647 h 112"/>
                <a:gd name="T58" fmla="*/ 2147483647 w 100"/>
                <a:gd name="T59" fmla="*/ 2147483647 h 112"/>
                <a:gd name="T60" fmla="*/ 2147483647 w 100"/>
                <a:gd name="T61" fmla="*/ 2147483647 h 112"/>
                <a:gd name="T62" fmla="*/ 2147483647 w 100"/>
                <a:gd name="T63" fmla="*/ 2147483647 h 112"/>
                <a:gd name="T64" fmla="*/ 2147483647 w 100"/>
                <a:gd name="T65" fmla="*/ 2147483647 h 112"/>
                <a:gd name="T66" fmla="*/ 2147483647 w 100"/>
                <a:gd name="T67" fmla="*/ 2147483647 h 112"/>
                <a:gd name="T68" fmla="*/ 2147483647 w 100"/>
                <a:gd name="T69" fmla="*/ 2147483647 h 112"/>
                <a:gd name="T70" fmla="*/ 2147483647 w 100"/>
                <a:gd name="T71" fmla="*/ 2147483647 h 112"/>
                <a:gd name="T72" fmla="*/ 2147483647 w 100"/>
                <a:gd name="T73" fmla="*/ 2147483647 h 112"/>
                <a:gd name="T74" fmla="*/ 2147483647 w 100"/>
                <a:gd name="T75" fmla="*/ 2147483647 h 112"/>
                <a:gd name="T76" fmla="*/ 2147483647 w 100"/>
                <a:gd name="T77" fmla="*/ 2147483647 h 112"/>
                <a:gd name="T78" fmla="*/ 2147483647 w 100"/>
                <a:gd name="T79" fmla="*/ 2147483647 h 112"/>
                <a:gd name="T80" fmla="*/ 2147483647 w 100"/>
                <a:gd name="T81" fmla="*/ 2147483647 h 112"/>
                <a:gd name="T82" fmla="*/ 2147483647 w 100"/>
                <a:gd name="T83" fmla="*/ 2147483647 h 112"/>
                <a:gd name="T84" fmla="*/ 2147483647 w 100"/>
                <a:gd name="T85" fmla="*/ 2147483647 h 112"/>
                <a:gd name="T86" fmla="*/ 2147483647 w 100"/>
                <a:gd name="T87" fmla="*/ 2147483647 h 112"/>
                <a:gd name="T88" fmla="*/ 2147483647 w 100"/>
                <a:gd name="T89" fmla="*/ 2147483647 h 112"/>
                <a:gd name="T90" fmla="*/ 2147483647 w 100"/>
                <a:gd name="T91" fmla="*/ 2147483647 h 112"/>
                <a:gd name="T92" fmla="*/ 0 w 100"/>
                <a:gd name="T93" fmla="*/ 2147483647 h 112"/>
                <a:gd name="T94" fmla="*/ 0 w 100"/>
                <a:gd name="T95" fmla="*/ 2147483647 h 112"/>
                <a:gd name="T96" fmla="*/ 0 w 100"/>
                <a:gd name="T97" fmla="*/ 2147483647 h 112"/>
                <a:gd name="T98" fmla="*/ 2147483647 w 100"/>
                <a:gd name="T99" fmla="*/ 2147483647 h 112"/>
                <a:gd name="T100" fmla="*/ 2147483647 w 100"/>
                <a:gd name="T101" fmla="*/ 2147483647 h 112"/>
                <a:gd name="T102" fmla="*/ 2147483647 w 100"/>
                <a:gd name="T103" fmla="*/ 2147483647 h 112"/>
                <a:gd name="T104" fmla="*/ 2147483647 w 100"/>
                <a:gd name="T105" fmla="*/ 2147483647 h 112"/>
                <a:gd name="T106" fmla="*/ 2147483647 w 100"/>
                <a:gd name="T107" fmla="*/ 2147483647 h 112"/>
                <a:gd name="T108" fmla="*/ 2147483647 w 100"/>
                <a:gd name="T109" fmla="*/ 2147483647 h 112"/>
                <a:gd name="T110" fmla="*/ 2147483647 w 100"/>
                <a:gd name="T111" fmla="*/ 2147483647 h 112"/>
                <a:gd name="T112" fmla="*/ 2147483647 w 100"/>
                <a:gd name="T113" fmla="*/ 2147483647 h 112"/>
                <a:gd name="T114" fmla="*/ 2147483647 w 100"/>
                <a:gd name="T115" fmla="*/ 2147483647 h 112"/>
                <a:gd name="T116" fmla="*/ 2147483647 w 100"/>
                <a:gd name="T117" fmla="*/ 2147483647 h 112"/>
                <a:gd name="T118" fmla="*/ 2147483647 w 100"/>
                <a:gd name="T119" fmla="*/ 2147483647 h 112"/>
                <a:gd name="T120" fmla="*/ 2147483647 w 100"/>
                <a:gd name="T121" fmla="*/ 2147483647 h 112"/>
                <a:gd name="T122" fmla="*/ 2147483647 w 100"/>
                <a:gd name="T123" fmla="*/ 2147483647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
                <a:gd name="T187" fmla="*/ 0 h 112"/>
                <a:gd name="T188" fmla="*/ 100 w 100"/>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 h="112">
                  <a:moveTo>
                    <a:pt x="0" y="56"/>
                  </a:moveTo>
                  <a:lnTo>
                    <a:pt x="0" y="56"/>
                  </a:lnTo>
                  <a:lnTo>
                    <a:pt x="0" y="46"/>
                  </a:lnTo>
                  <a:lnTo>
                    <a:pt x="4" y="34"/>
                  </a:lnTo>
                  <a:lnTo>
                    <a:pt x="8" y="26"/>
                  </a:lnTo>
                  <a:lnTo>
                    <a:pt x="14" y="16"/>
                  </a:lnTo>
                  <a:lnTo>
                    <a:pt x="20" y="10"/>
                  </a:lnTo>
                  <a:lnTo>
                    <a:pt x="30" y="4"/>
                  </a:lnTo>
                  <a:lnTo>
                    <a:pt x="40" y="2"/>
                  </a:lnTo>
                  <a:lnTo>
                    <a:pt x="50" y="0"/>
                  </a:lnTo>
                  <a:lnTo>
                    <a:pt x="62" y="2"/>
                  </a:lnTo>
                  <a:lnTo>
                    <a:pt x="72" y="4"/>
                  </a:lnTo>
                  <a:lnTo>
                    <a:pt x="80" y="10"/>
                  </a:lnTo>
                  <a:lnTo>
                    <a:pt x="86" y="18"/>
                  </a:lnTo>
                  <a:lnTo>
                    <a:pt x="92" y="26"/>
                  </a:lnTo>
                  <a:lnTo>
                    <a:pt x="96" y="36"/>
                  </a:lnTo>
                  <a:lnTo>
                    <a:pt x="98" y="46"/>
                  </a:lnTo>
                  <a:lnTo>
                    <a:pt x="100" y="58"/>
                  </a:lnTo>
                  <a:lnTo>
                    <a:pt x="100" y="66"/>
                  </a:lnTo>
                  <a:lnTo>
                    <a:pt x="22" y="66"/>
                  </a:lnTo>
                  <a:lnTo>
                    <a:pt x="26" y="76"/>
                  </a:lnTo>
                  <a:lnTo>
                    <a:pt x="34" y="86"/>
                  </a:lnTo>
                  <a:lnTo>
                    <a:pt x="42" y="90"/>
                  </a:lnTo>
                  <a:lnTo>
                    <a:pt x="52" y="92"/>
                  </a:lnTo>
                  <a:lnTo>
                    <a:pt x="60" y="92"/>
                  </a:lnTo>
                  <a:lnTo>
                    <a:pt x="68" y="90"/>
                  </a:lnTo>
                  <a:lnTo>
                    <a:pt x="74" y="86"/>
                  </a:lnTo>
                  <a:lnTo>
                    <a:pt x="80" y="80"/>
                  </a:lnTo>
                  <a:lnTo>
                    <a:pt x="94" y="92"/>
                  </a:lnTo>
                  <a:lnTo>
                    <a:pt x="86" y="100"/>
                  </a:lnTo>
                  <a:lnTo>
                    <a:pt x="76" y="108"/>
                  </a:lnTo>
                  <a:lnTo>
                    <a:pt x="66" y="112"/>
                  </a:lnTo>
                  <a:lnTo>
                    <a:pt x="52" y="112"/>
                  </a:lnTo>
                  <a:lnTo>
                    <a:pt x="42" y="112"/>
                  </a:lnTo>
                  <a:lnTo>
                    <a:pt x="32" y="108"/>
                  </a:lnTo>
                  <a:lnTo>
                    <a:pt x="22" y="104"/>
                  </a:lnTo>
                  <a:lnTo>
                    <a:pt x="14" y="98"/>
                  </a:lnTo>
                  <a:lnTo>
                    <a:pt x="8" y="90"/>
                  </a:lnTo>
                  <a:lnTo>
                    <a:pt x="4" y="80"/>
                  </a:lnTo>
                  <a:lnTo>
                    <a:pt x="0" y="68"/>
                  </a:lnTo>
                  <a:lnTo>
                    <a:pt x="0" y="56"/>
                  </a:lnTo>
                  <a:close/>
                  <a:moveTo>
                    <a:pt x="76" y="48"/>
                  </a:moveTo>
                  <a:lnTo>
                    <a:pt x="76" y="48"/>
                  </a:lnTo>
                  <a:lnTo>
                    <a:pt x="74" y="38"/>
                  </a:lnTo>
                  <a:lnTo>
                    <a:pt x="68" y="28"/>
                  </a:lnTo>
                  <a:lnTo>
                    <a:pt x="60" y="22"/>
                  </a:lnTo>
                  <a:lnTo>
                    <a:pt x="56" y="22"/>
                  </a:lnTo>
                  <a:lnTo>
                    <a:pt x="50" y="20"/>
                  </a:lnTo>
                  <a:lnTo>
                    <a:pt x="40" y="22"/>
                  </a:lnTo>
                  <a:lnTo>
                    <a:pt x="32" y="28"/>
                  </a:lnTo>
                  <a:lnTo>
                    <a:pt x="26" y="38"/>
                  </a:lnTo>
                  <a:lnTo>
                    <a:pt x="22" y="48"/>
                  </a:lnTo>
                  <a:lnTo>
                    <a:pt x="76" y="48"/>
                  </a:lnTo>
                  <a:close/>
                </a:path>
              </a:pathLst>
            </a:custGeom>
            <a:solidFill>
              <a:schemeClr val="bg1"/>
            </a:solidFill>
            <a:ln w="34925">
              <a:noFill/>
              <a:round/>
              <a:headEnd/>
              <a:tailEnd/>
            </a:ln>
          </p:spPr>
          <p:txBody>
            <a:bodyPr/>
            <a:lstStyle/>
            <a:p>
              <a:pPr>
                <a:buFont typeface="Arial" charset="0"/>
                <a:buNone/>
                <a:defRPr/>
              </a:pPr>
              <a:endParaRPr lang="en-US"/>
            </a:p>
          </p:txBody>
        </p:sp>
        <p:sp>
          <p:nvSpPr>
            <p:cNvPr id="27" name="Freeform 28"/>
            <p:cNvSpPr>
              <a:spLocks/>
            </p:cNvSpPr>
            <p:nvPr/>
          </p:nvSpPr>
          <p:spPr bwMode="white">
            <a:xfrm>
              <a:off x="6796053" y="2228662"/>
              <a:ext cx="182877" cy="193812"/>
            </a:xfrm>
            <a:custGeom>
              <a:avLst/>
              <a:gdLst>
                <a:gd name="T0" fmla="*/ 0 w 92"/>
                <a:gd name="T1" fmla="*/ 2147483647 h 110"/>
                <a:gd name="T2" fmla="*/ 2147483647 w 92"/>
                <a:gd name="T3" fmla="*/ 2147483647 h 110"/>
                <a:gd name="T4" fmla="*/ 2147483647 w 92"/>
                <a:gd name="T5" fmla="*/ 2147483647 h 110"/>
                <a:gd name="T6" fmla="*/ 2147483647 w 92"/>
                <a:gd name="T7" fmla="*/ 2147483647 h 110"/>
                <a:gd name="T8" fmla="*/ 2147483647 w 92"/>
                <a:gd name="T9" fmla="*/ 2147483647 h 110"/>
                <a:gd name="T10" fmla="*/ 2147483647 w 92"/>
                <a:gd name="T11" fmla="*/ 2147483647 h 110"/>
                <a:gd name="T12" fmla="*/ 2147483647 w 92"/>
                <a:gd name="T13" fmla="*/ 2147483647 h 110"/>
                <a:gd name="T14" fmla="*/ 2147483647 w 92"/>
                <a:gd name="T15" fmla="*/ 0 h 110"/>
                <a:gd name="T16" fmla="*/ 2147483647 w 92"/>
                <a:gd name="T17" fmla="*/ 0 h 110"/>
                <a:gd name="T18" fmla="*/ 2147483647 w 92"/>
                <a:gd name="T19" fmla="*/ 2147483647 h 110"/>
                <a:gd name="T20" fmla="*/ 2147483647 w 92"/>
                <a:gd name="T21" fmla="*/ 2147483647 h 110"/>
                <a:gd name="T22" fmla="*/ 2147483647 w 92"/>
                <a:gd name="T23" fmla="*/ 2147483647 h 110"/>
                <a:gd name="T24" fmla="*/ 2147483647 w 92"/>
                <a:gd name="T25" fmla="*/ 2147483647 h 110"/>
                <a:gd name="T26" fmla="*/ 2147483647 w 92"/>
                <a:gd name="T27" fmla="*/ 2147483647 h 110"/>
                <a:gd name="T28" fmla="*/ 2147483647 w 92"/>
                <a:gd name="T29" fmla="*/ 2147483647 h 110"/>
                <a:gd name="T30" fmla="*/ 2147483647 w 92"/>
                <a:gd name="T31" fmla="*/ 2147483647 h 110"/>
                <a:gd name="T32" fmla="*/ 2147483647 w 92"/>
                <a:gd name="T33" fmla="*/ 2147483647 h 110"/>
                <a:gd name="T34" fmla="*/ 2147483647 w 92"/>
                <a:gd name="T35" fmla="*/ 2147483647 h 110"/>
                <a:gd name="T36" fmla="*/ 2147483647 w 92"/>
                <a:gd name="T37" fmla="*/ 2147483647 h 110"/>
                <a:gd name="T38" fmla="*/ 2147483647 w 92"/>
                <a:gd name="T39" fmla="*/ 2147483647 h 110"/>
                <a:gd name="T40" fmla="*/ 2147483647 w 92"/>
                <a:gd name="T41" fmla="*/ 2147483647 h 110"/>
                <a:gd name="T42" fmla="*/ 2147483647 w 92"/>
                <a:gd name="T43" fmla="*/ 2147483647 h 110"/>
                <a:gd name="T44" fmla="*/ 2147483647 w 92"/>
                <a:gd name="T45" fmla="*/ 2147483647 h 110"/>
                <a:gd name="T46" fmla="*/ 2147483647 w 92"/>
                <a:gd name="T47" fmla="*/ 2147483647 h 110"/>
                <a:gd name="T48" fmla="*/ 2147483647 w 92"/>
                <a:gd name="T49" fmla="*/ 2147483647 h 110"/>
                <a:gd name="T50" fmla="*/ 2147483647 w 92"/>
                <a:gd name="T51" fmla="*/ 2147483647 h 110"/>
                <a:gd name="T52" fmla="*/ 2147483647 w 92"/>
                <a:gd name="T53" fmla="*/ 2147483647 h 110"/>
                <a:gd name="T54" fmla="*/ 2147483647 w 92"/>
                <a:gd name="T55" fmla="*/ 2147483647 h 110"/>
                <a:gd name="T56" fmla="*/ 2147483647 w 92"/>
                <a:gd name="T57" fmla="*/ 2147483647 h 110"/>
                <a:gd name="T58" fmla="*/ 2147483647 w 92"/>
                <a:gd name="T59" fmla="*/ 2147483647 h 110"/>
                <a:gd name="T60" fmla="*/ 2147483647 w 92"/>
                <a:gd name="T61" fmla="*/ 2147483647 h 110"/>
                <a:gd name="T62" fmla="*/ 0 w 92"/>
                <a:gd name="T63" fmla="*/ 2147483647 h 110"/>
                <a:gd name="T64" fmla="*/ 0 w 92"/>
                <a:gd name="T65" fmla="*/ 2147483647 h 1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110"/>
                <a:gd name="T101" fmla="*/ 92 w 92"/>
                <a:gd name="T102" fmla="*/ 110 h 1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110">
                  <a:moveTo>
                    <a:pt x="0" y="2"/>
                  </a:moveTo>
                  <a:lnTo>
                    <a:pt x="24" y="2"/>
                  </a:lnTo>
                  <a:lnTo>
                    <a:pt x="24" y="20"/>
                  </a:lnTo>
                  <a:lnTo>
                    <a:pt x="28" y="12"/>
                  </a:lnTo>
                  <a:lnTo>
                    <a:pt x="36" y="6"/>
                  </a:lnTo>
                  <a:lnTo>
                    <a:pt x="44" y="2"/>
                  </a:lnTo>
                  <a:lnTo>
                    <a:pt x="56" y="0"/>
                  </a:lnTo>
                  <a:lnTo>
                    <a:pt x="64" y="2"/>
                  </a:lnTo>
                  <a:lnTo>
                    <a:pt x="70" y="4"/>
                  </a:lnTo>
                  <a:lnTo>
                    <a:pt x="78" y="6"/>
                  </a:lnTo>
                  <a:lnTo>
                    <a:pt x="82" y="12"/>
                  </a:lnTo>
                  <a:lnTo>
                    <a:pt x="86" y="18"/>
                  </a:lnTo>
                  <a:lnTo>
                    <a:pt x="90" y="24"/>
                  </a:lnTo>
                  <a:lnTo>
                    <a:pt x="92" y="32"/>
                  </a:lnTo>
                  <a:lnTo>
                    <a:pt x="92" y="42"/>
                  </a:lnTo>
                  <a:lnTo>
                    <a:pt x="92" y="110"/>
                  </a:lnTo>
                  <a:lnTo>
                    <a:pt x="68" y="110"/>
                  </a:lnTo>
                  <a:lnTo>
                    <a:pt x="68" y="50"/>
                  </a:lnTo>
                  <a:lnTo>
                    <a:pt x="66" y="38"/>
                  </a:lnTo>
                  <a:lnTo>
                    <a:pt x="62" y="30"/>
                  </a:lnTo>
                  <a:lnTo>
                    <a:pt x="56" y="24"/>
                  </a:lnTo>
                  <a:lnTo>
                    <a:pt x="46" y="22"/>
                  </a:lnTo>
                  <a:lnTo>
                    <a:pt x="36" y="24"/>
                  </a:lnTo>
                  <a:lnTo>
                    <a:pt x="30" y="30"/>
                  </a:lnTo>
                  <a:lnTo>
                    <a:pt x="24" y="38"/>
                  </a:lnTo>
                  <a:lnTo>
                    <a:pt x="24" y="50"/>
                  </a:lnTo>
                  <a:lnTo>
                    <a:pt x="24" y="110"/>
                  </a:lnTo>
                  <a:lnTo>
                    <a:pt x="0" y="110"/>
                  </a:lnTo>
                  <a:lnTo>
                    <a:pt x="0" y="2"/>
                  </a:lnTo>
                  <a:close/>
                </a:path>
              </a:pathLst>
            </a:custGeom>
            <a:solidFill>
              <a:schemeClr val="bg1"/>
            </a:solidFill>
            <a:ln w="34925">
              <a:noFill/>
              <a:round/>
              <a:headEnd/>
              <a:tailEnd/>
            </a:ln>
          </p:spPr>
          <p:txBody>
            <a:bodyPr/>
            <a:lstStyle/>
            <a:p>
              <a:pPr>
                <a:buFont typeface="Arial" charset="0"/>
                <a:buNone/>
                <a:defRPr/>
              </a:pPr>
              <a:endParaRPr lang="en-US"/>
            </a:p>
          </p:txBody>
        </p:sp>
        <p:sp>
          <p:nvSpPr>
            <p:cNvPr id="28" name="Freeform 29"/>
            <p:cNvSpPr>
              <a:spLocks/>
            </p:cNvSpPr>
            <p:nvPr/>
          </p:nvSpPr>
          <p:spPr bwMode="white">
            <a:xfrm>
              <a:off x="7025010" y="2228662"/>
              <a:ext cx="185758" cy="196561"/>
            </a:xfrm>
            <a:custGeom>
              <a:avLst/>
              <a:gdLst>
                <a:gd name="T0" fmla="*/ 0 w 94"/>
                <a:gd name="T1" fmla="*/ 2147483647 h 112"/>
                <a:gd name="T2" fmla="*/ 0 w 94"/>
                <a:gd name="T3" fmla="*/ 2147483647 h 112"/>
                <a:gd name="T4" fmla="*/ 0 w 94"/>
                <a:gd name="T5" fmla="*/ 2147483647 h 112"/>
                <a:gd name="T6" fmla="*/ 0 w 94"/>
                <a:gd name="T7" fmla="*/ 2147483647 h 112"/>
                <a:gd name="T8" fmla="*/ 2147483647 w 94"/>
                <a:gd name="T9" fmla="*/ 2147483647 h 112"/>
                <a:gd name="T10" fmla="*/ 2147483647 w 94"/>
                <a:gd name="T11" fmla="*/ 2147483647 h 112"/>
                <a:gd name="T12" fmla="*/ 2147483647 w 94"/>
                <a:gd name="T13" fmla="*/ 2147483647 h 112"/>
                <a:gd name="T14" fmla="*/ 2147483647 w 94"/>
                <a:gd name="T15" fmla="*/ 2147483647 h 112"/>
                <a:gd name="T16" fmla="*/ 2147483647 w 94"/>
                <a:gd name="T17" fmla="*/ 2147483647 h 112"/>
                <a:gd name="T18" fmla="*/ 2147483647 w 94"/>
                <a:gd name="T19" fmla="*/ 2147483647 h 112"/>
                <a:gd name="T20" fmla="*/ 2147483647 w 94"/>
                <a:gd name="T21" fmla="*/ 0 h 112"/>
                <a:gd name="T22" fmla="*/ 2147483647 w 94"/>
                <a:gd name="T23" fmla="*/ 0 h 112"/>
                <a:gd name="T24" fmla="*/ 2147483647 w 94"/>
                <a:gd name="T25" fmla="*/ 2147483647 h 112"/>
                <a:gd name="T26" fmla="*/ 2147483647 w 94"/>
                <a:gd name="T27" fmla="*/ 2147483647 h 112"/>
                <a:gd name="T28" fmla="*/ 2147483647 w 94"/>
                <a:gd name="T29" fmla="*/ 2147483647 h 112"/>
                <a:gd name="T30" fmla="*/ 2147483647 w 94"/>
                <a:gd name="T31" fmla="*/ 2147483647 h 112"/>
                <a:gd name="T32" fmla="*/ 2147483647 w 94"/>
                <a:gd name="T33" fmla="*/ 2147483647 h 112"/>
                <a:gd name="T34" fmla="*/ 2147483647 w 94"/>
                <a:gd name="T35" fmla="*/ 2147483647 h 112"/>
                <a:gd name="T36" fmla="*/ 2147483647 w 94"/>
                <a:gd name="T37" fmla="*/ 2147483647 h 112"/>
                <a:gd name="T38" fmla="*/ 2147483647 w 94"/>
                <a:gd name="T39" fmla="*/ 2147483647 h 112"/>
                <a:gd name="T40" fmla="*/ 2147483647 w 94"/>
                <a:gd name="T41" fmla="*/ 2147483647 h 112"/>
                <a:gd name="T42" fmla="*/ 2147483647 w 94"/>
                <a:gd name="T43" fmla="*/ 2147483647 h 112"/>
                <a:gd name="T44" fmla="*/ 2147483647 w 94"/>
                <a:gd name="T45" fmla="*/ 2147483647 h 112"/>
                <a:gd name="T46" fmla="*/ 2147483647 w 94"/>
                <a:gd name="T47" fmla="*/ 2147483647 h 112"/>
                <a:gd name="T48" fmla="*/ 2147483647 w 94"/>
                <a:gd name="T49" fmla="*/ 2147483647 h 112"/>
                <a:gd name="T50" fmla="*/ 2147483647 w 94"/>
                <a:gd name="T51" fmla="*/ 2147483647 h 112"/>
                <a:gd name="T52" fmla="*/ 2147483647 w 94"/>
                <a:gd name="T53" fmla="*/ 2147483647 h 112"/>
                <a:gd name="T54" fmla="*/ 2147483647 w 94"/>
                <a:gd name="T55" fmla="*/ 2147483647 h 112"/>
                <a:gd name="T56" fmla="*/ 2147483647 w 94"/>
                <a:gd name="T57" fmla="*/ 2147483647 h 112"/>
                <a:gd name="T58" fmla="*/ 2147483647 w 94"/>
                <a:gd name="T59" fmla="*/ 2147483647 h 112"/>
                <a:gd name="T60" fmla="*/ 2147483647 w 94"/>
                <a:gd name="T61" fmla="*/ 2147483647 h 112"/>
                <a:gd name="T62" fmla="*/ 2147483647 w 94"/>
                <a:gd name="T63" fmla="*/ 2147483647 h 112"/>
                <a:gd name="T64" fmla="*/ 2147483647 w 94"/>
                <a:gd name="T65" fmla="*/ 2147483647 h 112"/>
                <a:gd name="T66" fmla="*/ 2147483647 w 94"/>
                <a:gd name="T67" fmla="*/ 2147483647 h 112"/>
                <a:gd name="T68" fmla="*/ 2147483647 w 94"/>
                <a:gd name="T69" fmla="*/ 2147483647 h 112"/>
                <a:gd name="T70" fmla="*/ 2147483647 w 94"/>
                <a:gd name="T71" fmla="*/ 2147483647 h 112"/>
                <a:gd name="T72" fmla="*/ 2147483647 w 94"/>
                <a:gd name="T73" fmla="*/ 2147483647 h 112"/>
                <a:gd name="T74" fmla="*/ 2147483647 w 94"/>
                <a:gd name="T75" fmla="*/ 2147483647 h 112"/>
                <a:gd name="T76" fmla="*/ 2147483647 w 94"/>
                <a:gd name="T77" fmla="*/ 2147483647 h 112"/>
                <a:gd name="T78" fmla="*/ 2147483647 w 94"/>
                <a:gd name="T79" fmla="*/ 2147483647 h 112"/>
                <a:gd name="T80" fmla="*/ 2147483647 w 94"/>
                <a:gd name="T81" fmla="*/ 2147483647 h 112"/>
                <a:gd name="T82" fmla="*/ 2147483647 w 94"/>
                <a:gd name="T83" fmla="*/ 2147483647 h 112"/>
                <a:gd name="T84" fmla="*/ 2147483647 w 94"/>
                <a:gd name="T85" fmla="*/ 2147483647 h 112"/>
                <a:gd name="T86" fmla="*/ 2147483647 w 94"/>
                <a:gd name="T87" fmla="*/ 2147483647 h 112"/>
                <a:gd name="T88" fmla="*/ 2147483647 w 94"/>
                <a:gd name="T89" fmla="*/ 2147483647 h 112"/>
                <a:gd name="T90" fmla="*/ 2147483647 w 94"/>
                <a:gd name="T91" fmla="*/ 2147483647 h 112"/>
                <a:gd name="T92" fmla="*/ 2147483647 w 94"/>
                <a:gd name="T93" fmla="*/ 2147483647 h 112"/>
                <a:gd name="T94" fmla="*/ 2147483647 w 94"/>
                <a:gd name="T95" fmla="*/ 2147483647 h 112"/>
                <a:gd name="T96" fmla="*/ 2147483647 w 94"/>
                <a:gd name="T97" fmla="*/ 2147483647 h 112"/>
                <a:gd name="T98" fmla="*/ 2147483647 w 94"/>
                <a:gd name="T99" fmla="*/ 2147483647 h 112"/>
                <a:gd name="T100" fmla="*/ 2147483647 w 94"/>
                <a:gd name="T101" fmla="*/ 2147483647 h 112"/>
                <a:gd name="T102" fmla="*/ 2147483647 w 94"/>
                <a:gd name="T103" fmla="*/ 2147483647 h 112"/>
                <a:gd name="T104" fmla="*/ 2147483647 w 94"/>
                <a:gd name="T105" fmla="*/ 2147483647 h 112"/>
                <a:gd name="T106" fmla="*/ 2147483647 w 94"/>
                <a:gd name="T107" fmla="*/ 2147483647 h 112"/>
                <a:gd name="T108" fmla="*/ 2147483647 w 94"/>
                <a:gd name="T109" fmla="*/ 2147483647 h 112"/>
                <a:gd name="T110" fmla="*/ 0 w 94"/>
                <a:gd name="T111" fmla="*/ 2147483647 h 112"/>
                <a:gd name="T112" fmla="*/ 0 w 94"/>
                <a:gd name="T113" fmla="*/ 2147483647 h 112"/>
                <a:gd name="T114" fmla="*/ 0 w 94"/>
                <a:gd name="T115" fmla="*/ 2147483647 h 11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4"/>
                <a:gd name="T175" fmla="*/ 0 h 112"/>
                <a:gd name="T176" fmla="*/ 94 w 94"/>
                <a:gd name="T177" fmla="*/ 112 h 11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4" h="112">
                  <a:moveTo>
                    <a:pt x="0" y="58"/>
                  </a:moveTo>
                  <a:lnTo>
                    <a:pt x="0" y="56"/>
                  </a:lnTo>
                  <a:lnTo>
                    <a:pt x="0" y="46"/>
                  </a:lnTo>
                  <a:lnTo>
                    <a:pt x="4" y="34"/>
                  </a:lnTo>
                  <a:lnTo>
                    <a:pt x="8" y="26"/>
                  </a:lnTo>
                  <a:lnTo>
                    <a:pt x="14" y="16"/>
                  </a:lnTo>
                  <a:lnTo>
                    <a:pt x="22" y="10"/>
                  </a:lnTo>
                  <a:lnTo>
                    <a:pt x="32" y="4"/>
                  </a:lnTo>
                  <a:lnTo>
                    <a:pt x="42" y="2"/>
                  </a:lnTo>
                  <a:lnTo>
                    <a:pt x="52" y="0"/>
                  </a:lnTo>
                  <a:lnTo>
                    <a:pt x="66" y="2"/>
                  </a:lnTo>
                  <a:lnTo>
                    <a:pt x="78" y="6"/>
                  </a:lnTo>
                  <a:lnTo>
                    <a:pt x="86" y="12"/>
                  </a:lnTo>
                  <a:lnTo>
                    <a:pt x="94" y="18"/>
                  </a:lnTo>
                  <a:lnTo>
                    <a:pt x="80" y="36"/>
                  </a:lnTo>
                  <a:lnTo>
                    <a:pt x="74" y="30"/>
                  </a:lnTo>
                  <a:lnTo>
                    <a:pt x="68" y="26"/>
                  </a:lnTo>
                  <a:lnTo>
                    <a:pt x="60" y="22"/>
                  </a:lnTo>
                  <a:lnTo>
                    <a:pt x="52" y="22"/>
                  </a:lnTo>
                  <a:lnTo>
                    <a:pt x="46" y="22"/>
                  </a:lnTo>
                  <a:lnTo>
                    <a:pt x="40" y="24"/>
                  </a:lnTo>
                  <a:lnTo>
                    <a:pt x="36" y="28"/>
                  </a:lnTo>
                  <a:lnTo>
                    <a:pt x="32" y="32"/>
                  </a:lnTo>
                  <a:lnTo>
                    <a:pt x="26" y="42"/>
                  </a:lnTo>
                  <a:lnTo>
                    <a:pt x="22" y="56"/>
                  </a:lnTo>
                  <a:lnTo>
                    <a:pt x="26" y="70"/>
                  </a:lnTo>
                  <a:lnTo>
                    <a:pt x="32" y="82"/>
                  </a:lnTo>
                  <a:lnTo>
                    <a:pt x="36" y="86"/>
                  </a:lnTo>
                  <a:lnTo>
                    <a:pt x="42" y="88"/>
                  </a:lnTo>
                  <a:lnTo>
                    <a:pt x="48" y="90"/>
                  </a:lnTo>
                  <a:lnTo>
                    <a:pt x="54" y="92"/>
                  </a:lnTo>
                  <a:lnTo>
                    <a:pt x="62" y="90"/>
                  </a:lnTo>
                  <a:lnTo>
                    <a:pt x="68" y="88"/>
                  </a:lnTo>
                  <a:lnTo>
                    <a:pt x="74" y="84"/>
                  </a:lnTo>
                  <a:lnTo>
                    <a:pt x="80" y="78"/>
                  </a:lnTo>
                  <a:lnTo>
                    <a:pt x="94" y="92"/>
                  </a:lnTo>
                  <a:lnTo>
                    <a:pt x="86" y="100"/>
                  </a:lnTo>
                  <a:lnTo>
                    <a:pt x="78" y="108"/>
                  </a:lnTo>
                  <a:lnTo>
                    <a:pt x="66" y="112"/>
                  </a:lnTo>
                  <a:lnTo>
                    <a:pt x="52" y="112"/>
                  </a:lnTo>
                  <a:lnTo>
                    <a:pt x="42" y="112"/>
                  </a:lnTo>
                  <a:lnTo>
                    <a:pt x="32" y="108"/>
                  </a:lnTo>
                  <a:lnTo>
                    <a:pt x="22" y="104"/>
                  </a:lnTo>
                  <a:lnTo>
                    <a:pt x="14" y="96"/>
                  </a:lnTo>
                  <a:lnTo>
                    <a:pt x="8" y="88"/>
                  </a:lnTo>
                  <a:lnTo>
                    <a:pt x="4" y="78"/>
                  </a:lnTo>
                  <a:lnTo>
                    <a:pt x="0" y="68"/>
                  </a:lnTo>
                  <a:lnTo>
                    <a:pt x="0" y="58"/>
                  </a:lnTo>
                  <a:close/>
                </a:path>
              </a:pathLst>
            </a:custGeom>
            <a:solidFill>
              <a:schemeClr val="bg1"/>
            </a:solidFill>
            <a:ln w="34925">
              <a:noFill/>
              <a:round/>
              <a:headEnd/>
              <a:tailEnd/>
            </a:ln>
          </p:spPr>
          <p:txBody>
            <a:bodyPr/>
            <a:lstStyle/>
            <a:p>
              <a:pPr>
                <a:buFont typeface="Arial" charset="0"/>
                <a:buNone/>
                <a:defRPr/>
              </a:pPr>
              <a:endParaRPr lang="en-US"/>
            </a:p>
          </p:txBody>
        </p:sp>
        <p:sp>
          <p:nvSpPr>
            <p:cNvPr id="29" name="Freeform 30"/>
            <p:cNvSpPr>
              <a:spLocks noEditPoints="1"/>
            </p:cNvSpPr>
            <p:nvPr/>
          </p:nvSpPr>
          <p:spPr bwMode="white">
            <a:xfrm>
              <a:off x="7238127" y="2228662"/>
              <a:ext cx="197278" cy="196561"/>
            </a:xfrm>
            <a:custGeom>
              <a:avLst/>
              <a:gdLst>
                <a:gd name="T0" fmla="*/ 0 w 100"/>
                <a:gd name="T1" fmla="*/ 2147483647 h 112"/>
                <a:gd name="T2" fmla="*/ 0 w 100"/>
                <a:gd name="T3" fmla="*/ 2147483647 h 112"/>
                <a:gd name="T4" fmla="*/ 0 w 100"/>
                <a:gd name="T5" fmla="*/ 2147483647 h 112"/>
                <a:gd name="T6" fmla="*/ 0 w 100"/>
                <a:gd name="T7" fmla="*/ 2147483647 h 112"/>
                <a:gd name="T8" fmla="*/ 2147483647 w 100"/>
                <a:gd name="T9" fmla="*/ 2147483647 h 112"/>
                <a:gd name="T10" fmla="*/ 2147483647 w 100"/>
                <a:gd name="T11" fmla="*/ 2147483647 h 112"/>
                <a:gd name="T12" fmla="*/ 2147483647 w 100"/>
                <a:gd name="T13" fmla="*/ 2147483647 h 112"/>
                <a:gd name="T14" fmla="*/ 2147483647 w 100"/>
                <a:gd name="T15" fmla="*/ 2147483647 h 112"/>
                <a:gd name="T16" fmla="*/ 2147483647 w 100"/>
                <a:gd name="T17" fmla="*/ 2147483647 h 112"/>
                <a:gd name="T18" fmla="*/ 2147483647 w 100"/>
                <a:gd name="T19" fmla="*/ 2147483647 h 112"/>
                <a:gd name="T20" fmla="*/ 2147483647 w 100"/>
                <a:gd name="T21" fmla="*/ 0 h 112"/>
                <a:gd name="T22" fmla="*/ 2147483647 w 100"/>
                <a:gd name="T23" fmla="*/ 0 h 112"/>
                <a:gd name="T24" fmla="*/ 2147483647 w 100"/>
                <a:gd name="T25" fmla="*/ 2147483647 h 112"/>
                <a:gd name="T26" fmla="*/ 2147483647 w 100"/>
                <a:gd name="T27" fmla="*/ 2147483647 h 112"/>
                <a:gd name="T28" fmla="*/ 2147483647 w 100"/>
                <a:gd name="T29" fmla="*/ 2147483647 h 112"/>
                <a:gd name="T30" fmla="*/ 2147483647 w 100"/>
                <a:gd name="T31" fmla="*/ 2147483647 h 112"/>
                <a:gd name="T32" fmla="*/ 2147483647 w 100"/>
                <a:gd name="T33" fmla="*/ 2147483647 h 112"/>
                <a:gd name="T34" fmla="*/ 2147483647 w 100"/>
                <a:gd name="T35" fmla="*/ 2147483647 h 112"/>
                <a:gd name="T36" fmla="*/ 2147483647 w 100"/>
                <a:gd name="T37" fmla="*/ 2147483647 h 112"/>
                <a:gd name="T38" fmla="*/ 2147483647 w 100"/>
                <a:gd name="T39" fmla="*/ 2147483647 h 112"/>
                <a:gd name="T40" fmla="*/ 2147483647 w 100"/>
                <a:gd name="T41" fmla="*/ 2147483647 h 112"/>
                <a:gd name="T42" fmla="*/ 2147483647 w 100"/>
                <a:gd name="T43" fmla="*/ 2147483647 h 112"/>
                <a:gd name="T44" fmla="*/ 2147483647 w 100"/>
                <a:gd name="T45" fmla="*/ 2147483647 h 112"/>
                <a:gd name="T46" fmla="*/ 2147483647 w 100"/>
                <a:gd name="T47" fmla="*/ 2147483647 h 112"/>
                <a:gd name="T48" fmla="*/ 2147483647 w 100"/>
                <a:gd name="T49" fmla="*/ 2147483647 h 112"/>
                <a:gd name="T50" fmla="*/ 2147483647 w 100"/>
                <a:gd name="T51" fmla="*/ 2147483647 h 112"/>
                <a:gd name="T52" fmla="*/ 2147483647 w 100"/>
                <a:gd name="T53" fmla="*/ 2147483647 h 112"/>
                <a:gd name="T54" fmla="*/ 2147483647 w 100"/>
                <a:gd name="T55" fmla="*/ 2147483647 h 112"/>
                <a:gd name="T56" fmla="*/ 2147483647 w 100"/>
                <a:gd name="T57" fmla="*/ 2147483647 h 112"/>
                <a:gd name="T58" fmla="*/ 2147483647 w 100"/>
                <a:gd name="T59" fmla="*/ 2147483647 h 112"/>
                <a:gd name="T60" fmla="*/ 2147483647 w 100"/>
                <a:gd name="T61" fmla="*/ 2147483647 h 112"/>
                <a:gd name="T62" fmla="*/ 2147483647 w 100"/>
                <a:gd name="T63" fmla="*/ 2147483647 h 112"/>
                <a:gd name="T64" fmla="*/ 2147483647 w 100"/>
                <a:gd name="T65" fmla="*/ 2147483647 h 112"/>
                <a:gd name="T66" fmla="*/ 2147483647 w 100"/>
                <a:gd name="T67" fmla="*/ 2147483647 h 112"/>
                <a:gd name="T68" fmla="*/ 2147483647 w 100"/>
                <a:gd name="T69" fmla="*/ 2147483647 h 112"/>
                <a:gd name="T70" fmla="*/ 2147483647 w 100"/>
                <a:gd name="T71" fmla="*/ 2147483647 h 112"/>
                <a:gd name="T72" fmla="*/ 2147483647 w 100"/>
                <a:gd name="T73" fmla="*/ 2147483647 h 112"/>
                <a:gd name="T74" fmla="*/ 2147483647 w 100"/>
                <a:gd name="T75" fmla="*/ 2147483647 h 112"/>
                <a:gd name="T76" fmla="*/ 2147483647 w 100"/>
                <a:gd name="T77" fmla="*/ 2147483647 h 112"/>
                <a:gd name="T78" fmla="*/ 2147483647 w 100"/>
                <a:gd name="T79" fmla="*/ 2147483647 h 112"/>
                <a:gd name="T80" fmla="*/ 2147483647 w 100"/>
                <a:gd name="T81" fmla="*/ 2147483647 h 112"/>
                <a:gd name="T82" fmla="*/ 2147483647 w 100"/>
                <a:gd name="T83" fmla="*/ 2147483647 h 112"/>
                <a:gd name="T84" fmla="*/ 2147483647 w 100"/>
                <a:gd name="T85" fmla="*/ 2147483647 h 112"/>
                <a:gd name="T86" fmla="*/ 2147483647 w 100"/>
                <a:gd name="T87" fmla="*/ 2147483647 h 112"/>
                <a:gd name="T88" fmla="*/ 2147483647 w 100"/>
                <a:gd name="T89" fmla="*/ 2147483647 h 112"/>
                <a:gd name="T90" fmla="*/ 2147483647 w 100"/>
                <a:gd name="T91" fmla="*/ 2147483647 h 112"/>
                <a:gd name="T92" fmla="*/ 2147483647 w 100"/>
                <a:gd name="T93" fmla="*/ 2147483647 h 112"/>
                <a:gd name="T94" fmla="*/ 0 w 100"/>
                <a:gd name="T95" fmla="*/ 2147483647 h 112"/>
                <a:gd name="T96" fmla="*/ 0 w 100"/>
                <a:gd name="T97" fmla="*/ 2147483647 h 112"/>
                <a:gd name="T98" fmla="*/ 2147483647 w 100"/>
                <a:gd name="T99" fmla="*/ 2147483647 h 112"/>
                <a:gd name="T100" fmla="*/ 2147483647 w 100"/>
                <a:gd name="T101" fmla="*/ 2147483647 h 112"/>
                <a:gd name="T102" fmla="*/ 2147483647 w 100"/>
                <a:gd name="T103" fmla="*/ 2147483647 h 112"/>
                <a:gd name="T104" fmla="*/ 2147483647 w 100"/>
                <a:gd name="T105" fmla="*/ 2147483647 h 112"/>
                <a:gd name="T106" fmla="*/ 2147483647 w 100"/>
                <a:gd name="T107" fmla="*/ 2147483647 h 112"/>
                <a:gd name="T108" fmla="*/ 2147483647 w 100"/>
                <a:gd name="T109" fmla="*/ 2147483647 h 112"/>
                <a:gd name="T110" fmla="*/ 2147483647 w 100"/>
                <a:gd name="T111" fmla="*/ 2147483647 h 112"/>
                <a:gd name="T112" fmla="*/ 2147483647 w 100"/>
                <a:gd name="T113" fmla="*/ 2147483647 h 112"/>
                <a:gd name="T114" fmla="*/ 2147483647 w 100"/>
                <a:gd name="T115" fmla="*/ 2147483647 h 112"/>
                <a:gd name="T116" fmla="*/ 2147483647 w 100"/>
                <a:gd name="T117" fmla="*/ 2147483647 h 112"/>
                <a:gd name="T118" fmla="*/ 2147483647 w 100"/>
                <a:gd name="T119" fmla="*/ 2147483647 h 112"/>
                <a:gd name="T120" fmla="*/ 2147483647 w 100"/>
                <a:gd name="T121" fmla="*/ 2147483647 h 112"/>
                <a:gd name="T122" fmla="*/ 2147483647 w 100"/>
                <a:gd name="T123" fmla="*/ 2147483647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
                <a:gd name="T187" fmla="*/ 0 h 112"/>
                <a:gd name="T188" fmla="*/ 100 w 100"/>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 h="112">
                  <a:moveTo>
                    <a:pt x="0" y="56"/>
                  </a:moveTo>
                  <a:lnTo>
                    <a:pt x="0" y="56"/>
                  </a:lnTo>
                  <a:lnTo>
                    <a:pt x="0" y="46"/>
                  </a:lnTo>
                  <a:lnTo>
                    <a:pt x="4" y="34"/>
                  </a:lnTo>
                  <a:lnTo>
                    <a:pt x="8" y="26"/>
                  </a:lnTo>
                  <a:lnTo>
                    <a:pt x="14" y="16"/>
                  </a:lnTo>
                  <a:lnTo>
                    <a:pt x="22" y="10"/>
                  </a:lnTo>
                  <a:lnTo>
                    <a:pt x="30" y="4"/>
                  </a:lnTo>
                  <a:lnTo>
                    <a:pt x="40" y="2"/>
                  </a:lnTo>
                  <a:lnTo>
                    <a:pt x="50" y="0"/>
                  </a:lnTo>
                  <a:lnTo>
                    <a:pt x="62" y="2"/>
                  </a:lnTo>
                  <a:lnTo>
                    <a:pt x="72" y="4"/>
                  </a:lnTo>
                  <a:lnTo>
                    <a:pt x="80" y="10"/>
                  </a:lnTo>
                  <a:lnTo>
                    <a:pt x="88" y="18"/>
                  </a:lnTo>
                  <a:lnTo>
                    <a:pt x="94" y="26"/>
                  </a:lnTo>
                  <a:lnTo>
                    <a:pt x="98" y="36"/>
                  </a:lnTo>
                  <a:lnTo>
                    <a:pt x="100" y="46"/>
                  </a:lnTo>
                  <a:lnTo>
                    <a:pt x="100" y="58"/>
                  </a:lnTo>
                  <a:lnTo>
                    <a:pt x="100" y="66"/>
                  </a:lnTo>
                  <a:lnTo>
                    <a:pt x="24" y="66"/>
                  </a:lnTo>
                  <a:lnTo>
                    <a:pt x="28" y="76"/>
                  </a:lnTo>
                  <a:lnTo>
                    <a:pt x="34" y="86"/>
                  </a:lnTo>
                  <a:lnTo>
                    <a:pt x="42" y="90"/>
                  </a:lnTo>
                  <a:lnTo>
                    <a:pt x="54" y="92"/>
                  </a:lnTo>
                  <a:lnTo>
                    <a:pt x="62" y="92"/>
                  </a:lnTo>
                  <a:lnTo>
                    <a:pt x="68" y="90"/>
                  </a:lnTo>
                  <a:lnTo>
                    <a:pt x="76" y="86"/>
                  </a:lnTo>
                  <a:lnTo>
                    <a:pt x="82" y="80"/>
                  </a:lnTo>
                  <a:lnTo>
                    <a:pt x="96" y="92"/>
                  </a:lnTo>
                  <a:lnTo>
                    <a:pt x="88" y="100"/>
                  </a:lnTo>
                  <a:lnTo>
                    <a:pt x="78" y="108"/>
                  </a:lnTo>
                  <a:lnTo>
                    <a:pt x="66" y="112"/>
                  </a:lnTo>
                  <a:lnTo>
                    <a:pt x="54" y="112"/>
                  </a:lnTo>
                  <a:lnTo>
                    <a:pt x="42" y="112"/>
                  </a:lnTo>
                  <a:lnTo>
                    <a:pt x="32" y="108"/>
                  </a:lnTo>
                  <a:lnTo>
                    <a:pt x="24" y="104"/>
                  </a:lnTo>
                  <a:lnTo>
                    <a:pt x="16" y="98"/>
                  </a:lnTo>
                  <a:lnTo>
                    <a:pt x="8" y="90"/>
                  </a:lnTo>
                  <a:lnTo>
                    <a:pt x="4" y="80"/>
                  </a:lnTo>
                  <a:lnTo>
                    <a:pt x="2" y="68"/>
                  </a:lnTo>
                  <a:lnTo>
                    <a:pt x="0" y="56"/>
                  </a:lnTo>
                  <a:close/>
                  <a:moveTo>
                    <a:pt x="76" y="48"/>
                  </a:moveTo>
                  <a:lnTo>
                    <a:pt x="76" y="48"/>
                  </a:lnTo>
                  <a:lnTo>
                    <a:pt x="74" y="38"/>
                  </a:lnTo>
                  <a:lnTo>
                    <a:pt x="68" y="28"/>
                  </a:lnTo>
                  <a:lnTo>
                    <a:pt x="60" y="22"/>
                  </a:lnTo>
                  <a:lnTo>
                    <a:pt x="56" y="22"/>
                  </a:lnTo>
                  <a:lnTo>
                    <a:pt x="50" y="20"/>
                  </a:lnTo>
                  <a:lnTo>
                    <a:pt x="40" y="22"/>
                  </a:lnTo>
                  <a:lnTo>
                    <a:pt x="32" y="28"/>
                  </a:lnTo>
                  <a:lnTo>
                    <a:pt x="26" y="38"/>
                  </a:lnTo>
                  <a:lnTo>
                    <a:pt x="24" y="48"/>
                  </a:lnTo>
                  <a:lnTo>
                    <a:pt x="76" y="48"/>
                  </a:lnTo>
                  <a:close/>
                </a:path>
              </a:pathLst>
            </a:custGeom>
            <a:solidFill>
              <a:schemeClr val="bg1"/>
            </a:solidFill>
            <a:ln w="34925">
              <a:noFill/>
              <a:round/>
              <a:headEnd/>
              <a:tailEnd/>
            </a:ln>
          </p:spPr>
          <p:txBody>
            <a:bodyPr/>
            <a:lstStyle/>
            <a:p>
              <a:pPr>
                <a:buFont typeface="Arial" charset="0"/>
                <a:buNone/>
                <a:defRPr/>
              </a:pPr>
              <a:endParaRPr lang="en-US"/>
            </a:p>
          </p:txBody>
        </p:sp>
        <p:sp>
          <p:nvSpPr>
            <p:cNvPr id="30" name="Rectangle 31"/>
            <p:cNvSpPr>
              <a:spLocks noChangeArrowheads="1"/>
            </p:cNvSpPr>
            <p:nvPr/>
          </p:nvSpPr>
          <p:spPr bwMode="white">
            <a:xfrm>
              <a:off x="7475725" y="2371615"/>
              <a:ext cx="50399" cy="50858"/>
            </a:xfrm>
            <a:prstGeom prst="rect">
              <a:avLst/>
            </a:prstGeom>
            <a:solidFill>
              <a:schemeClr val="bg1"/>
            </a:solidFill>
            <a:ln w="34925">
              <a:noFill/>
              <a:miter lim="800000"/>
              <a:headEnd/>
              <a:tailEnd/>
            </a:ln>
          </p:spPr>
          <p:txBody>
            <a:bodyPr lIns="91427" tIns="45713" rIns="91427" bIns="45713"/>
            <a:lstStyle/>
            <a:p>
              <a:pPr>
                <a:defRPr/>
              </a:pPr>
              <a:endParaRPr lang="en-US" sz="1800" b="0" dirty="0">
                <a:solidFill>
                  <a:schemeClr val="bg1"/>
                </a:solidFill>
                <a:latin typeface="Arial" charset="0"/>
              </a:endParaRPr>
            </a:p>
          </p:txBody>
        </p:sp>
        <p:sp>
          <p:nvSpPr>
            <p:cNvPr id="31" name="Freeform 32"/>
            <p:cNvSpPr>
              <a:spLocks noEditPoints="1"/>
            </p:cNvSpPr>
            <p:nvPr/>
          </p:nvSpPr>
          <p:spPr bwMode="white">
            <a:xfrm>
              <a:off x="7510284" y="2216290"/>
              <a:ext cx="103679" cy="96219"/>
            </a:xfrm>
            <a:custGeom>
              <a:avLst/>
              <a:gdLst>
                <a:gd name="T0" fmla="*/ 2147483647 w 52"/>
                <a:gd name="T1" fmla="*/ 2147483647 h 54"/>
                <a:gd name="T2" fmla="*/ 2147483647 w 52"/>
                <a:gd name="T3" fmla="*/ 2147483647 h 54"/>
                <a:gd name="T4" fmla="*/ 2147483647 w 52"/>
                <a:gd name="T5" fmla="*/ 2147483647 h 54"/>
                <a:gd name="T6" fmla="*/ 2147483647 w 52"/>
                <a:gd name="T7" fmla="*/ 2147483647 h 54"/>
                <a:gd name="T8" fmla="*/ 2147483647 w 52"/>
                <a:gd name="T9" fmla="*/ 2147483647 h 54"/>
                <a:gd name="T10" fmla="*/ 2147483647 w 52"/>
                <a:gd name="T11" fmla="*/ 0 h 54"/>
                <a:gd name="T12" fmla="*/ 2147483647 w 52"/>
                <a:gd name="T13" fmla="*/ 2147483647 h 54"/>
                <a:gd name="T14" fmla="*/ 0 w 52"/>
                <a:gd name="T15" fmla="*/ 2147483647 h 54"/>
                <a:gd name="T16" fmla="*/ 2147483647 w 52"/>
                <a:gd name="T17" fmla="*/ 2147483647 h 54"/>
                <a:gd name="T18" fmla="*/ 2147483647 w 52"/>
                <a:gd name="T19" fmla="*/ 2147483647 h 54"/>
                <a:gd name="T20" fmla="*/ 2147483647 w 52"/>
                <a:gd name="T21" fmla="*/ 2147483647 h 54"/>
                <a:gd name="T22" fmla="*/ 2147483647 w 52"/>
                <a:gd name="T23" fmla="*/ 2147483647 h 54"/>
                <a:gd name="T24" fmla="*/ 2147483647 w 52"/>
                <a:gd name="T25" fmla="*/ 2147483647 h 54"/>
                <a:gd name="T26" fmla="*/ 2147483647 w 52"/>
                <a:gd name="T27" fmla="*/ 2147483647 h 54"/>
                <a:gd name="T28" fmla="*/ 2147483647 w 52"/>
                <a:gd name="T29" fmla="*/ 2147483647 h 54"/>
                <a:gd name="T30" fmla="*/ 2147483647 w 52"/>
                <a:gd name="T31" fmla="*/ 2147483647 h 54"/>
                <a:gd name="T32" fmla="*/ 2147483647 w 52"/>
                <a:gd name="T33" fmla="*/ 2147483647 h 54"/>
                <a:gd name="T34" fmla="*/ 2147483647 w 52"/>
                <a:gd name="T35" fmla="*/ 2147483647 h 54"/>
                <a:gd name="T36" fmla="*/ 2147483647 w 52"/>
                <a:gd name="T37" fmla="*/ 2147483647 h 54"/>
                <a:gd name="T38" fmla="*/ 2147483647 w 52"/>
                <a:gd name="T39" fmla="*/ 2147483647 h 54"/>
                <a:gd name="T40" fmla="*/ 2147483647 w 52"/>
                <a:gd name="T41" fmla="*/ 2147483647 h 54"/>
                <a:gd name="T42" fmla="*/ 2147483647 w 52"/>
                <a:gd name="T43" fmla="*/ 2147483647 h 54"/>
                <a:gd name="T44" fmla="*/ 2147483647 w 52"/>
                <a:gd name="T45" fmla="*/ 2147483647 h 54"/>
                <a:gd name="T46" fmla="*/ 2147483647 w 52"/>
                <a:gd name="T47" fmla="*/ 2147483647 h 54"/>
                <a:gd name="T48" fmla="*/ 2147483647 w 52"/>
                <a:gd name="T49" fmla="*/ 2147483647 h 54"/>
                <a:gd name="T50" fmla="*/ 2147483647 w 52"/>
                <a:gd name="T51" fmla="*/ 2147483647 h 54"/>
                <a:gd name="T52" fmla="*/ 2147483647 w 52"/>
                <a:gd name="T53" fmla="*/ 2147483647 h 54"/>
                <a:gd name="T54" fmla="*/ 2147483647 w 52"/>
                <a:gd name="T55" fmla="*/ 2147483647 h 54"/>
                <a:gd name="T56" fmla="*/ 2147483647 w 52"/>
                <a:gd name="T57" fmla="*/ 2147483647 h 54"/>
                <a:gd name="T58" fmla="*/ 2147483647 w 52"/>
                <a:gd name="T59" fmla="*/ 2147483647 h 54"/>
                <a:gd name="T60" fmla="*/ 2147483647 w 52"/>
                <a:gd name="T61" fmla="*/ 2147483647 h 54"/>
                <a:gd name="T62" fmla="*/ 2147483647 w 52"/>
                <a:gd name="T63" fmla="*/ 2147483647 h 54"/>
                <a:gd name="T64" fmla="*/ 2147483647 w 52"/>
                <a:gd name="T65" fmla="*/ 2147483647 h 54"/>
                <a:gd name="T66" fmla="*/ 2147483647 w 52"/>
                <a:gd name="T67" fmla="*/ 2147483647 h 54"/>
                <a:gd name="T68" fmla="*/ 2147483647 w 52"/>
                <a:gd name="T69" fmla="*/ 2147483647 h 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
                <a:gd name="T106" fmla="*/ 0 h 54"/>
                <a:gd name="T107" fmla="*/ 52 w 52"/>
                <a:gd name="T108" fmla="*/ 54 h 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 h="54">
                  <a:moveTo>
                    <a:pt x="26" y="54"/>
                  </a:moveTo>
                  <a:lnTo>
                    <a:pt x="26" y="54"/>
                  </a:lnTo>
                  <a:lnTo>
                    <a:pt x="36" y="52"/>
                  </a:lnTo>
                  <a:lnTo>
                    <a:pt x="46" y="46"/>
                  </a:lnTo>
                  <a:lnTo>
                    <a:pt x="50" y="38"/>
                  </a:lnTo>
                  <a:lnTo>
                    <a:pt x="52" y="26"/>
                  </a:lnTo>
                  <a:lnTo>
                    <a:pt x="50" y="16"/>
                  </a:lnTo>
                  <a:lnTo>
                    <a:pt x="46" y="8"/>
                  </a:lnTo>
                  <a:lnTo>
                    <a:pt x="36" y="2"/>
                  </a:lnTo>
                  <a:lnTo>
                    <a:pt x="26" y="0"/>
                  </a:lnTo>
                  <a:lnTo>
                    <a:pt x="16" y="2"/>
                  </a:lnTo>
                  <a:lnTo>
                    <a:pt x="8" y="8"/>
                  </a:lnTo>
                  <a:lnTo>
                    <a:pt x="2" y="16"/>
                  </a:lnTo>
                  <a:lnTo>
                    <a:pt x="0" y="26"/>
                  </a:lnTo>
                  <a:lnTo>
                    <a:pt x="2" y="38"/>
                  </a:lnTo>
                  <a:lnTo>
                    <a:pt x="8" y="46"/>
                  </a:lnTo>
                  <a:lnTo>
                    <a:pt x="16" y="52"/>
                  </a:lnTo>
                  <a:lnTo>
                    <a:pt x="26" y="54"/>
                  </a:lnTo>
                  <a:close/>
                  <a:moveTo>
                    <a:pt x="26" y="50"/>
                  </a:moveTo>
                  <a:lnTo>
                    <a:pt x="26" y="50"/>
                  </a:lnTo>
                  <a:lnTo>
                    <a:pt x="18" y="48"/>
                  </a:lnTo>
                  <a:lnTo>
                    <a:pt x="10" y="42"/>
                  </a:lnTo>
                  <a:lnTo>
                    <a:pt x="6" y="36"/>
                  </a:lnTo>
                  <a:lnTo>
                    <a:pt x="4" y="26"/>
                  </a:lnTo>
                  <a:lnTo>
                    <a:pt x="6" y="18"/>
                  </a:lnTo>
                  <a:lnTo>
                    <a:pt x="10" y="12"/>
                  </a:lnTo>
                  <a:lnTo>
                    <a:pt x="18" y="6"/>
                  </a:lnTo>
                  <a:lnTo>
                    <a:pt x="26" y="4"/>
                  </a:lnTo>
                  <a:lnTo>
                    <a:pt x="36" y="6"/>
                  </a:lnTo>
                  <a:lnTo>
                    <a:pt x="42" y="12"/>
                  </a:lnTo>
                  <a:lnTo>
                    <a:pt x="48" y="18"/>
                  </a:lnTo>
                  <a:lnTo>
                    <a:pt x="48" y="26"/>
                  </a:lnTo>
                  <a:lnTo>
                    <a:pt x="48" y="36"/>
                  </a:lnTo>
                  <a:lnTo>
                    <a:pt x="42" y="42"/>
                  </a:lnTo>
                  <a:lnTo>
                    <a:pt x="36" y="48"/>
                  </a:lnTo>
                  <a:lnTo>
                    <a:pt x="26" y="50"/>
                  </a:lnTo>
                  <a:close/>
                  <a:moveTo>
                    <a:pt x="30" y="28"/>
                  </a:moveTo>
                  <a:lnTo>
                    <a:pt x="30" y="28"/>
                  </a:lnTo>
                  <a:lnTo>
                    <a:pt x="36" y="26"/>
                  </a:lnTo>
                  <a:lnTo>
                    <a:pt x="38" y="24"/>
                  </a:lnTo>
                  <a:lnTo>
                    <a:pt x="40" y="20"/>
                  </a:lnTo>
                  <a:lnTo>
                    <a:pt x="38" y="16"/>
                  </a:lnTo>
                  <a:lnTo>
                    <a:pt x="36" y="14"/>
                  </a:lnTo>
                  <a:lnTo>
                    <a:pt x="30" y="12"/>
                  </a:lnTo>
                  <a:lnTo>
                    <a:pt x="16" y="12"/>
                  </a:lnTo>
                  <a:lnTo>
                    <a:pt x="16" y="42"/>
                  </a:lnTo>
                  <a:lnTo>
                    <a:pt x="20" y="42"/>
                  </a:lnTo>
                  <a:lnTo>
                    <a:pt x="20" y="28"/>
                  </a:lnTo>
                  <a:lnTo>
                    <a:pt x="26" y="28"/>
                  </a:lnTo>
                  <a:lnTo>
                    <a:pt x="34" y="42"/>
                  </a:lnTo>
                  <a:lnTo>
                    <a:pt x="40" y="42"/>
                  </a:lnTo>
                  <a:lnTo>
                    <a:pt x="30" y="28"/>
                  </a:lnTo>
                  <a:close/>
                  <a:moveTo>
                    <a:pt x="20" y="24"/>
                  </a:moveTo>
                  <a:lnTo>
                    <a:pt x="20" y="16"/>
                  </a:lnTo>
                  <a:lnTo>
                    <a:pt x="28" y="16"/>
                  </a:lnTo>
                  <a:lnTo>
                    <a:pt x="34" y="18"/>
                  </a:lnTo>
                  <a:lnTo>
                    <a:pt x="36" y="20"/>
                  </a:lnTo>
                  <a:lnTo>
                    <a:pt x="34" y="22"/>
                  </a:lnTo>
                  <a:lnTo>
                    <a:pt x="32" y="24"/>
                  </a:lnTo>
                  <a:lnTo>
                    <a:pt x="26" y="24"/>
                  </a:lnTo>
                  <a:lnTo>
                    <a:pt x="20" y="24"/>
                  </a:lnTo>
                  <a:close/>
                </a:path>
              </a:pathLst>
            </a:custGeom>
            <a:solidFill>
              <a:schemeClr val="bg1"/>
            </a:solidFill>
            <a:ln w="34925">
              <a:noFill/>
              <a:round/>
              <a:headEnd/>
              <a:tailEnd/>
            </a:ln>
          </p:spPr>
          <p:txBody>
            <a:bodyPr/>
            <a:lstStyle/>
            <a:p>
              <a:pPr>
                <a:buFont typeface="Arial" charset="0"/>
                <a:buNone/>
                <a:defRPr/>
              </a:pPr>
              <a:endParaRPr lang="en-US"/>
            </a:p>
          </p:txBody>
        </p:sp>
      </p:grpSp>
      <p:pic>
        <p:nvPicPr>
          <p:cNvPr id="50" name="Picture 49" descr="BVLogo2010_STACKED_RGB_blue_white.emf"/>
          <p:cNvPicPr>
            <a:picLocks noChangeAspect="1"/>
          </p:cNvPicPr>
          <p:nvPr userDrawn="1"/>
        </p:nvPicPr>
        <p:blipFill>
          <a:blip r:embed="rId3" cstate="print"/>
          <a:stretch>
            <a:fillRect/>
          </a:stretch>
        </p:blipFill>
        <p:spPr>
          <a:xfrm>
            <a:off x="3519467" y="5442099"/>
            <a:ext cx="2323971" cy="90835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1 Divider - Title and Subhead">
    <p:spTree>
      <p:nvGrpSpPr>
        <p:cNvPr id="1" name=""/>
        <p:cNvGrpSpPr/>
        <p:nvPr/>
      </p:nvGrpSpPr>
      <p:grpSpPr>
        <a:xfrm>
          <a:off x="0" y="0"/>
          <a:ext cx="0" cy="0"/>
          <a:chOff x="0" y="0"/>
          <a:chExt cx="0" cy="0"/>
        </a:xfrm>
      </p:grpSpPr>
      <p:sp>
        <p:nvSpPr>
          <p:cNvPr id="8" name="Rectangle 3"/>
          <p:cNvSpPr>
            <a:spLocks noGrp="1" noChangeArrowheads="1"/>
          </p:cNvSpPr>
          <p:nvPr>
            <p:ph type="title"/>
          </p:nvPr>
        </p:nvSpPr>
        <p:spPr bwMode="black">
          <a:xfrm>
            <a:off x="1157288" y="1371601"/>
            <a:ext cx="7403091"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7" name="Text Placeholder 3"/>
          <p:cNvSpPr>
            <a:spLocks noGrp="1"/>
          </p:cNvSpPr>
          <p:nvPr>
            <p:ph type="body" sz="quarter" idx="11"/>
          </p:nvPr>
        </p:nvSpPr>
        <p:spPr>
          <a:xfrm>
            <a:off x="1157915" y="5151260"/>
            <a:ext cx="3430919" cy="541338"/>
          </a:xfrm>
          <a:prstGeom prst="rect">
            <a:avLst/>
          </a:prstGeom>
        </p:spPr>
        <p:txBody>
          <a:bodyPr lIns="0" tIns="0" rIns="0" bIns="0" anchor="b" anchorCtr="0"/>
          <a:lstStyle>
            <a:lvl1pPr marL="0" indent="0" algn="l">
              <a:lnSpc>
                <a:spcPct val="70000"/>
              </a:lnSpc>
              <a:spcBef>
                <a:spcPts val="0"/>
              </a:spcBef>
              <a:buFontTx/>
              <a:buNone/>
              <a:defRPr sz="3000" b="1" cap="all" baseline="0">
                <a:solidFill>
                  <a:schemeClr val="bg1"/>
                </a:solidFill>
              </a:defRPr>
            </a:lvl1pPr>
            <a:lvl2pPr algn="l">
              <a:buFontTx/>
              <a:buNone/>
              <a:defRPr sz="3000" b="1">
                <a:solidFill>
                  <a:schemeClr val="accent1"/>
                </a:solidFill>
              </a:defRPr>
            </a:lvl2pPr>
            <a:lvl3pPr algn="l">
              <a:buFontTx/>
              <a:buNone/>
              <a:defRPr sz="3000" b="1">
                <a:solidFill>
                  <a:schemeClr val="accent1"/>
                </a:solidFill>
              </a:defRPr>
            </a:lvl3pPr>
            <a:lvl4pPr algn="l">
              <a:buFontTx/>
              <a:buNone/>
              <a:defRPr sz="3000" b="1">
                <a:solidFill>
                  <a:schemeClr val="accent1"/>
                </a:solidFill>
              </a:defRPr>
            </a:lvl4pPr>
            <a:lvl5pPr algn="l">
              <a:buFontTx/>
              <a:buNone/>
              <a:defRPr sz="3000" b="1">
                <a:solidFill>
                  <a:schemeClr val="accent1"/>
                </a:solidFill>
              </a:defRPr>
            </a:lvl5pPr>
          </a:lstStyle>
          <a:p>
            <a:pPr lvl="0"/>
            <a:r>
              <a:rPr lang="en-US" dirty="0" smtClean="0"/>
              <a:t>Click to edit Master text styles</a:t>
            </a:r>
            <a:endParaRPr lang="en-US" dirty="0"/>
          </a:p>
        </p:txBody>
      </p:sp>
      <p:sp>
        <p:nvSpPr>
          <p:cNvPr id="9" name="Text Placeholder 6"/>
          <p:cNvSpPr>
            <a:spLocks noGrp="1"/>
          </p:cNvSpPr>
          <p:nvPr>
            <p:ph type="body" sz="quarter" idx="12"/>
          </p:nvPr>
        </p:nvSpPr>
        <p:spPr>
          <a:xfrm>
            <a:off x="4558063" y="5116756"/>
            <a:ext cx="3340100" cy="541338"/>
          </a:xfrm>
          <a:prstGeom prst="rect">
            <a:avLst/>
          </a:prstGeom>
        </p:spPr>
        <p:txBody>
          <a:bodyPr lIns="0" tIns="0" rIns="0" bIns="0" anchor="b" anchorCtr="0"/>
          <a:lstStyle>
            <a:lvl1pPr marL="0" indent="0" algn="l" defTabSz="914400" rtl="0" eaLnBrk="0" fontAlgn="base" hangingPunct="0">
              <a:lnSpc>
                <a:spcPct val="70000"/>
              </a:lnSpc>
              <a:spcBef>
                <a:spcPts val="0"/>
              </a:spcBef>
              <a:spcAft>
                <a:spcPct val="0"/>
              </a:spcAft>
              <a:buClr>
                <a:srgbClr val="005596"/>
              </a:buClr>
              <a:buFontTx/>
              <a:buNone/>
              <a:defRPr lang="en-US" sz="1400" b="1" kern="0" cap="all" baseline="0" dirty="0" smtClean="0">
                <a:solidFill>
                  <a:schemeClr val="bg1"/>
                </a:solidFill>
                <a:latin typeface="+mj-lt"/>
                <a:ea typeface="+mn-ea"/>
                <a:cs typeface="+mn-cs"/>
              </a:defRPr>
            </a:lvl1pPr>
            <a:lvl2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2pPr>
            <a:lvl3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3pPr>
            <a:lvl4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4pPr>
            <a:lvl5pPr marL="0" indent="0" algn="l" defTabSz="914400" rtl="0" eaLnBrk="0" fontAlgn="base" hangingPunct="0">
              <a:lnSpc>
                <a:spcPts val="1200"/>
              </a:lnSpc>
              <a:spcBef>
                <a:spcPts val="0"/>
              </a:spcBef>
              <a:spcAft>
                <a:spcPct val="0"/>
              </a:spcAft>
              <a:buClr>
                <a:srgbClr val="005596"/>
              </a:buClr>
              <a:buFontTx/>
              <a:buNone/>
              <a:defRPr lang="en-US" sz="1400" b="1" kern="0" dirty="0" smtClean="0">
                <a:solidFill>
                  <a:srgbClr val="00A2E5"/>
                </a:solidFill>
                <a:latin typeface="+mj-lt"/>
                <a:ea typeface="+mn-ea"/>
                <a:cs typeface="+mn-cs"/>
              </a:defRPr>
            </a:lvl5pPr>
          </a:lstStyle>
          <a:p>
            <a:pPr lvl="0"/>
            <a:r>
              <a:rPr lang="en-US" dirty="0" smtClean="0"/>
              <a:t>Click to edit Master text styles</a:t>
            </a:r>
          </a:p>
        </p:txBody>
      </p:sp>
      <p:sp>
        <p:nvSpPr>
          <p:cNvPr id="5" name="Slide Number Placeholder 2"/>
          <p:cNvSpPr>
            <a:spLocks noGrp="1"/>
          </p:cNvSpPr>
          <p:nvPr>
            <p:ph type="sldNum" sz="quarter" idx="13"/>
          </p:nvPr>
        </p:nvSpPr>
        <p:spPr>
          <a:noFill/>
        </p:spPr>
        <p:txBody>
          <a:bodyPr/>
          <a:lstStyle>
            <a:lvl1pPr>
              <a:defRPr/>
            </a:lvl1pPr>
          </a:lstStyle>
          <a:p>
            <a:pPr>
              <a:defRPr/>
            </a:pPr>
            <a:fld id="{68631753-5ED3-4E82-8A75-A972F50295A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1 Divider - Title and List">
    <p:bg bwMode="gray">
      <p:bgPr>
        <a:solidFill>
          <a:schemeClr val="accent1"/>
        </a:solidFill>
        <a:effectLst/>
      </p:bgPr>
    </p:bg>
    <p:spTree>
      <p:nvGrpSpPr>
        <p:cNvPr id="1" name=""/>
        <p:cNvGrpSpPr/>
        <p:nvPr/>
      </p:nvGrpSpPr>
      <p:grpSpPr>
        <a:xfrm>
          <a:off x="0" y="0"/>
          <a:ext cx="0" cy="0"/>
          <a:chOff x="0" y="0"/>
          <a:chExt cx="0" cy="0"/>
        </a:xfrm>
      </p:grpSpPr>
      <p:sp>
        <p:nvSpPr>
          <p:cNvPr id="12" name="Title"/>
          <p:cNvSpPr>
            <a:spLocks noGrp="1" noChangeArrowheads="1"/>
          </p:cNvSpPr>
          <p:nvPr>
            <p:ph type="title"/>
          </p:nvPr>
        </p:nvSpPr>
        <p:spPr bwMode="black">
          <a:xfrm>
            <a:off x="1168400" y="1371601"/>
            <a:ext cx="7391979" cy="2574964"/>
          </a:xfrm>
          <a:prstGeom prst="rect">
            <a:avLst/>
          </a:prstGeom>
          <a:noFill/>
          <a:ln w="9525" algn="ctr">
            <a:noFill/>
            <a:miter lim="800000"/>
            <a:headEnd/>
            <a:tailEnd/>
          </a:ln>
        </p:spPr>
        <p:txBody>
          <a:bodyPr anchor="t"/>
          <a:lstStyle>
            <a:lvl1pPr>
              <a:defRPr sz="6600" cap="all" baseline="0"/>
            </a:lvl1pPr>
          </a:lstStyle>
          <a:p>
            <a:pPr lvl="0"/>
            <a:r>
              <a:rPr lang="en-US" dirty="0" smtClean="0"/>
              <a:t>Click to edit Master title style</a:t>
            </a:r>
          </a:p>
        </p:txBody>
      </p:sp>
      <p:sp>
        <p:nvSpPr>
          <p:cNvPr id="13" name="Text Placeholder"/>
          <p:cNvSpPr>
            <a:spLocks noGrp="1"/>
          </p:cNvSpPr>
          <p:nvPr>
            <p:ph type="body" sz="quarter" idx="13"/>
          </p:nvPr>
        </p:nvSpPr>
        <p:spPr>
          <a:xfrm>
            <a:off x="1168400" y="3059836"/>
            <a:ext cx="5558713" cy="3098077"/>
          </a:xfrm>
          <a:prstGeom prst="rect">
            <a:avLst/>
          </a:prstGeom>
        </p:spPr>
        <p:txBody>
          <a:bodyPr lIns="0" tIns="0" rIns="0" bIns="0"/>
          <a:lstStyle>
            <a:lvl1pPr>
              <a:lnSpc>
                <a:spcPct val="90000"/>
              </a:lnSpc>
              <a:spcBef>
                <a:spcPts val="600"/>
              </a:spcBef>
              <a:buClr>
                <a:schemeClr val="bg1"/>
              </a:buClr>
              <a:buFontTx/>
              <a:buNone/>
              <a:defRPr sz="3000">
                <a:solidFill>
                  <a:schemeClr val="bg1"/>
                </a:solidFill>
              </a:defRPr>
            </a:lvl1pPr>
          </a:lstStyle>
          <a:p>
            <a:pPr lvl="0"/>
            <a:r>
              <a:rPr lang="en-US" dirty="0" smtClean="0"/>
              <a:t>Click to edit Master text styles</a:t>
            </a:r>
            <a:endParaRPr lang="en-US" dirty="0"/>
          </a:p>
        </p:txBody>
      </p:sp>
      <p:sp>
        <p:nvSpPr>
          <p:cNvPr id="4" name="Slide Number Placeholder"/>
          <p:cNvSpPr>
            <a:spLocks noGrp="1"/>
          </p:cNvSpPr>
          <p:nvPr>
            <p:ph type="sldNum" sz="quarter" idx="14"/>
          </p:nvPr>
        </p:nvSpPr>
        <p:spPr>
          <a:noFill/>
        </p:spPr>
        <p:txBody>
          <a:bodyPr/>
          <a:lstStyle>
            <a:lvl1pPr>
              <a:defRPr/>
            </a:lvl1pPr>
          </a:lstStyle>
          <a:p>
            <a:pPr>
              <a:defRPr/>
            </a:pPr>
            <a:fld id="{21970816-0661-4B93-9942-7D3FE46D2DA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1 - Text">
    <p:spTree>
      <p:nvGrpSpPr>
        <p:cNvPr id="1" name=""/>
        <p:cNvGrpSpPr/>
        <p:nvPr/>
      </p:nvGrpSpPr>
      <p:grpSpPr>
        <a:xfrm>
          <a:off x="0" y="0"/>
          <a:ext cx="0" cy="0"/>
          <a:chOff x="0" y="0"/>
          <a:chExt cx="0" cy="0"/>
        </a:xfrm>
      </p:grpSpPr>
      <p:sp>
        <p:nvSpPr>
          <p:cNvPr id="10" name="Side 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2" name="Take-Away Placeholder"/>
          <p:cNvSpPr>
            <a:spLocks noGrp="1"/>
          </p:cNvSpPr>
          <p:nvPr>
            <p:ph type="body" sz="quarter" idx="19"/>
          </p:nvPr>
        </p:nvSpPr>
        <p:spPr>
          <a:xfrm>
            <a:off x="1168401" y="6162675"/>
            <a:ext cx="6267450" cy="549275"/>
          </a:xfrm>
          <a:prstGeom prst="rect">
            <a:avLst/>
          </a:prstGeom>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5"/>
          </p:nvPr>
        </p:nvSpPr>
        <p:spPr>
          <a:xfrm>
            <a:off x="1139825" y="1962150"/>
            <a:ext cx="6864350" cy="3651247"/>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a:solidFill>
                  <a:schemeClr val="accent3"/>
                </a:solidFill>
              </a:defRPr>
            </a:lvl1pPr>
            <a:lvl2pPr defTabSz="914400" eaLnBrk="0" hangingPunct="0">
              <a:lnSpc>
                <a:spcPct val="90000"/>
              </a:lnSpc>
              <a:spcBef>
                <a:spcPts val="600"/>
              </a:spcBef>
              <a:buClr>
                <a:schemeClr val="bg2"/>
              </a:buClr>
              <a:buFontTx/>
              <a:buChar char="•"/>
              <a:defRPr lang="en-US" sz="2200" b="0" kern="0">
                <a:solidFill>
                  <a:schemeClr val="accent3"/>
                </a:solidFill>
              </a:defRPr>
            </a:lvl2pPr>
            <a:lvl3pPr defTabSz="914400" eaLnBrk="0" hangingPunct="0">
              <a:lnSpc>
                <a:spcPct val="90000"/>
              </a:lnSpc>
              <a:spcBef>
                <a:spcPts val="600"/>
              </a:spcBef>
              <a:buClr>
                <a:schemeClr val="bg2"/>
              </a:buClr>
              <a:buFontTx/>
              <a:buChar char="•"/>
              <a:defRPr lang="en-US" sz="2200" b="0" kern="0">
                <a:solidFill>
                  <a:schemeClr val="accent3"/>
                </a:solidFill>
              </a:defRPr>
            </a:lvl3pPr>
            <a:lvl4pPr defTabSz="914400" eaLnBrk="0" hangingPunct="0">
              <a:lnSpc>
                <a:spcPct val="90000"/>
              </a:lnSpc>
              <a:spcBef>
                <a:spcPts val="600"/>
              </a:spcBef>
              <a:buClr>
                <a:schemeClr val="bg2"/>
              </a:buClr>
              <a:buFontTx/>
              <a:buChar char="•"/>
              <a:defRPr lang="en-US" sz="2200" b="0" kern="0">
                <a:solidFill>
                  <a:schemeClr val="accent3"/>
                </a:solidFill>
              </a:defRPr>
            </a:lvl4pPr>
            <a:lvl5pPr defTabSz="914400" eaLnBrk="0" hangingPunct="0">
              <a:lnSpc>
                <a:spcPct val="90000"/>
              </a:lnSpc>
              <a:spcBef>
                <a:spcPts val="600"/>
              </a:spcBef>
              <a:buClr>
                <a:schemeClr val="bg2"/>
              </a:buClr>
              <a:buFontTx/>
              <a:buChar char="•"/>
              <a:defRPr lang="en-US" sz="2200" b="0" kern="0">
                <a:solidFill>
                  <a:schemeClr val="accent3"/>
                </a:solidFill>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p:cNvSpPr>
            <a:spLocks noGrp="1"/>
          </p:cNvSpPr>
          <p:nvPr>
            <p:ph type="title" hasCustomPrompt="1"/>
          </p:nvPr>
        </p:nvSpPr>
        <p:spPr>
          <a:xfrm>
            <a:off x="1157288" y="800100"/>
            <a:ext cx="7529512" cy="1143000"/>
          </a:xfrm>
          <a:prstGeom prst="rect">
            <a:avLst/>
          </a:prstGeom>
        </p:spPr>
        <p:txBody>
          <a:bodyPr lIns="0" tIns="0" rIns="0" bIns="91440"/>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17" name="Date Placeholder"/>
          <p:cNvSpPr>
            <a:spLocks noGrp="1"/>
          </p:cNvSpPr>
          <p:nvPr>
            <p:ph type="dt" sz="half" idx="23"/>
          </p:nvPr>
        </p:nvSpPr>
        <p:spPr/>
        <p:txBody>
          <a:bodyPr/>
          <a:lstStyle>
            <a:lvl1pPr algn="l">
              <a:defRPr>
                <a:solidFill>
                  <a:schemeClr val="bg2"/>
                </a:solidFill>
              </a:defRPr>
            </a:lvl1pPr>
          </a:lstStyle>
          <a:p>
            <a:fld id="{F1156A3A-1DF1-4CE3-AFA2-64A94E9B1E51}" type="datetime3">
              <a:rPr lang="en-US" smtClean="0"/>
              <a:pPr/>
              <a:t>4 July 2013</a:t>
            </a:fld>
            <a:endParaRPr lang="en-US" dirty="0"/>
          </a:p>
        </p:txBody>
      </p:sp>
      <p:sp>
        <p:nvSpPr>
          <p:cNvPr id="18" name="Slide Number Placeholder"/>
          <p:cNvSpPr>
            <a:spLocks noGrp="1"/>
          </p:cNvSpPr>
          <p:nvPr>
            <p:ph type="sldNum" sz="quarter" idx="24"/>
          </p:nvPr>
        </p:nvSpPr>
        <p:spPr>
          <a:xfrm>
            <a:off x="8613646" y="6163056"/>
            <a:ext cx="530352" cy="694944"/>
          </a:xfrm>
          <a:prstGeom prst="rect">
            <a:avLst/>
          </a:prstGeom>
          <a:noFill/>
        </p:spPr>
        <p:txBody>
          <a:bodyPr/>
          <a:lstStyle/>
          <a:p>
            <a:fld id="{D25F9B0D-2AE8-49A9-99BF-CBD7698FC814}" type="slidenum">
              <a:rPr lang="en-US" smtClean="0"/>
              <a:pPr/>
              <a:t>‹#›</a:t>
            </a:fld>
            <a:endParaRPr lang="en-US" dirty="0"/>
          </a:p>
        </p:txBody>
      </p:sp>
      <p:sp>
        <p:nvSpPr>
          <p:cNvPr id="19" name="Footer Placeholder"/>
          <p:cNvSpPr>
            <a:spLocks noGrp="1"/>
          </p:cNvSpPr>
          <p:nvPr>
            <p:ph type="ftr" sz="quarter" idx="25"/>
          </p:nvPr>
        </p:nvSpPr>
        <p:spPr/>
        <p:txBody>
          <a:bodyPr/>
          <a:lstStyle>
            <a:lvl1pPr>
              <a:defRPr>
                <a:solidFill>
                  <a:schemeClr val="bg2"/>
                </a:solidFill>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1 - Text and Photo">
    <p:spTree>
      <p:nvGrpSpPr>
        <p:cNvPr id="1" name=""/>
        <p:cNvGrpSpPr/>
        <p:nvPr/>
      </p:nvGrpSpPr>
      <p:grpSpPr>
        <a:xfrm>
          <a:off x="0" y="0"/>
          <a:ext cx="0" cy="0"/>
          <a:chOff x="0" y="0"/>
          <a:chExt cx="0" cy="0"/>
        </a:xfrm>
      </p:grpSpPr>
      <p:sp>
        <p:nvSpPr>
          <p:cNvPr id="17" name="Caption Placeholder"/>
          <p:cNvSpPr>
            <a:spLocks noGrp="1"/>
          </p:cNvSpPr>
          <p:nvPr>
            <p:ph type="body" sz="quarter" idx="26" hasCustomPrompt="1"/>
          </p:nvPr>
        </p:nvSpPr>
        <p:spPr>
          <a:xfrm>
            <a:off x="520700" y="5180013"/>
            <a:ext cx="2352675" cy="439737"/>
          </a:xfrm>
          <a:prstGeom prst="rect">
            <a:avLst/>
          </a:prstGeom>
        </p:spPr>
        <p:txBody>
          <a:bodyPr lIns="0" tIns="91440" rIns="0" bIns="0"/>
          <a:lstStyle>
            <a:lvl1pPr algn="r">
              <a:buNone/>
              <a:defRPr lang="en-US" sz="1000" b="0" kern="0" baseline="0" dirty="0" smtClean="0">
                <a:solidFill>
                  <a:schemeClr val="accent3"/>
                </a:solidFill>
                <a:latin typeface="+mj-lt"/>
                <a:ea typeface="+mn-ea"/>
                <a:cs typeface="+mn-cs"/>
              </a:defRPr>
            </a:lvl1pPr>
          </a:lstStyle>
          <a:p>
            <a:pPr lvl="0"/>
            <a:r>
              <a:rPr lang="en-US" dirty="0" smtClean="0"/>
              <a:t>Click to edit Caption</a:t>
            </a:r>
            <a:endParaRPr lang="en-US" dirty="0"/>
          </a:p>
        </p:txBody>
      </p:sp>
      <p:sp>
        <p:nvSpPr>
          <p:cNvPr id="7" name="Picture Placeholder"/>
          <p:cNvSpPr>
            <a:spLocks noGrp="1" noChangeAspect="1"/>
          </p:cNvSpPr>
          <p:nvPr>
            <p:ph type="pic" idx="12"/>
          </p:nvPr>
        </p:nvSpPr>
        <p:spPr>
          <a:xfrm>
            <a:off x="536575" y="804863"/>
            <a:ext cx="2336800" cy="4375153"/>
          </a:xfrm>
          <a:prstGeom prst="rect">
            <a:avLst/>
          </a:prstGeom>
          <a:solidFill>
            <a:schemeClr val="bg1"/>
          </a:solidFill>
        </p:spPr>
        <p:txBody>
          <a:bodyPr/>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9"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18" name="Take Away Placeholder"/>
          <p:cNvSpPr>
            <a:spLocks noGrp="1"/>
          </p:cNvSpPr>
          <p:nvPr>
            <p:ph type="body" sz="quarter" idx="20"/>
          </p:nvPr>
        </p:nvSpPr>
        <p:spPr>
          <a:xfrm>
            <a:off x="1168400" y="6162675"/>
            <a:ext cx="6267449" cy="549275"/>
          </a:xfrm>
          <a:prstGeom prst="rect">
            <a:avLst/>
          </a:prstGeom>
          <a:ln>
            <a:noFill/>
          </a:ln>
        </p:spPr>
        <p:txBody>
          <a:bodyPr lIns="0" tIns="0" rIns="0" bIns="0" anchor="b" anchorCtr="0"/>
          <a:lstStyle>
            <a:lvl1pPr marL="0" indent="0">
              <a:lnSpc>
                <a:spcPct val="80000"/>
              </a:lnSpc>
              <a:spcBef>
                <a:spcPts val="0"/>
              </a:spcBef>
              <a:buFontTx/>
              <a:buNone/>
              <a:defRPr sz="2200" cap="none" baseline="0">
                <a:solidFill>
                  <a:schemeClr val="tx2"/>
                </a:solidFill>
                <a:latin typeface="Cambria" pitchFamily="18" charset="0"/>
              </a:defRPr>
            </a:lvl1pPr>
          </a:lstStyle>
          <a:p>
            <a:pPr lvl="0"/>
            <a:r>
              <a:rPr lang="en-US" dirty="0" smtClean="0"/>
              <a:t>Click to edit Master text styles</a:t>
            </a:r>
          </a:p>
          <a:p>
            <a:pPr lvl="0"/>
            <a:r>
              <a:rPr lang="en-US" dirty="0" smtClean="0"/>
              <a:t>Edit to be 2 lines max</a:t>
            </a:r>
          </a:p>
        </p:txBody>
      </p:sp>
      <p:sp>
        <p:nvSpPr>
          <p:cNvPr id="16" name="Text Placeholder"/>
          <p:cNvSpPr>
            <a:spLocks noGrp="1"/>
          </p:cNvSpPr>
          <p:nvPr>
            <p:ph type="body" sz="quarter" idx="17"/>
          </p:nvPr>
        </p:nvSpPr>
        <p:spPr>
          <a:xfrm>
            <a:off x="3225799" y="1962150"/>
            <a:ext cx="5368926" cy="3657600"/>
          </a:xfrm>
          <a:prstGeom prst="rect">
            <a:avLst/>
          </a:prstGeom>
        </p:spPr>
        <p:txBody>
          <a:bodyPr lIns="0" tIns="0" rIns="0" bIns="0"/>
          <a:lstStyle>
            <a:lvl1pPr marL="230188" indent="-230188" defTabSz="914400" eaLnBrk="0" hangingPunct="0">
              <a:lnSpc>
                <a:spcPct val="90000"/>
              </a:lnSpc>
              <a:spcBef>
                <a:spcPts val="1200"/>
              </a:spcBef>
              <a:buFontTx/>
              <a:buChar char="•"/>
              <a:defRPr lang="en-US" b="1" kern="0" baseline="0">
                <a:solidFill>
                  <a:schemeClr val="accent3"/>
                </a:solidFill>
                <a:latin typeface="Calibri" pitchFamily="34" charset="0"/>
              </a:defRPr>
            </a:lvl1pPr>
            <a:lvl2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2pPr>
            <a:lvl3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3pPr>
            <a:lvl4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4pPr>
            <a:lvl5pPr defTabSz="914400" eaLnBrk="0" hangingPunct="0">
              <a:lnSpc>
                <a:spcPct val="90000"/>
              </a:lnSpc>
              <a:spcBef>
                <a:spcPts val="600"/>
              </a:spcBef>
              <a:buClr>
                <a:schemeClr val="bg2"/>
              </a:buClr>
              <a:buFontTx/>
              <a:buChar char="•"/>
              <a:defRPr lang="en-US" sz="2200" b="0" kern="0" baseline="0">
                <a:solidFill>
                  <a:schemeClr val="accent3"/>
                </a:solidFill>
                <a:latin typeface="Calibri" pitchFamily="34" charset="0"/>
              </a:defRPr>
            </a:lvl5pPr>
          </a:lstStyle>
          <a:p>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p:cNvSpPr>
            <a:spLocks noGrp="1"/>
          </p:cNvSpPr>
          <p:nvPr>
            <p:ph type="title" hasCustomPrompt="1"/>
          </p:nvPr>
        </p:nvSpPr>
        <p:spPr>
          <a:xfrm>
            <a:off x="3225799" y="800100"/>
            <a:ext cx="5368926"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 no more than 2 lines</a:t>
            </a:r>
            <a:endParaRPr lang="en-US" dirty="0"/>
          </a:p>
        </p:txBody>
      </p:sp>
      <p:sp>
        <p:nvSpPr>
          <p:cNvPr id="12" name="Date Placeholder"/>
          <p:cNvSpPr>
            <a:spLocks noGrp="1"/>
          </p:cNvSpPr>
          <p:nvPr>
            <p:ph type="dt" sz="half" idx="23"/>
          </p:nvPr>
        </p:nvSpPr>
        <p:spPr/>
        <p:txBody>
          <a:bodyPr/>
          <a:lstStyle>
            <a:lvl1pPr algn="l">
              <a:defRPr>
                <a:solidFill>
                  <a:schemeClr val="bg2"/>
                </a:solidFill>
              </a:defRPr>
            </a:lvl1pPr>
          </a:lstStyle>
          <a:p>
            <a:fld id="{59658CBF-5408-4EFC-8DA1-F6AC19160D7C}" type="datetime3">
              <a:rPr lang="en-US" smtClean="0"/>
              <a:pPr/>
              <a:t>4 July 2013</a:t>
            </a:fld>
            <a:endParaRPr lang="en-US" dirty="0"/>
          </a:p>
        </p:txBody>
      </p:sp>
      <p:sp>
        <p:nvSpPr>
          <p:cNvPr id="14"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1"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2DD3DCB7-4535-4C0F-BDD6-C6F78ECBB070}"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1 - 2 column">
    <p:spTree>
      <p:nvGrpSpPr>
        <p:cNvPr id="1" name=""/>
        <p:cNvGrpSpPr/>
        <p:nvPr/>
      </p:nvGrpSpPr>
      <p:grpSpPr>
        <a:xfrm>
          <a:off x="0" y="0"/>
          <a:ext cx="0" cy="0"/>
          <a:chOff x="0" y="0"/>
          <a:chExt cx="0" cy="0"/>
        </a:xfrm>
      </p:grpSpPr>
      <p:sp>
        <p:nvSpPr>
          <p:cNvPr id="7" name="Sidebar Placeholder"/>
          <p:cNvSpPr>
            <a:spLocks noGrp="1"/>
          </p:cNvSpPr>
          <p:nvPr>
            <p:ph type="body" sz="quarter" idx="22" hasCustomPrompt="1"/>
          </p:nvPr>
        </p:nvSpPr>
        <p:spPr bwMode="white">
          <a:xfrm rot="16200000">
            <a:off x="-2372518" y="3353594"/>
            <a:ext cx="5202240" cy="457200"/>
          </a:xfrm>
          <a:prstGeom prst="rect">
            <a:avLst/>
          </a:prstGeom>
        </p:spPr>
        <p:txBody>
          <a:bodyPr lIns="0" tIns="0" rIns="0" bIns="0" anchor="ctr" anchorCtr="0"/>
          <a:lstStyle>
            <a:lvl1pPr>
              <a:lnSpc>
                <a:spcPct val="70000"/>
              </a:lnSpc>
              <a:spcBef>
                <a:spcPts val="0"/>
              </a:spcBef>
              <a:buNone/>
              <a:defRPr lang="en-US" sz="1300" b="1" kern="0" cap="all" spc="200" normalizeH="0" baseline="0" dirty="0" smtClean="0">
                <a:solidFill>
                  <a:schemeClr val="bg1"/>
                </a:solidFill>
                <a:latin typeface="Calibri" pitchFamily="34" charset="0"/>
                <a:ea typeface="+mn-ea"/>
                <a:cs typeface="+mn-cs"/>
              </a:defRPr>
            </a:lvl1pPr>
          </a:lstStyle>
          <a:p>
            <a:pPr lvl="0"/>
            <a:r>
              <a:rPr lang="en-US" dirty="0" smtClean="0"/>
              <a:t>Click to edit optional section heading</a:t>
            </a:r>
            <a:endParaRPr lang="en-US" dirty="0"/>
          </a:p>
        </p:txBody>
      </p:sp>
      <p:sp>
        <p:nvSpPr>
          <p:cNvPr id="20" name="Take Away Placeholder"/>
          <p:cNvSpPr>
            <a:spLocks noGrp="1"/>
          </p:cNvSpPr>
          <p:nvPr>
            <p:ph type="body" sz="quarter" idx="19"/>
          </p:nvPr>
        </p:nvSpPr>
        <p:spPr>
          <a:xfrm>
            <a:off x="1157288" y="6162675"/>
            <a:ext cx="6278561" cy="549275"/>
          </a:xfrm>
          <a:prstGeom prst="rect">
            <a:avLst/>
          </a:prstGeom>
        </p:spPr>
        <p:txBody>
          <a:bodyPr lIns="0" tIns="0" rIns="0" bIns="0" anchor="b" anchorCtr="0"/>
          <a:lstStyle>
            <a:lvl1pPr marL="0" indent="0">
              <a:lnSpc>
                <a:spcPct val="80000"/>
              </a:lnSpc>
              <a:spcBef>
                <a:spcPts val="0"/>
              </a:spcBef>
              <a:buFontTx/>
              <a:buNone/>
              <a:defRPr lang="en-US" sz="2200" b="1" cap="none" baseline="0" dirty="0" smtClean="0">
                <a:solidFill>
                  <a:schemeClr val="tx2"/>
                </a:solidFill>
                <a:latin typeface="Cambria" pitchFamily="18" charset="0"/>
                <a:ea typeface="+mn-ea"/>
                <a:cs typeface="+mn-cs"/>
              </a:defRPr>
            </a:lvl1pPr>
          </a:lstStyle>
          <a:p>
            <a:pPr marL="0" lvl="0" indent="0" algn="l" rtl="0" eaLnBrk="0" fontAlgn="base" hangingPunct="0">
              <a:lnSpc>
                <a:spcPct val="80000"/>
              </a:lnSpc>
              <a:spcBef>
                <a:spcPts val="0"/>
              </a:spcBef>
              <a:spcAft>
                <a:spcPct val="0"/>
              </a:spcAft>
              <a:buClr>
                <a:srgbClr val="005596"/>
              </a:buClr>
              <a:buFontTx/>
              <a:buNone/>
            </a:pPr>
            <a:r>
              <a:rPr lang="en-US" dirty="0" smtClean="0"/>
              <a:t>Click to edit Master text styles</a:t>
            </a:r>
          </a:p>
          <a:p>
            <a:pPr marL="0" lvl="0" indent="0" algn="l" rtl="0" eaLnBrk="0" fontAlgn="base" hangingPunct="0">
              <a:lnSpc>
                <a:spcPct val="80000"/>
              </a:lnSpc>
              <a:spcBef>
                <a:spcPts val="0"/>
              </a:spcBef>
              <a:spcAft>
                <a:spcPct val="0"/>
              </a:spcAft>
              <a:buClr>
                <a:srgbClr val="005596"/>
              </a:buClr>
              <a:buFontTx/>
              <a:buNone/>
            </a:pPr>
            <a:r>
              <a:rPr lang="en-US" dirty="0" smtClean="0"/>
              <a:t>Edit to be 2 lines max</a:t>
            </a:r>
          </a:p>
        </p:txBody>
      </p:sp>
      <p:sp>
        <p:nvSpPr>
          <p:cNvPr id="16" name="Content Placeholder 2"/>
          <p:cNvSpPr>
            <a:spLocks noGrp="1"/>
          </p:cNvSpPr>
          <p:nvPr>
            <p:ph sz="half" idx="18"/>
          </p:nvPr>
        </p:nvSpPr>
        <p:spPr>
          <a:xfrm>
            <a:off x="4701146"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noProof="0" dirty="0" smtClean="0"/>
              <a:t>Second</a:t>
            </a:r>
            <a:endParaRPr lang="en-US" dirty="0" smtClean="0"/>
          </a:p>
          <a:p>
            <a:pPr lvl="2"/>
            <a:r>
              <a:rPr lang="en-US" dirty="0" smtClean="0"/>
              <a:t>Third level</a:t>
            </a:r>
          </a:p>
          <a:p>
            <a:pPr lvl="3"/>
            <a:r>
              <a:rPr lang="en-US" dirty="0" smtClean="0"/>
              <a:t>Fourth level</a:t>
            </a:r>
          </a:p>
          <a:p>
            <a:pPr lvl="4"/>
            <a:r>
              <a:rPr lang="en-US" dirty="0" smtClean="0"/>
              <a:t>Fifth level</a:t>
            </a:r>
          </a:p>
          <a:p>
            <a:pPr lvl="1"/>
            <a:endParaRPr lang="en-US" noProof="0" dirty="0" smtClean="0"/>
          </a:p>
          <a:p>
            <a:pPr lvl="2"/>
            <a:endParaRPr lang="en-US" noProof="0" dirty="0" smtClean="0"/>
          </a:p>
          <a:p>
            <a:pPr lvl="2"/>
            <a:endParaRPr lang="en-US" noProof="0" dirty="0" smtClean="0"/>
          </a:p>
        </p:txBody>
      </p:sp>
      <p:sp>
        <p:nvSpPr>
          <p:cNvPr id="4" name="Content Placeholder 1"/>
          <p:cNvSpPr>
            <a:spLocks noGrp="1"/>
          </p:cNvSpPr>
          <p:nvPr>
            <p:ph sz="half" idx="2"/>
          </p:nvPr>
        </p:nvSpPr>
        <p:spPr>
          <a:xfrm>
            <a:off x="1157288" y="1944899"/>
            <a:ext cx="3331604" cy="3657600"/>
          </a:xfrm>
          <a:prstGeom prst="rect">
            <a:avLst/>
          </a:prstGeom>
        </p:spPr>
        <p:txBody>
          <a:bodyPr lIns="0" tIns="0" rIns="0" bIns="0"/>
          <a:lstStyle>
            <a:lvl1pPr marL="230188" marR="0" indent="-230188" algn="l" defTabSz="914400" rtl="0" eaLnBrk="0" fontAlgn="base" latinLnBrk="0" hangingPunct="0">
              <a:lnSpc>
                <a:spcPct val="90000"/>
              </a:lnSpc>
              <a:spcBef>
                <a:spcPts val="1200"/>
              </a:spcBef>
              <a:spcAft>
                <a:spcPct val="0"/>
              </a:spcAft>
              <a:buClr>
                <a:schemeClr val="tx1"/>
              </a:buClr>
              <a:buSzTx/>
              <a:buFontTx/>
              <a:buChar char="•"/>
              <a:tabLst/>
              <a:defRPr kumimoji="0" lang="en-US" sz="2400" b="1" i="0" u="none" strike="noStrike" kern="0" cap="none" spc="0" normalizeH="0" baseline="0" noProof="0">
                <a:ln>
                  <a:noFill/>
                </a:ln>
                <a:solidFill>
                  <a:schemeClr val="accent3"/>
                </a:solidFill>
                <a:effectLst/>
                <a:uLnTx/>
                <a:uFillTx/>
                <a:latin typeface="+mj-lt"/>
              </a:defRPr>
            </a:lvl1pPr>
            <a:lvl2pPr marL="4619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2pPr>
            <a:lvl3pPr marL="682625"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3pPr>
            <a:lvl4pPr marL="914400" marR="0" indent="-227013"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4pPr>
            <a:lvl5pPr marL="1147763" marR="0" indent="-228600" algn="l" defTabSz="914400" rtl="0" eaLnBrk="0" fontAlgn="base" latinLnBrk="0" hangingPunct="0">
              <a:lnSpc>
                <a:spcPct val="90000"/>
              </a:lnSpc>
              <a:spcBef>
                <a:spcPts val="600"/>
              </a:spcBef>
              <a:spcAft>
                <a:spcPts val="600"/>
              </a:spcAft>
              <a:buClr>
                <a:schemeClr val="bg2"/>
              </a:buClr>
              <a:buSzTx/>
              <a:buFontTx/>
              <a:buChar char="•"/>
              <a:tabLst/>
              <a:defRPr kumimoji="0" lang="en-US" sz="2200" b="0" i="0" u="none" strike="noStrike" kern="0" cap="none" spc="0" normalizeH="0" baseline="0" noProof="0">
                <a:ln>
                  <a:noFill/>
                </a:ln>
                <a:solidFill>
                  <a:schemeClr val="accent3"/>
                </a:solidFill>
                <a:effectLst/>
                <a:uLnTx/>
                <a:uFillTx/>
                <a:latin typeface="+mj-lt"/>
              </a:defRPr>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cNvSpPr>
            <a:spLocks noGrp="1"/>
          </p:cNvSpPr>
          <p:nvPr>
            <p:ph type="title" hasCustomPrompt="1"/>
          </p:nvPr>
        </p:nvSpPr>
        <p:spPr>
          <a:xfrm>
            <a:off x="1157288" y="800100"/>
            <a:ext cx="7529512" cy="1143000"/>
          </a:xfrm>
          <a:prstGeom prst="rect">
            <a:avLst/>
          </a:prstGeom>
        </p:spPr>
        <p:txBody>
          <a:bodyPr lIns="0" tIns="0" rIns="0" bIns="91440">
            <a:noAutofit/>
          </a:bodyPr>
          <a:lstStyle>
            <a:lvl1pPr algn="l">
              <a:lnSpc>
                <a:spcPct val="70000"/>
              </a:lnSpc>
              <a:defRPr lang="en-US" sz="3200" b="1" cap="all" baseline="0" dirty="0" smtClean="0">
                <a:solidFill>
                  <a:schemeClr val="tx1"/>
                </a:solidFill>
                <a:latin typeface="+mj-lt"/>
                <a:ea typeface="+mn-ea"/>
                <a:cs typeface="+mn-cs"/>
              </a:defRPr>
            </a:lvl1pPr>
          </a:lstStyle>
          <a:p>
            <a:r>
              <a:rPr lang="en-US" dirty="0" smtClean="0"/>
              <a:t>Click to edit Master title style</a:t>
            </a:r>
            <a:br>
              <a:rPr lang="en-US" dirty="0" smtClean="0"/>
            </a:br>
            <a:r>
              <a:rPr lang="en-US" dirty="0" smtClean="0"/>
              <a:t>no more than 2 lines</a:t>
            </a:r>
            <a:endParaRPr lang="en-US" dirty="0"/>
          </a:p>
        </p:txBody>
      </p:sp>
      <p:sp>
        <p:nvSpPr>
          <p:cNvPr id="9" name="Date Placeholder"/>
          <p:cNvSpPr>
            <a:spLocks noGrp="1"/>
          </p:cNvSpPr>
          <p:nvPr>
            <p:ph type="dt" sz="half" idx="23"/>
          </p:nvPr>
        </p:nvSpPr>
        <p:spPr/>
        <p:txBody>
          <a:bodyPr/>
          <a:lstStyle>
            <a:lvl1pPr algn="r">
              <a:defRPr>
                <a:solidFill>
                  <a:schemeClr val="bg2"/>
                </a:solidFill>
              </a:defRPr>
            </a:lvl1pPr>
          </a:lstStyle>
          <a:p>
            <a:pPr algn="l"/>
            <a:fld id="{CC58E016-B03A-4CB6-9B47-238FD1E6C279}" type="datetime3">
              <a:rPr lang="en-US" smtClean="0"/>
              <a:pPr algn="l"/>
              <a:t>4 July 2013</a:t>
            </a:fld>
            <a:endParaRPr lang="en-US" dirty="0"/>
          </a:p>
        </p:txBody>
      </p:sp>
      <p:sp>
        <p:nvSpPr>
          <p:cNvPr id="11" name="Footer Placeholder"/>
          <p:cNvSpPr>
            <a:spLocks noGrp="1"/>
          </p:cNvSpPr>
          <p:nvPr>
            <p:ph type="ftr" sz="quarter" idx="25"/>
          </p:nvPr>
        </p:nvSpPr>
        <p:spPr/>
        <p:txBody>
          <a:bodyPr/>
          <a:lstStyle>
            <a:lvl1pPr>
              <a:defRPr>
                <a:solidFill>
                  <a:schemeClr val="bg2"/>
                </a:solidFill>
              </a:defRPr>
            </a:lvl1pPr>
          </a:lstStyle>
          <a:p>
            <a:endParaRPr lang="en-US" dirty="0"/>
          </a:p>
        </p:txBody>
      </p:sp>
      <p:sp>
        <p:nvSpPr>
          <p:cNvPr id="12" name="Slide Number Placeholder"/>
          <p:cNvSpPr>
            <a:spLocks noGrp="1"/>
          </p:cNvSpPr>
          <p:nvPr>
            <p:ph type="sldNum" sz="quarter" idx="4"/>
          </p:nvPr>
        </p:nvSpPr>
        <p:spPr>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7FAC2927-35DA-4BC1-82B0-81F7C7F6B871}"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46.xml"/><Relationship Id="rId1" Type="http://schemas.openxmlformats.org/officeDocument/2006/relationships/slideLayout" Target="../slideLayouts/slideLayout45.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3.emf"/><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3.emf"/></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3.emf"/></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image" Target="../media/image3.emf"/></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 Id="rId9" Type="http://schemas.openxmlformats.org/officeDocument/2006/relationships/image" Target="../media/image3.emf"/></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image" Target="../media/image3.emf"/></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6" cstate="print">
            <a:lum/>
          </a:blip>
          <a:srcRect/>
          <a:stretch>
            <a:fillRect/>
          </a:stretch>
        </a:blipFill>
        <a:effectLst/>
      </p:bgPr>
    </p:bg>
    <p:spTree>
      <p:nvGrpSpPr>
        <p:cNvPr id="1" name=""/>
        <p:cNvGrpSpPr/>
        <p:nvPr/>
      </p:nvGrpSpPr>
      <p:grpSpPr>
        <a:xfrm>
          <a:off x="0" y="0"/>
          <a:ext cx="0" cy="0"/>
          <a:chOff x="0" y="0"/>
          <a:chExt cx="0" cy="0"/>
        </a:xfrm>
      </p:grpSpPr>
      <p:pic>
        <p:nvPicPr>
          <p:cNvPr id="2050" name="Logo"/>
          <p:cNvPicPr>
            <a:picLocks noChangeAspect="1" noChangeArrowheads="1"/>
          </p:cNvPicPr>
          <p:nvPr/>
        </p:nvPicPr>
        <p:blipFill>
          <a:blip r:embed="rId7" cstate="print"/>
          <a:stretch>
            <a:fillRect/>
          </a:stretch>
        </p:blipFill>
        <p:spPr bwMode="invGray">
          <a:xfrm>
            <a:off x="6429940" y="6248400"/>
            <a:ext cx="2203907" cy="365125"/>
          </a:xfrm>
          <a:prstGeom prst="rect">
            <a:avLst/>
          </a:prstGeom>
          <a:noFill/>
          <a:ln w="9525">
            <a:noFill/>
            <a:miter lim="800000"/>
            <a:headEnd/>
            <a:tailEnd/>
          </a:ln>
        </p:spPr>
      </p:pic>
      <p:sp>
        <p:nvSpPr>
          <p:cNvPr id="14" name="Blue Rectangle"/>
          <p:cNvSpPr>
            <a:spLocks noChangeArrowheads="1"/>
          </p:cNvSpPr>
          <p:nvPr/>
        </p:nvSpPr>
        <p:spPr bwMode="white">
          <a:xfrm>
            <a:off x="0" y="3648456"/>
            <a:ext cx="457200" cy="2359025"/>
          </a:xfrm>
          <a:prstGeom prst="rect">
            <a:avLst/>
          </a:prstGeom>
          <a:solidFill>
            <a:srgbClr val="005596"/>
          </a:solidFill>
          <a:ln w="28575" algn="ctr">
            <a:noFill/>
            <a:miter lim="800000"/>
            <a:headEnd/>
            <a:tailEnd/>
          </a:ln>
          <a:effectLst/>
        </p:spPr>
        <p:txBody>
          <a:bodyPr anchor="ctr">
            <a:spAutoFit/>
          </a:bodyPr>
          <a:lstStyle/>
          <a:p>
            <a:pPr defTabSz="914400" fontAlgn="auto">
              <a:spcBef>
                <a:spcPts val="0"/>
              </a:spcBef>
              <a:spcAft>
                <a:spcPts val="0"/>
              </a:spcAft>
              <a:defRPr/>
            </a:pPr>
            <a:endParaRPr lang="en-US" sz="1800" b="0" kern="0">
              <a:solidFill>
                <a:sysClr val="windowText" lastClr="000000"/>
              </a:solidFill>
            </a:endParaRPr>
          </a:p>
        </p:txBody>
      </p:sp>
      <p:sp>
        <p:nvSpPr>
          <p:cNvPr id="15" name="White Rectangle"/>
          <p:cNvSpPr>
            <a:spLocks noChangeArrowheads="1"/>
          </p:cNvSpPr>
          <p:nvPr/>
        </p:nvSpPr>
        <p:spPr bwMode="white">
          <a:xfrm>
            <a:off x="558800" y="3657600"/>
            <a:ext cx="8585200" cy="2359025"/>
          </a:xfrm>
          <a:prstGeom prst="rect">
            <a:avLst/>
          </a:prstGeom>
          <a:solidFill>
            <a:sysClr val="window" lastClr="FFFFFF"/>
          </a:solidFill>
          <a:ln w="28575" algn="ctr">
            <a:noFill/>
            <a:miter lim="800000"/>
            <a:headEnd/>
            <a:tailEnd/>
          </a:ln>
          <a:effectLst/>
        </p:spPr>
        <p:txBody>
          <a:bodyPr anchor="ctr">
            <a:spAutoFit/>
          </a:bodyPr>
          <a:lstStyle/>
          <a:p>
            <a:pPr defTabSz="914400" fontAlgn="auto">
              <a:spcBef>
                <a:spcPts val="0"/>
              </a:spcBef>
              <a:spcAft>
                <a:spcPts val="0"/>
              </a:spcAft>
              <a:defRPr/>
            </a:pPr>
            <a:endParaRPr lang="en-US" sz="1800" b="0" kern="0">
              <a:solidFill>
                <a:sysClr val="windowText" lastClr="000000"/>
              </a:solidFill>
            </a:endParaRPr>
          </a:p>
        </p:txBody>
      </p:sp>
      <p:sp>
        <p:nvSpPr>
          <p:cNvPr id="2053" name="Title Placeholder"/>
          <p:cNvSpPr>
            <a:spLocks noGrp="1"/>
          </p:cNvSpPr>
          <p:nvPr>
            <p:ph type="title"/>
          </p:nvPr>
        </p:nvSpPr>
        <p:spPr bwMode="auto">
          <a:xfrm>
            <a:off x="1287463" y="3965575"/>
            <a:ext cx="6624637" cy="8683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smtClean="0"/>
          </a:p>
        </p:txBody>
      </p:sp>
      <p:sp>
        <p:nvSpPr>
          <p:cNvPr id="10" name="Date Placeholder"/>
          <p:cNvSpPr>
            <a:spLocks noGrp="1"/>
          </p:cNvSpPr>
          <p:nvPr>
            <p:ph type="dt" sz="half" idx="2"/>
          </p:nvPr>
        </p:nvSpPr>
        <p:spPr>
          <a:xfrm rot="16200000">
            <a:off x="-950912" y="4601442"/>
            <a:ext cx="2359025" cy="457200"/>
          </a:xfrm>
          <a:prstGeom prst="rect">
            <a:avLst/>
          </a:prstGeom>
          <a:noFill/>
        </p:spPr>
        <p:txBody>
          <a:bodyPr vert="horz" lIns="0" tIns="0" rIns="0" bIns="0" rtlCol="0" anchor="ctr"/>
          <a:lstStyle>
            <a:lvl1pPr algn="ctr">
              <a:buFont typeface="Arial" charset="0"/>
              <a:buNone/>
              <a:defRPr sz="1600">
                <a:solidFill>
                  <a:schemeClr val="bg1"/>
                </a:solidFill>
              </a:defRPr>
            </a:lvl1pPr>
          </a:lstStyle>
          <a:p>
            <a:pPr>
              <a:defRPr/>
            </a:pPr>
            <a:fld id="{55FF74E3-0878-4A4A-88FC-BC003CA3415A}" type="datetime3">
              <a:rPr lang="en-US" smtClean="0"/>
              <a:pPr>
                <a:defRPr/>
              </a:pPr>
              <a:t>4 July 2013</a:t>
            </a:fld>
            <a:endParaRPr lang="en-US" dirty="0"/>
          </a:p>
        </p:txBody>
      </p:sp>
    </p:spTree>
  </p:cSld>
  <p:clrMap bg1="lt1" tx1="dk1" bg2="lt2" tx2="dk2" accent1="accent1" accent2="accent2" accent3="accent3" accent4="accent4" accent5="accent5" accent6="accent6" hlink="hlink" folHlink="folHlink"/>
  <p:sldLayoutIdLst>
    <p:sldLayoutId id="2147484174" r:id="rId1"/>
    <p:sldLayoutId id="2147484217" r:id="rId2"/>
    <p:sldLayoutId id="2147484218" r:id="rId3"/>
    <p:sldLayoutId id="2147484219" r:id="rId4"/>
  </p:sldLayoutIdLst>
  <p:hf hdr="0" ftr="0"/>
  <p:txStyles>
    <p:titleStyle>
      <a:lvl1pPr algn="l" rtl="0" eaLnBrk="1" fontAlgn="base" hangingPunct="1">
        <a:lnSpc>
          <a:spcPct val="70000"/>
        </a:lnSpc>
        <a:spcBef>
          <a:spcPct val="0"/>
        </a:spcBef>
        <a:spcAft>
          <a:spcPct val="0"/>
        </a:spcAft>
        <a:defRPr sz="3600" b="1" kern="1200" cap="all" baseline="0">
          <a:solidFill>
            <a:srgbClr val="005596"/>
          </a:solidFill>
          <a:latin typeface="+mj-lt"/>
          <a:ea typeface="+mj-ea"/>
          <a:cs typeface="+mj-cs"/>
        </a:defRPr>
      </a:lvl1pPr>
      <a:lvl2pPr algn="l" rtl="0" eaLnBrk="1" fontAlgn="base" hangingPunct="1">
        <a:lnSpc>
          <a:spcPct val="70000"/>
        </a:lnSpc>
        <a:spcBef>
          <a:spcPct val="0"/>
        </a:spcBef>
        <a:spcAft>
          <a:spcPct val="0"/>
        </a:spcAft>
        <a:defRPr sz="3600" b="1">
          <a:solidFill>
            <a:srgbClr val="005596"/>
          </a:solidFill>
          <a:latin typeface="Calibri" pitchFamily="34" charset="0"/>
        </a:defRPr>
      </a:lvl2pPr>
      <a:lvl3pPr algn="l" rtl="0" eaLnBrk="1" fontAlgn="base" hangingPunct="1">
        <a:lnSpc>
          <a:spcPct val="70000"/>
        </a:lnSpc>
        <a:spcBef>
          <a:spcPct val="0"/>
        </a:spcBef>
        <a:spcAft>
          <a:spcPct val="0"/>
        </a:spcAft>
        <a:defRPr sz="3600" b="1">
          <a:solidFill>
            <a:srgbClr val="005596"/>
          </a:solidFill>
          <a:latin typeface="Calibri" pitchFamily="34" charset="0"/>
        </a:defRPr>
      </a:lvl3pPr>
      <a:lvl4pPr algn="l" rtl="0" eaLnBrk="1" fontAlgn="base" hangingPunct="1">
        <a:lnSpc>
          <a:spcPct val="70000"/>
        </a:lnSpc>
        <a:spcBef>
          <a:spcPct val="0"/>
        </a:spcBef>
        <a:spcAft>
          <a:spcPct val="0"/>
        </a:spcAft>
        <a:defRPr sz="3600" b="1">
          <a:solidFill>
            <a:srgbClr val="005596"/>
          </a:solidFill>
          <a:latin typeface="Calibri" pitchFamily="34" charset="0"/>
        </a:defRPr>
      </a:lvl4pPr>
      <a:lvl5pPr algn="l" rtl="0" eaLnBrk="1" fontAlgn="base" hangingPunct="1">
        <a:lnSpc>
          <a:spcPct val="70000"/>
        </a:lnSpc>
        <a:spcBef>
          <a:spcPct val="0"/>
        </a:spcBef>
        <a:spcAft>
          <a:spcPct val="0"/>
        </a:spcAft>
        <a:defRPr sz="3600" b="1">
          <a:solidFill>
            <a:srgbClr val="005596"/>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accent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10" r:id="rId1"/>
    <p:sldLayoutId id="2147484111" r:id="rId2"/>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sz="7200" b="1">
          <a:solidFill>
            <a:schemeClr val="bg1"/>
          </a:solidFill>
          <a:latin typeface="+mj-lt"/>
          <a:ea typeface="+mj-ea"/>
          <a:cs typeface="+mj-cs"/>
        </a:defRPr>
      </a:lvl1pPr>
      <a:lvl2pPr algn="l" rtl="0" eaLnBrk="0" fontAlgn="base" hangingPunct="0">
        <a:lnSpc>
          <a:spcPct val="70000"/>
        </a:lnSpc>
        <a:spcBef>
          <a:spcPct val="0"/>
        </a:spcBef>
        <a:spcAft>
          <a:spcPct val="0"/>
        </a:spcAft>
        <a:defRPr sz="7200" b="1">
          <a:solidFill>
            <a:schemeClr val="bg1"/>
          </a:solidFill>
          <a:latin typeface="Calibri" pitchFamily="34" charset="0"/>
        </a:defRPr>
      </a:lvl2pPr>
      <a:lvl3pPr algn="l" rtl="0" eaLnBrk="0" fontAlgn="base" hangingPunct="0">
        <a:lnSpc>
          <a:spcPct val="70000"/>
        </a:lnSpc>
        <a:spcBef>
          <a:spcPct val="0"/>
        </a:spcBef>
        <a:spcAft>
          <a:spcPct val="0"/>
        </a:spcAft>
        <a:defRPr sz="7200" b="1">
          <a:solidFill>
            <a:schemeClr val="bg1"/>
          </a:solidFill>
          <a:latin typeface="Calibri" pitchFamily="34" charset="0"/>
        </a:defRPr>
      </a:lvl3pPr>
      <a:lvl4pPr algn="l" rtl="0" eaLnBrk="0" fontAlgn="base" hangingPunct="0">
        <a:lnSpc>
          <a:spcPct val="70000"/>
        </a:lnSpc>
        <a:spcBef>
          <a:spcPct val="0"/>
        </a:spcBef>
        <a:spcAft>
          <a:spcPct val="0"/>
        </a:spcAft>
        <a:defRPr sz="7200" b="1">
          <a:solidFill>
            <a:schemeClr val="bg1"/>
          </a:solidFill>
          <a:latin typeface="Calibri" pitchFamily="34" charset="0"/>
        </a:defRPr>
      </a:lvl4pPr>
      <a:lvl5pPr algn="l" rtl="0" eaLnBrk="0" fontAlgn="base" hangingPunct="0">
        <a:lnSpc>
          <a:spcPct val="70000"/>
        </a:lnSpc>
        <a:spcBef>
          <a:spcPct val="0"/>
        </a:spcBef>
        <a:spcAft>
          <a:spcPct val="0"/>
        </a:spcAft>
        <a:defRPr sz="7200" b="1">
          <a:solidFill>
            <a:schemeClr val="bg1"/>
          </a:solidFill>
          <a:latin typeface="Calibri" pitchFamily="34" charset="0"/>
        </a:defRPr>
      </a:lvl5pPr>
      <a:lvl6pPr marL="457200" algn="l" rtl="0" fontAlgn="base">
        <a:lnSpc>
          <a:spcPct val="70000"/>
        </a:lnSpc>
        <a:spcBef>
          <a:spcPct val="0"/>
        </a:spcBef>
        <a:spcAft>
          <a:spcPct val="0"/>
        </a:spcAft>
        <a:defRPr sz="7200" b="1">
          <a:solidFill>
            <a:schemeClr val="bg1"/>
          </a:solidFill>
          <a:latin typeface="Calibri" pitchFamily="34" charset="0"/>
        </a:defRPr>
      </a:lvl6pPr>
      <a:lvl7pPr marL="914400" algn="l" rtl="0" fontAlgn="base">
        <a:lnSpc>
          <a:spcPct val="70000"/>
        </a:lnSpc>
        <a:spcBef>
          <a:spcPct val="0"/>
        </a:spcBef>
        <a:spcAft>
          <a:spcPct val="0"/>
        </a:spcAft>
        <a:defRPr sz="7200" b="1">
          <a:solidFill>
            <a:schemeClr val="bg1"/>
          </a:solidFill>
          <a:latin typeface="Calibri" pitchFamily="34" charset="0"/>
        </a:defRPr>
      </a:lvl7pPr>
      <a:lvl8pPr marL="1371600" algn="l" rtl="0" fontAlgn="base">
        <a:lnSpc>
          <a:spcPct val="70000"/>
        </a:lnSpc>
        <a:spcBef>
          <a:spcPct val="0"/>
        </a:spcBef>
        <a:spcAft>
          <a:spcPct val="0"/>
        </a:spcAft>
        <a:defRPr sz="7200" b="1">
          <a:solidFill>
            <a:schemeClr val="bg1"/>
          </a:solidFill>
          <a:latin typeface="Calibri" pitchFamily="34" charset="0"/>
        </a:defRPr>
      </a:lvl8pPr>
      <a:lvl9pPr marL="1828800" algn="l" rtl="0" fontAlgn="base">
        <a:lnSpc>
          <a:spcPct val="70000"/>
        </a:lnSpc>
        <a:spcBef>
          <a:spcPct val="0"/>
        </a:spcBef>
        <a:spcAft>
          <a:spcPct val="0"/>
        </a:spcAft>
        <a:defRPr sz="7200" b="1">
          <a:solidFill>
            <a:schemeClr val="bg1"/>
          </a:solidFill>
          <a:latin typeface="Calibri" pitchFamily="34" charset="0"/>
        </a:defRPr>
      </a:lvl9pPr>
    </p:titleStyle>
    <p:bodyStyle>
      <a:lvl1pPr marL="230188" indent="-2301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73088" indent="-228600" algn="l" rtl="0" eaLnBrk="0" fontAlgn="base" hangingPunct="0">
        <a:spcBef>
          <a:spcPct val="20000"/>
        </a:spcBef>
        <a:spcAft>
          <a:spcPct val="0"/>
        </a:spcAft>
        <a:buClr>
          <a:schemeClr val="accent1"/>
        </a:buClr>
        <a:buChar char="•"/>
        <a:defRPr sz="2400" b="1">
          <a:solidFill>
            <a:schemeClr val="tx1"/>
          </a:solidFill>
          <a:latin typeface="+mn-lt"/>
        </a:defRPr>
      </a:lvl2pPr>
      <a:lvl3pPr marL="914400" indent="-227013" algn="l" rtl="0" eaLnBrk="0" fontAlgn="base" hangingPunct="0">
        <a:spcBef>
          <a:spcPct val="20000"/>
        </a:spcBef>
        <a:spcAft>
          <a:spcPct val="0"/>
        </a:spcAft>
        <a:buClr>
          <a:schemeClr val="accent1"/>
        </a:buClr>
        <a:buChar char="•"/>
        <a:defRPr sz="2400" b="1">
          <a:solidFill>
            <a:schemeClr val="tx1"/>
          </a:solidFill>
          <a:latin typeface="+mn-lt"/>
        </a:defRPr>
      </a:lvl3pPr>
      <a:lvl4pPr marL="1255713" indent="-227013" algn="l" rtl="0" eaLnBrk="0" fontAlgn="base" hangingPunct="0">
        <a:spcBef>
          <a:spcPct val="20000"/>
        </a:spcBef>
        <a:spcAft>
          <a:spcPct val="0"/>
        </a:spcAft>
        <a:buClr>
          <a:schemeClr val="accent1"/>
        </a:buClr>
        <a:buChar char="•"/>
        <a:defRPr sz="2400" b="1">
          <a:solidFill>
            <a:schemeClr val="tx1"/>
          </a:solidFill>
          <a:latin typeface="+mn-lt"/>
        </a:defRPr>
      </a:lvl4pPr>
      <a:lvl5pPr marL="1598613" indent="-228600" algn="l" rtl="0" eaLnBrk="0" fontAlgn="base" hangingPunct="0">
        <a:spcBef>
          <a:spcPct val="20000"/>
        </a:spcBef>
        <a:spcAft>
          <a:spcPct val="0"/>
        </a:spcAft>
        <a:buClr>
          <a:schemeClr val="accent1"/>
        </a:buClr>
        <a:buChar char="•"/>
        <a:defRPr sz="2400" b="1">
          <a:solidFill>
            <a:schemeClr val="tx1"/>
          </a:solidFill>
          <a:latin typeface="+mn-lt"/>
        </a:defRPr>
      </a:lvl5pPr>
      <a:lvl6pPr marL="2055813" indent="-228600" algn="l" rtl="0" fontAlgn="base">
        <a:spcBef>
          <a:spcPct val="20000"/>
        </a:spcBef>
        <a:spcAft>
          <a:spcPct val="0"/>
        </a:spcAft>
        <a:buClr>
          <a:schemeClr val="accent1"/>
        </a:buClr>
        <a:buChar char="•"/>
        <a:defRPr sz="2400" b="1">
          <a:solidFill>
            <a:schemeClr val="tx1"/>
          </a:solidFill>
          <a:latin typeface="+mn-lt"/>
        </a:defRPr>
      </a:lvl6pPr>
      <a:lvl7pPr marL="2513013" indent="-228600" algn="l" rtl="0" fontAlgn="base">
        <a:spcBef>
          <a:spcPct val="20000"/>
        </a:spcBef>
        <a:spcAft>
          <a:spcPct val="0"/>
        </a:spcAft>
        <a:buClr>
          <a:schemeClr val="accent1"/>
        </a:buClr>
        <a:buChar char="•"/>
        <a:defRPr sz="2400" b="1">
          <a:solidFill>
            <a:schemeClr val="tx1"/>
          </a:solidFill>
          <a:latin typeface="+mn-lt"/>
        </a:defRPr>
      </a:lvl7pPr>
      <a:lvl8pPr marL="2970213" indent="-228600" algn="l" rtl="0" fontAlgn="base">
        <a:spcBef>
          <a:spcPct val="20000"/>
        </a:spcBef>
        <a:spcAft>
          <a:spcPct val="0"/>
        </a:spcAft>
        <a:buClr>
          <a:schemeClr val="accent1"/>
        </a:buClr>
        <a:buChar char="•"/>
        <a:defRPr sz="2400" b="1">
          <a:solidFill>
            <a:schemeClr val="tx1"/>
          </a:solidFill>
          <a:latin typeface="+mn-lt"/>
        </a:defRPr>
      </a:lvl8pPr>
      <a:lvl9pPr marL="3427413" indent="-228600" algn="l" rtl="0" fontAlgn="base">
        <a:spcBef>
          <a:spcPct val="20000"/>
        </a:spcBef>
        <a:spcAft>
          <a:spcPct val="0"/>
        </a:spcAft>
        <a:buClr>
          <a:schemeClr val="accent1"/>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accent1"/>
        </a:solidFill>
        <a:effectLst/>
      </p:bgPr>
    </p:bg>
    <p:spTree>
      <p:nvGrpSpPr>
        <p:cNvPr id="1" name=""/>
        <p:cNvGrpSpPr/>
        <p:nvPr/>
      </p:nvGrpSpPr>
      <p:grpSpPr>
        <a:xfrm>
          <a:off x="0" y="0"/>
          <a:ext cx="0" cy="0"/>
          <a:chOff x="0" y="0"/>
          <a:chExt cx="0" cy="0"/>
        </a:xfrm>
      </p:grpSpPr>
      <p:sp>
        <p:nvSpPr>
          <p:cNvPr id="8"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60420"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7"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3D0814A7-6EEF-4E2B-82FD-5338C0AF3E0B}" type="slidenum">
              <a:rPr lang="en-US"/>
              <a:pPr>
                <a:defRPr/>
              </a:pPr>
              <a:t>‹#›</a:t>
            </a:fld>
            <a:endParaRPr lang="en-US" dirty="0"/>
          </a:p>
        </p:txBody>
      </p:sp>
      <p:pic>
        <p:nvPicPr>
          <p:cNvPr id="9" name="Logo" descr="BVLogo2010_HORIZONTAL_W.emf"/>
          <p:cNvPicPr>
            <a:picLocks noChangeAspect="1"/>
          </p:cNvPicPr>
          <p:nvPr/>
        </p:nvPicPr>
        <p:blipFill>
          <a:blip r:embed="rId4"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02" r:id="rId1"/>
    <p:sldLayoutId id="2147484103" r:id="rId2"/>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sz="6800" b="1" cap="all">
          <a:solidFill>
            <a:schemeClr val="bg1"/>
          </a:solidFill>
          <a:latin typeface="+mj-lt"/>
          <a:ea typeface="+mj-ea"/>
          <a:cs typeface="+mj-cs"/>
        </a:defRPr>
      </a:lvl1pPr>
      <a:lvl2pPr algn="l" rtl="0" eaLnBrk="0" fontAlgn="base" hangingPunct="0">
        <a:lnSpc>
          <a:spcPct val="70000"/>
        </a:lnSpc>
        <a:spcBef>
          <a:spcPct val="0"/>
        </a:spcBef>
        <a:spcAft>
          <a:spcPct val="0"/>
        </a:spcAft>
        <a:defRPr sz="7200" b="1">
          <a:solidFill>
            <a:schemeClr val="bg1"/>
          </a:solidFill>
          <a:latin typeface="Calibri" pitchFamily="34" charset="0"/>
        </a:defRPr>
      </a:lvl2pPr>
      <a:lvl3pPr algn="l" rtl="0" eaLnBrk="0" fontAlgn="base" hangingPunct="0">
        <a:lnSpc>
          <a:spcPct val="70000"/>
        </a:lnSpc>
        <a:spcBef>
          <a:spcPct val="0"/>
        </a:spcBef>
        <a:spcAft>
          <a:spcPct val="0"/>
        </a:spcAft>
        <a:defRPr sz="7200" b="1">
          <a:solidFill>
            <a:schemeClr val="bg1"/>
          </a:solidFill>
          <a:latin typeface="Calibri" pitchFamily="34" charset="0"/>
        </a:defRPr>
      </a:lvl3pPr>
      <a:lvl4pPr algn="l" rtl="0" eaLnBrk="0" fontAlgn="base" hangingPunct="0">
        <a:lnSpc>
          <a:spcPct val="70000"/>
        </a:lnSpc>
        <a:spcBef>
          <a:spcPct val="0"/>
        </a:spcBef>
        <a:spcAft>
          <a:spcPct val="0"/>
        </a:spcAft>
        <a:defRPr sz="7200" b="1">
          <a:solidFill>
            <a:schemeClr val="bg1"/>
          </a:solidFill>
          <a:latin typeface="Calibri" pitchFamily="34" charset="0"/>
        </a:defRPr>
      </a:lvl4pPr>
      <a:lvl5pPr algn="l" rtl="0" eaLnBrk="0" fontAlgn="base" hangingPunct="0">
        <a:lnSpc>
          <a:spcPct val="70000"/>
        </a:lnSpc>
        <a:spcBef>
          <a:spcPct val="0"/>
        </a:spcBef>
        <a:spcAft>
          <a:spcPct val="0"/>
        </a:spcAft>
        <a:defRPr sz="7200" b="1">
          <a:solidFill>
            <a:schemeClr val="bg1"/>
          </a:solidFill>
          <a:latin typeface="Calibri" pitchFamily="34" charset="0"/>
        </a:defRPr>
      </a:lvl5pPr>
      <a:lvl6pPr marL="457200" algn="l" rtl="0" fontAlgn="base">
        <a:lnSpc>
          <a:spcPct val="70000"/>
        </a:lnSpc>
        <a:spcBef>
          <a:spcPct val="0"/>
        </a:spcBef>
        <a:spcAft>
          <a:spcPct val="0"/>
        </a:spcAft>
        <a:defRPr sz="7200" b="1">
          <a:solidFill>
            <a:schemeClr val="bg1"/>
          </a:solidFill>
          <a:latin typeface="Calibri" pitchFamily="34" charset="0"/>
        </a:defRPr>
      </a:lvl6pPr>
      <a:lvl7pPr marL="914400" algn="l" rtl="0" fontAlgn="base">
        <a:lnSpc>
          <a:spcPct val="70000"/>
        </a:lnSpc>
        <a:spcBef>
          <a:spcPct val="0"/>
        </a:spcBef>
        <a:spcAft>
          <a:spcPct val="0"/>
        </a:spcAft>
        <a:defRPr sz="7200" b="1">
          <a:solidFill>
            <a:schemeClr val="bg1"/>
          </a:solidFill>
          <a:latin typeface="Calibri" pitchFamily="34" charset="0"/>
        </a:defRPr>
      </a:lvl7pPr>
      <a:lvl8pPr marL="1371600" algn="l" rtl="0" fontAlgn="base">
        <a:lnSpc>
          <a:spcPct val="70000"/>
        </a:lnSpc>
        <a:spcBef>
          <a:spcPct val="0"/>
        </a:spcBef>
        <a:spcAft>
          <a:spcPct val="0"/>
        </a:spcAft>
        <a:defRPr sz="7200" b="1">
          <a:solidFill>
            <a:schemeClr val="bg1"/>
          </a:solidFill>
          <a:latin typeface="Calibri" pitchFamily="34" charset="0"/>
        </a:defRPr>
      </a:lvl8pPr>
      <a:lvl9pPr marL="1828800" algn="l" rtl="0" fontAlgn="base">
        <a:lnSpc>
          <a:spcPct val="70000"/>
        </a:lnSpc>
        <a:spcBef>
          <a:spcPct val="0"/>
        </a:spcBef>
        <a:spcAft>
          <a:spcPct val="0"/>
        </a:spcAft>
        <a:defRPr sz="7200" b="1">
          <a:solidFill>
            <a:schemeClr val="bg1"/>
          </a:solidFill>
          <a:latin typeface="Calibri" pitchFamily="34" charset="0"/>
        </a:defRPr>
      </a:lvl9pPr>
    </p:titleStyle>
    <p:bodyStyle>
      <a:lvl1pPr marL="230188" indent="-2301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73088" indent="-228600" algn="l" rtl="0" eaLnBrk="0" fontAlgn="base" hangingPunct="0">
        <a:spcBef>
          <a:spcPct val="20000"/>
        </a:spcBef>
        <a:spcAft>
          <a:spcPct val="0"/>
        </a:spcAft>
        <a:buClr>
          <a:schemeClr val="accent1"/>
        </a:buClr>
        <a:buChar char="•"/>
        <a:defRPr sz="2400" b="1">
          <a:solidFill>
            <a:schemeClr val="tx1"/>
          </a:solidFill>
          <a:latin typeface="+mn-lt"/>
        </a:defRPr>
      </a:lvl2pPr>
      <a:lvl3pPr marL="914400" indent="-227013" algn="l" rtl="0" eaLnBrk="0" fontAlgn="base" hangingPunct="0">
        <a:spcBef>
          <a:spcPct val="20000"/>
        </a:spcBef>
        <a:spcAft>
          <a:spcPct val="0"/>
        </a:spcAft>
        <a:buClr>
          <a:schemeClr val="accent1"/>
        </a:buClr>
        <a:buChar char="•"/>
        <a:defRPr sz="2400" b="1">
          <a:solidFill>
            <a:schemeClr val="tx1"/>
          </a:solidFill>
          <a:latin typeface="+mn-lt"/>
        </a:defRPr>
      </a:lvl3pPr>
      <a:lvl4pPr marL="1255713" indent="-227013" algn="l" rtl="0" eaLnBrk="0" fontAlgn="base" hangingPunct="0">
        <a:spcBef>
          <a:spcPct val="20000"/>
        </a:spcBef>
        <a:spcAft>
          <a:spcPct val="0"/>
        </a:spcAft>
        <a:buClr>
          <a:schemeClr val="accent1"/>
        </a:buClr>
        <a:buChar char="•"/>
        <a:defRPr sz="2400" b="1">
          <a:solidFill>
            <a:schemeClr val="tx1"/>
          </a:solidFill>
          <a:latin typeface="+mn-lt"/>
        </a:defRPr>
      </a:lvl4pPr>
      <a:lvl5pPr marL="1598613" indent="-228600" algn="l" rtl="0" eaLnBrk="0" fontAlgn="base" hangingPunct="0">
        <a:spcBef>
          <a:spcPct val="20000"/>
        </a:spcBef>
        <a:spcAft>
          <a:spcPct val="0"/>
        </a:spcAft>
        <a:buClr>
          <a:schemeClr val="accent1"/>
        </a:buClr>
        <a:buChar char="•"/>
        <a:defRPr sz="2400" b="1">
          <a:solidFill>
            <a:schemeClr val="tx1"/>
          </a:solidFill>
          <a:latin typeface="+mn-lt"/>
        </a:defRPr>
      </a:lvl5pPr>
      <a:lvl6pPr marL="2055813" indent="-228600" algn="l" rtl="0" fontAlgn="base">
        <a:spcBef>
          <a:spcPct val="20000"/>
        </a:spcBef>
        <a:spcAft>
          <a:spcPct val="0"/>
        </a:spcAft>
        <a:buClr>
          <a:schemeClr val="accent1"/>
        </a:buClr>
        <a:buChar char="•"/>
        <a:defRPr sz="2400" b="1">
          <a:solidFill>
            <a:schemeClr val="tx1"/>
          </a:solidFill>
          <a:latin typeface="+mn-lt"/>
        </a:defRPr>
      </a:lvl6pPr>
      <a:lvl7pPr marL="2513013" indent="-228600" algn="l" rtl="0" fontAlgn="base">
        <a:spcBef>
          <a:spcPct val="20000"/>
        </a:spcBef>
        <a:spcAft>
          <a:spcPct val="0"/>
        </a:spcAft>
        <a:buClr>
          <a:schemeClr val="accent1"/>
        </a:buClr>
        <a:buChar char="•"/>
        <a:defRPr sz="2400" b="1">
          <a:solidFill>
            <a:schemeClr val="tx1"/>
          </a:solidFill>
          <a:latin typeface="+mn-lt"/>
        </a:defRPr>
      </a:lvl7pPr>
      <a:lvl8pPr marL="2970213" indent="-228600" algn="l" rtl="0" fontAlgn="base">
        <a:spcBef>
          <a:spcPct val="20000"/>
        </a:spcBef>
        <a:spcAft>
          <a:spcPct val="0"/>
        </a:spcAft>
        <a:buClr>
          <a:schemeClr val="accent1"/>
        </a:buClr>
        <a:buChar char="•"/>
        <a:defRPr sz="2400" b="1">
          <a:solidFill>
            <a:schemeClr val="tx1"/>
          </a:solidFill>
          <a:latin typeface="+mn-lt"/>
        </a:defRPr>
      </a:lvl8pPr>
      <a:lvl9pPr marL="3427413" indent="-228600" algn="l" rtl="0" fontAlgn="base">
        <a:spcBef>
          <a:spcPct val="20000"/>
        </a:spcBef>
        <a:spcAft>
          <a:spcPct val="0"/>
        </a:spcAft>
        <a:buClr>
          <a:schemeClr val="accent1"/>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57352" name="Sidebar"/>
          <p:cNvSpPr>
            <a:spLocks noChangeArrowheads="1"/>
          </p:cNvSpPr>
          <p:nvPr/>
        </p:nvSpPr>
        <p:spPr bwMode="black">
          <a:xfrm>
            <a:off x="0" y="0"/>
            <a:ext cx="457200" cy="6858000"/>
          </a:xfrm>
          <a:prstGeom prst="rect">
            <a:avLst/>
          </a:prstGeom>
          <a:solidFill>
            <a:schemeClr val="accent1"/>
          </a:solidFill>
          <a:ln w="28575" algn="ctr">
            <a:noFill/>
            <a:miter lim="800000"/>
            <a:headEnd/>
            <a:tailEnd/>
          </a:ln>
          <a:effectLst/>
        </p:spPr>
        <p:txBody>
          <a:bodyPr anchor="ctr"/>
          <a:lstStyle/>
          <a:p>
            <a:pPr>
              <a:buFont typeface="Arial" charset="0"/>
              <a:buNone/>
              <a:defRPr/>
            </a:pPr>
            <a:endParaRPr lang="en-US"/>
          </a:p>
        </p:txBody>
      </p:sp>
      <p:sp>
        <p:nvSpPr>
          <p:cNvPr id="11" name="Title Placeholder"/>
          <p:cNvSpPr>
            <a:spLocks noGrp="1"/>
          </p:cNvSpPr>
          <p:nvPr>
            <p:ph type="title"/>
          </p:nvPr>
        </p:nvSpPr>
        <p:spPr>
          <a:xfrm>
            <a:off x="1157288" y="815975"/>
            <a:ext cx="7529512" cy="1143000"/>
          </a:xfrm>
          <a:prstGeom prst="rect">
            <a:avLst/>
          </a:prstGeom>
        </p:spPr>
        <p:txBody>
          <a:bodyPr vert="horz" lIns="0" tIns="0" rIns="0" bIns="91440" rtlCol="0" anchor="t" anchorCtr="0">
            <a:normAutofit/>
          </a:bodyPr>
          <a:lstStyle/>
          <a:p>
            <a:r>
              <a:rPr lang="en-US" dirty="0" smtClean="0"/>
              <a:t>Click to edit Master title style</a:t>
            </a:r>
            <a:endParaRPr lang="en-US" dirty="0"/>
          </a:p>
        </p:txBody>
      </p:sp>
      <p:sp>
        <p:nvSpPr>
          <p:cNvPr id="16" name="Footer Placeholder"/>
          <p:cNvSpPr>
            <a:spLocks noGrp="1"/>
          </p:cNvSpPr>
          <p:nvPr>
            <p:ph type="ftr" sz="quarter" idx="3"/>
          </p:nvPr>
        </p:nvSpPr>
        <p:spPr>
          <a:xfrm>
            <a:off x="1157289" y="0"/>
            <a:ext cx="6858000" cy="365125"/>
          </a:xfrm>
          <a:prstGeom prst="rect">
            <a:avLst/>
          </a:prstGeom>
        </p:spPr>
        <p:txBody>
          <a:bodyPr vert="horz" lIns="91440" tIns="45720" rIns="91440" bIns="45720" rtlCol="0" anchor="ctr"/>
          <a:lstStyle>
            <a:lvl1pPr algn="r">
              <a:defRPr sz="1000">
                <a:solidFill>
                  <a:schemeClr val="bg2"/>
                </a:solidFill>
              </a:defRPr>
            </a:lvl1pPr>
          </a:lstStyle>
          <a:p>
            <a:endParaRPr lang="en-US" dirty="0"/>
          </a:p>
        </p:txBody>
      </p:sp>
      <p:sp>
        <p:nvSpPr>
          <p:cNvPr id="19" name="Date Placeholder"/>
          <p:cNvSpPr>
            <a:spLocks noGrp="1"/>
          </p:cNvSpPr>
          <p:nvPr>
            <p:ph type="dt" sz="half" idx="2"/>
          </p:nvPr>
        </p:nvSpPr>
        <p:spPr>
          <a:xfrm>
            <a:off x="8015287" y="0"/>
            <a:ext cx="1128711" cy="365125"/>
          </a:xfrm>
          <a:prstGeom prst="rect">
            <a:avLst/>
          </a:prstGeom>
        </p:spPr>
        <p:txBody>
          <a:bodyPr vert="horz" lIns="45720" tIns="45720" rIns="0" bIns="45720" rtlCol="0" anchor="ctr"/>
          <a:lstStyle>
            <a:lvl1pPr algn="l">
              <a:defRPr sz="1000">
                <a:solidFill>
                  <a:schemeClr val="bg2"/>
                </a:solidFill>
              </a:defRPr>
            </a:lvl1pPr>
          </a:lstStyle>
          <a:p>
            <a:fld id="{D10EE849-9EE0-4AAE-8B79-5ED97183B9F0}" type="datetime3">
              <a:rPr lang="en-US" smtClean="0"/>
              <a:pPr/>
              <a:t>4 July 2013</a:t>
            </a:fld>
            <a:endParaRPr lang="en-US" dirty="0"/>
          </a:p>
        </p:txBody>
      </p:sp>
      <p:sp>
        <p:nvSpPr>
          <p:cNvPr id="18"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21"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C7A30038-3E6C-4A22-9BAD-A0B61E9DDF60}" type="slidenum">
              <a:rPr lang="en-US" smtClean="0"/>
              <a:pPr>
                <a:defRPr/>
              </a:pPr>
              <a:t>‹#›</a:t>
            </a:fld>
            <a:endParaRPr lang="en-US" dirty="0"/>
          </a:p>
        </p:txBody>
      </p:sp>
      <p:pic>
        <p:nvPicPr>
          <p:cNvPr id="23" name="Logo" descr="BVLogo2010_HORIZONTAL_W.emf"/>
          <p:cNvPicPr>
            <a:picLocks noChangeAspect="1"/>
          </p:cNvPicPr>
          <p:nvPr/>
        </p:nvPicPr>
        <p:blipFill>
          <a:blip r:embed="rId13"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04" r:id="rId1"/>
    <p:sldLayoutId id="2147484108" r:id="rId2"/>
    <p:sldLayoutId id="2147484106" r:id="rId3"/>
    <p:sldLayoutId id="2147484112" r:id="rId4"/>
    <p:sldLayoutId id="2147484175" r:id="rId5"/>
    <p:sldLayoutId id="2147484176" r:id="rId6"/>
    <p:sldLayoutId id="2147484211" r:id="rId7"/>
    <p:sldLayoutId id="2147484212" r:id="rId8"/>
    <p:sldLayoutId id="2147484213" r:id="rId9"/>
    <p:sldLayoutId id="2147484216" r:id="rId10"/>
    <p:sldLayoutId id="2147484220" r:id="rId11"/>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kumimoji="0" lang="en-US" sz="3200" b="1" i="0" u="none" strike="noStrike" kern="0" cap="all" spc="0" normalizeH="0" baseline="0" noProof="0" dirty="0" smtClean="0">
          <a:ln>
            <a:noFill/>
          </a:ln>
          <a:solidFill>
            <a:schemeClr val="tx1"/>
          </a:solidFill>
          <a:effectLst/>
          <a:uLnTx/>
          <a:uFillTx/>
          <a:latin typeface="+mj-lt"/>
          <a:ea typeface="+mn-ea"/>
          <a:cs typeface="+mn-cs"/>
        </a:defRPr>
      </a:lvl1pPr>
      <a:lvl2pPr algn="ctr" rtl="0" eaLnBrk="0" fontAlgn="base" hangingPunct="0">
        <a:lnSpc>
          <a:spcPct val="85000"/>
        </a:lnSpc>
        <a:spcBef>
          <a:spcPct val="0"/>
        </a:spcBef>
        <a:spcAft>
          <a:spcPct val="0"/>
        </a:spcAft>
        <a:defRPr sz="2800" b="1">
          <a:solidFill>
            <a:schemeClr val="tx2"/>
          </a:solidFill>
          <a:latin typeface="Calibri" pitchFamily="34" charset="0"/>
        </a:defRPr>
      </a:lvl2pPr>
      <a:lvl3pPr algn="ctr" rtl="0" eaLnBrk="0" fontAlgn="base" hangingPunct="0">
        <a:lnSpc>
          <a:spcPct val="85000"/>
        </a:lnSpc>
        <a:spcBef>
          <a:spcPct val="0"/>
        </a:spcBef>
        <a:spcAft>
          <a:spcPct val="0"/>
        </a:spcAft>
        <a:defRPr sz="2800" b="1">
          <a:solidFill>
            <a:schemeClr val="tx2"/>
          </a:solidFill>
          <a:latin typeface="Calibri" pitchFamily="34" charset="0"/>
        </a:defRPr>
      </a:lvl3pPr>
      <a:lvl4pPr algn="ctr" rtl="0" eaLnBrk="0" fontAlgn="base" hangingPunct="0">
        <a:lnSpc>
          <a:spcPct val="85000"/>
        </a:lnSpc>
        <a:spcBef>
          <a:spcPct val="0"/>
        </a:spcBef>
        <a:spcAft>
          <a:spcPct val="0"/>
        </a:spcAft>
        <a:defRPr sz="2800" b="1">
          <a:solidFill>
            <a:schemeClr val="tx2"/>
          </a:solidFill>
          <a:latin typeface="Calibri" pitchFamily="34" charset="0"/>
        </a:defRPr>
      </a:lvl4pPr>
      <a:lvl5pPr algn="ctr" rtl="0" eaLnBrk="0" fontAlgn="base" hangingPunct="0">
        <a:lnSpc>
          <a:spcPct val="85000"/>
        </a:lnSpc>
        <a:spcBef>
          <a:spcPct val="0"/>
        </a:spcBef>
        <a:spcAft>
          <a:spcPct val="0"/>
        </a:spcAft>
        <a:defRPr sz="2800" b="1">
          <a:solidFill>
            <a:schemeClr val="tx2"/>
          </a:solidFill>
          <a:latin typeface="Calibri" pitchFamily="34" charset="0"/>
        </a:defRPr>
      </a:lvl5pPr>
      <a:lvl6pPr marL="457200" algn="ctr" rtl="0" fontAlgn="base">
        <a:lnSpc>
          <a:spcPct val="85000"/>
        </a:lnSpc>
        <a:spcBef>
          <a:spcPct val="0"/>
        </a:spcBef>
        <a:spcAft>
          <a:spcPct val="0"/>
        </a:spcAft>
        <a:defRPr sz="2800" b="1">
          <a:solidFill>
            <a:schemeClr val="tx2"/>
          </a:solidFill>
          <a:latin typeface="Calibri" pitchFamily="34" charset="0"/>
        </a:defRPr>
      </a:lvl6pPr>
      <a:lvl7pPr marL="914400" algn="ctr" rtl="0" fontAlgn="base">
        <a:lnSpc>
          <a:spcPct val="85000"/>
        </a:lnSpc>
        <a:spcBef>
          <a:spcPct val="0"/>
        </a:spcBef>
        <a:spcAft>
          <a:spcPct val="0"/>
        </a:spcAft>
        <a:defRPr sz="2800" b="1">
          <a:solidFill>
            <a:schemeClr val="tx2"/>
          </a:solidFill>
          <a:latin typeface="Calibri" pitchFamily="34" charset="0"/>
        </a:defRPr>
      </a:lvl7pPr>
      <a:lvl8pPr marL="1371600" algn="ctr" rtl="0" fontAlgn="base">
        <a:lnSpc>
          <a:spcPct val="85000"/>
        </a:lnSpc>
        <a:spcBef>
          <a:spcPct val="0"/>
        </a:spcBef>
        <a:spcAft>
          <a:spcPct val="0"/>
        </a:spcAft>
        <a:defRPr sz="2800" b="1">
          <a:solidFill>
            <a:schemeClr val="tx2"/>
          </a:solidFill>
          <a:latin typeface="Calibri" pitchFamily="34" charset="0"/>
        </a:defRPr>
      </a:lvl8pPr>
      <a:lvl9pPr marL="1828800" algn="ctr" rtl="0" fontAlgn="base">
        <a:lnSpc>
          <a:spcPct val="85000"/>
        </a:lnSpc>
        <a:spcBef>
          <a:spcPct val="0"/>
        </a:spcBef>
        <a:spcAft>
          <a:spcPct val="0"/>
        </a:spcAft>
        <a:defRPr sz="2800" b="1">
          <a:solidFill>
            <a:schemeClr val="tx2"/>
          </a:solidFill>
          <a:latin typeface="Calibri" pitchFamily="34" charset="0"/>
        </a:defRPr>
      </a:lvl9pPr>
    </p:titleStyle>
    <p:bodyStyle>
      <a:lvl1pPr marL="230188" indent="-230188" algn="l" rtl="0" eaLnBrk="0" fontAlgn="base" hangingPunct="0">
        <a:spcBef>
          <a:spcPct val="40000"/>
        </a:spcBef>
        <a:spcAft>
          <a:spcPct val="0"/>
        </a:spcAft>
        <a:buClr>
          <a:srgbClr val="005596"/>
        </a:buClr>
        <a:buChar char="•"/>
        <a:defRPr sz="2400" b="1">
          <a:solidFill>
            <a:schemeClr val="tx1"/>
          </a:solidFill>
          <a:latin typeface="+mn-lt"/>
          <a:ea typeface="+mn-ea"/>
          <a:cs typeface="+mn-cs"/>
        </a:defRPr>
      </a:lvl1pPr>
      <a:lvl2pPr marL="573088" indent="-228600" algn="l" rtl="0" eaLnBrk="0" fontAlgn="base" hangingPunct="0">
        <a:spcBef>
          <a:spcPct val="40000"/>
        </a:spcBef>
        <a:spcAft>
          <a:spcPct val="0"/>
        </a:spcAft>
        <a:buClr>
          <a:srgbClr val="005596"/>
        </a:buClr>
        <a:buChar char="•"/>
        <a:defRPr sz="2400" b="1">
          <a:solidFill>
            <a:schemeClr val="tx1"/>
          </a:solidFill>
          <a:latin typeface="+mn-lt"/>
        </a:defRPr>
      </a:lvl2pPr>
      <a:lvl3pPr marL="914400" indent="-227013" algn="l" rtl="0" eaLnBrk="0" fontAlgn="base" hangingPunct="0">
        <a:spcBef>
          <a:spcPct val="40000"/>
        </a:spcBef>
        <a:spcAft>
          <a:spcPct val="0"/>
        </a:spcAft>
        <a:buClr>
          <a:srgbClr val="005596"/>
        </a:buClr>
        <a:buChar char="•"/>
        <a:defRPr sz="2400" b="1">
          <a:solidFill>
            <a:schemeClr val="tx1"/>
          </a:solidFill>
          <a:latin typeface="+mn-lt"/>
        </a:defRPr>
      </a:lvl3pPr>
      <a:lvl4pPr marL="1255713" indent="-227013" algn="l" rtl="0" eaLnBrk="0" fontAlgn="base" hangingPunct="0">
        <a:spcBef>
          <a:spcPct val="40000"/>
        </a:spcBef>
        <a:spcAft>
          <a:spcPct val="0"/>
        </a:spcAft>
        <a:buClr>
          <a:srgbClr val="005596"/>
        </a:buClr>
        <a:buChar char="•"/>
        <a:defRPr sz="2400" b="1">
          <a:solidFill>
            <a:schemeClr val="tx1"/>
          </a:solidFill>
          <a:latin typeface="+mn-lt"/>
        </a:defRPr>
      </a:lvl4pPr>
      <a:lvl5pPr marL="1598613" indent="-228600" algn="l" rtl="0" eaLnBrk="0" fontAlgn="base" hangingPunct="0">
        <a:spcBef>
          <a:spcPct val="40000"/>
        </a:spcBef>
        <a:spcAft>
          <a:spcPct val="0"/>
        </a:spcAft>
        <a:buClr>
          <a:srgbClr val="005596"/>
        </a:buClr>
        <a:buChar char="•"/>
        <a:defRPr sz="2400" b="1">
          <a:solidFill>
            <a:schemeClr val="tx1"/>
          </a:solidFill>
          <a:latin typeface="+mn-lt"/>
        </a:defRPr>
      </a:lvl5pPr>
      <a:lvl6pPr marL="2055813" indent="-228600" algn="l" rtl="0" fontAlgn="base">
        <a:spcBef>
          <a:spcPct val="40000"/>
        </a:spcBef>
        <a:spcAft>
          <a:spcPct val="0"/>
        </a:spcAft>
        <a:buClr>
          <a:srgbClr val="005596"/>
        </a:buClr>
        <a:buChar char="•"/>
        <a:defRPr sz="2400" b="1">
          <a:solidFill>
            <a:schemeClr val="tx1"/>
          </a:solidFill>
          <a:latin typeface="+mn-lt"/>
        </a:defRPr>
      </a:lvl6pPr>
      <a:lvl7pPr marL="2513013" indent="-228600" algn="l" rtl="0" fontAlgn="base">
        <a:spcBef>
          <a:spcPct val="40000"/>
        </a:spcBef>
        <a:spcAft>
          <a:spcPct val="0"/>
        </a:spcAft>
        <a:buClr>
          <a:srgbClr val="005596"/>
        </a:buClr>
        <a:buChar char="•"/>
        <a:defRPr sz="2400" b="1">
          <a:solidFill>
            <a:schemeClr val="tx1"/>
          </a:solidFill>
          <a:latin typeface="+mn-lt"/>
        </a:defRPr>
      </a:lvl7pPr>
      <a:lvl8pPr marL="2970213" indent="-228600" algn="l" rtl="0" fontAlgn="base">
        <a:spcBef>
          <a:spcPct val="40000"/>
        </a:spcBef>
        <a:spcAft>
          <a:spcPct val="0"/>
        </a:spcAft>
        <a:buClr>
          <a:srgbClr val="005596"/>
        </a:buClr>
        <a:buChar char="•"/>
        <a:defRPr sz="2400" b="1">
          <a:solidFill>
            <a:schemeClr val="tx1"/>
          </a:solidFill>
          <a:latin typeface="+mn-lt"/>
        </a:defRPr>
      </a:lvl8pPr>
      <a:lvl9pPr marL="3427413" indent="-228600" algn="l" rtl="0" fontAlgn="base">
        <a:spcBef>
          <a:spcPct val="40000"/>
        </a:spcBef>
        <a:spcAft>
          <a:spcPct val="0"/>
        </a:spcAft>
        <a:buClr>
          <a:srgbClr val="005596"/>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accent2"/>
        </a:solidFill>
        <a:effectLst/>
      </p:bgPr>
    </p:bg>
    <p:spTree>
      <p:nvGrpSpPr>
        <p:cNvPr id="1" name=""/>
        <p:cNvGrpSpPr/>
        <p:nvPr/>
      </p:nvGrpSpPr>
      <p:grpSpPr>
        <a:xfrm>
          <a:off x="0" y="0"/>
          <a:ext cx="0" cy="0"/>
          <a:chOff x="0" y="0"/>
          <a:chExt cx="0" cy="0"/>
        </a:xfrm>
      </p:grpSpPr>
      <p:sp>
        <p:nvSpPr>
          <p:cNvPr id="8"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60420"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7"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3D0814A7-6EEF-4E2B-82FD-5338C0AF3E0B}" type="slidenum">
              <a:rPr lang="en-US"/>
              <a:pPr>
                <a:defRPr/>
              </a:pPr>
              <a:t>‹#›</a:t>
            </a:fld>
            <a:endParaRPr lang="en-US" dirty="0"/>
          </a:p>
        </p:txBody>
      </p:sp>
      <p:pic>
        <p:nvPicPr>
          <p:cNvPr id="9" name="Logo" descr="BVLogo2010_HORIZONTAL_W.emf"/>
          <p:cNvPicPr>
            <a:picLocks noChangeAspect="1"/>
          </p:cNvPicPr>
          <p:nvPr/>
        </p:nvPicPr>
        <p:blipFill>
          <a:blip r:embed="rId4"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78" r:id="rId1"/>
    <p:sldLayoutId id="2147484179" r:id="rId2"/>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sz="6800" b="1" cap="all">
          <a:solidFill>
            <a:schemeClr val="bg1"/>
          </a:solidFill>
          <a:latin typeface="+mj-lt"/>
          <a:ea typeface="+mj-ea"/>
          <a:cs typeface="+mj-cs"/>
        </a:defRPr>
      </a:lvl1pPr>
      <a:lvl2pPr algn="l" rtl="0" eaLnBrk="0" fontAlgn="base" hangingPunct="0">
        <a:lnSpc>
          <a:spcPct val="70000"/>
        </a:lnSpc>
        <a:spcBef>
          <a:spcPct val="0"/>
        </a:spcBef>
        <a:spcAft>
          <a:spcPct val="0"/>
        </a:spcAft>
        <a:defRPr sz="7200" b="1">
          <a:solidFill>
            <a:schemeClr val="bg1"/>
          </a:solidFill>
          <a:latin typeface="Calibri" pitchFamily="34" charset="0"/>
        </a:defRPr>
      </a:lvl2pPr>
      <a:lvl3pPr algn="l" rtl="0" eaLnBrk="0" fontAlgn="base" hangingPunct="0">
        <a:lnSpc>
          <a:spcPct val="70000"/>
        </a:lnSpc>
        <a:spcBef>
          <a:spcPct val="0"/>
        </a:spcBef>
        <a:spcAft>
          <a:spcPct val="0"/>
        </a:spcAft>
        <a:defRPr sz="7200" b="1">
          <a:solidFill>
            <a:schemeClr val="bg1"/>
          </a:solidFill>
          <a:latin typeface="Calibri" pitchFamily="34" charset="0"/>
        </a:defRPr>
      </a:lvl3pPr>
      <a:lvl4pPr algn="l" rtl="0" eaLnBrk="0" fontAlgn="base" hangingPunct="0">
        <a:lnSpc>
          <a:spcPct val="70000"/>
        </a:lnSpc>
        <a:spcBef>
          <a:spcPct val="0"/>
        </a:spcBef>
        <a:spcAft>
          <a:spcPct val="0"/>
        </a:spcAft>
        <a:defRPr sz="7200" b="1">
          <a:solidFill>
            <a:schemeClr val="bg1"/>
          </a:solidFill>
          <a:latin typeface="Calibri" pitchFamily="34" charset="0"/>
        </a:defRPr>
      </a:lvl4pPr>
      <a:lvl5pPr algn="l" rtl="0" eaLnBrk="0" fontAlgn="base" hangingPunct="0">
        <a:lnSpc>
          <a:spcPct val="70000"/>
        </a:lnSpc>
        <a:spcBef>
          <a:spcPct val="0"/>
        </a:spcBef>
        <a:spcAft>
          <a:spcPct val="0"/>
        </a:spcAft>
        <a:defRPr sz="7200" b="1">
          <a:solidFill>
            <a:schemeClr val="bg1"/>
          </a:solidFill>
          <a:latin typeface="Calibri" pitchFamily="34" charset="0"/>
        </a:defRPr>
      </a:lvl5pPr>
      <a:lvl6pPr marL="457200" algn="l" rtl="0" fontAlgn="base">
        <a:lnSpc>
          <a:spcPct val="70000"/>
        </a:lnSpc>
        <a:spcBef>
          <a:spcPct val="0"/>
        </a:spcBef>
        <a:spcAft>
          <a:spcPct val="0"/>
        </a:spcAft>
        <a:defRPr sz="7200" b="1">
          <a:solidFill>
            <a:schemeClr val="bg1"/>
          </a:solidFill>
          <a:latin typeface="Calibri" pitchFamily="34" charset="0"/>
        </a:defRPr>
      </a:lvl6pPr>
      <a:lvl7pPr marL="914400" algn="l" rtl="0" fontAlgn="base">
        <a:lnSpc>
          <a:spcPct val="70000"/>
        </a:lnSpc>
        <a:spcBef>
          <a:spcPct val="0"/>
        </a:spcBef>
        <a:spcAft>
          <a:spcPct val="0"/>
        </a:spcAft>
        <a:defRPr sz="7200" b="1">
          <a:solidFill>
            <a:schemeClr val="bg1"/>
          </a:solidFill>
          <a:latin typeface="Calibri" pitchFamily="34" charset="0"/>
        </a:defRPr>
      </a:lvl7pPr>
      <a:lvl8pPr marL="1371600" algn="l" rtl="0" fontAlgn="base">
        <a:lnSpc>
          <a:spcPct val="70000"/>
        </a:lnSpc>
        <a:spcBef>
          <a:spcPct val="0"/>
        </a:spcBef>
        <a:spcAft>
          <a:spcPct val="0"/>
        </a:spcAft>
        <a:defRPr sz="7200" b="1">
          <a:solidFill>
            <a:schemeClr val="bg1"/>
          </a:solidFill>
          <a:latin typeface="Calibri" pitchFamily="34" charset="0"/>
        </a:defRPr>
      </a:lvl8pPr>
      <a:lvl9pPr marL="1828800" algn="l" rtl="0" fontAlgn="base">
        <a:lnSpc>
          <a:spcPct val="70000"/>
        </a:lnSpc>
        <a:spcBef>
          <a:spcPct val="0"/>
        </a:spcBef>
        <a:spcAft>
          <a:spcPct val="0"/>
        </a:spcAft>
        <a:defRPr sz="7200" b="1">
          <a:solidFill>
            <a:schemeClr val="bg1"/>
          </a:solidFill>
          <a:latin typeface="Calibri" pitchFamily="34" charset="0"/>
        </a:defRPr>
      </a:lvl9pPr>
    </p:titleStyle>
    <p:bodyStyle>
      <a:lvl1pPr marL="230188" indent="-2301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73088" indent="-228600" algn="l" rtl="0" eaLnBrk="0" fontAlgn="base" hangingPunct="0">
        <a:spcBef>
          <a:spcPct val="20000"/>
        </a:spcBef>
        <a:spcAft>
          <a:spcPct val="0"/>
        </a:spcAft>
        <a:buClr>
          <a:schemeClr val="accent1"/>
        </a:buClr>
        <a:buChar char="•"/>
        <a:defRPr sz="2400" b="1">
          <a:solidFill>
            <a:schemeClr val="tx1"/>
          </a:solidFill>
          <a:latin typeface="+mn-lt"/>
        </a:defRPr>
      </a:lvl2pPr>
      <a:lvl3pPr marL="914400" indent="-227013" algn="l" rtl="0" eaLnBrk="0" fontAlgn="base" hangingPunct="0">
        <a:spcBef>
          <a:spcPct val="20000"/>
        </a:spcBef>
        <a:spcAft>
          <a:spcPct val="0"/>
        </a:spcAft>
        <a:buClr>
          <a:schemeClr val="accent1"/>
        </a:buClr>
        <a:buChar char="•"/>
        <a:defRPr sz="2400" b="1">
          <a:solidFill>
            <a:schemeClr val="tx1"/>
          </a:solidFill>
          <a:latin typeface="+mn-lt"/>
        </a:defRPr>
      </a:lvl3pPr>
      <a:lvl4pPr marL="1255713" indent="-227013" algn="l" rtl="0" eaLnBrk="0" fontAlgn="base" hangingPunct="0">
        <a:spcBef>
          <a:spcPct val="20000"/>
        </a:spcBef>
        <a:spcAft>
          <a:spcPct val="0"/>
        </a:spcAft>
        <a:buClr>
          <a:schemeClr val="accent1"/>
        </a:buClr>
        <a:buChar char="•"/>
        <a:defRPr sz="2400" b="1">
          <a:solidFill>
            <a:schemeClr val="tx1"/>
          </a:solidFill>
          <a:latin typeface="+mn-lt"/>
        </a:defRPr>
      </a:lvl4pPr>
      <a:lvl5pPr marL="1598613" indent="-228600" algn="l" rtl="0" eaLnBrk="0" fontAlgn="base" hangingPunct="0">
        <a:spcBef>
          <a:spcPct val="20000"/>
        </a:spcBef>
        <a:spcAft>
          <a:spcPct val="0"/>
        </a:spcAft>
        <a:buClr>
          <a:schemeClr val="accent1"/>
        </a:buClr>
        <a:buChar char="•"/>
        <a:defRPr sz="2400" b="1">
          <a:solidFill>
            <a:schemeClr val="tx1"/>
          </a:solidFill>
          <a:latin typeface="+mn-lt"/>
        </a:defRPr>
      </a:lvl5pPr>
      <a:lvl6pPr marL="2055813" indent="-228600" algn="l" rtl="0" fontAlgn="base">
        <a:spcBef>
          <a:spcPct val="20000"/>
        </a:spcBef>
        <a:spcAft>
          <a:spcPct val="0"/>
        </a:spcAft>
        <a:buClr>
          <a:schemeClr val="accent1"/>
        </a:buClr>
        <a:buChar char="•"/>
        <a:defRPr sz="2400" b="1">
          <a:solidFill>
            <a:schemeClr val="tx1"/>
          </a:solidFill>
          <a:latin typeface="+mn-lt"/>
        </a:defRPr>
      </a:lvl6pPr>
      <a:lvl7pPr marL="2513013" indent="-228600" algn="l" rtl="0" fontAlgn="base">
        <a:spcBef>
          <a:spcPct val="20000"/>
        </a:spcBef>
        <a:spcAft>
          <a:spcPct val="0"/>
        </a:spcAft>
        <a:buClr>
          <a:schemeClr val="accent1"/>
        </a:buClr>
        <a:buChar char="•"/>
        <a:defRPr sz="2400" b="1">
          <a:solidFill>
            <a:schemeClr val="tx1"/>
          </a:solidFill>
          <a:latin typeface="+mn-lt"/>
        </a:defRPr>
      </a:lvl7pPr>
      <a:lvl8pPr marL="2970213" indent="-228600" algn="l" rtl="0" fontAlgn="base">
        <a:spcBef>
          <a:spcPct val="20000"/>
        </a:spcBef>
        <a:spcAft>
          <a:spcPct val="0"/>
        </a:spcAft>
        <a:buClr>
          <a:schemeClr val="accent1"/>
        </a:buClr>
        <a:buChar char="•"/>
        <a:defRPr sz="2400" b="1">
          <a:solidFill>
            <a:schemeClr val="tx1"/>
          </a:solidFill>
          <a:latin typeface="+mn-lt"/>
        </a:defRPr>
      </a:lvl8pPr>
      <a:lvl9pPr marL="3427413" indent="-228600" algn="l" rtl="0" fontAlgn="base">
        <a:spcBef>
          <a:spcPct val="20000"/>
        </a:spcBef>
        <a:spcAft>
          <a:spcPct val="0"/>
        </a:spcAft>
        <a:buClr>
          <a:schemeClr val="accent1"/>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57352" name="Sidebar"/>
          <p:cNvSpPr>
            <a:spLocks noChangeArrowheads="1"/>
          </p:cNvSpPr>
          <p:nvPr/>
        </p:nvSpPr>
        <p:spPr bwMode="black">
          <a:xfrm>
            <a:off x="0" y="0"/>
            <a:ext cx="457200" cy="6858000"/>
          </a:xfrm>
          <a:prstGeom prst="rect">
            <a:avLst/>
          </a:prstGeom>
          <a:solidFill>
            <a:schemeClr val="accent2"/>
          </a:solidFill>
          <a:ln w="28575" algn="ctr">
            <a:noFill/>
            <a:miter lim="800000"/>
            <a:headEnd/>
            <a:tailEnd/>
          </a:ln>
          <a:effectLst/>
        </p:spPr>
        <p:txBody>
          <a:bodyPr anchor="ctr"/>
          <a:lstStyle/>
          <a:p>
            <a:pPr>
              <a:buFont typeface="Arial" charset="0"/>
              <a:buNone/>
              <a:defRPr/>
            </a:pPr>
            <a:endParaRPr lang="en-US"/>
          </a:p>
        </p:txBody>
      </p:sp>
      <p:sp>
        <p:nvSpPr>
          <p:cNvPr id="11" name="Title Placeholder"/>
          <p:cNvSpPr>
            <a:spLocks noGrp="1"/>
          </p:cNvSpPr>
          <p:nvPr>
            <p:ph type="title"/>
          </p:nvPr>
        </p:nvSpPr>
        <p:spPr>
          <a:xfrm>
            <a:off x="1157288" y="815975"/>
            <a:ext cx="7529512" cy="1143000"/>
          </a:xfrm>
          <a:prstGeom prst="rect">
            <a:avLst/>
          </a:prstGeom>
        </p:spPr>
        <p:txBody>
          <a:bodyPr vert="horz" lIns="0" tIns="0" rIns="0" bIns="91440" rtlCol="0" anchor="t" anchorCtr="0">
            <a:normAutofit/>
          </a:bodyPr>
          <a:lstStyle/>
          <a:p>
            <a:r>
              <a:rPr lang="en-US" dirty="0" smtClean="0"/>
              <a:t>Click to edit Master title style</a:t>
            </a:r>
            <a:endParaRPr lang="en-US" dirty="0"/>
          </a:p>
        </p:txBody>
      </p:sp>
      <p:sp>
        <p:nvSpPr>
          <p:cNvPr id="16" name="Footer Placeholder"/>
          <p:cNvSpPr>
            <a:spLocks noGrp="1"/>
          </p:cNvSpPr>
          <p:nvPr>
            <p:ph type="ftr" sz="quarter" idx="3"/>
          </p:nvPr>
        </p:nvSpPr>
        <p:spPr>
          <a:xfrm>
            <a:off x="1157289" y="0"/>
            <a:ext cx="6858000" cy="365125"/>
          </a:xfrm>
          <a:prstGeom prst="rect">
            <a:avLst/>
          </a:prstGeom>
        </p:spPr>
        <p:txBody>
          <a:bodyPr vert="horz" lIns="91440" tIns="45720" rIns="91440" bIns="45720" rtlCol="0" anchor="ctr"/>
          <a:lstStyle>
            <a:lvl1pPr algn="r">
              <a:defRPr sz="1000">
                <a:solidFill>
                  <a:schemeClr val="bg2"/>
                </a:solidFill>
              </a:defRPr>
            </a:lvl1pPr>
          </a:lstStyle>
          <a:p>
            <a:endParaRPr lang="en-US" dirty="0"/>
          </a:p>
        </p:txBody>
      </p:sp>
      <p:sp>
        <p:nvSpPr>
          <p:cNvPr id="19" name="Date Placeholder"/>
          <p:cNvSpPr>
            <a:spLocks noGrp="1"/>
          </p:cNvSpPr>
          <p:nvPr>
            <p:ph type="dt" sz="half" idx="2"/>
          </p:nvPr>
        </p:nvSpPr>
        <p:spPr>
          <a:xfrm>
            <a:off x="8015287" y="0"/>
            <a:ext cx="1128711" cy="365125"/>
          </a:xfrm>
          <a:prstGeom prst="rect">
            <a:avLst/>
          </a:prstGeom>
        </p:spPr>
        <p:txBody>
          <a:bodyPr vert="horz" lIns="45720" tIns="45720" rIns="0" bIns="45720" rtlCol="0" anchor="ctr"/>
          <a:lstStyle>
            <a:lvl1pPr algn="l">
              <a:defRPr sz="1000">
                <a:solidFill>
                  <a:schemeClr val="bg2"/>
                </a:solidFill>
              </a:defRPr>
            </a:lvl1pPr>
          </a:lstStyle>
          <a:p>
            <a:fld id="{33543D80-A433-4015-9B31-162EC909A6D2}" type="datetime3">
              <a:rPr lang="en-US" smtClean="0"/>
              <a:pPr/>
              <a:t>4 July 2013</a:t>
            </a:fld>
            <a:endParaRPr lang="en-US" dirty="0"/>
          </a:p>
        </p:txBody>
      </p:sp>
      <p:sp>
        <p:nvSpPr>
          <p:cNvPr id="18"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21"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C7A30038-3E6C-4A22-9BAD-A0B61E9DDF60}" type="slidenum">
              <a:rPr lang="en-US" smtClean="0"/>
              <a:pPr>
                <a:defRPr/>
              </a:pPr>
              <a:t>‹#›</a:t>
            </a:fld>
            <a:endParaRPr lang="en-US" dirty="0"/>
          </a:p>
        </p:txBody>
      </p:sp>
      <p:pic>
        <p:nvPicPr>
          <p:cNvPr id="23" name="Logo" descr="BVLogo2010_HORIZONTAL_W.emf"/>
          <p:cNvPicPr>
            <a:picLocks noChangeAspect="1"/>
          </p:cNvPicPr>
          <p:nvPr/>
        </p:nvPicPr>
        <p:blipFill>
          <a:blip r:embed="rId9"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kumimoji="0" lang="en-US" sz="3200" b="1" i="0" u="none" strike="noStrike" kern="0" cap="all" spc="0" normalizeH="0" baseline="0" noProof="0" dirty="0" smtClean="0">
          <a:ln>
            <a:noFill/>
          </a:ln>
          <a:solidFill>
            <a:schemeClr val="tx1"/>
          </a:solidFill>
          <a:effectLst/>
          <a:uLnTx/>
          <a:uFillTx/>
          <a:latin typeface="+mj-lt"/>
          <a:ea typeface="+mn-ea"/>
          <a:cs typeface="+mn-cs"/>
        </a:defRPr>
      </a:lvl1pPr>
      <a:lvl2pPr algn="ctr" rtl="0" eaLnBrk="0" fontAlgn="base" hangingPunct="0">
        <a:lnSpc>
          <a:spcPct val="85000"/>
        </a:lnSpc>
        <a:spcBef>
          <a:spcPct val="0"/>
        </a:spcBef>
        <a:spcAft>
          <a:spcPct val="0"/>
        </a:spcAft>
        <a:defRPr sz="2800" b="1">
          <a:solidFill>
            <a:schemeClr val="tx2"/>
          </a:solidFill>
          <a:latin typeface="Calibri" pitchFamily="34" charset="0"/>
        </a:defRPr>
      </a:lvl2pPr>
      <a:lvl3pPr algn="ctr" rtl="0" eaLnBrk="0" fontAlgn="base" hangingPunct="0">
        <a:lnSpc>
          <a:spcPct val="85000"/>
        </a:lnSpc>
        <a:spcBef>
          <a:spcPct val="0"/>
        </a:spcBef>
        <a:spcAft>
          <a:spcPct val="0"/>
        </a:spcAft>
        <a:defRPr sz="2800" b="1">
          <a:solidFill>
            <a:schemeClr val="tx2"/>
          </a:solidFill>
          <a:latin typeface="Calibri" pitchFamily="34" charset="0"/>
        </a:defRPr>
      </a:lvl3pPr>
      <a:lvl4pPr algn="ctr" rtl="0" eaLnBrk="0" fontAlgn="base" hangingPunct="0">
        <a:lnSpc>
          <a:spcPct val="85000"/>
        </a:lnSpc>
        <a:spcBef>
          <a:spcPct val="0"/>
        </a:spcBef>
        <a:spcAft>
          <a:spcPct val="0"/>
        </a:spcAft>
        <a:defRPr sz="2800" b="1">
          <a:solidFill>
            <a:schemeClr val="tx2"/>
          </a:solidFill>
          <a:latin typeface="Calibri" pitchFamily="34" charset="0"/>
        </a:defRPr>
      </a:lvl4pPr>
      <a:lvl5pPr algn="ctr" rtl="0" eaLnBrk="0" fontAlgn="base" hangingPunct="0">
        <a:lnSpc>
          <a:spcPct val="85000"/>
        </a:lnSpc>
        <a:spcBef>
          <a:spcPct val="0"/>
        </a:spcBef>
        <a:spcAft>
          <a:spcPct val="0"/>
        </a:spcAft>
        <a:defRPr sz="2800" b="1">
          <a:solidFill>
            <a:schemeClr val="tx2"/>
          </a:solidFill>
          <a:latin typeface="Calibri" pitchFamily="34" charset="0"/>
        </a:defRPr>
      </a:lvl5pPr>
      <a:lvl6pPr marL="457200" algn="ctr" rtl="0" fontAlgn="base">
        <a:lnSpc>
          <a:spcPct val="85000"/>
        </a:lnSpc>
        <a:spcBef>
          <a:spcPct val="0"/>
        </a:spcBef>
        <a:spcAft>
          <a:spcPct val="0"/>
        </a:spcAft>
        <a:defRPr sz="2800" b="1">
          <a:solidFill>
            <a:schemeClr val="tx2"/>
          </a:solidFill>
          <a:latin typeface="Calibri" pitchFamily="34" charset="0"/>
        </a:defRPr>
      </a:lvl6pPr>
      <a:lvl7pPr marL="914400" algn="ctr" rtl="0" fontAlgn="base">
        <a:lnSpc>
          <a:spcPct val="85000"/>
        </a:lnSpc>
        <a:spcBef>
          <a:spcPct val="0"/>
        </a:spcBef>
        <a:spcAft>
          <a:spcPct val="0"/>
        </a:spcAft>
        <a:defRPr sz="2800" b="1">
          <a:solidFill>
            <a:schemeClr val="tx2"/>
          </a:solidFill>
          <a:latin typeface="Calibri" pitchFamily="34" charset="0"/>
        </a:defRPr>
      </a:lvl7pPr>
      <a:lvl8pPr marL="1371600" algn="ctr" rtl="0" fontAlgn="base">
        <a:lnSpc>
          <a:spcPct val="85000"/>
        </a:lnSpc>
        <a:spcBef>
          <a:spcPct val="0"/>
        </a:spcBef>
        <a:spcAft>
          <a:spcPct val="0"/>
        </a:spcAft>
        <a:defRPr sz="2800" b="1">
          <a:solidFill>
            <a:schemeClr val="tx2"/>
          </a:solidFill>
          <a:latin typeface="Calibri" pitchFamily="34" charset="0"/>
        </a:defRPr>
      </a:lvl8pPr>
      <a:lvl9pPr marL="1828800" algn="ctr" rtl="0" fontAlgn="base">
        <a:lnSpc>
          <a:spcPct val="85000"/>
        </a:lnSpc>
        <a:spcBef>
          <a:spcPct val="0"/>
        </a:spcBef>
        <a:spcAft>
          <a:spcPct val="0"/>
        </a:spcAft>
        <a:defRPr sz="2800" b="1">
          <a:solidFill>
            <a:schemeClr val="tx2"/>
          </a:solidFill>
          <a:latin typeface="Calibri" pitchFamily="34" charset="0"/>
        </a:defRPr>
      </a:lvl9pPr>
    </p:titleStyle>
    <p:bodyStyle>
      <a:lvl1pPr marL="230188" indent="-230188" algn="l" rtl="0" eaLnBrk="0" fontAlgn="base" hangingPunct="0">
        <a:spcBef>
          <a:spcPct val="40000"/>
        </a:spcBef>
        <a:spcAft>
          <a:spcPct val="0"/>
        </a:spcAft>
        <a:buClr>
          <a:srgbClr val="005596"/>
        </a:buClr>
        <a:buChar char="•"/>
        <a:defRPr sz="2400" b="1">
          <a:solidFill>
            <a:schemeClr val="tx1"/>
          </a:solidFill>
          <a:latin typeface="+mn-lt"/>
          <a:ea typeface="+mn-ea"/>
          <a:cs typeface="+mn-cs"/>
        </a:defRPr>
      </a:lvl1pPr>
      <a:lvl2pPr marL="573088" indent="-228600" algn="l" rtl="0" eaLnBrk="0" fontAlgn="base" hangingPunct="0">
        <a:spcBef>
          <a:spcPct val="40000"/>
        </a:spcBef>
        <a:spcAft>
          <a:spcPct val="0"/>
        </a:spcAft>
        <a:buClr>
          <a:srgbClr val="005596"/>
        </a:buClr>
        <a:buChar char="•"/>
        <a:defRPr sz="2400" b="1">
          <a:solidFill>
            <a:schemeClr val="tx1"/>
          </a:solidFill>
          <a:latin typeface="+mn-lt"/>
        </a:defRPr>
      </a:lvl2pPr>
      <a:lvl3pPr marL="914400" indent="-227013" algn="l" rtl="0" eaLnBrk="0" fontAlgn="base" hangingPunct="0">
        <a:spcBef>
          <a:spcPct val="40000"/>
        </a:spcBef>
        <a:spcAft>
          <a:spcPct val="0"/>
        </a:spcAft>
        <a:buClr>
          <a:srgbClr val="005596"/>
        </a:buClr>
        <a:buChar char="•"/>
        <a:defRPr sz="2400" b="1">
          <a:solidFill>
            <a:schemeClr val="tx1"/>
          </a:solidFill>
          <a:latin typeface="+mn-lt"/>
        </a:defRPr>
      </a:lvl3pPr>
      <a:lvl4pPr marL="1255713" indent="-227013" algn="l" rtl="0" eaLnBrk="0" fontAlgn="base" hangingPunct="0">
        <a:spcBef>
          <a:spcPct val="40000"/>
        </a:spcBef>
        <a:spcAft>
          <a:spcPct val="0"/>
        </a:spcAft>
        <a:buClr>
          <a:srgbClr val="005596"/>
        </a:buClr>
        <a:buChar char="•"/>
        <a:defRPr sz="2400" b="1">
          <a:solidFill>
            <a:schemeClr val="tx1"/>
          </a:solidFill>
          <a:latin typeface="+mn-lt"/>
        </a:defRPr>
      </a:lvl4pPr>
      <a:lvl5pPr marL="1598613" indent="-228600" algn="l" rtl="0" eaLnBrk="0" fontAlgn="base" hangingPunct="0">
        <a:spcBef>
          <a:spcPct val="40000"/>
        </a:spcBef>
        <a:spcAft>
          <a:spcPct val="0"/>
        </a:spcAft>
        <a:buClr>
          <a:srgbClr val="005596"/>
        </a:buClr>
        <a:buChar char="•"/>
        <a:defRPr sz="2400" b="1">
          <a:solidFill>
            <a:schemeClr val="tx1"/>
          </a:solidFill>
          <a:latin typeface="+mn-lt"/>
        </a:defRPr>
      </a:lvl5pPr>
      <a:lvl6pPr marL="2055813" indent="-228600" algn="l" rtl="0" fontAlgn="base">
        <a:spcBef>
          <a:spcPct val="40000"/>
        </a:spcBef>
        <a:spcAft>
          <a:spcPct val="0"/>
        </a:spcAft>
        <a:buClr>
          <a:srgbClr val="005596"/>
        </a:buClr>
        <a:buChar char="•"/>
        <a:defRPr sz="2400" b="1">
          <a:solidFill>
            <a:schemeClr val="tx1"/>
          </a:solidFill>
          <a:latin typeface="+mn-lt"/>
        </a:defRPr>
      </a:lvl6pPr>
      <a:lvl7pPr marL="2513013" indent="-228600" algn="l" rtl="0" fontAlgn="base">
        <a:spcBef>
          <a:spcPct val="40000"/>
        </a:spcBef>
        <a:spcAft>
          <a:spcPct val="0"/>
        </a:spcAft>
        <a:buClr>
          <a:srgbClr val="005596"/>
        </a:buClr>
        <a:buChar char="•"/>
        <a:defRPr sz="2400" b="1">
          <a:solidFill>
            <a:schemeClr val="tx1"/>
          </a:solidFill>
          <a:latin typeface="+mn-lt"/>
        </a:defRPr>
      </a:lvl7pPr>
      <a:lvl8pPr marL="2970213" indent="-228600" algn="l" rtl="0" fontAlgn="base">
        <a:spcBef>
          <a:spcPct val="40000"/>
        </a:spcBef>
        <a:spcAft>
          <a:spcPct val="0"/>
        </a:spcAft>
        <a:buClr>
          <a:srgbClr val="005596"/>
        </a:buClr>
        <a:buChar char="•"/>
        <a:defRPr sz="2400" b="1">
          <a:solidFill>
            <a:schemeClr val="tx1"/>
          </a:solidFill>
          <a:latin typeface="+mn-lt"/>
        </a:defRPr>
      </a:lvl8pPr>
      <a:lvl9pPr marL="3427413" indent="-228600" algn="l" rtl="0" fontAlgn="base">
        <a:spcBef>
          <a:spcPct val="40000"/>
        </a:spcBef>
        <a:spcAft>
          <a:spcPct val="0"/>
        </a:spcAft>
        <a:buClr>
          <a:srgbClr val="005596"/>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Pr>
        <a:solidFill>
          <a:schemeClr val="accent3"/>
        </a:solidFill>
        <a:effectLst/>
      </p:bgPr>
    </p:bg>
    <p:spTree>
      <p:nvGrpSpPr>
        <p:cNvPr id="1" name=""/>
        <p:cNvGrpSpPr/>
        <p:nvPr/>
      </p:nvGrpSpPr>
      <p:grpSpPr>
        <a:xfrm>
          <a:off x="0" y="0"/>
          <a:ext cx="0" cy="0"/>
          <a:chOff x="0" y="0"/>
          <a:chExt cx="0" cy="0"/>
        </a:xfrm>
      </p:grpSpPr>
      <p:sp>
        <p:nvSpPr>
          <p:cNvPr id="8"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60420"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7"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3D0814A7-6EEF-4E2B-82FD-5338C0AF3E0B}" type="slidenum">
              <a:rPr lang="en-US"/>
              <a:pPr>
                <a:defRPr/>
              </a:pPr>
              <a:t>‹#›</a:t>
            </a:fld>
            <a:endParaRPr lang="en-US" dirty="0"/>
          </a:p>
        </p:txBody>
      </p:sp>
      <p:pic>
        <p:nvPicPr>
          <p:cNvPr id="9" name="Logo" descr="BVLogo2010_HORIZONTAL_W.emf"/>
          <p:cNvPicPr>
            <a:picLocks noChangeAspect="1"/>
          </p:cNvPicPr>
          <p:nvPr/>
        </p:nvPicPr>
        <p:blipFill>
          <a:blip r:embed="rId4"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81" r:id="rId1"/>
    <p:sldLayoutId id="2147484182" r:id="rId2"/>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sz="6800" b="1" cap="all">
          <a:solidFill>
            <a:schemeClr val="bg1"/>
          </a:solidFill>
          <a:latin typeface="+mj-lt"/>
          <a:ea typeface="+mj-ea"/>
          <a:cs typeface="+mj-cs"/>
        </a:defRPr>
      </a:lvl1pPr>
      <a:lvl2pPr algn="l" rtl="0" eaLnBrk="0" fontAlgn="base" hangingPunct="0">
        <a:lnSpc>
          <a:spcPct val="70000"/>
        </a:lnSpc>
        <a:spcBef>
          <a:spcPct val="0"/>
        </a:spcBef>
        <a:spcAft>
          <a:spcPct val="0"/>
        </a:spcAft>
        <a:defRPr sz="7200" b="1">
          <a:solidFill>
            <a:schemeClr val="bg1"/>
          </a:solidFill>
          <a:latin typeface="Calibri" pitchFamily="34" charset="0"/>
        </a:defRPr>
      </a:lvl2pPr>
      <a:lvl3pPr algn="l" rtl="0" eaLnBrk="0" fontAlgn="base" hangingPunct="0">
        <a:lnSpc>
          <a:spcPct val="70000"/>
        </a:lnSpc>
        <a:spcBef>
          <a:spcPct val="0"/>
        </a:spcBef>
        <a:spcAft>
          <a:spcPct val="0"/>
        </a:spcAft>
        <a:defRPr sz="7200" b="1">
          <a:solidFill>
            <a:schemeClr val="bg1"/>
          </a:solidFill>
          <a:latin typeface="Calibri" pitchFamily="34" charset="0"/>
        </a:defRPr>
      </a:lvl3pPr>
      <a:lvl4pPr algn="l" rtl="0" eaLnBrk="0" fontAlgn="base" hangingPunct="0">
        <a:lnSpc>
          <a:spcPct val="70000"/>
        </a:lnSpc>
        <a:spcBef>
          <a:spcPct val="0"/>
        </a:spcBef>
        <a:spcAft>
          <a:spcPct val="0"/>
        </a:spcAft>
        <a:defRPr sz="7200" b="1">
          <a:solidFill>
            <a:schemeClr val="bg1"/>
          </a:solidFill>
          <a:latin typeface="Calibri" pitchFamily="34" charset="0"/>
        </a:defRPr>
      </a:lvl4pPr>
      <a:lvl5pPr algn="l" rtl="0" eaLnBrk="0" fontAlgn="base" hangingPunct="0">
        <a:lnSpc>
          <a:spcPct val="70000"/>
        </a:lnSpc>
        <a:spcBef>
          <a:spcPct val="0"/>
        </a:spcBef>
        <a:spcAft>
          <a:spcPct val="0"/>
        </a:spcAft>
        <a:defRPr sz="7200" b="1">
          <a:solidFill>
            <a:schemeClr val="bg1"/>
          </a:solidFill>
          <a:latin typeface="Calibri" pitchFamily="34" charset="0"/>
        </a:defRPr>
      </a:lvl5pPr>
      <a:lvl6pPr marL="457200" algn="l" rtl="0" fontAlgn="base">
        <a:lnSpc>
          <a:spcPct val="70000"/>
        </a:lnSpc>
        <a:spcBef>
          <a:spcPct val="0"/>
        </a:spcBef>
        <a:spcAft>
          <a:spcPct val="0"/>
        </a:spcAft>
        <a:defRPr sz="7200" b="1">
          <a:solidFill>
            <a:schemeClr val="bg1"/>
          </a:solidFill>
          <a:latin typeface="Calibri" pitchFamily="34" charset="0"/>
        </a:defRPr>
      </a:lvl6pPr>
      <a:lvl7pPr marL="914400" algn="l" rtl="0" fontAlgn="base">
        <a:lnSpc>
          <a:spcPct val="70000"/>
        </a:lnSpc>
        <a:spcBef>
          <a:spcPct val="0"/>
        </a:spcBef>
        <a:spcAft>
          <a:spcPct val="0"/>
        </a:spcAft>
        <a:defRPr sz="7200" b="1">
          <a:solidFill>
            <a:schemeClr val="bg1"/>
          </a:solidFill>
          <a:latin typeface="Calibri" pitchFamily="34" charset="0"/>
        </a:defRPr>
      </a:lvl7pPr>
      <a:lvl8pPr marL="1371600" algn="l" rtl="0" fontAlgn="base">
        <a:lnSpc>
          <a:spcPct val="70000"/>
        </a:lnSpc>
        <a:spcBef>
          <a:spcPct val="0"/>
        </a:spcBef>
        <a:spcAft>
          <a:spcPct val="0"/>
        </a:spcAft>
        <a:defRPr sz="7200" b="1">
          <a:solidFill>
            <a:schemeClr val="bg1"/>
          </a:solidFill>
          <a:latin typeface="Calibri" pitchFamily="34" charset="0"/>
        </a:defRPr>
      </a:lvl8pPr>
      <a:lvl9pPr marL="1828800" algn="l" rtl="0" fontAlgn="base">
        <a:lnSpc>
          <a:spcPct val="70000"/>
        </a:lnSpc>
        <a:spcBef>
          <a:spcPct val="0"/>
        </a:spcBef>
        <a:spcAft>
          <a:spcPct val="0"/>
        </a:spcAft>
        <a:defRPr sz="7200" b="1">
          <a:solidFill>
            <a:schemeClr val="bg1"/>
          </a:solidFill>
          <a:latin typeface="Calibri" pitchFamily="34" charset="0"/>
        </a:defRPr>
      </a:lvl9pPr>
    </p:titleStyle>
    <p:bodyStyle>
      <a:lvl1pPr marL="230188" indent="-2301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73088" indent="-228600" algn="l" rtl="0" eaLnBrk="0" fontAlgn="base" hangingPunct="0">
        <a:spcBef>
          <a:spcPct val="20000"/>
        </a:spcBef>
        <a:spcAft>
          <a:spcPct val="0"/>
        </a:spcAft>
        <a:buClr>
          <a:schemeClr val="accent1"/>
        </a:buClr>
        <a:buChar char="•"/>
        <a:defRPr sz="2400" b="1">
          <a:solidFill>
            <a:schemeClr val="tx1"/>
          </a:solidFill>
          <a:latin typeface="+mn-lt"/>
        </a:defRPr>
      </a:lvl2pPr>
      <a:lvl3pPr marL="914400" indent="-227013" algn="l" rtl="0" eaLnBrk="0" fontAlgn="base" hangingPunct="0">
        <a:spcBef>
          <a:spcPct val="20000"/>
        </a:spcBef>
        <a:spcAft>
          <a:spcPct val="0"/>
        </a:spcAft>
        <a:buClr>
          <a:schemeClr val="accent1"/>
        </a:buClr>
        <a:buChar char="•"/>
        <a:defRPr sz="2400" b="1">
          <a:solidFill>
            <a:schemeClr val="tx1"/>
          </a:solidFill>
          <a:latin typeface="+mn-lt"/>
        </a:defRPr>
      </a:lvl3pPr>
      <a:lvl4pPr marL="1255713" indent="-227013" algn="l" rtl="0" eaLnBrk="0" fontAlgn="base" hangingPunct="0">
        <a:spcBef>
          <a:spcPct val="20000"/>
        </a:spcBef>
        <a:spcAft>
          <a:spcPct val="0"/>
        </a:spcAft>
        <a:buClr>
          <a:schemeClr val="accent1"/>
        </a:buClr>
        <a:buChar char="•"/>
        <a:defRPr sz="2400" b="1">
          <a:solidFill>
            <a:schemeClr val="tx1"/>
          </a:solidFill>
          <a:latin typeface="+mn-lt"/>
        </a:defRPr>
      </a:lvl4pPr>
      <a:lvl5pPr marL="1598613" indent="-228600" algn="l" rtl="0" eaLnBrk="0" fontAlgn="base" hangingPunct="0">
        <a:spcBef>
          <a:spcPct val="20000"/>
        </a:spcBef>
        <a:spcAft>
          <a:spcPct val="0"/>
        </a:spcAft>
        <a:buClr>
          <a:schemeClr val="accent1"/>
        </a:buClr>
        <a:buChar char="•"/>
        <a:defRPr sz="2400" b="1">
          <a:solidFill>
            <a:schemeClr val="tx1"/>
          </a:solidFill>
          <a:latin typeface="+mn-lt"/>
        </a:defRPr>
      </a:lvl5pPr>
      <a:lvl6pPr marL="2055813" indent="-228600" algn="l" rtl="0" fontAlgn="base">
        <a:spcBef>
          <a:spcPct val="20000"/>
        </a:spcBef>
        <a:spcAft>
          <a:spcPct val="0"/>
        </a:spcAft>
        <a:buClr>
          <a:schemeClr val="accent1"/>
        </a:buClr>
        <a:buChar char="•"/>
        <a:defRPr sz="2400" b="1">
          <a:solidFill>
            <a:schemeClr val="tx1"/>
          </a:solidFill>
          <a:latin typeface="+mn-lt"/>
        </a:defRPr>
      </a:lvl6pPr>
      <a:lvl7pPr marL="2513013" indent="-228600" algn="l" rtl="0" fontAlgn="base">
        <a:spcBef>
          <a:spcPct val="20000"/>
        </a:spcBef>
        <a:spcAft>
          <a:spcPct val="0"/>
        </a:spcAft>
        <a:buClr>
          <a:schemeClr val="accent1"/>
        </a:buClr>
        <a:buChar char="•"/>
        <a:defRPr sz="2400" b="1">
          <a:solidFill>
            <a:schemeClr val="tx1"/>
          </a:solidFill>
          <a:latin typeface="+mn-lt"/>
        </a:defRPr>
      </a:lvl7pPr>
      <a:lvl8pPr marL="2970213" indent="-228600" algn="l" rtl="0" fontAlgn="base">
        <a:spcBef>
          <a:spcPct val="20000"/>
        </a:spcBef>
        <a:spcAft>
          <a:spcPct val="0"/>
        </a:spcAft>
        <a:buClr>
          <a:schemeClr val="accent1"/>
        </a:buClr>
        <a:buChar char="•"/>
        <a:defRPr sz="2400" b="1">
          <a:solidFill>
            <a:schemeClr val="tx1"/>
          </a:solidFill>
          <a:latin typeface="+mn-lt"/>
        </a:defRPr>
      </a:lvl8pPr>
      <a:lvl9pPr marL="3427413" indent="-228600" algn="l" rtl="0" fontAlgn="base">
        <a:spcBef>
          <a:spcPct val="20000"/>
        </a:spcBef>
        <a:spcAft>
          <a:spcPct val="0"/>
        </a:spcAft>
        <a:buClr>
          <a:schemeClr val="accent1"/>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57352" name="Sidebar"/>
          <p:cNvSpPr>
            <a:spLocks noChangeArrowheads="1"/>
          </p:cNvSpPr>
          <p:nvPr/>
        </p:nvSpPr>
        <p:spPr bwMode="black">
          <a:xfrm>
            <a:off x="0" y="0"/>
            <a:ext cx="457200" cy="6858000"/>
          </a:xfrm>
          <a:prstGeom prst="rect">
            <a:avLst/>
          </a:prstGeom>
          <a:solidFill>
            <a:schemeClr val="accent3"/>
          </a:solidFill>
          <a:ln w="28575" algn="ctr">
            <a:noFill/>
            <a:miter lim="800000"/>
            <a:headEnd/>
            <a:tailEnd/>
          </a:ln>
          <a:effectLst/>
        </p:spPr>
        <p:txBody>
          <a:bodyPr anchor="ctr"/>
          <a:lstStyle/>
          <a:p>
            <a:pPr>
              <a:buFont typeface="Arial" charset="0"/>
              <a:buNone/>
              <a:defRPr/>
            </a:pPr>
            <a:endParaRPr lang="en-US"/>
          </a:p>
        </p:txBody>
      </p:sp>
      <p:sp>
        <p:nvSpPr>
          <p:cNvPr id="11" name="Title Placeholder"/>
          <p:cNvSpPr>
            <a:spLocks noGrp="1"/>
          </p:cNvSpPr>
          <p:nvPr>
            <p:ph type="title"/>
          </p:nvPr>
        </p:nvSpPr>
        <p:spPr>
          <a:xfrm>
            <a:off x="1157288" y="815975"/>
            <a:ext cx="7529512" cy="1143000"/>
          </a:xfrm>
          <a:prstGeom prst="rect">
            <a:avLst/>
          </a:prstGeom>
        </p:spPr>
        <p:txBody>
          <a:bodyPr vert="horz" lIns="0" tIns="0" rIns="0" bIns="91440" rtlCol="0" anchor="t" anchorCtr="0">
            <a:normAutofit/>
          </a:bodyPr>
          <a:lstStyle/>
          <a:p>
            <a:r>
              <a:rPr lang="en-US" dirty="0" smtClean="0"/>
              <a:t>Click to edit Master title style</a:t>
            </a:r>
            <a:endParaRPr lang="en-US" dirty="0"/>
          </a:p>
        </p:txBody>
      </p:sp>
      <p:sp>
        <p:nvSpPr>
          <p:cNvPr id="16" name="Footer Placeholder"/>
          <p:cNvSpPr>
            <a:spLocks noGrp="1"/>
          </p:cNvSpPr>
          <p:nvPr>
            <p:ph type="ftr" sz="quarter" idx="3"/>
          </p:nvPr>
        </p:nvSpPr>
        <p:spPr>
          <a:xfrm>
            <a:off x="1157289" y="0"/>
            <a:ext cx="6858000" cy="365125"/>
          </a:xfrm>
          <a:prstGeom prst="rect">
            <a:avLst/>
          </a:prstGeom>
        </p:spPr>
        <p:txBody>
          <a:bodyPr vert="horz" lIns="91440" tIns="45720" rIns="91440" bIns="45720" rtlCol="0" anchor="ctr"/>
          <a:lstStyle>
            <a:lvl1pPr algn="r">
              <a:defRPr sz="1000">
                <a:solidFill>
                  <a:schemeClr val="bg2"/>
                </a:solidFill>
              </a:defRPr>
            </a:lvl1pPr>
          </a:lstStyle>
          <a:p>
            <a:endParaRPr lang="en-US" dirty="0"/>
          </a:p>
        </p:txBody>
      </p:sp>
      <p:sp>
        <p:nvSpPr>
          <p:cNvPr id="19" name="Date Placeholder"/>
          <p:cNvSpPr>
            <a:spLocks noGrp="1"/>
          </p:cNvSpPr>
          <p:nvPr>
            <p:ph type="dt" sz="half" idx="2"/>
          </p:nvPr>
        </p:nvSpPr>
        <p:spPr>
          <a:xfrm>
            <a:off x="8015287" y="0"/>
            <a:ext cx="1128711" cy="365125"/>
          </a:xfrm>
          <a:prstGeom prst="rect">
            <a:avLst/>
          </a:prstGeom>
        </p:spPr>
        <p:txBody>
          <a:bodyPr vert="horz" lIns="45720" tIns="45720" rIns="0" bIns="45720" rtlCol="0" anchor="ctr"/>
          <a:lstStyle>
            <a:lvl1pPr algn="l">
              <a:defRPr sz="1000">
                <a:solidFill>
                  <a:schemeClr val="bg2"/>
                </a:solidFill>
              </a:defRPr>
            </a:lvl1pPr>
          </a:lstStyle>
          <a:p>
            <a:fld id="{B4112E9F-EDF8-45D0-9557-451E7CCAC58D}" type="datetime3">
              <a:rPr lang="en-US" smtClean="0"/>
              <a:pPr/>
              <a:t>4 July 2013</a:t>
            </a:fld>
            <a:endParaRPr lang="en-US" dirty="0"/>
          </a:p>
        </p:txBody>
      </p:sp>
      <p:sp>
        <p:nvSpPr>
          <p:cNvPr id="18"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21"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C7A30038-3E6C-4A22-9BAD-A0B61E9DDF60}" type="slidenum">
              <a:rPr lang="en-US" smtClean="0"/>
              <a:pPr>
                <a:defRPr/>
              </a:pPr>
              <a:t>‹#›</a:t>
            </a:fld>
            <a:endParaRPr lang="en-US" dirty="0"/>
          </a:p>
        </p:txBody>
      </p:sp>
      <p:pic>
        <p:nvPicPr>
          <p:cNvPr id="23" name="Logo" descr="BVLogo2010_HORIZONTAL_W.emf"/>
          <p:cNvPicPr>
            <a:picLocks noChangeAspect="1"/>
          </p:cNvPicPr>
          <p:nvPr/>
        </p:nvPicPr>
        <p:blipFill>
          <a:blip r:embed="rId9"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95" r:id="rId1"/>
    <p:sldLayoutId id="2147484196" r:id="rId2"/>
    <p:sldLayoutId id="2147484197" r:id="rId3"/>
    <p:sldLayoutId id="2147484198" r:id="rId4"/>
    <p:sldLayoutId id="2147484199" r:id="rId5"/>
    <p:sldLayoutId id="2147484200" r:id="rId6"/>
    <p:sldLayoutId id="2147484201" r:id="rId7"/>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kumimoji="0" lang="en-US" sz="3200" b="1" i="0" u="none" strike="noStrike" kern="0" cap="all" spc="0" normalizeH="0" baseline="0" noProof="0" dirty="0" smtClean="0">
          <a:ln>
            <a:noFill/>
          </a:ln>
          <a:solidFill>
            <a:schemeClr val="tx1"/>
          </a:solidFill>
          <a:effectLst/>
          <a:uLnTx/>
          <a:uFillTx/>
          <a:latin typeface="+mj-lt"/>
          <a:ea typeface="+mn-ea"/>
          <a:cs typeface="+mn-cs"/>
        </a:defRPr>
      </a:lvl1pPr>
      <a:lvl2pPr algn="ctr" rtl="0" eaLnBrk="0" fontAlgn="base" hangingPunct="0">
        <a:lnSpc>
          <a:spcPct val="85000"/>
        </a:lnSpc>
        <a:spcBef>
          <a:spcPct val="0"/>
        </a:spcBef>
        <a:spcAft>
          <a:spcPct val="0"/>
        </a:spcAft>
        <a:defRPr sz="2800" b="1">
          <a:solidFill>
            <a:schemeClr val="tx2"/>
          </a:solidFill>
          <a:latin typeface="Calibri" pitchFamily="34" charset="0"/>
        </a:defRPr>
      </a:lvl2pPr>
      <a:lvl3pPr algn="ctr" rtl="0" eaLnBrk="0" fontAlgn="base" hangingPunct="0">
        <a:lnSpc>
          <a:spcPct val="85000"/>
        </a:lnSpc>
        <a:spcBef>
          <a:spcPct val="0"/>
        </a:spcBef>
        <a:spcAft>
          <a:spcPct val="0"/>
        </a:spcAft>
        <a:defRPr sz="2800" b="1">
          <a:solidFill>
            <a:schemeClr val="tx2"/>
          </a:solidFill>
          <a:latin typeface="Calibri" pitchFamily="34" charset="0"/>
        </a:defRPr>
      </a:lvl3pPr>
      <a:lvl4pPr algn="ctr" rtl="0" eaLnBrk="0" fontAlgn="base" hangingPunct="0">
        <a:lnSpc>
          <a:spcPct val="85000"/>
        </a:lnSpc>
        <a:spcBef>
          <a:spcPct val="0"/>
        </a:spcBef>
        <a:spcAft>
          <a:spcPct val="0"/>
        </a:spcAft>
        <a:defRPr sz="2800" b="1">
          <a:solidFill>
            <a:schemeClr val="tx2"/>
          </a:solidFill>
          <a:latin typeface="Calibri" pitchFamily="34" charset="0"/>
        </a:defRPr>
      </a:lvl4pPr>
      <a:lvl5pPr algn="ctr" rtl="0" eaLnBrk="0" fontAlgn="base" hangingPunct="0">
        <a:lnSpc>
          <a:spcPct val="85000"/>
        </a:lnSpc>
        <a:spcBef>
          <a:spcPct val="0"/>
        </a:spcBef>
        <a:spcAft>
          <a:spcPct val="0"/>
        </a:spcAft>
        <a:defRPr sz="2800" b="1">
          <a:solidFill>
            <a:schemeClr val="tx2"/>
          </a:solidFill>
          <a:latin typeface="Calibri" pitchFamily="34" charset="0"/>
        </a:defRPr>
      </a:lvl5pPr>
      <a:lvl6pPr marL="457200" algn="ctr" rtl="0" fontAlgn="base">
        <a:lnSpc>
          <a:spcPct val="85000"/>
        </a:lnSpc>
        <a:spcBef>
          <a:spcPct val="0"/>
        </a:spcBef>
        <a:spcAft>
          <a:spcPct val="0"/>
        </a:spcAft>
        <a:defRPr sz="2800" b="1">
          <a:solidFill>
            <a:schemeClr val="tx2"/>
          </a:solidFill>
          <a:latin typeface="Calibri" pitchFamily="34" charset="0"/>
        </a:defRPr>
      </a:lvl6pPr>
      <a:lvl7pPr marL="914400" algn="ctr" rtl="0" fontAlgn="base">
        <a:lnSpc>
          <a:spcPct val="85000"/>
        </a:lnSpc>
        <a:spcBef>
          <a:spcPct val="0"/>
        </a:spcBef>
        <a:spcAft>
          <a:spcPct val="0"/>
        </a:spcAft>
        <a:defRPr sz="2800" b="1">
          <a:solidFill>
            <a:schemeClr val="tx2"/>
          </a:solidFill>
          <a:latin typeface="Calibri" pitchFamily="34" charset="0"/>
        </a:defRPr>
      </a:lvl7pPr>
      <a:lvl8pPr marL="1371600" algn="ctr" rtl="0" fontAlgn="base">
        <a:lnSpc>
          <a:spcPct val="85000"/>
        </a:lnSpc>
        <a:spcBef>
          <a:spcPct val="0"/>
        </a:spcBef>
        <a:spcAft>
          <a:spcPct val="0"/>
        </a:spcAft>
        <a:defRPr sz="2800" b="1">
          <a:solidFill>
            <a:schemeClr val="tx2"/>
          </a:solidFill>
          <a:latin typeface="Calibri" pitchFamily="34" charset="0"/>
        </a:defRPr>
      </a:lvl8pPr>
      <a:lvl9pPr marL="1828800" algn="ctr" rtl="0" fontAlgn="base">
        <a:lnSpc>
          <a:spcPct val="85000"/>
        </a:lnSpc>
        <a:spcBef>
          <a:spcPct val="0"/>
        </a:spcBef>
        <a:spcAft>
          <a:spcPct val="0"/>
        </a:spcAft>
        <a:defRPr sz="2800" b="1">
          <a:solidFill>
            <a:schemeClr val="tx2"/>
          </a:solidFill>
          <a:latin typeface="Calibri" pitchFamily="34" charset="0"/>
        </a:defRPr>
      </a:lvl9pPr>
    </p:titleStyle>
    <p:bodyStyle>
      <a:lvl1pPr marL="230188" indent="-230188" algn="l" rtl="0" eaLnBrk="0" fontAlgn="base" hangingPunct="0">
        <a:spcBef>
          <a:spcPct val="40000"/>
        </a:spcBef>
        <a:spcAft>
          <a:spcPct val="0"/>
        </a:spcAft>
        <a:buClr>
          <a:srgbClr val="005596"/>
        </a:buClr>
        <a:buChar char="•"/>
        <a:defRPr sz="2400" b="1">
          <a:solidFill>
            <a:schemeClr val="tx1"/>
          </a:solidFill>
          <a:latin typeface="+mn-lt"/>
          <a:ea typeface="+mn-ea"/>
          <a:cs typeface="+mn-cs"/>
        </a:defRPr>
      </a:lvl1pPr>
      <a:lvl2pPr marL="573088" indent="-228600" algn="l" rtl="0" eaLnBrk="0" fontAlgn="base" hangingPunct="0">
        <a:spcBef>
          <a:spcPct val="40000"/>
        </a:spcBef>
        <a:spcAft>
          <a:spcPct val="0"/>
        </a:spcAft>
        <a:buClr>
          <a:srgbClr val="005596"/>
        </a:buClr>
        <a:buChar char="•"/>
        <a:defRPr sz="2400" b="1">
          <a:solidFill>
            <a:schemeClr val="tx1"/>
          </a:solidFill>
          <a:latin typeface="+mn-lt"/>
        </a:defRPr>
      </a:lvl2pPr>
      <a:lvl3pPr marL="914400" indent="-227013" algn="l" rtl="0" eaLnBrk="0" fontAlgn="base" hangingPunct="0">
        <a:spcBef>
          <a:spcPct val="40000"/>
        </a:spcBef>
        <a:spcAft>
          <a:spcPct val="0"/>
        </a:spcAft>
        <a:buClr>
          <a:srgbClr val="005596"/>
        </a:buClr>
        <a:buChar char="•"/>
        <a:defRPr sz="2400" b="1">
          <a:solidFill>
            <a:schemeClr val="tx1"/>
          </a:solidFill>
          <a:latin typeface="+mn-lt"/>
        </a:defRPr>
      </a:lvl3pPr>
      <a:lvl4pPr marL="1255713" indent="-227013" algn="l" rtl="0" eaLnBrk="0" fontAlgn="base" hangingPunct="0">
        <a:spcBef>
          <a:spcPct val="40000"/>
        </a:spcBef>
        <a:spcAft>
          <a:spcPct val="0"/>
        </a:spcAft>
        <a:buClr>
          <a:srgbClr val="005596"/>
        </a:buClr>
        <a:buChar char="•"/>
        <a:defRPr sz="2400" b="1">
          <a:solidFill>
            <a:schemeClr val="tx1"/>
          </a:solidFill>
          <a:latin typeface="+mn-lt"/>
        </a:defRPr>
      </a:lvl4pPr>
      <a:lvl5pPr marL="1598613" indent="-228600" algn="l" rtl="0" eaLnBrk="0" fontAlgn="base" hangingPunct="0">
        <a:spcBef>
          <a:spcPct val="40000"/>
        </a:spcBef>
        <a:spcAft>
          <a:spcPct val="0"/>
        </a:spcAft>
        <a:buClr>
          <a:srgbClr val="005596"/>
        </a:buClr>
        <a:buChar char="•"/>
        <a:defRPr sz="2400" b="1">
          <a:solidFill>
            <a:schemeClr val="tx1"/>
          </a:solidFill>
          <a:latin typeface="+mn-lt"/>
        </a:defRPr>
      </a:lvl5pPr>
      <a:lvl6pPr marL="2055813" indent="-228600" algn="l" rtl="0" fontAlgn="base">
        <a:spcBef>
          <a:spcPct val="40000"/>
        </a:spcBef>
        <a:spcAft>
          <a:spcPct val="0"/>
        </a:spcAft>
        <a:buClr>
          <a:srgbClr val="005596"/>
        </a:buClr>
        <a:buChar char="•"/>
        <a:defRPr sz="2400" b="1">
          <a:solidFill>
            <a:schemeClr val="tx1"/>
          </a:solidFill>
          <a:latin typeface="+mn-lt"/>
        </a:defRPr>
      </a:lvl6pPr>
      <a:lvl7pPr marL="2513013" indent="-228600" algn="l" rtl="0" fontAlgn="base">
        <a:spcBef>
          <a:spcPct val="40000"/>
        </a:spcBef>
        <a:spcAft>
          <a:spcPct val="0"/>
        </a:spcAft>
        <a:buClr>
          <a:srgbClr val="005596"/>
        </a:buClr>
        <a:buChar char="•"/>
        <a:defRPr sz="2400" b="1">
          <a:solidFill>
            <a:schemeClr val="tx1"/>
          </a:solidFill>
          <a:latin typeface="+mn-lt"/>
        </a:defRPr>
      </a:lvl7pPr>
      <a:lvl8pPr marL="2970213" indent="-228600" algn="l" rtl="0" fontAlgn="base">
        <a:spcBef>
          <a:spcPct val="40000"/>
        </a:spcBef>
        <a:spcAft>
          <a:spcPct val="0"/>
        </a:spcAft>
        <a:buClr>
          <a:srgbClr val="005596"/>
        </a:buClr>
        <a:buChar char="•"/>
        <a:defRPr sz="2400" b="1">
          <a:solidFill>
            <a:schemeClr val="tx1"/>
          </a:solidFill>
          <a:latin typeface="+mn-lt"/>
        </a:defRPr>
      </a:lvl8pPr>
      <a:lvl9pPr marL="3427413" indent="-228600" algn="l" rtl="0" fontAlgn="base">
        <a:spcBef>
          <a:spcPct val="40000"/>
        </a:spcBef>
        <a:spcAft>
          <a:spcPct val="0"/>
        </a:spcAft>
        <a:buClr>
          <a:srgbClr val="005596"/>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gray">
      <p:bgPr>
        <a:solidFill>
          <a:schemeClr val="accent4"/>
        </a:solidFill>
        <a:effectLst/>
      </p:bgPr>
    </p:bg>
    <p:spTree>
      <p:nvGrpSpPr>
        <p:cNvPr id="1" name=""/>
        <p:cNvGrpSpPr/>
        <p:nvPr/>
      </p:nvGrpSpPr>
      <p:grpSpPr>
        <a:xfrm>
          <a:off x="0" y="0"/>
          <a:ext cx="0" cy="0"/>
          <a:chOff x="0" y="0"/>
          <a:chExt cx="0" cy="0"/>
        </a:xfrm>
      </p:grpSpPr>
      <p:sp>
        <p:nvSpPr>
          <p:cNvPr id="8"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60420"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7"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3D0814A7-6EEF-4E2B-82FD-5338C0AF3E0B}" type="slidenum">
              <a:rPr lang="en-US"/>
              <a:pPr>
                <a:defRPr/>
              </a:pPr>
              <a:t>‹#›</a:t>
            </a:fld>
            <a:endParaRPr lang="en-US" dirty="0"/>
          </a:p>
        </p:txBody>
      </p:sp>
      <p:pic>
        <p:nvPicPr>
          <p:cNvPr id="9" name="Logo" descr="BVLogo2010_HORIZONTAL_W.emf"/>
          <p:cNvPicPr>
            <a:picLocks noChangeAspect="1"/>
          </p:cNvPicPr>
          <p:nvPr/>
        </p:nvPicPr>
        <p:blipFill>
          <a:blip r:embed="rId4"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184" r:id="rId1"/>
    <p:sldLayoutId id="2147484185" r:id="rId2"/>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sz="6800" b="1" cap="all">
          <a:solidFill>
            <a:schemeClr val="bg1"/>
          </a:solidFill>
          <a:latin typeface="+mj-lt"/>
          <a:ea typeface="+mj-ea"/>
          <a:cs typeface="+mj-cs"/>
        </a:defRPr>
      </a:lvl1pPr>
      <a:lvl2pPr algn="l" rtl="0" eaLnBrk="0" fontAlgn="base" hangingPunct="0">
        <a:lnSpc>
          <a:spcPct val="70000"/>
        </a:lnSpc>
        <a:spcBef>
          <a:spcPct val="0"/>
        </a:spcBef>
        <a:spcAft>
          <a:spcPct val="0"/>
        </a:spcAft>
        <a:defRPr sz="7200" b="1">
          <a:solidFill>
            <a:schemeClr val="bg1"/>
          </a:solidFill>
          <a:latin typeface="Calibri" pitchFamily="34" charset="0"/>
        </a:defRPr>
      </a:lvl2pPr>
      <a:lvl3pPr algn="l" rtl="0" eaLnBrk="0" fontAlgn="base" hangingPunct="0">
        <a:lnSpc>
          <a:spcPct val="70000"/>
        </a:lnSpc>
        <a:spcBef>
          <a:spcPct val="0"/>
        </a:spcBef>
        <a:spcAft>
          <a:spcPct val="0"/>
        </a:spcAft>
        <a:defRPr sz="7200" b="1">
          <a:solidFill>
            <a:schemeClr val="bg1"/>
          </a:solidFill>
          <a:latin typeface="Calibri" pitchFamily="34" charset="0"/>
        </a:defRPr>
      </a:lvl3pPr>
      <a:lvl4pPr algn="l" rtl="0" eaLnBrk="0" fontAlgn="base" hangingPunct="0">
        <a:lnSpc>
          <a:spcPct val="70000"/>
        </a:lnSpc>
        <a:spcBef>
          <a:spcPct val="0"/>
        </a:spcBef>
        <a:spcAft>
          <a:spcPct val="0"/>
        </a:spcAft>
        <a:defRPr sz="7200" b="1">
          <a:solidFill>
            <a:schemeClr val="bg1"/>
          </a:solidFill>
          <a:latin typeface="Calibri" pitchFamily="34" charset="0"/>
        </a:defRPr>
      </a:lvl4pPr>
      <a:lvl5pPr algn="l" rtl="0" eaLnBrk="0" fontAlgn="base" hangingPunct="0">
        <a:lnSpc>
          <a:spcPct val="70000"/>
        </a:lnSpc>
        <a:spcBef>
          <a:spcPct val="0"/>
        </a:spcBef>
        <a:spcAft>
          <a:spcPct val="0"/>
        </a:spcAft>
        <a:defRPr sz="7200" b="1">
          <a:solidFill>
            <a:schemeClr val="bg1"/>
          </a:solidFill>
          <a:latin typeface="Calibri" pitchFamily="34" charset="0"/>
        </a:defRPr>
      </a:lvl5pPr>
      <a:lvl6pPr marL="457200" algn="l" rtl="0" fontAlgn="base">
        <a:lnSpc>
          <a:spcPct val="70000"/>
        </a:lnSpc>
        <a:spcBef>
          <a:spcPct val="0"/>
        </a:spcBef>
        <a:spcAft>
          <a:spcPct val="0"/>
        </a:spcAft>
        <a:defRPr sz="7200" b="1">
          <a:solidFill>
            <a:schemeClr val="bg1"/>
          </a:solidFill>
          <a:latin typeface="Calibri" pitchFamily="34" charset="0"/>
        </a:defRPr>
      </a:lvl6pPr>
      <a:lvl7pPr marL="914400" algn="l" rtl="0" fontAlgn="base">
        <a:lnSpc>
          <a:spcPct val="70000"/>
        </a:lnSpc>
        <a:spcBef>
          <a:spcPct val="0"/>
        </a:spcBef>
        <a:spcAft>
          <a:spcPct val="0"/>
        </a:spcAft>
        <a:defRPr sz="7200" b="1">
          <a:solidFill>
            <a:schemeClr val="bg1"/>
          </a:solidFill>
          <a:latin typeface="Calibri" pitchFamily="34" charset="0"/>
        </a:defRPr>
      </a:lvl7pPr>
      <a:lvl8pPr marL="1371600" algn="l" rtl="0" fontAlgn="base">
        <a:lnSpc>
          <a:spcPct val="70000"/>
        </a:lnSpc>
        <a:spcBef>
          <a:spcPct val="0"/>
        </a:spcBef>
        <a:spcAft>
          <a:spcPct val="0"/>
        </a:spcAft>
        <a:defRPr sz="7200" b="1">
          <a:solidFill>
            <a:schemeClr val="bg1"/>
          </a:solidFill>
          <a:latin typeface="Calibri" pitchFamily="34" charset="0"/>
        </a:defRPr>
      </a:lvl8pPr>
      <a:lvl9pPr marL="1828800" algn="l" rtl="0" fontAlgn="base">
        <a:lnSpc>
          <a:spcPct val="70000"/>
        </a:lnSpc>
        <a:spcBef>
          <a:spcPct val="0"/>
        </a:spcBef>
        <a:spcAft>
          <a:spcPct val="0"/>
        </a:spcAft>
        <a:defRPr sz="7200" b="1">
          <a:solidFill>
            <a:schemeClr val="bg1"/>
          </a:solidFill>
          <a:latin typeface="Calibri" pitchFamily="34" charset="0"/>
        </a:defRPr>
      </a:lvl9pPr>
    </p:titleStyle>
    <p:bodyStyle>
      <a:lvl1pPr marL="230188" indent="-230188" algn="l" rtl="0" eaLnBrk="0" fontAlgn="base" hangingPunct="0">
        <a:spcBef>
          <a:spcPct val="20000"/>
        </a:spcBef>
        <a:spcAft>
          <a:spcPct val="0"/>
        </a:spcAft>
        <a:buClr>
          <a:schemeClr val="accent1"/>
        </a:buClr>
        <a:buChar char="•"/>
        <a:defRPr sz="2400" b="1">
          <a:solidFill>
            <a:schemeClr val="tx1"/>
          </a:solidFill>
          <a:latin typeface="+mn-lt"/>
          <a:ea typeface="+mn-ea"/>
          <a:cs typeface="+mn-cs"/>
        </a:defRPr>
      </a:lvl1pPr>
      <a:lvl2pPr marL="573088" indent="-228600" algn="l" rtl="0" eaLnBrk="0" fontAlgn="base" hangingPunct="0">
        <a:spcBef>
          <a:spcPct val="20000"/>
        </a:spcBef>
        <a:spcAft>
          <a:spcPct val="0"/>
        </a:spcAft>
        <a:buClr>
          <a:schemeClr val="accent1"/>
        </a:buClr>
        <a:buChar char="•"/>
        <a:defRPr sz="2400" b="1">
          <a:solidFill>
            <a:schemeClr val="tx1"/>
          </a:solidFill>
          <a:latin typeface="+mn-lt"/>
        </a:defRPr>
      </a:lvl2pPr>
      <a:lvl3pPr marL="914400" indent="-227013" algn="l" rtl="0" eaLnBrk="0" fontAlgn="base" hangingPunct="0">
        <a:spcBef>
          <a:spcPct val="20000"/>
        </a:spcBef>
        <a:spcAft>
          <a:spcPct val="0"/>
        </a:spcAft>
        <a:buClr>
          <a:schemeClr val="accent1"/>
        </a:buClr>
        <a:buChar char="•"/>
        <a:defRPr sz="2400" b="1">
          <a:solidFill>
            <a:schemeClr val="tx1"/>
          </a:solidFill>
          <a:latin typeface="+mn-lt"/>
        </a:defRPr>
      </a:lvl3pPr>
      <a:lvl4pPr marL="1255713" indent="-227013" algn="l" rtl="0" eaLnBrk="0" fontAlgn="base" hangingPunct="0">
        <a:spcBef>
          <a:spcPct val="20000"/>
        </a:spcBef>
        <a:spcAft>
          <a:spcPct val="0"/>
        </a:spcAft>
        <a:buClr>
          <a:schemeClr val="accent1"/>
        </a:buClr>
        <a:buChar char="•"/>
        <a:defRPr sz="2400" b="1">
          <a:solidFill>
            <a:schemeClr val="tx1"/>
          </a:solidFill>
          <a:latin typeface="+mn-lt"/>
        </a:defRPr>
      </a:lvl4pPr>
      <a:lvl5pPr marL="1598613" indent="-228600" algn="l" rtl="0" eaLnBrk="0" fontAlgn="base" hangingPunct="0">
        <a:spcBef>
          <a:spcPct val="20000"/>
        </a:spcBef>
        <a:spcAft>
          <a:spcPct val="0"/>
        </a:spcAft>
        <a:buClr>
          <a:schemeClr val="accent1"/>
        </a:buClr>
        <a:buChar char="•"/>
        <a:defRPr sz="2400" b="1">
          <a:solidFill>
            <a:schemeClr val="tx1"/>
          </a:solidFill>
          <a:latin typeface="+mn-lt"/>
        </a:defRPr>
      </a:lvl5pPr>
      <a:lvl6pPr marL="2055813" indent="-228600" algn="l" rtl="0" fontAlgn="base">
        <a:spcBef>
          <a:spcPct val="20000"/>
        </a:spcBef>
        <a:spcAft>
          <a:spcPct val="0"/>
        </a:spcAft>
        <a:buClr>
          <a:schemeClr val="accent1"/>
        </a:buClr>
        <a:buChar char="•"/>
        <a:defRPr sz="2400" b="1">
          <a:solidFill>
            <a:schemeClr val="tx1"/>
          </a:solidFill>
          <a:latin typeface="+mn-lt"/>
        </a:defRPr>
      </a:lvl6pPr>
      <a:lvl7pPr marL="2513013" indent="-228600" algn="l" rtl="0" fontAlgn="base">
        <a:spcBef>
          <a:spcPct val="20000"/>
        </a:spcBef>
        <a:spcAft>
          <a:spcPct val="0"/>
        </a:spcAft>
        <a:buClr>
          <a:schemeClr val="accent1"/>
        </a:buClr>
        <a:buChar char="•"/>
        <a:defRPr sz="2400" b="1">
          <a:solidFill>
            <a:schemeClr val="tx1"/>
          </a:solidFill>
          <a:latin typeface="+mn-lt"/>
        </a:defRPr>
      </a:lvl7pPr>
      <a:lvl8pPr marL="2970213" indent="-228600" algn="l" rtl="0" fontAlgn="base">
        <a:spcBef>
          <a:spcPct val="20000"/>
        </a:spcBef>
        <a:spcAft>
          <a:spcPct val="0"/>
        </a:spcAft>
        <a:buClr>
          <a:schemeClr val="accent1"/>
        </a:buClr>
        <a:buChar char="•"/>
        <a:defRPr sz="2400" b="1">
          <a:solidFill>
            <a:schemeClr val="tx1"/>
          </a:solidFill>
          <a:latin typeface="+mn-lt"/>
        </a:defRPr>
      </a:lvl8pPr>
      <a:lvl9pPr marL="3427413" indent="-228600" algn="l" rtl="0" fontAlgn="base">
        <a:spcBef>
          <a:spcPct val="20000"/>
        </a:spcBef>
        <a:spcAft>
          <a:spcPct val="0"/>
        </a:spcAft>
        <a:buClr>
          <a:schemeClr val="accent1"/>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Blue Rectangle 2"/>
          <p:cNvSpPr txBox="1">
            <a:spLocks/>
          </p:cNvSpPr>
          <p:nvPr userDrawn="1"/>
        </p:nvSpPr>
        <p:spPr bwMode="black">
          <a:xfrm>
            <a:off x="8613508" y="6162675"/>
            <a:ext cx="530492" cy="694944"/>
          </a:xfrm>
          <a:prstGeom prst="rect">
            <a:avLst/>
          </a:prstGeom>
          <a:solidFill>
            <a:schemeClr val="tx1"/>
          </a:solidFill>
        </p:spPr>
        <p:txBody>
          <a:bodyPr lIns="0" tIns="0" rIns="0" bIns="0" anchor="ctr" anchorCtr="0">
            <a:noAutofit/>
          </a:bodyPr>
          <a:lstStyle>
            <a:lvl1pPr>
              <a:defRPr/>
            </a:lvl1pPr>
          </a:lstStyle>
          <a:p>
            <a:pPr marL="0" marR="0" lvl="0" indent="0" algn="ctr" defTabSz="457200" rtl="0" eaLnBrk="1" fontAlgn="base" latinLnBrk="0" hangingPunct="1">
              <a:lnSpc>
                <a:spcPct val="100000"/>
              </a:lnSpc>
              <a:spcBef>
                <a:spcPct val="0"/>
              </a:spcBef>
              <a:spcAft>
                <a:spcPct val="0"/>
              </a:spcAft>
              <a:buClrTx/>
              <a:buSzTx/>
              <a:buFont typeface="Arial" charset="0"/>
              <a:buNone/>
              <a:tabLst/>
              <a:defRPr/>
            </a:pPr>
            <a:endParaRPr kumimoji="0" lang="en-US" sz="14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57352" name="Sidebar"/>
          <p:cNvSpPr>
            <a:spLocks noChangeArrowheads="1"/>
          </p:cNvSpPr>
          <p:nvPr/>
        </p:nvSpPr>
        <p:spPr bwMode="black">
          <a:xfrm>
            <a:off x="0" y="0"/>
            <a:ext cx="457200" cy="6858000"/>
          </a:xfrm>
          <a:prstGeom prst="rect">
            <a:avLst/>
          </a:prstGeom>
          <a:solidFill>
            <a:schemeClr val="accent4"/>
          </a:solidFill>
          <a:ln w="28575" algn="ctr">
            <a:noFill/>
            <a:miter lim="800000"/>
            <a:headEnd/>
            <a:tailEnd/>
          </a:ln>
          <a:effectLst/>
        </p:spPr>
        <p:txBody>
          <a:bodyPr anchor="ctr"/>
          <a:lstStyle/>
          <a:p>
            <a:pPr>
              <a:buFont typeface="Arial" charset="0"/>
              <a:buNone/>
              <a:defRPr/>
            </a:pPr>
            <a:endParaRPr lang="en-US"/>
          </a:p>
        </p:txBody>
      </p:sp>
      <p:sp>
        <p:nvSpPr>
          <p:cNvPr id="11" name="Title Placeholder"/>
          <p:cNvSpPr>
            <a:spLocks noGrp="1"/>
          </p:cNvSpPr>
          <p:nvPr>
            <p:ph type="title"/>
          </p:nvPr>
        </p:nvSpPr>
        <p:spPr>
          <a:xfrm>
            <a:off x="1157288" y="815975"/>
            <a:ext cx="7529512" cy="1143000"/>
          </a:xfrm>
          <a:prstGeom prst="rect">
            <a:avLst/>
          </a:prstGeom>
        </p:spPr>
        <p:txBody>
          <a:bodyPr vert="horz" lIns="0" tIns="0" rIns="0" bIns="91440" rtlCol="0" anchor="t" anchorCtr="0">
            <a:normAutofit/>
          </a:bodyPr>
          <a:lstStyle/>
          <a:p>
            <a:r>
              <a:rPr lang="en-US" dirty="0" smtClean="0"/>
              <a:t>Click to edit Master title style</a:t>
            </a:r>
            <a:endParaRPr lang="en-US" dirty="0"/>
          </a:p>
        </p:txBody>
      </p:sp>
      <p:sp>
        <p:nvSpPr>
          <p:cNvPr id="16" name="Footer Placeholder"/>
          <p:cNvSpPr>
            <a:spLocks noGrp="1"/>
          </p:cNvSpPr>
          <p:nvPr>
            <p:ph type="ftr" sz="quarter" idx="3"/>
          </p:nvPr>
        </p:nvSpPr>
        <p:spPr>
          <a:xfrm>
            <a:off x="1157289" y="0"/>
            <a:ext cx="6858000" cy="365125"/>
          </a:xfrm>
          <a:prstGeom prst="rect">
            <a:avLst/>
          </a:prstGeom>
        </p:spPr>
        <p:txBody>
          <a:bodyPr vert="horz" lIns="91440" tIns="45720" rIns="91440" bIns="45720" rtlCol="0" anchor="ctr"/>
          <a:lstStyle>
            <a:lvl1pPr algn="r">
              <a:defRPr sz="1000">
                <a:solidFill>
                  <a:schemeClr val="bg2"/>
                </a:solidFill>
              </a:defRPr>
            </a:lvl1pPr>
          </a:lstStyle>
          <a:p>
            <a:endParaRPr lang="en-US" dirty="0"/>
          </a:p>
        </p:txBody>
      </p:sp>
      <p:sp>
        <p:nvSpPr>
          <p:cNvPr id="19" name="Date Placeholder"/>
          <p:cNvSpPr>
            <a:spLocks noGrp="1"/>
          </p:cNvSpPr>
          <p:nvPr>
            <p:ph type="dt" sz="half" idx="2"/>
          </p:nvPr>
        </p:nvSpPr>
        <p:spPr>
          <a:xfrm>
            <a:off x="8015287" y="0"/>
            <a:ext cx="1128711" cy="365125"/>
          </a:xfrm>
          <a:prstGeom prst="rect">
            <a:avLst/>
          </a:prstGeom>
        </p:spPr>
        <p:txBody>
          <a:bodyPr vert="horz" lIns="45720" tIns="45720" rIns="0" bIns="45720" rtlCol="0" anchor="ctr"/>
          <a:lstStyle>
            <a:lvl1pPr algn="l">
              <a:defRPr sz="1000">
                <a:solidFill>
                  <a:schemeClr val="bg2"/>
                </a:solidFill>
              </a:defRPr>
            </a:lvl1pPr>
          </a:lstStyle>
          <a:p>
            <a:fld id="{17CCB0FB-A306-4D0D-BC0C-4E43825E4D4E}" type="datetime3">
              <a:rPr lang="en-US" smtClean="0"/>
              <a:pPr/>
              <a:t>4 July 2013</a:t>
            </a:fld>
            <a:endParaRPr lang="en-US" dirty="0"/>
          </a:p>
        </p:txBody>
      </p:sp>
      <p:sp>
        <p:nvSpPr>
          <p:cNvPr id="18" name="Blue Rectangle 1"/>
          <p:cNvSpPr>
            <a:spLocks noChangeArrowheads="1"/>
          </p:cNvSpPr>
          <p:nvPr/>
        </p:nvSpPr>
        <p:spPr bwMode="black">
          <a:xfrm>
            <a:off x="7862888" y="6162675"/>
            <a:ext cx="731520" cy="695325"/>
          </a:xfrm>
          <a:prstGeom prst="rect">
            <a:avLst/>
          </a:prstGeom>
          <a:solidFill>
            <a:srgbClr val="005596"/>
          </a:solidFill>
          <a:ln w="28575" algn="ctr">
            <a:noFill/>
            <a:miter lim="800000"/>
            <a:headEnd/>
            <a:tailEnd/>
          </a:ln>
          <a:effectLst/>
        </p:spPr>
        <p:txBody>
          <a:bodyPr anchor="ctr">
            <a:spAutoFit/>
          </a:bodyPr>
          <a:lstStyle/>
          <a:p>
            <a:pPr>
              <a:buFont typeface="Arial" charset="0"/>
              <a:buNone/>
              <a:defRPr/>
            </a:pPr>
            <a:endParaRPr lang="en-US"/>
          </a:p>
        </p:txBody>
      </p:sp>
      <p:sp>
        <p:nvSpPr>
          <p:cNvPr id="21" name="Slide Number Placeholder"/>
          <p:cNvSpPr>
            <a:spLocks noGrp="1"/>
          </p:cNvSpPr>
          <p:nvPr>
            <p:ph type="sldNum" sz="quarter" idx="4"/>
          </p:nvPr>
        </p:nvSpPr>
        <p:spPr bwMode="auto">
          <a:xfrm>
            <a:off x="8613508" y="6163056"/>
            <a:ext cx="530492" cy="694944"/>
          </a:xfrm>
          <a:prstGeom prst="rect">
            <a:avLst/>
          </a:prstGeom>
          <a:noFill/>
        </p:spPr>
        <p:txBody>
          <a:bodyPr lIns="0" tIns="0" rIns="0" bIns="0" anchor="ctr" anchorCtr="0">
            <a:noAutofit/>
          </a:bodyPr>
          <a:lstStyle>
            <a:lvl1pPr algn="ctr">
              <a:buFont typeface="Arial" charset="0"/>
              <a:buNone/>
              <a:defRPr sz="1400">
                <a:solidFill>
                  <a:schemeClr val="bg1"/>
                </a:solidFill>
              </a:defRPr>
            </a:lvl1pPr>
          </a:lstStyle>
          <a:p>
            <a:pPr>
              <a:defRPr/>
            </a:pPr>
            <a:fld id="{C7A30038-3E6C-4A22-9BAD-A0B61E9DDF60}" type="slidenum">
              <a:rPr lang="en-US" smtClean="0"/>
              <a:pPr>
                <a:defRPr/>
              </a:pPr>
              <a:t>‹#›</a:t>
            </a:fld>
            <a:endParaRPr lang="en-US" dirty="0"/>
          </a:p>
        </p:txBody>
      </p:sp>
      <p:pic>
        <p:nvPicPr>
          <p:cNvPr id="23" name="Logo" descr="BVLogo2010_HORIZONTAL_W.emf"/>
          <p:cNvPicPr>
            <a:picLocks noChangeAspect="1"/>
          </p:cNvPicPr>
          <p:nvPr/>
        </p:nvPicPr>
        <p:blipFill>
          <a:blip r:embed="rId9" cstate="print"/>
          <a:stretch>
            <a:fillRect/>
          </a:stretch>
        </p:blipFill>
        <p:spPr>
          <a:xfrm>
            <a:off x="8015290" y="6313489"/>
            <a:ext cx="485918" cy="393700"/>
          </a:xfrm>
          <a:prstGeom prst="rect">
            <a:avLst/>
          </a:prstGeom>
        </p:spPr>
      </p:pic>
    </p:spTree>
  </p:cSld>
  <p:clrMap bg1="lt1" tx1="dk1" bg2="lt2" tx2="dk2" accent1="accent1" accent2="accent2" accent3="accent3" accent4="accent4" accent5="accent5" accent6="accent6" hlink="hlink" folHlink="folHlink"/>
  <p:sldLayoutIdLst>
    <p:sldLayoutId id="2147484203" r:id="rId1"/>
    <p:sldLayoutId id="2147484204" r:id="rId2"/>
    <p:sldLayoutId id="2147484205" r:id="rId3"/>
    <p:sldLayoutId id="2147484206" r:id="rId4"/>
    <p:sldLayoutId id="2147484207" r:id="rId5"/>
    <p:sldLayoutId id="2147484208" r:id="rId6"/>
    <p:sldLayoutId id="2147484209" r:id="rId7"/>
  </p:sldLayoutIdLst>
  <p:timing>
    <p:tnLst>
      <p:par>
        <p:cTn id="1" dur="indefinite" restart="never" nodeType="tmRoot"/>
      </p:par>
    </p:tnLst>
  </p:timing>
  <p:hf hdr="0" ftr="0"/>
  <p:txStyles>
    <p:titleStyle>
      <a:lvl1pPr algn="l" rtl="0" eaLnBrk="0" fontAlgn="base" hangingPunct="0">
        <a:lnSpc>
          <a:spcPct val="70000"/>
        </a:lnSpc>
        <a:spcBef>
          <a:spcPct val="0"/>
        </a:spcBef>
        <a:spcAft>
          <a:spcPct val="0"/>
        </a:spcAft>
        <a:defRPr kumimoji="0" lang="en-US" sz="3200" b="1" i="0" u="none" strike="noStrike" kern="0" cap="all" spc="0" normalizeH="0" baseline="0" noProof="0" dirty="0" smtClean="0">
          <a:ln>
            <a:noFill/>
          </a:ln>
          <a:solidFill>
            <a:schemeClr val="tx1"/>
          </a:solidFill>
          <a:effectLst/>
          <a:uLnTx/>
          <a:uFillTx/>
          <a:latin typeface="+mj-lt"/>
          <a:ea typeface="+mn-ea"/>
          <a:cs typeface="+mn-cs"/>
        </a:defRPr>
      </a:lvl1pPr>
      <a:lvl2pPr algn="ctr" rtl="0" eaLnBrk="0" fontAlgn="base" hangingPunct="0">
        <a:lnSpc>
          <a:spcPct val="85000"/>
        </a:lnSpc>
        <a:spcBef>
          <a:spcPct val="0"/>
        </a:spcBef>
        <a:spcAft>
          <a:spcPct val="0"/>
        </a:spcAft>
        <a:defRPr sz="2800" b="1">
          <a:solidFill>
            <a:schemeClr val="tx2"/>
          </a:solidFill>
          <a:latin typeface="Calibri" pitchFamily="34" charset="0"/>
        </a:defRPr>
      </a:lvl2pPr>
      <a:lvl3pPr algn="ctr" rtl="0" eaLnBrk="0" fontAlgn="base" hangingPunct="0">
        <a:lnSpc>
          <a:spcPct val="85000"/>
        </a:lnSpc>
        <a:spcBef>
          <a:spcPct val="0"/>
        </a:spcBef>
        <a:spcAft>
          <a:spcPct val="0"/>
        </a:spcAft>
        <a:defRPr sz="2800" b="1">
          <a:solidFill>
            <a:schemeClr val="tx2"/>
          </a:solidFill>
          <a:latin typeface="Calibri" pitchFamily="34" charset="0"/>
        </a:defRPr>
      </a:lvl3pPr>
      <a:lvl4pPr algn="ctr" rtl="0" eaLnBrk="0" fontAlgn="base" hangingPunct="0">
        <a:lnSpc>
          <a:spcPct val="85000"/>
        </a:lnSpc>
        <a:spcBef>
          <a:spcPct val="0"/>
        </a:spcBef>
        <a:spcAft>
          <a:spcPct val="0"/>
        </a:spcAft>
        <a:defRPr sz="2800" b="1">
          <a:solidFill>
            <a:schemeClr val="tx2"/>
          </a:solidFill>
          <a:latin typeface="Calibri" pitchFamily="34" charset="0"/>
        </a:defRPr>
      </a:lvl4pPr>
      <a:lvl5pPr algn="ctr" rtl="0" eaLnBrk="0" fontAlgn="base" hangingPunct="0">
        <a:lnSpc>
          <a:spcPct val="85000"/>
        </a:lnSpc>
        <a:spcBef>
          <a:spcPct val="0"/>
        </a:spcBef>
        <a:spcAft>
          <a:spcPct val="0"/>
        </a:spcAft>
        <a:defRPr sz="2800" b="1">
          <a:solidFill>
            <a:schemeClr val="tx2"/>
          </a:solidFill>
          <a:latin typeface="Calibri" pitchFamily="34" charset="0"/>
        </a:defRPr>
      </a:lvl5pPr>
      <a:lvl6pPr marL="457200" algn="ctr" rtl="0" fontAlgn="base">
        <a:lnSpc>
          <a:spcPct val="85000"/>
        </a:lnSpc>
        <a:spcBef>
          <a:spcPct val="0"/>
        </a:spcBef>
        <a:spcAft>
          <a:spcPct val="0"/>
        </a:spcAft>
        <a:defRPr sz="2800" b="1">
          <a:solidFill>
            <a:schemeClr val="tx2"/>
          </a:solidFill>
          <a:latin typeface="Calibri" pitchFamily="34" charset="0"/>
        </a:defRPr>
      </a:lvl6pPr>
      <a:lvl7pPr marL="914400" algn="ctr" rtl="0" fontAlgn="base">
        <a:lnSpc>
          <a:spcPct val="85000"/>
        </a:lnSpc>
        <a:spcBef>
          <a:spcPct val="0"/>
        </a:spcBef>
        <a:spcAft>
          <a:spcPct val="0"/>
        </a:spcAft>
        <a:defRPr sz="2800" b="1">
          <a:solidFill>
            <a:schemeClr val="tx2"/>
          </a:solidFill>
          <a:latin typeface="Calibri" pitchFamily="34" charset="0"/>
        </a:defRPr>
      </a:lvl7pPr>
      <a:lvl8pPr marL="1371600" algn="ctr" rtl="0" fontAlgn="base">
        <a:lnSpc>
          <a:spcPct val="85000"/>
        </a:lnSpc>
        <a:spcBef>
          <a:spcPct val="0"/>
        </a:spcBef>
        <a:spcAft>
          <a:spcPct val="0"/>
        </a:spcAft>
        <a:defRPr sz="2800" b="1">
          <a:solidFill>
            <a:schemeClr val="tx2"/>
          </a:solidFill>
          <a:latin typeface="Calibri" pitchFamily="34" charset="0"/>
        </a:defRPr>
      </a:lvl8pPr>
      <a:lvl9pPr marL="1828800" algn="ctr" rtl="0" fontAlgn="base">
        <a:lnSpc>
          <a:spcPct val="85000"/>
        </a:lnSpc>
        <a:spcBef>
          <a:spcPct val="0"/>
        </a:spcBef>
        <a:spcAft>
          <a:spcPct val="0"/>
        </a:spcAft>
        <a:defRPr sz="2800" b="1">
          <a:solidFill>
            <a:schemeClr val="tx2"/>
          </a:solidFill>
          <a:latin typeface="Calibri" pitchFamily="34" charset="0"/>
        </a:defRPr>
      </a:lvl9pPr>
    </p:titleStyle>
    <p:bodyStyle>
      <a:lvl1pPr marL="230188" indent="-230188" algn="l" rtl="0" eaLnBrk="0" fontAlgn="base" hangingPunct="0">
        <a:spcBef>
          <a:spcPct val="40000"/>
        </a:spcBef>
        <a:spcAft>
          <a:spcPct val="0"/>
        </a:spcAft>
        <a:buClr>
          <a:srgbClr val="005596"/>
        </a:buClr>
        <a:buChar char="•"/>
        <a:defRPr sz="2400" b="1">
          <a:solidFill>
            <a:schemeClr val="tx1"/>
          </a:solidFill>
          <a:latin typeface="+mn-lt"/>
          <a:ea typeface="+mn-ea"/>
          <a:cs typeface="+mn-cs"/>
        </a:defRPr>
      </a:lvl1pPr>
      <a:lvl2pPr marL="573088" indent="-228600" algn="l" rtl="0" eaLnBrk="0" fontAlgn="base" hangingPunct="0">
        <a:spcBef>
          <a:spcPct val="40000"/>
        </a:spcBef>
        <a:spcAft>
          <a:spcPct val="0"/>
        </a:spcAft>
        <a:buClr>
          <a:srgbClr val="005596"/>
        </a:buClr>
        <a:buChar char="•"/>
        <a:defRPr sz="2400" b="1">
          <a:solidFill>
            <a:schemeClr val="tx1"/>
          </a:solidFill>
          <a:latin typeface="+mn-lt"/>
        </a:defRPr>
      </a:lvl2pPr>
      <a:lvl3pPr marL="914400" indent="-227013" algn="l" rtl="0" eaLnBrk="0" fontAlgn="base" hangingPunct="0">
        <a:spcBef>
          <a:spcPct val="40000"/>
        </a:spcBef>
        <a:spcAft>
          <a:spcPct val="0"/>
        </a:spcAft>
        <a:buClr>
          <a:srgbClr val="005596"/>
        </a:buClr>
        <a:buChar char="•"/>
        <a:defRPr sz="2400" b="1">
          <a:solidFill>
            <a:schemeClr val="tx1"/>
          </a:solidFill>
          <a:latin typeface="+mn-lt"/>
        </a:defRPr>
      </a:lvl3pPr>
      <a:lvl4pPr marL="1255713" indent="-227013" algn="l" rtl="0" eaLnBrk="0" fontAlgn="base" hangingPunct="0">
        <a:spcBef>
          <a:spcPct val="40000"/>
        </a:spcBef>
        <a:spcAft>
          <a:spcPct val="0"/>
        </a:spcAft>
        <a:buClr>
          <a:srgbClr val="005596"/>
        </a:buClr>
        <a:buChar char="•"/>
        <a:defRPr sz="2400" b="1">
          <a:solidFill>
            <a:schemeClr val="tx1"/>
          </a:solidFill>
          <a:latin typeface="+mn-lt"/>
        </a:defRPr>
      </a:lvl4pPr>
      <a:lvl5pPr marL="1598613" indent="-228600" algn="l" rtl="0" eaLnBrk="0" fontAlgn="base" hangingPunct="0">
        <a:spcBef>
          <a:spcPct val="40000"/>
        </a:spcBef>
        <a:spcAft>
          <a:spcPct val="0"/>
        </a:spcAft>
        <a:buClr>
          <a:srgbClr val="005596"/>
        </a:buClr>
        <a:buChar char="•"/>
        <a:defRPr sz="2400" b="1">
          <a:solidFill>
            <a:schemeClr val="tx1"/>
          </a:solidFill>
          <a:latin typeface="+mn-lt"/>
        </a:defRPr>
      </a:lvl5pPr>
      <a:lvl6pPr marL="2055813" indent="-228600" algn="l" rtl="0" fontAlgn="base">
        <a:spcBef>
          <a:spcPct val="40000"/>
        </a:spcBef>
        <a:spcAft>
          <a:spcPct val="0"/>
        </a:spcAft>
        <a:buClr>
          <a:srgbClr val="005596"/>
        </a:buClr>
        <a:buChar char="•"/>
        <a:defRPr sz="2400" b="1">
          <a:solidFill>
            <a:schemeClr val="tx1"/>
          </a:solidFill>
          <a:latin typeface="+mn-lt"/>
        </a:defRPr>
      </a:lvl6pPr>
      <a:lvl7pPr marL="2513013" indent="-228600" algn="l" rtl="0" fontAlgn="base">
        <a:spcBef>
          <a:spcPct val="40000"/>
        </a:spcBef>
        <a:spcAft>
          <a:spcPct val="0"/>
        </a:spcAft>
        <a:buClr>
          <a:srgbClr val="005596"/>
        </a:buClr>
        <a:buChar char="•"/>
        <a:defRPr sz="2400" b="1">
          <a:solidFill>
            <a:schemeClr val="tx1"/>
          </a:solidFill>
          <a:latin typeface="+mn-lt"/>
        </a:defRPr>
      </a:lvl7pPr>
      <a:lvl8pPr marL="2970213" indent="-228600" algn="l" rtl="0" fontAlgn="base">
        <a:spcBef>
          <a:spcPct val="40000"/>
        </a:spcBef>
        <a:spcAft>
          <a:spcPct val="0"/>
        </a:spcAft>
        <a:buClr>
          <a:srgbClr val="005596"/>
        </a:buClr>
        <a:buChar char="•"/>
        <a:defRPr sz="2400" b="1">
          <a:solidFill>
            <a:schemeClr val="tx1"/>
          </a:solidFill>
          <a:latin typeface="+mn-lt"/>
        </a:defRPr>
      </a:lvl8pPr>
      <a:lvl9pPr marL="3427413" indent="-228600" algn="l" rtl="0" fontAlgn="base">
        <a:spcBef>
          <a:spcPct val="40000"/>
        </a:spcBef>
        <a:spcAft>
          <a:spcPct val="0"/>
        </a:spcAft>
        <a:buClr>
          <a:srgbClr val="005596"/>
        </a:buClr>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8.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9.e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hyperlink" Target="http://webmineral.com/data/Struvite.shtml" TargetMode="External"/><Relationship Id="rId2" Type="http://schemas.openxmlformats.org/officeDocument/2006/relationships/image" Target="../media/image31.jpeg"/><Relationship Id="rId1" Type="http://schemas.openxmlformats.org/officeDocument/2006/relationships/slideLayout" Target="../slideLayouts/slideLayout16.xml"/><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r>
              <a:rPr lang="en-US" dirty="0" smtClean="0"/>
              <a:t>July  2013</a:t>
            </a:r>
            <a:endParaRPr lang="en-US" dirty="0"/>
          </a:p>
        </p:txBody>
      </p:sp>
      <p:sp>
        <p:nvSpPr>
          <p:cNvPr id="8" name="Text Placeholder 7"/>
          <p:cNvSpPr>
            <a:spLocks noGrp="1"/>
          </p:cNvSpPr>
          <p:nvPr>
            <p:ph type="body" sz="quarter" idx="12"/>
          </p:nvPr>
        </p:nvSpPr>
        <p:spPr/>
        <p:txBody>
          <a:bodyPr/>
          <a:lstStyle/>
          <a:p>
            <a:r>
              <a:rPr lang="en-GB" dirty="0" smtClean="0"/>
              <a:t>Technical director</a:t>
            </a:r>
            <a:endParaRPr lang="en-GB" dirty="0"/>
          </a:p>
        </p:txBody>
      </p:sp>
      <p:sp>
        <p:nvSpPr>
          <p:cNvPr id="10242" name="Title 2"/>
          <p:cNvSpPr>
            <a:spLocks noGrp="1"/>
          </p:cNvSpPr>
          <p:nvPr>
            <p:ph type="title"/>
          </p:nvPr>
        </p:nvSpPr>
        <p:spPr>
          <a:xfrm>
            <a:off x="1023582" y="3872621"/>
            <a:ext cx="7624525" cy="1278860"/>
          </a:xfrm>
        </p:spPr>
        <p:txBody>
          <a:bodyPr/>
          <a:lstStyle/>
          <a:p>
            <a:r>
              <a:rPr lang="en-GB" sz="2800" i="1" dirty="0" smtClean="0"/>
              <a:t>Environmental applications of </a:t>
            </a:r>
            <a:r>
              <a:rPr lang="en-GB" sz="2800" i="1" dirty="0" smtClean="0"/>
              <a:t>accelerators</a:t>
            </a:r>
            <a:br>
              <a:rPr lang="en-GB" sz="2800" i="1" dirty="0" smtClean="0"/>
            </a:br>
            <a:r>
              <a:rPr lang="en-GB" sz="2800" i="1" dirty="0" smtClean="0"/>
              <a:t/>
            </a:r>
            <a:br>
              <a:rPr lang="en-GB" sz="2800" i="1" dirty="0" smtClean="0"/>
            </a:br>
            <a:r>
              <a:rPr lang="en-GB" sz="2800" i="1" dirty="0" smtClean="0"/>
              <a:t>Industry challenges – sludge treatment</a:t>
            </a:r>
            <a:endParaRPr lang="en-US" sz="2800" dirty="0" smtClean="0"/>
          </a:p>
        </p:txBody>
      </p:sp>
      <p:sp>
        <p:nvSpPr>
          <p:cNvPr id="9" name="Text Placeholder 8"/>
          <p:cNvSpPr>
            <a:spLocks noGrp="1"/>
          </p:cNvSpPr>
          <p:nvPr>
            <p:ph type="body" sz="quarter" idx="11"/>
          </p:nvPr>
        </p:nvSpPr>
        <p:spPr/>
        <p:txBody>
          <a:bodyPr/>
          <a:lstStyle/>
          <a:p>
            <a:r>
              <a:rPr lang="en-GB" dirty="0" smtClean="0"/>
              <a:t>Martin Jolly</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5" name="Footer Placeholder 3"/>
          <p:cNvSpPr>
            <a:spLocks noGrp="1"/>
          </p:cNvSpPr>
          <p:nvPr>
            <p:ph type="ftr" sz="quarter" idx="11"/>
          </p:nvPr>
        </p:nvSpPr>
        <p:spPr/>
        <p:txBody>
          <a:bodyPr/>
          <a:lstStyle/>
          <a:p>
            <a:r>
              <a:rPr lang="en-US"/>
              <a:t>Page - </a:t>
            </a:r>
            <a:fld id="{79993DB6-7895-4BFA-83F4-5240581A3076}" type="slidenum">
              <a:rPr lang="en-US"/>
              <a:pPr/>
              <a:t>10</a:t>
            </a:fld>
            <a:endParaRPr lang="en-US"/>
          </a:p>
        </p:txBody>
      </p:sp>
      <p:sp>
        <p:nvSpPr>
          <p:cNvPr id="608258" name="Rectangle 2"/>
          <p:cNvSpPr>
            <a:spLocks noGrp="1" noChangeArrowheads="1"/>
          </p:cNvSpPr>
          <p:nvPr>
            <p:ph type="title" idx="4294967295"/>
          </p:nvPr>
        </p:nvSpPr>
        <p:spPr>
          <a:xfrm>
            <a:off x="675481" y="314325"/>
            <a:ext cx="8024813" cy="350791"/>
          </a:xfrm>
        </p:spPr>
        <p:txBody>
          <a:bodyPr>
            <a:normAutofit fontScale="90000"/>
          </a:bodyPr>
          <a:lstStyle/>
          <a:p>
            <a:r>
              <a:rPr lang="en-GB" dirty="0"/>
              <a:t>The rise of Advanced Digestion</a:t>
            </a:r>
          </a:p>
        </p:txBody>
      </p:sp>
      <p:graphicFrame>
        <p:nvGraphicFramePr>
          <p:cNvPr id="608496" name="Group 240"/>
          <p:cNvGraphicFramePr>
            <a:graphicFrameLocks noGrp="1"/>
          </p:cNvGraphicFramePr>
          <p:nvPr>
            <p:ph type="tbl" idx="4294967295"/>
          </p:nvPr>
        </p:nvGraphicFramePr>
        <p:xfrm>
          <a:off x="474664" y="1766888"/>
          <a:ext cx="8394701" cy="3821114"/>
        </p:xfrm>
        <a:graphic>
          <a:graphicData uri="http://schemas.openxmlformats.org/drawingml/2006/table">
            <a:tbl>
              <a:tblPr/>
              <a:tblGrid>
                <a:gridCol w="2972963"/>
                <a:gridCol w="1806221"/>
                <a:gridCol w="1809296"/>
                <a:gridCol w="1806221"/>
              </a:tblGrid>
              <a:tr h="1195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tx1"/>
                          </a:solidFill>
                          <a:effectLst/>
                          <a:latin typeface="Arial" charset="0"/>
                          <a:ea typeface="Times New Roman" pitchFamily="18" charset="0"/>
                          <a:cs typeface="Arial" charset="0"/>
                        </a:rPr>
                        <a:t>Technology</a:t>
                      </a:r>
                      <a:endParaRPr kumimoji="0" lang="en-GB"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ea typeface="Times New Roman" pitchFamily="18" charset="0"/>
                          <a:cs typeface="Arial" charset="0"/>
                        </a:rPr>
                        <a:t>First trial</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ea typeface="Times New Roman" pitchFamily="18" charset="0"/>
                          <a:cs typeface="Arial" charset="0"/>
                        </a:rPr>
                        <a:t>First Full scale plant</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ea typeface="Times New Roman" pitchFamily="18" charset="0"/>
                          <a:cs typeface="Arial" charset="0"/>
                        </a:rPr>
                        <a:t>Number of full scale plants</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48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Thermal Hydrolysis</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Early 1990</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1996</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rPr>
                        <a:t>24</a:t>
                      </a:r>
                      <a:endParaRPr kumimoji="0" lang="en-GB"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Enzyme Hydrolysis</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Late 1990s</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2002</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11</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Thermophilic digestion</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1950s</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1954</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&gt;20</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Ultrasound</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1990s</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2000</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&gt;10</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Microsludge </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2000</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2004</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OpenCEL</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2000</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2007</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Cell Rupture</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2004</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ea typeface="Times New Roman" pitchFamily="18" charset="0"/>
                          <a:cs typeface="Arial" charset="0"/>
                        </a:rPr>
                        <a:t>N/A</a:t>
                      </a:r>
                      <a:endParaRPr kumimoji="0" lang="en-GB"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rPr>
                        <a:t>0</a:t>
                      </a:r>
                      <a:endParaRPr kumimoji="0" lang="en-GB"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08504" name="AutoShape 248"/>
          <p:cNvSpPr>
            <a:spLocks noChangeArrowheads="1"/>
          </p:cNvSpPr>
          <p:nvPr/>
        </p:nvSpPr>
        <p:spPr bwMode="auto">
          <a:xfrm rot="-10800000">
            <a:off x="7750175" y="3033713"/>
            <a:ext cx="1119188" cy="2466975"/>
          </a:xfrm>
          <a:prstGeom prst="triangle">
            <a:avLst>
              <a:gd name="adj" fmla="val 50000"/>
            </a:avLst>
          </a:prstGeom>
          <a:solidFill>
            <a:srgbClr val="00FF00"/>
          </a:solidFill>
          <a:ln w="9525" algn="ctr">
            <a:solidFill>
              <a:schemeClr val="tx1"/>
            </a:solidFill>
            <a:miter lim="800000"/>
            <a:headEnd/>
            <a:tailEnd/>
          </a:ln>
          <a:effectLst/>
        </p:spPr>
        <p:txBody>
          <a:bodyPr wrap="none" anchor="ctr"/>
          <a:lstStyle/>
          <a:p>
            <a:endParaRPr lang="en-GB"/>
          </a:p>
        </p:txBody>
      </p:sp>
      <p:pic>
        <p:nvPicPr>
          <p:cNvPr id="608497" name="Picture 241"/>
          <p:cNvPicPr>
            <a:picLocks noChangeAspect="1" noChangeArrowheads="1"/>
          </p:cNvPicPr>
          <p:nvPr/>
        </p:nvPicPr>
        <p:blipFill>
          <a:blip r:embed="rId2" cstate="print"/>
          <a:srcRect/>
          <a:stretch>
            <a:fillRect/>
          </a:stretch>
        </p:blipFill>
        <p:spPr bwMode="auto">
          <a:xfrm>
            <a:off x="474664" y="1131130"/>
            <a:ext cx="8610601" cy="5135562"/>
          </a:xfrm>
          <a:prstGeom prst="rect">
            <a:avLst/>
          </a:prstGeom>
          <a:noFill/>
          <a:ln w="9525" algn="ctr">
            <a:noFill/>
            <a:miter lim="800000"/>
            <a:headEnd/>
            <a:tailEnd/>
          </a:ln>
          <a:effectLst/>
        </p:spPr>
      </p:pic>
      <p:grpSp>
        <p:nvGrpSpPr>
          <p:cNvPr id="2" name="Group 246"/>
          <p:cNvGrpSpPr>
            <a:grpSpLocks/>
          </p:cNvGrpSpPr>
          <p:nvPr/>
        </p:nvGrpSpPr>
        <p:grpSpPr bwMode="auto">
          <a:xfrm>
            <a:off x="1175544" y="2133602"/>
            <a:ext cx="7024688" cy="3454400"/>
            <a:chOff x="658" y="1426"/>
            <a:chExt cx="4425" cy="2176"/>
          </a:xfrm>
        </p:grpSpPr>
        <p:sp>
          <p:nvSpPr>
            <p:cNvPr id="608500" name="Line 244"/>
            <p:cNvSpPr>
              <a:spLocks noChangeShapeType="1"/>
            </p:cNvSpPr>
            <p:nvPr/>
          </p:nvSpPr>
          <p:spPr bwMode="auto">
            <a:xfrm flipV="1">
              <a:off x="658" y="3566"/>
              <a:ext cx="2295" cy="36"/>
            </a:xfrm>
            <a:prstGeom prst="line">
              <a:avLst/>
            </a:prstGeom>
            <a:noFill/>
            <a:ln w="57150">
              <a:solidFill>
                <a:schemeClr val="tx2"/>
              </a:solidFill>
              <a:round/>
              <a:headEnd/>
              <a:tailEnd/>
            </a:ln>
            <a:effectLst/>
          </p:spPr>
          <p:txBody>
            <a:bodyPr/>
            <a:lstStyle/>
            <a:p>
              <a:endParaRPr lang="en-GB"/>
            </a:p>
          </p:txBody>
        </p:sp>
        <p:sp>
          <p:nvSpPr>
            <p:cNvPr id="608501" name="Freeform 245"/>
            <p:cNvSpPr>
              <a:spLocks/>
            </p:cNvSpPr>
            <p:nvPr/>
          </p:nvSpPr>
          <p:spPr bwMode="auto">
            <a:xfrm>
              <a:off x="2953" y="1426"/>
              <a:ext cx="2130" cy="2140"/>
            </a:xfrm>
            <a:custGeom>
              <a:avLst/>
              <a:gdLst/>
              <a:ahLst/>
              <a:cxnLst>
                <a:cxn ang="0">
                  <a:pos x="0" y="2140"/>
                </a:cxn>
                <a:cxn ang="0">
                  <a:pos x="1253" y="1326"/>
                </a:cxn>
                <a:cxn ang="0">
                  <a:pos x="2130" y="0"/>
                </a:cxn>
              </a:cxnLst>
              <a:rect l="0" t="0" r="r" b="b"/>
              <a:pathLst>
                <a:path w="2130" h="2140">
                  <a:moveTo>
                    <a:pt x="0" y="2140"/>
                  </a:moveTo>
                  <a:cubicBezTo>
                    <a:pt x="449" y="1911"/>
                    <a:pt x="898" y="1683"/>
                    <a:pt x="1253" y="1326"/>
                  </a:cubicBezTo>
                  <a:cubicBezTo>
                    <a:pt x="1608" y="969"/>
                    <a:pt x="1869" y="484"/>
                    <a:pt x="2130" y="0"/>
                  </a:cubicBezTo>
                </a:path>
              </a:pathLst>
            </a:custGeom>
            <a:noFill/>
            <a:ln w="57150" cap="flat" cmpd="sng">
              <a:solidFill>
                <a:schemeClr val="tx2"/>
              </a:solidFill>
              <a:prstDash val="solid"/>
              <a:round/>
              <a:headEnd/>
              <a:tailEnd/>
            </a:ln>
            <a:effec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0"/>
                                  </p:stCondLst>
                                  <p:childTnLst>
                                    <p:animEffect transition="out" filter="diamond(in)">
                                      <p:cBhvr>
                                        <p:cTn id="11" dur="2000"/>
                                        <p:tgtEl>
                                          <p:spTgt spid="608497"/>
                                        </p:tgtEl>
                                      </p:cBhvr>
                                    </p:animEffect>
                                    <p:set>
                                      <p:cBhvr>
                                        <p:cTn id="12" dur="1" fill="hold">
                                          <p:stCondLst>
                                            <p:cond delay="1999"/>
                                          </p:stCondLst>
                                        </p:cTn>
                                        <p:tgtEl>
                                          <p:spTgt spid="608497"/>
                                        </p:tgtEl>
                                        <p:attrNameLst>
                                          <p:attrName>style.visibility</p:attrName>
                                        </p:attrNameLst>
                                      </p:cBhvr>
                                      <p:to>
                                        <p:strVal val="hidden"/>
                                      </p:to>
                                    </p:set>
                                  </p:childTnLst>
                                </p:cTn>
                              </p:par>
                              <p:par>
                                <p:cTn id="13" presetID="8" presetClass="entr" presetSubtype="16" fill="hold" nodeType="withEffect">
                                  <p:stCondLst>
                                    <p:cond delay="0"/>
                                  </p:stCondLst>
                                  <p:childTnLst>
                                    <p:set>
                                      <p:cBhvr>
                                        <p:cTn id="14" dur="1" fill="hold">
                                          <p:stCondLst>
                                            <p:cond delay="0"/>
                                          </p:stCondLst>
                                        </p:cTn>
                                        <p:tgtEl>
                                          <p:spTgt spid="608496"/>
                                        </p:tgtEl>
                                        <p:attrNameLst>
                                          <p:attrName>style.visibility</p:attrName>
                                        </p:attrNameLst>
                                      </p:cBhvr>
                                      <p:to>
                                        <p:strVal val="visible"/>
                                      </p:to>
                                    </p:set>
                                    <p:animEffect transition="in" filter="diamond(in)">
                                      <p:cBhvr>
                                        <p:cTn id="15" dur="2000"/>
                                        <p:tgtEl>
                                          <p:spTgt spid="60849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08504"/>
                                        </p:tgtEl>
                                        <p:attrNameLst>
                                          <p:attrName>style.visibility</p:attrName>
                                        </p:attrNameLst>
                                      </p:cBhvr>
                                      <p:to>
                                        <p:strVal val="visible"/>
                                      </p:to>
                                    </p:set>
                                    <p:animEffect transition="in" filter="wipe(down)">
                                      <p:cBhvr>
                                        <p:cTn id="20" dur="500"/>
                                        <p:tgtEl>
                                          <p:spTgt spid="608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850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99042" name="Rectangle 2"/>
          <p:cNvSpPr>
            <a:spLocks noGrp="1" noChangeArrowheads="1"/>
          </p:cNvSpPr>
          <p:nvPr>
            <p:ph type="title" idx="4294967295"/>
          </p:nvPr>
        </p:nvSpPr>
        <p:spPr>
          <a:xfrm>
            <a:off x="684213" y="314325"/>
            <a:ext cx="6114197" cy="396875"/>
          </a:xfrm>
          <a:noFill/>
          <a:ln/>
        </p:spPr>
        <p:txBody>
          <a:bodyPr anchor="ctr"/>
          <a:lstStyle/>
          <a:p>
            <a:r>
              <a:rPr lang="en-GB" sz="2000" dirty="0"/>
              <a:t>Advanced digestion process flow sheet</a:t>
            </a:r>
          </a:p>
        </p:txBody>
      </p:sp>
      <p:grpSp>
        <p:nvGrpSpPr>
          <p:cNvPr id="2" name="Group 123"/>
          <p:cNvGrpSpPr>
            <a:grpSpLocks/>
          </p:cNvGrpSpPr>
          <p:nvPr/>
        </p:nvGrpSpPr>
        <p:grpSpPr bwMode="auto">
          <a:xfrm>
            <a:off x="6968332" y="5124451"/>
            <a:ext cx="1290638" cy="831850"/>
            <a:chOff x="4278" y="3175"/>
            <a:chExt cx="813" cy="524"/>
          </a:xfrm>
        </p:grpSpPr>
        <p:sp>
          <p:nvSpPr>
            <p:cNvPr id="599044" name="AutoShape 4" descr="Recycled paper"/>
            <p:cNvSpPr>
              <a:spLocks noChangeArrowheads="1"/>
            </p:cNvSpPr>
            <p:nvPr/>
          </p:nvSpPr>
          <p:spPr bwMode="auto">
            <a:xfrm>
              <a:off x="4442" y="3175"/>
              <a:ext cx="311" cy="335"/>
            </a:xfrm>
            <a:prstGeom prst="flowChartSummingJunction">
              <a:avLst/>
            </a:prstGeom>
            <a:blipFill dpi="0" rotWithShape="0">
              <a:blip r:embed="rId2" cstate="print"/>
              <a:srcRect/>
              <a:tile tx="0" ty="0" sx="100000" sy="100000" flip="none" algn="tl"/>
            </a:blipFill>
            <a:ln w="9525">
              <a:solidFill>
                <a:schemeClr val="tx1"/>
              </a:solidFill>
              <a:round/>
              <a:headEnd/>
              <a:tailEnd/>
            </a:ln>
            <a:effectLst/>
          </p:spPr>
          <p:txBody>
            <a:bodyPr wrap="none" anchor="ctr"/>
            <a:lstStyle/>
            <a:p>
              <a:endParaRPr lang="en-GB"/>
            </a:p>
          </p:txBody>
        </p:sp>
        <p:sp>
          <p:nvSpPr>
            <p:cNvPr id="599045" name="Text Box 5"/>
            <p:cNvSpPr txBox="1">
              <a:spLocks noChangeArrowheads="1"/>
            </p:cNvSpPr>
            <p:nvPr/>
          </p:nvSpPr>
          <p:spPr bwMode="auto">
            <a:xfrm>
              <a:off x="4278" y="3526"/>
              <a:ext cx="813" cy="173"/>
            </a:xfrm>
            <a:prstGeom prst="rect">
              <a:avLst/>
            </a:prstGeom>
            <a:noFill/>
            <a:ln w="9525">
              <a:noFill/>
              <a:miter lim="800000"/>
              <a:headEnd/>
              <a:tailEnd/>
            </a:ln>
            <a:effectLst/>
          </p:spPr>
          <p:txBody>
            <a:bodyPr wrap="none">
              <a:spAutoFit/>
            </a:bodyPr>
            <a:lstStyle/>
            <a:p>
              <a:pPr>
                <a:spcBef>
                  <a:spcPct val="0"/>
                </a:spcBef>
              </a:pPr>
              <a:r>
                <a:rPr lang="en-GB" sz="1200">
                  <a:solidFill>
                    <a:schemeClr val="tx1"/>
                  </a:solidFill>
                </a:rPr>
                <a:t>Liquor treatment</a:t>
              </a:r>
            </a:p>
          </p:txBody>
        </p:sp>
      </p:grpSp>
      <p:grpSp>
        <p:nvGrpSpPr>
          <p:cNvPr id="3" name="Group 124"/>
          <p:cNvGrpSpPr>
            <a:grpSpLocks/>
          </p:cNvGrpSpPr>
          <p:nvPr/>
        </p:nvGrpSpPr>
        <p:grpSpPr bwMode="auto">
          <a:xfrm>
            <a:off x="1504157" y="849313"/>
            <a:ext cx="7329488" cy="2706688"/>
            <a:chOff x="836" y="482"/>
            <a:chExt cx="4617" cy="1705"/>
          </a:xfrm>
        </p:grpSpPr>
        <p:sp>
          <p:nvSpPr>
            <p:cNvPr id="599049" name="Rectangle 9"/>
            <p:cNvSpPr>
              <a:spLocks noChangeArrowheads="1"/>
            </p:cNvSpPr>
            <p:nvPr/>
          </p:nvSpPr>
          <p:spPr bwMode="auto">
            <a:xfrm>
              <a:off x="1610" y="708"/>
              <a:ext cx="577" cy="287"/>
            </a:xfrm>
            <a:prstGeom prst="rect">
              <a:avLst/>
            </a:prstGeom>
            <a:gradFill rotWithShape="0">
              <a:gsLst>
                <a:gs pos="0">
                  <a:srgbClr val="FFFF66"/>
                </a:gs>
                <a:gs pos="100000">
                  <a:srgbClr val="FF0000"/>
                </a:gs>
              </a:gsLst>
              <a:lin ang="5400000" scaled="1"/>
            </a:gradFill>
            <a:ln w="9525">
              <a:solidFill>
                <a:schemeClr val="tx1"/>
              </a:solidFill>
              <a:miter lim="800000"/>
              <a:headEnd/>
              <a:tailEnd/>
            </a:ln>
            <a:effectLst/>
          </p:spPr>
          <p:txBody>
            <a:bodyPr wrap="none" anchor="ctr"/>
            <a:lstStyle/>
            <a:p>
              <a:endParaRPr lang="en-GB"/>
            </a:p>
          </p:txBody>
        </p:sp>
        <p:sp>
          <p:nvSpPr>
            <p:cNvPr id="599050" name="Line 10"/>
            <p:cNvSpPr>
              <a:spLocks noChangeShapeType="1"/>
            </p:cNvSpPr>
            <p:nvPr/>
          </p:nvSpPr>
          <p:spPr bwMode="auto">
            <a:xfrm>
              <a:off x="1864" y="1006"/>
              <a:ext cx="0" cy="1174"/>
            </a:xfrm>
            <a:prstGeom prst="line">
              <a:avLst/>
            </a:prstGeom>
            <a:noFill/>
            <a:ln w="9525">
              <a:solidFill>
                <a:srgbClr val="FF3300"/>
              </a:solidFill>
              <a:round/>
              <a:headEnd/>
              <a:tailEnd type="triangle" w="med" len="med"/>
            </a:ln>
            <a:effectLst/>
          </p:spPr>
          <p:txBody>
            <a:bodyPr/>
            <a:lstStyle/>
            <a:p>
              <a:endParaRPr lang="en-GB"/>
            </a:p>
          </p:txBody>
        </p:sp>
        <p:sp>
          <p:nvSpPr>
            <p:cNvPr id="599051" name="Line 11"/>
            <p:cNvSpPr>
              <a:spLocks noChangeShapeType="1"/>
            </p:cNvSpPr>
            <p:nvPr/>
          </p:nvSpPr>
          <p:spPr bwMode="auto">
            <a:xfrm flipH="1">
              <a:off x="836" y="844"/>
              <a:ext cx="774" cy="0"/>
            </a:xfrm>
            <a:prstGeom prst="line">
              <a:avLst/>
            </a:prstGeom>
            <a:noFill/>
            <a:ln w="57150">
              <a:solidFill>
                <a:srgbClr val="008000"/>
              </a:solidFill>
              <a:round/>
              <a:headEnd/>
              <a:tailEnd type="triangle" w="med" len="med"/>
            </a:ln>
            <a:effectLst/>
          </p:spPr>
          <p:txBody>
            <a:bodyPr/>
            <a:lstStyle/>
            <a:p>
              <a:endParaRPr lang="en-GB"/>
            </a:p>
          </p:txBody>
        </p:sp>
        <p:sp>
          <p:nvSpPr>
            <p:cNvPr id="599052" name="Text Box 12"/>
            <p:cNvSpPr txBox="1">
              <a:spLocks noChangeArrowheads="1"/>
            </p:cNvSpPr>
            <p:nvPr/>
          </p:nvSpPr>
          <p:spPr bwMode="auto">
            <a:xfrm>
              <a:off x="991" y="934"/>
              <a:ext cx="488" cy="288"/>
            </a:xfrm>
            <a:prstGeom prst="rect">
              <a:avLst/>
            </a:prstGeom>
            <a:noFill/>
            <a:ln w="9525">
              <a:noFill/>
              <a:miter lim="800000"/>
              <a:headEnd/>
              <a:tailEnd/>
            </a:ln>
            <a:effectLst/>
          </p:spPr>
          <p:txBody>
            <a:bodyPr>
              <a:spAutoFit/>
            </a:bodyPr>
            <a:lstStyle/>
            <a:p>
              <a:r>
                <a:rPr lang="en-GB" sz="1200">
                  <a:solidFill>
                    <a:schemeClr val="tx1"/>
                  </a:solidFill>
                </a:rPr>
                <a:t>Power out</a:t>
              </a:r>
            </a:p>
          </p:txBody>
        </p:sp>
        <p:sp>
          <p:nvSpPr>
            <p:cNvPr id="599053" name="Text Box 13"/>
            <p:cNvSpPr txBox="1">
              <a:spLocks noChangeArrowheads="1"/>
            </p:cNvSpPr>
            <p:nvPr/>
          </p:nvSpPr>
          <p:spPr bwMode="auto">
            <a:xfrm>
              <a:off x="1689" y="753"/>
              <a:ext cx="354" cy="173"/>
            </a:xfrm>
            <a:prstGeom prst="rect">
              <a:avLst/>
            </a:prstGeom>
            <a:noFill/>
            <a:ln w="9525">
              <a:noFill/>
              <a:miter lim="800000"/>
              <a:headEnd/>
              <a:tailEnd/>
            </a:ln>
            <a:effectLst/>
          </p:spPr>
          <p:txBody>
            <a:bodyPr>
              <a:spAutoFit/>
            </a:bodyPr>
            <a:lstStyle/>
            <a:p>
              <a:r>
                <a:rPr lang="en-GB" sz="1200">
                  <a:solidFill>
                    <a:schemeClr val="tx1"/>
                  </a:solidFill>
                </a:rPr>
                <a:t>CHP</a:t>
              </a:r>
            </a:p>
          </p:txBody>
        </p:sp>
        <p:sp>
          <p:nvSpPr>
            <p:cNvPr id="599116" name="AutoShape 76" descr="25%"/>
            <p:cNvSpPr>
              <a:spLocks noChangeArrowheads="1"/>
            </p:cNvSpPr>
            <p:nvPr/>
          </p:nvSpPr>
          <p:spPr bwMode="auto">
            <a:xfrm rot="16186459">
              <a:off x="3144" y="924"/>
              <a:ext cx="241" cy="444"/>
            </a:xfrm>
            <a:prstGeom prst="flowChartDelay">
              <a:avLst/>
            </a:prstGeom>
            <a:pattFill prst="pct25">
              <a:fgClr>
                <a:schemeClr val="accent1"/>
              </a:fgClr>
              <a:bgClr>
                <a:srgbClr val="FFFFFF"/>
              </a:bgClr>
            </a:pattFill>
            <a:ln w="9525">
              <a:solidFill>
                <a:schemeClr val="tx1"/>
              </a:solidFill>
              <a:miter lim="800000"/>
              <a:headEnd/>
              <a:tailEnd/>
            </a:ln>
            <a:effectLst/>
          </p:spPr>
          <p:txBody>
            <a:bodyPr wrap="none" anchor="ctr"/>
            <a:lstStyle/>
            <a:p>
              <a:endParaRPr lang="en-GB"/>
            </a:p>
          </p:txBody>
        </p:sp>
        <p:sp>
          <p:nvSpPr>
            <p:cNvPr id="599117" name="Rectangle 77" descr="Pink tissue paper"/>
            <p:cNvSpPr>
              <a:spLocks noChangeArrowheads="1"/>
            </p:cNvSpPr>
            <p:nvPr/>
          </p:nvSpPr>
          <p:spPr bwMode="auto">
            <a:xfrm>
              <a:off x="5134" y="482"/>
              <a:ext cx="199" cy="420"/>
            </a:xfrm>
            <a:prstGeom prst="rect">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endParaRPr lang="en-GB"/>
            </a:p>
          </p:txBody>
        </p:sp>
        <p:sp>
          <p:nvSpPr>
            <p:cNvPr id="599118" name="Line 78"/>
            <p:cNvSpPr>
              <a:spLocks noChangeShapeType="1"/>
            </p:cNvSpPr>
            <p:nvPr/>
          </p:nvSpPr>
          <p:spPr bwMode="auto">
            <a:xfrm flipV="1">
              <a:off x="2827" y="1187"/>
              <a:ext cx="6" cy="1000"/>
            </a:xfrm>
            <a:prstGeom prst="line">
              <a:avLst/>
            </a:prstGeom>
            <a:noFill/>
            <a:ln w="38100">
              <a:solidFill>
                <a:schemeClr val="accent2"/>
              </a:solidFill>
              <a:round/>
              <a:headEnd/>
              <a:tailEnd/>
            </a:ln>
            <a:effectLst/>
          </p:spPr>
          <p:txBody>
            <a:bodyPr/>
            <a:lstStyle/>
            <a:p>
              <a:endParaRPr lang="en-GB"/>
            </a:p>
          </p:txBody>
        </p:sp>
        <p:sp>
          <p:nvSpPr>
            <p:cNvPr id="599119" name="Text Box 79"/>
            <p:cNvSpPr txBox="1">
              <a:spLocks noChangeArrowheads="1"/>
            </p:cNvSpPr>
            <p:nvPr/>
          </p:nvSpPr>
          <p:spPr bwMode="auto">
            <a:xfrm>
              <a:off x="2933" y="1281"/>
              <a:ext cx="687" cy="173"/>
            </a:xfrm>
            <a:prstGeom prst="rect">
              <a:avLst/>
            </a:prstGeom>
            <a:noFill/>
            <a:ln w="9525">
              <a:noFill/>
              <a:miter lim="800000"/>
              <a:headEnd/>
              <a:tailEnd/>
            </a:ln>
            <a:effectLst/>
          </p:spPr>
          <p:txBody>
            <a:bodyPr>
              <a:spAutoFit/>
            </a:bodyPr>
            <a:lstStyle/>
            <a:p>
              <a:pPr algn="ctr">
                <a:spcBef>
                  <a:spcPct val="0"/>
                </a:spcBef>
              </a:pPr>
              <a:r>
                <a:rPr lang="en-GB" sz="1200">
                  <a:solidFill>
                    <a:schemeClr val="tx1"/>
                  </a:solidFill>
                </a:rPr>
                <a:t>Gas holder</a:t>
              </a:r>
            </a:p>
          </p:txBody>
        </p:sp>
        <p:sp>
          <p:nvSpPr>
            <p:cNvPr id="599120" name="Text Box 80"/>
            <p:cNvSpPr txBox="1">
              <a:spLocks noChangeArrowheads="1"/>
            </p:cNvSpPr>
            <p:nvPr/>
          </p:nvSpPr>
          <p:spPr bwMode="auto">
            <a:xfrm>
              <a:off x="5001" y="857"/>
              <a:ext cx="452" cy="403"/>
            </a:xfrm>
            <a:prstGeom prst="rect">
              <a:avLst/>
            </a:prstGeom>
            <a:noFill/>
            <a:ln w="9525">
              <a:noFill/>
              <a:miter lim="800000"/>
              <a:headEnd/>
              <a:tailEnd/>
            </a:ln>
            <a:effectLst/>
          </p:spPr>
          <p:txBody>
            <a:bodyPr wrap="none">
              <a:spAutoFit/>
            </a:bodyPr>
            <a:lstStyle/>
            <a:p>
              <a:pPr algn="ctr">
                <a:spcBef>
                  <a:spcPct val="0"/>
                </a:spcBef>
              </a:pPr>
              <a:r>
                <a:rPr lang="en-GB" sz="1200">
                  <a:solidFill>
                    <a:schemeClr val="tx1"/>
                  </a:solidFill>
                </a:rPr>
                <a:t>Excess </a:t>
              </a:r>
            </a:p>
            <a:p>
              <a:pPr algn="ctr">
                <a:spcBef>
                  <a:spcPct val="0"/>
                </a:spcBef>
              </a:pPr>
              <a:r>
                <a:rPr lang="en-GB" sz="1200">
                  <a:solidFill>
                    <a:schemeClr val="tx1"/>
                  </a:solidFill>
                </a:rPr>
                <a:t>biogas </a:t>
              </a:r>
            </a:p>
            <a:p>
              <a:pPr algn="ctr">
                <a:spcBef>
                  <a:spcPct val="0"/>
                </a:spcBef>
              </a:pPr>
              <a:r>
                <a:rPr lang="en-GB" sz="1200">
                  <a:solidFill>
                    <a:schemeClr val="tx1"/>
                  </a:solidFill>
                </a:rPr>
                <a:t>burner</a:t>
              </a:r>
            </a:p>
          </p:txBody>
        </p:sp>
        <p:sp>
          <p:nvSpPr>
            <p:cNvPr id="599125" name="Line 85"/>
            <p:cNvSpPr>
              <a:spLocks noChangeShapeType="1"/>
            </p:cNvSpPr>
            <p:nvPr/>
          </p:nvSpPr>
          <p:spPr bwMode="auto">
            <a:xfrm flipH="1">
              <a:off x="2191" y="844"/>
              <a:ext cx="1084" cy="0"/>
            </a:xfrm>
            <a:prstGeom prst="line">
              <a:avLst/>
            </a:prstGeom>
            <a:noFill/>
            <a:ln w="38100">
              <a:solidFill>
                <a:schemeClr val="accent2"/>
              </a:solidFill>
              <a:round/>
              <a:headEnd/>
              <a:tailEnd type="triangle" w="med" len="med"/>
            </a:ln>
            <a:effectLst/>
          </p:spPr>
          <p:txBody>
            <a:bodyPr/>
            <a:lstStyle/>
            <a:p>
              <a:endParaRPr lang="en-GB"/>
            </a:p>
          </p:txBody>
        </p:sp>
        <p:sp>
          <p:nvSpPr>
            <p:cNvPr id="599126" name="Line 86"/>
            <p:cNvSpPr>
              <a:spLocks noChangeShapeType="1"/>
            </p:cNvSpPr>
            <p:nvPr/>
          </p:nvSpPr>
          <p:spPr bwMode="auto">
            <a:xfrm>
              <a:off x="2833" y="1193"/>
              <a:ext cx="210" cy="0"/>
            </a:xfrm>
            <a:prstGeom prst="line">
              <a:avLst/>
            </a:prstGeom>
            <a:noFill/>
            <a:ln w="38100">
              <a:solidFill>
                <a:schemeClr val="accent2"/>
              </a:solidFill>
              <a:round/>
              <a:headEnd/>
              <a:tailEnd type="triangle" w="med" len="med"/>
            </a:ln>
            <a:effectLst/>
          </p:spPr>
          <p:txBody>
            <a:bodyPr/>
            <a:lstStyle/>
            <a:p>
              <a:endParaRPr lang="en-GB"/>
            </a:p>
          </p:txBody>
        </p:sp>
        <p:sp>
          <p:nvSpPr>
            <p:cNvPr id="599127" name="Line 87"/>
            <p:cNvSpPr>
              <a:spLocks noChangeShapeType="1"/>
            </p:cNvSpPr>
            <p:nvPr/>
          </p:nvSpPr>
          <p:spPr bwMode="auto">
            <a:xfrm flipV="1">
              <a:off x="3275" y="844"/>
              <a:ext cx="0" cy="181"/>
            </a:xfrm>
            <a:prstGeom prst="line">
              <a:avLst/>
            </a:prstGeom>
            <a:noFill/>
            <a:ln w="9525">
              <a:solidFill>
                <a:schemeClr val="accent2"/>
              </a:solidFill>
              <a:round/>
              <a:headEnd/>
              <a:tailEnd/>
            </a:ln>
            <a:effectLst/>
          </p:spPr>
          <p:txBody>
            <a:bodyPr/>
            <a:lstStyle/>
            <a:p>
              <a:endParaRPr lang="en-GB"/>
            </a:p>
          </p:txBody>
        </p:sp>
        <p:sp>
          <p:nvSpPr>
            <p:cNvPr id="599128" name="Line 88"/>
            <p:cNvSpPr>
              <a:spLocks noChangeShapeType="1"/>
            </p:cNvSpPr>
            <p:nvPr/>
          </p:nvSpPr>
          <p:spPr bwMode="auto">
            <a:xfrm>
              <a:off x="3275" y="844"/>
              <a:ext cx="1859" cy="0"/>
            </a:xfrm>
            <a:prstGeom prst="line">
              <a:avLst/>
            </a:prstGeom>
            <a:noFill/>
            <a:ln w="38100">
              <a:solidFill>
                <a:schemeClr val="accent2"/>
              </a:solidFill>
              <a:round/>
              <a:headEnd/>
              <a:tailEnd type="triangle" w="med" len="med"/>
            </a:ln>
            <a:effectLst/>
          </p:spPr>
          <p:txBody>
            <a:bodyPr/>
            <a:lstStyle/>
            <a:p>
              <a:endParaRPr lang="en-GB"/>
            </a:p>
          </p:txBody>
        </p:sp>
      </p:grpSp>
      <p:grpSp>
        <p:nvGrpSpPr>
          <p:cNvPr id="4" name="Group 125"/>
          <p:cNvGrpSpPr>
            <a:grpSpLocks/>
          </p:cNvGrpSpPr>
          <p:nvPr/>
        </p:nvGrpSpPr>
        <p:grpSpPr bwMode="auto">
          <a:xfrm>
            <a:off x="3875882" y="3395663"/>
            <a:ext cx="5210175" cy="1762125"/>
            <a:chOff x="2330" y="2086"/>
            <a:chExt cx="3282" cy="1110"/>
          </a:xfrm>
        </p:grpSpPr>
        <p:sp>
          <p:nvSpPr>
            <p:cNvPr id="599046" name="Line 6"/>
            <p:cNvSpPr>
              <a:spLocks noChangeShapeType="1"/>
            </p:cNvSpPr>
            <p:nvPr/>
          </p:nvSpPr>
          <p:spPr bwMode="auto">
            <a:xfrm>
              <a:off x="4597" y="2665"/>
              <a:ext cx="0" cy="510"/>
            </a:xfrm>
            <a:prstGeom prst="line">
              <a:avLst/>
            </a:prstGeom>
            <a:noFill/>
            <a:ln w="9525">
              <a:solidFill>
                <a:schemeClr val="tx1"/>
              </a:solidFill>
              <a:round/>
              <a:headEnd/>
              <a:tailEnd type="triangle" w="med" len="med"/>
            </a:ln>
            <a:effectLst/>
          </p:spPr>
          <p:txBody>
            <a:bodyPr/>
            <a:lstStyle/>
            <a:p>
              <a:endParaRPr lang="en-GB"/>
            </a:p>
          </p:txBody>
        </p:sp>
        <p:grpSp>
          <p:nvGrpSpPr>
            <p:cNvPr id="5" name="Group 112"/>
            <p:cNvGrpSpPr>
              <a:grpSpLocks/>
            </p:cNvGrpSpPr>
            <p:nvPr/>
          </p:nvGrpSpPr>
          <p:grpSpPr bwMode="auto">
            <a:xfrm>
              <a:off x="2583" y="2098"/>
              <a:ext cx="493" cy="527"/>
              <a:chOff x="1809" y="2152"/>
              <a:chExt cx="493" cy="527"/>
            </a:xfrm>
          </p:grpSpPr>
          <p:sp>
            <p:nvSpPr>
              <p:cNvPr id="599064" name="AutoShape 24"/>
              <p:cNvSpPr>
                <a:spLocks noChangeArrowheads="1"/>
              </p:cNvSpPr>
              <p:nvPr/>
            </p:nvSpPr>
            <p:spPr bwMode="auto">
              <a:xfrm>
                <a:off x="1809" y="2152"/>
                <a:ext cx="488" cy="527"/>
              </a:xfrm>
              <a:prstGeom prst="can">
                <a:avLst>
                  <a:gd name="adj" fmla="val 26998"/>
                </a:avLst>
              </a:prstGeom>
              <a:solidFill>
                <a:schemeClr val="bg1"/>
              </a:solidFill>
              <a:ln w="9525">
                <a:solidFill>
                  <a:schemeClr val="tx1"/>
                </a:solidFill>
                <a:round/>
                <a:headEnd/>
                <a:tailEnd/>
              </a:ln>
              <a:effectLst/>
            </p:spPr>
            <p:txBody>
              <a:bodyPr wrap="none" anchor="ctr"/>
              <a:lstStyle/>
              <a:p>
                <a:endParaRPr lang="en-GB"/>
              </a:p>
            </p:txBody>
          </p:sp>
          <p:sp>
            <p:nvSpPr>
              <p:cNvPr id="599065" name="AutoShape 25" descr="Brown marble"/>
              <p:cNvSpPr>
                <a:spLocks noChangeArrowheads="1"/>
              </p:cNvSpPr>
              <p:nvPr/>
            </p:nvSpPr>
            <p:spPr bwMode="auto">
              <a:xfrm>
                <a:off x="1814" y="2285"/>
                <a:ext cx="488" cy="383"/>
              </a:xfrm>
              <a:prstGeom prst="can">
                <a:avLst>
                  <a:gd name="adj" fmla="val 25000"/>
                </a:avLst>
              </a:prstGeom>
              <a:blipFill dpi="0" rotWithShape="0">
                <a:blip r:embed="rId4" cstate="print"/>
                <a:srcRect/>
                <a:tile tx="0" ty="0" sx="100000" sy="100000" flip="none" algn="tl"/>
              </a:blipFill>
              <a:ln w="9525">
                <a:solidFill>
                  <a:schemeClr val="tx1"/>
                </a:solidFill>
                <a:round/>
                <a:headEnd/>
                <a:tailEnd/>
              </a:ln>
              <a:effectLst/>
            </p:spPr>
            <p:txBody>
              <a:bodyPr wrap="none" anchor="ctr"/>
              <a:lstStyle/>
              <a:p>
                <a:endParaRPr lang="en-GB"/>
              </a:p>
            </p:txBody>
          </p:sp>
        </p:grpSp>
        <p:sp>
          <p:nvSpPr>
            <p:cNvPr id="599066" name="Text Box 26"/>
            <p:cNvSpPr txBox="1">
              <a:spLocks noChangeArrowheads="1"/>
            </p:cNvSpPr>
            <p:nvPr/>
          </p:nvSpPr>
          <p:spPr bwMode="auto">
            <a:xfrm>
              <a:off x="2570" y="2931"/>
              <a:ext cx="604" cy="173"/>
            </a:xfrm>
            <a:prstGeom prst="rect">
              <a:avLst/>
            </a:prstGeom>
            <a:noFill/>
            <a:ln w="9525">
              <a:noFill/>
              <a:miter lim="800000"/>
              <a:headEnd/>
              <a:tailEnd/>
            </a:ln>
            <a:effectLst/>
          </p:spPr>
          <p:txBody>
            <a:bodyPr>
              <a:spAutoFit/>
            </a:bodyPr>
            <a:lstStyle/>
            <a:p>
              <a:pPr algn="ctr">
                <a:spcBef>
                  <a:spcPct val="0"/>
                </a:spcBef>
              </a:pPr>
              <a:r>
                <a:rPr lang="en-GB" sz="1200">
                  <a:solidFill>
                    <a:schemeClr val="tx1"/>
                  </a:solidFill>
                </a:rPr>
                <a:t>Digestion</a:t>
              </a:r>
            </a:p>
          </p:txBody>
        </p:sp>
        <p:sp>
          <p:nvSpPr>
            <p:cNvPr id="599099" name="AutoShape 59" descr="Brown marble"/>
            <p:cNvSpPr>
              <a:spLocks noChangeArrowheads="1"/>
            </p:cNvSpPr>
            <p:nvPr/>
          </p:nvSpPr>
          <p:spPr bwMode="auto">
            <a:xfrm>
              <a:off x="3960" y="2336"/>
              <a:ext cx="267" cy="192"/>
            </a:xfrm>
            <a:prstGeom prst="verticalScroll">
              <a:avLst>
                <a:gd name="adj" fmla="val 12500"/>
              </a:avLst>
            </a:prstGeom>
            <a:blipFill dpi="0" rotWithShape="0">
              <a:blip r:embed="rId4" cstate="print"/>
              <a:srcRect/>
              <a:tile tx="0" ty="0" sx="100000" sy="100000" flip="none" algn="tl"/>
            </a:blipFill>
            <a:ln w="9525">
              <a:solidFill>
                <a:schemeClr val="tx1"/>
              </a:solidFill>
              <a:round/>
              <a:headEnd/>
              <a:tailEnd/>
            </a:ln>
            <a:effectLst/>
          </p:spPr>
          <p:txBody>
            <a:bodyPr wrap="none" anchor="ctr"/>
            <a:lstStyle/>
            <a:p>
              <a:endParaRPr lang="en-GB"/>
            </a:p>
          </p:txBody>
        </p:sp>
        <p:sp>
          <p:nvSpPr>
            <p:cNvPr id="599101" name="Rectangle 61"/>
            <p:cNvSpPr>
              <a:spLocks noChangeArrowheads="1"/>
            </p:cNvSpPr>
            <p:nvPr/>
          </p:nvSpPr>
          <p:spPr bwMode="auto">
            <a:xfrm>
              <a:off x="4784" y="2205"/>
              <a:ext cx="399" cy="502"/>
            </a:xfrm>
            <a:prstGeom prst="rect">
              <a:avLst/>
            </a:prstGeom>
            <a:solidFill>
              <a:schemeClr val="accent2"/>
            </a:solidFill>
            <a:ln w="9525">
              <a:solidFill>
                <a:schemeClr val="tx1"/>
              </a:solidFill>
              <a:miter lim="800000"/>
              <a:headEnd/>
              <a:tailEnd/>
            </a:ln>
            <a:effectLst/>
          </p:spPr>
          <p:txBody>
            <a:bodyPr wrap="none" anchor="ctr"/>
            <a:lstStyle/>
            <a:p>
              <a:endParaRPr lang="en-GB"/>
            </a:p>
          </p:txBody>
        </p:sp>
        <p:sp>
          <p:nvSpPr>
            <p:cNvPr id="599110" name="Line 70"/>
            <p:cNvSpPr>
              <a:spLocks noChangeShapeType="1"/>
            </p:cNvSpPr>
            <p:nvPr/>
          </p:nvSpPr>
          <p:spPr bwMode="auto">
            <a:xfrm>
              <a:off x="5177" y="2438"/>
              <a:ext cx="336" cy="0"/>
            </a:xfrm>
            <a:prstGeom prst="line">
              <a:avLst/>
            </a:prstGeom>
            <a:noFill/>
            <a:ln w="76200">
              <a:solidFill>
                <a:schemeClr val="tx1"/>
              </a:solidFill>
              <a:round/>
              <a:headEnd/>
              <a:tailEnd type="triangle" w="med" len="med"/>
            </a:ln>
            <a:effectLst/>
          </p:spPr>
          <p:txBody>
            <a:bodyPr/>
            <a:lstStyle/>
            <a:p>
              <a:endParaRPr lang="en-GB"/>
            </a:p>
          </p:txBody>
        </p:sp>
        <p:sp>
          <p:nvSpPr>
            <p:cNvPr id="599111" name="Text Box 71"/>
            <p:cNvSpPr txBox="1">
              <a:spLocks noChangeArrowheads="1"/>
            </p:cNvSpPr>
            <p:nvPr/>
          </p:nvSpPr>
          <p:spPr bwMode="auto">
            <a:xfrm>
              <a:off x="5246" y="2086"/>
              <a:ext cx="366" cy="288"/>
            </a:xfrm>
            <a:prstGeom prst="rect">
              <a:avLst/>
            </a:prstGeom>
            <a:noFill/>
            <a:ln w="9525">
              <a:noFill/>
              <a:miter lim="800000"/>
              <a:headEnd/>
              <a:tailEnd/>
            </a:ln>
            <a:effectLst/>
          </p:spPr>
          <p:txBody>
            <a:bodyPr wrap="none">
              <a:spAutoFit/>
            </a:bodyPr>
            <a:lstStyle/>
            <a:p>
              <a:pPr algn="ctr">
                <a:spcBef>
                  <a:spcPct val="0"/>
                </a:spcBef>
              </a:pPr>
              <a:r>
                <a:rPr lang="en-GB" sz="1200">
                  <a:solidFill>
                    <a:schemeClr val="tx1"/>
                  </a:solidFill>
                </a:rPr>
                <a:t>Cake </a:t>
              </a:r>
            </a:p>
            <a:p>
              <a:pPr algn="ctr">
                <a:spcBef>
                  <a:spcPct val="0"/>
                </a:spcBef>
              </a:pPr>
              <a:r>
                <a:rPr lang="en-GB" sz="1200">
                  <a:solidFill>
                    <a:schemeClr val="tx1"/>
                  </a:solidFill>
                </a:rPr>
                <a:t>Out</a:t>
              </a:r>
            </a:p>
          </p:txBody>
        </p:sp>
        <p:sp>
          <p:nvSpPr>
            <p:cNvPr id="599112" name="Text Box 72"/>
            <p:cNvSpPr txBox="1">
              <a:spLocks noChangeArrowheads="1"/>
            </p:cNvSpPr>
            <p:nvPr/>
          </p:nvSpPr>
          <p:spPr bwMode="auto">
            <a:xfrm>
              <a:off x="3703" y="2793"/>
              <a:ext cx="624" cy="403"/>
            </a:xfrm>
            <a:prstGeom prst="rect">
              <a:avLst/>
            </a:prstGeom>
            <a:noFill/>
            <a:ln w="9525">
              <a:noFill/>
              <a:miter lim="800000"/>
              <a:headEnd/>
              <a:tailEnd/>
            </a:ln>
            <a:effectLst/>
          </p:spPr>
          <p:txBody>
            <a:bodyPr>
              <a:spAutoFit/>
            </a:bodyPr>
            <a:lstStyle/>
            <a:p>
              <a:pPr algn="ctr">
                <a:spcBef>
                  <a:spcPct val="0"/>
                </a:spcBef>
              </a:pPr>
              <a:r>
                <a:rPr lang="en-GB" sz="1200">
                  <a:solidFill>
                    <a:schemeClr val="tx1"/>
                  </a:solidFill>
                </a:rPr>
                <a:t>Digested sludge </a:t>
              </a:r>
            </a:p>
            <a:p>
              <a:pPr algn="ctr">
                <a:spcBef>
                  <a:spcPct val="0"/>
                </a:spcBef>
              </a:pPr>
              <a:r>
                <a:rPr lang="en-GB" sz="1200">
                  <a:solidFill>
                    <a:schemeClr val="tx1"/>
                  </a:solidFill>
                </a:rPr>
                <a:t>dewatering</a:t>
              </a:r>
            </a:p>
          </p:txBody>
        </p:sp>
        <p:sp>
          <p:nvSpPr>
            <p:cNvPr id="599113" name="Text Box 73"/>
            <p:cNvSpPr txBox="1">
              <a:spLocks noChangeArrowheads="1"/>
            </p:cNvSpPr>
            <p:nvPr/>
          </p:nvSpPr>
          <p:spPr bwMode="auto">
            <a:xfrm>
              <a:off x="4739" y="2856"/>
              <a:ext cx="685" cy="173"/>
            </a:xfrm>
            <a:prstGeom prst="rect">
              <a:avLst/>
            </a:prstGeom>
            <a:noFill/>
            <a:ln w="9525">
              <a:noFill/>
              <a:miter lim="800000"/>
              <a:headEnd/>
              <a:tailEnd/>
            </a:ln>
            <a:effectLst/>
          </p:spPr>
          <p:txBody>
            <a:bodyPr wrap="none">
              <a:spAutoFit/>
            </a:bodyPr>
            <a:lstStyle/>
            <a:p>
              <a:pPr>
                <a:spcBef>
                  <a:spcPct val="0"/>
                </a:spcBef>
              </a:pPr>
              <a:r>
                <a:rPr lang="en-GB" sz="1200">
                  <a:solidFill>
                    <a:schemeClr val="tx1"/>
                  </a:solidFill>
                </a:rPr>
                <a:t>Cake storage</a:t>
              </a:r>
            </a:p>
          </p:txBody>
        </p:sp>
        <p:sp>
          <p:nvSpPr>
            <p:cNvPr id="599114" name="Line 74"/>
            <p:cNvSpPr>
              <a:spLocks noChangeShapeType="1"/>
            </p:cNvSpPr>
            <p:nvPr/>
          </p:nvSpPr>
          <p:spPr bwMode="auto">
            <a:xfrm>
              <a:off x="4224" y="2468"/>
              <a:ext cx="578" cy="0"/>
            </a:xfrm>
            <a:prstGeom prst="line">
              <a:avLst/>
            </a:prstGeom>
            <a:noFill/>
            <a:ln w="28575">
              <a:solidFill>
                <a:schemeClr val="tx1"/>
              </a:solidFill>
              <a:round/>
              <a:headEnd/>
              <a:tailEnd type="triangle" w="med" len="med"/>
            </a:ln>
            <a:effectLst/>
          </p:spPr>
          <p:txBody>
            <a:bodyPr/>
            <a:lstStyle/>
            <a:p>
              <a:endParaRPr lang="en-GB"/>
            </a:p>
          </p:txBody>
        </p:sp>
        <p:sp>
          <p:nvSpPr>
            <p:cNvPr id="599144" name="Line 104"/>
            <p:cNvSpPr>
              <a:spLocks noChangeShapeType="1"/>
            </p:cNvSpPr>
            <p:nvPr/>
          </p:nvSpPr>
          <p:spPr bwMode="auto">
            <a:xfrm>
              <a:off x="3078" y="2431"/>
              <a:ext cx="296" cy="0"/>
            </a:xfrm>
            <a:prstGeom prst="line">
              <a:avLst/>
            </a:prstGeom>
            <a:noFill/>
            <a:ln w="28575">
              <a:solidFill>
                <a:schemeClr val="tx1"/>
              </a:solidFill>
              <a:round/>
              <a:headEnd/>
              <a:tailEnd type="triangle" w="med" len="med"/>
            </a:ln>
            <a:effectLst/>
          </p:spPr>
          <p:txBody>
            <a:bodyPr/>
            <a:lstStyle/>
            <a:p>
              <a:endParaRPr lang="en-GB"/>
            </a:p>
          </p:txBody>
        </p:sp>
        <p:sp>
          <p:nvSpPr>
            <p:cNvPr id="599146" name="AutoShape 106"/>
            <p:cNvSpPr>
              <a:spLocks noChangeArrowheads="1"/>
            </p:cNvSpPr>
            <p:nvPr/>
          </p:nvSpPr>
          <p:spPr bwMode="auto">
            <a:xfrm>
              <a:off x="3356" y="2125"/>
              <a:ext cx="355" cy="479"/>
            </a:xfrm>
            <a:prstGeom prst="can">
              <a:avLst>
                <a:gd name="adj" fmla="val 33732"/>
              </a:avLst>
            </a:prstGeom>
            <a:solidFill>
              <a:schemeClr val="bg1"/>
            </a:solidFill>
            <a:ln w="9525">
              <a:solidFill>
                <a:schemeClr val="tx1"/>
              </a:solidFill>
              <a:round/>
              <a:headEnd/>
              <a:tailEnd/>
            </a:ln>
            <a:effectLst/>
          </p:spPr>
          <p:txBody>
            <a:bodyPr wrap="none" anchor="ctr"/>
            <a:lstStyle/>
            <a:p>
              <a:endParaRPr lang="en-GB"/>
            </a:p>
          </p:txBody>
        </p:sp>
        <p:sp>
          <p:nvSpPr>
            <p:cNvPr id="599147" name="AutoShape 107" descr="Papyrus"/>
            <p:cNvSpPr>
              <a:spLocks noChangeArrowheads="1"/>
            </p:cNvSpPr>
            <p:nvPr/>
          </p:nvSpPr>
          <p:spPr bwMode="auto">
            <a:xfrm>
              <a:off x="3356" y="2268"/>
              <a:ext cx="355" cy="336"/>
            </a:xfrm>
            <a:prstGeom prst="can">
              <a:avLst>
                <a:gd name="adj" fmla="val 25000"/>
              </a:avLst>
            </a:prstGeom>
            <a:blipFill dpi="0" rotWithShape="0">
              <a:blip r:embed="rId5" cstate="print"/>
              <a:srcRect/>
              <a:tile tx="0" ty="0" sx="100000" sy="100000" flip="none" algn="tl"/>
            </a:blipFill>
            <a:ln w="9525">
              <a:solidFill>
                <a:schemeClr val="tx1"/>
              </a:solidFill>
              <a:round/>
              <a:headEnd/>
              <a:tailEnd/>
            </a:ln>
            <a:effectLst/>
          </p:spPr>
          <p:txBody>
            <a:bodyPr wrap="none" anchor="ctr"/>
            <a:lstStyle/>
            <a:p>
              <a:endParaRPr lang="en-GB"/>
            </a:p>
          </p:txBody>
        </p:sp>
        <p:sp>
          <p:nvSpPr>
            <p:cNvPr id="599148" name="Text Box 108"/>
            <p:cNvSpPr txBox="1">
              <a:spLocks noChangeArrowheads="1"/>
            </p:cNvSpPr>
            <p:nvPr/>
          </p:nvSpPr>
          <p:spPr bwMode="auto">
            <a:xfrm>
              <a:off x="3272" y="2867"/>
              <a:ext cx="465" cy="288"/>
            </a:xfrm>
            <a:prstGeom prst="rect">
              <a:avLst/>
            </a:prstGeom>
            <a:noFill/>
            <a:ln w="9525">
              <a:noFill/>
              <a:miter lim="800000"/>
              <a:headEnd/>
              <a:tailEnd/>
            </a:ln>
            <a:effectLst/>
          </p:spPr>
          <p:txBody>
            <a:bodyPr>
              <a:spAutoFit/>
            </a:bodyPr>
            <a:lstStyle/>
            <a:p>
              <a:pPr algn="ctr">
                <a:spcBef>
                  <a:spcPct val="0"/>
                </a:spcBef>
              </a:pPr>
              <a:r>
                <a:rPr lang="en-GB" sz="1200">
                  <a:solidFill>
                    <a:schemeClr val="tx1"/>
                  </a:solidFill>
                </a:rPr>
                <a:t>Sludge storage</a:t>
              </a:r>
            </a:p>
          </p:txBody>
        </p:sp>
        <p:sp>
          <p:nvSpPr>
            <p:cNvPr id="599149" name="Line 109"/>
            <p:cNvSpPr>
              <a:spLocks noChangeShapeType="1"/>
            </p:cNvSpPr>
            <p:nvPr/>
          </p:nvSpPr>
          <p:spPr bwMode="auto">
            <a:xfrm flipV="1">
              <a:off x="3716" y="2455"/>
              <a:ext cx="269" cy="6"/>
            </a:xfrm>
            <a:prstGeom prst="line">
              <a:avLst/>
            </a:prstGeom>
            <a:noFill/>
            <a:ln w="28575">
              <a:solidFill>
                <a:schemeClr val="tx1"/>
              </a:solidFill>
              <a:round/>
              <a:headEnd/>
              <a:tailEnd type="triangle" w="med" len="med"/>
            </a:ln>
            <a:effectLst/>
          </p:spPr>
          <p:txBody>
            <a:bodyPr/>
            <a:lstStyle/>
            <a:p>
              <a:endParaRPr lang="en-GB"/>
            </a:p>
          </p:txBody>
        </p:sp>
        <p:sp>
          <p:nvSpPr>
            <p:cNvPr id="599156" name="Line 116"/>
            <p:cNvSpPr>
              <a:spLocks noChangeShapeType="1"/>
            </p:cNvSpPr>
            <p:nvPr/>
          </p:nvSpPr>
          <p:spPr bwMode="auto">
            <a:xfrm flipV="1">
              <a:off x="2330" y="2407"/>
              <a:ext cx="263" cy="6"/>
            </a:xfrm>
            <a:prstGeom prst="line">
              <a:avLst/>
            </a:prstGeom>
            <a:noFill/>
            <a:ln w="28575">
              <a:solidFill>
                <a:schemeClr val="tx1"/>
              </a:solidFill>
              <a:round/>
              <a:headEnd/>
              <a:tailEnd type="triangle" w="med" len="med"/>
            </a:ln>
            <a:effectLst/>
          </p:spPr>
          <p:txBody>
            <a:bodyPr/>
            <a:lstStyle/>
            <a:p>
              <a:endParaRPr lang="en-GB"/>
            </a:p>
          </p:txBody>
        </p:sp>
        <p:sp>
          <p:nvSpPr>
            <p:cNvPr id="599157" name="Line 117"/>
            <p:cNvSpPr>
              <a:spLocks noChangeShapeType="1"/>
            </p:cNvSpPr>
            <p:nvPr/>
          </p:nvSpPr>
          <p:spPr bwMode="auto">
            <a:xfrm>
              <a:off x="4099" y="2527"/>
              <a:ext cx="0" cy="144"/>
            </a:xfrm>
            <a:prstGeom prst="line">
              <a:avLst/>
            </a:prstGeom>
            <a:noFill/>
            <a:ln w="9525">
              <a:solidFill>
                <a:schemeClr val="tx1"/>
              </a:solidFill>
              <a:round/>
              <a:headEnd/>
              <a:tailEnd type="triangle" w="med" len="med"/>
            </a:ln>
            <a:effectLst/>
          </p:spPr>
          <p:txBody>
            <a:bodyPr/>
            <a:lstStyle/>
            <a:p>
              <a:endParaRPr lang="en-GB"/>
            </a:p>
          </p:txBody>
        </p:sp>
        <p:sp>
          <p:nvSpPr>
            <p:cNvPr id="599158" name="Line 118"/>
            <p:cNvSpPr>
              <a:spLocks noChangeShapeType="1"/>
            </p:cNvSpPr>
            <p:nvPr/>
          </p:nvSpPr>
          <p:spPr bwMode="auto">
            <a:xfrm>
              <a:off x="4098" y="2664"/>
              <a:ext cx="504" cy="0"/>
            </a:xfrm>
            <a:prstGeom prst="line">
              <a:avLst/>
            </a:prstGeom>
            <a:noFill/>
            <a:ln w="9525">
              <a:solidFill>
                <a:schemeClr val="tx1"/>
              </a:solidFill>
              <a:round/>
              <a:headEnd/>
              <a:tailEnd/>
            </a:ln>
            <a:effectLst/>
          </p:spPr>
          <p:txBody>
            <a:bodyPr/>
            <a:lstStyle/>
            <a:p>
              <a:endParaRPr lang="en-GB"/>
            </a:p>
          </p:txBody>
        </p:sp>
      </p:grpSp>
      <p:grpSp>
        <p:nvGrpSpPr>
          <p:cNvPr id="6" name="Group 121"/>
          <p:cNvGrpSpPr>
            <a:grpSpLocks/>
          </p:cNvGrpSpPr>
          <p:nvPr/>
        </p:nvGrpSpPr>
        <p:grpSpPr bwMode="auto">
          <a:xfrm>
            <a:off x="378620" y="3167063"/>
            <a:ext cx="3503612" cy="1890713"/>
            <a:chOff x="127" y="1942"/>
            <a:chExt cx="2207" cy="1191"/>
          </a:xfrm>
        </p:grpSpPr>
        <p:sp>
          <p:nvSpPr>
            <p:cNvPr id="599130" name="Line 90"/>
            <p:cNvSpPr>
              <a:spLocks noChangeShapeType="1"/>
            </p:cNvSpPr>
            <p:nvPr/>
          </p:nvSpPr>
          <p:spPr bwMode="auto">
            <a:xfrm>
              <a:off x="636" y="2419"/>
              <a:ext cx="206" cy="0"/>
            </a:xfrm>
            <a:prstGeom prst="line">
              <a:avLst/>
            </a:prstGeom>
            <a:noFill/>
            <a:ln w="28575">
              <a:solidFill>
                <a:schemeClr val="tx1"/>
              </a:solidFill>
              <a:round/>
              <a:headEnd/>
              <a:tailEnd type="triangle" w="med" len="med"/>
            </a:ln>
            <a:effectLst/>
          </p:spPr>
          <p:txBody>
            <a:bodyPr/>
            <a:lstStyle/>
            <a:p>
              <a:endParaRPr lang="en-GB"/>
            </a:p>
          </p:txBody>
        </p:sp>
        <p:sp>
          <p:nvSpPr>
            <p:cNvPr id="599132" name="AutoShape 92"/>
            <p:cNvSpPr>
              <a:spLocks noChangeArrowheads="1"/>
            </p:cNvSpPr>
            <p:nvPr/>
          </p:nvSpPr>
          <p:spPr bwMode="auto">
            <a:xfrm>
              <a:off x="836" y="2101"/>
              <a:ext cx="355" cy="479"/>
            </a:xfrm>
            <a:prstGeom prst="can">
              <a:avLst>
                <a:gd name="adj" fmla="val 33732"/>
              </a:avLst>
            </a:prstGeom>
            <a:solidFill>
              <a:schemeClr val="bg1"/>
            </a:solidFill>
            <a:ln w="9525">
              <a:solidFill>
                <a:schemeClr val="tx1"/>
              </a:solidFill>
              <a:round/>
              <a:headEnd/>
              <a:tailEnd/>
            </a:ln>
            <a:effectLst/>
          </p:spPr>
          <p:txBody>
            <a:bodyPr wrap="none" anchor="ctr"/>
            <a:lstStyle/>
            <a:p>
              <a:endParaRPr lang="en-GB"/>
            </a:p>
          </p:txBody>
        </p:sp>
        <p:sp>
          <p:nvSpPr>
            <p:cNvPr id="599133" name="AutoShape 93" descr="Papyrus"/>
            <p:cNvSpPr>
              <a:spLocks noChangeArrowheads="1"/>
            </p:cNvSpPr>
            <p:nvPr/>
          </p:nvSpPr>
          <p:spPr bwMode="auto">
            <a:xfrm>
              <a:off x="836" y="2238"/>
              <a:ext cx="355" cy="336"/>
            </a:xfrm>
            <a:prstGeom prst="can">
              <a:avLst>
                <a:gd name="adj" fmla="val 25000"/>
              </a:avLst>
            </a:prstGeom>
            <a:blipFill dpi="0" rotWithShape="0">
              <a:blip r:embed="rId5" cstate="print"/>
              <a:srcRect/>
              <a:tile tx="0" ty="0" sx="100000" sy="100000" flip="none" algn="tl"/>
            </a:blipFill>
            <a:ln w="9525">
              <a:solidFill>
                <a:schemeClr val="tx1"/>
              </a:solidFill>
              <a:round/>
              <a:headEnd/>
              <a:tailEnd/>
            </a:ln>
            <a:effectLst/>
          </p:spPr>
          <p:txBody>
            <a:bodyPr wrap="none" anchor="ctr"/>
            <a:lstStyle/>
            <a:p>
              <a:endParaRPr lang="en-GB"/>
            </a:p>
          </p:txBody>
        </p:sp>
        <p:sp>
          <p:nvSpPr>
            <p:cNvPr id="599134" name="Text Box 94"/>
            <p:cNvSpPr txBox="1">
              <a:spLocks noChangeArrowheads="1"/>
            </p:cNvSpPr>
            <p:nvPr/>
          </p:nvSpPr>
          <p:spPr bwMode="auto">
            <a:xfrm>
              <a:off x="786" y="2765"/>
              <a:ext cx="510" cy="288"/>
            </a:xfrm>
            <a:prstGeom prst="rect">
              <a:avLst/>
            </a:prstGeom>
            <a:noFill/>
            <a:ln w="9525">
              <a:noFill/>
              <a:miter lim="800000"/>
              <a:headEnd/>
              <a:tailEnd/>
            </a:ln>
            <a:effectLst/>
          </p:spPr>
          <p:txBody>
            <a:bodyPr wrap="none">
              <a:spAutoFit/>
            </a:bodyPr>
            <a:lstStyle/>
            <a:p>
              <a:pPr algn="ctr">
                <a:spcBef>
                  <a:spcPct val="0"/>
                </a:spcBef>
              </a:pPr>
              <a:r>
                <a:rPr lang="en-GB" sz="1200">
                  <a:solidFill>
                    <a:schemeClr val="tx1"/>
                  </a:solidFill>
                </a:rPr>
                <a:t>Sludge</a:t>
              </a:r>
            </a:p>
            <a:p>
              <a:pPr algn="ctr">
                <a:spcBef>
                  <a:spcPct val="0"/>
                </a:spcBef>
              </a:pPr>
              <a:r>
                <a:rPr lang="en-GB" sz="1200">
                  <a:solidFill>
                    <a:schemeClr val="tx1"/>
                  </a:solidFill>
                </a:rPr>
                <a:t>feed tank</a:t>
              </a:r>
            </a:p>
          </p:txBody>
        </p:sp>
        <p:sp>
          <p:nvSpPr>
            <p:cNvPr id="599139" name="Line 99"/>
            <p:cNvSpPr>
              <a:spLocks noChangeShapeType="1"/>
            </p:cNvSpPr>
            <p:nvPr/>
          </p:nvSpPr>
          <p:spPr bwMode="auto">
            <a:xfrm flipV="1">
              <a:off x="1184" y="2419"/>
              <a:ext cx="263" cy="6"/>
            </a:xfrm>
            <a:prstGeom prst="line">
              <a:avLst/>
            </a:prstGeom>
            <a:noFill/>
            <a:ln w="28575">
              <a:solidFill>
                <a:schemeClr val="tx1"/>
              </a:solidFill>
              <a:round/>
              <a:headEnd/>
              <a:tailEnd type="triangle" w="med" len="med"/>
            </a:ln>
            <a:effectLst/>
          </p:spPr>
          <p:txBody>
            <a:bodyPr/>
            <a:lstStyle/>
            <a:p>
              <a:endParaRPr lang="en-GB"/>
            </a:p>
          </p:txBody>
        </p:sp>
        <p:sp>
          <p:nvSpPr>
            <p:cNvPr id="599150" name="AutoShape 110" descr="Brown marble"/>
            <p:cNvSpPr>
              <a:spLocks noChangeArrowheads="1"/>
            </p:cNvSpPr>
            <p:nvPr/>
          </p:nvSpPr>
          <p:spPr bwMode="auto">
            <a:xfrm>
              <a:off x="396" y="2306"/>
              <a:ext cx="267" cy="192"/>
            </a:xfrm>
            <a:prstGeom prst="verticalScroll">
              <a:avLst>
                <a:gd name="adj" fmla="val 12500"/>
              </a:avLst>
            </a:prstGeom>
            <a:blipFill dpi="0" rotWithShape="0">
              <a:blip r:embed="rId4" cstate="print"/>
              <a:srcRect/>
              <a:tile tx="0" ty="0" sx="100000" sy="100000" flip="none" algn="tl"/>
            </a:blipFill>
            <a:ln w="9525">
              <a:solidFill>
                <a:schemeClr val="tx1"/>
              </a:solidFill>
              <a:round/>
              <a:headEnd/>
              <a:tailEnd/>
            </a:ln>
            <a:effectLst/>
          </p:spPr>
          <p:txBody>
            <a:bodyPr wrap="none" anchor="ctr"/>
            <a:lstStyle/>
            <a:p>
              <a:endParaRPr lang="en-GB"/>
            </a:p>
          </p:txBody>
        </p:sp>
        <p:sp>
          <p:nvSpPr>
            <p:cNvPr id="599153" name="Rectangle 113"/>
            <p:cNvSpPr>
              <a:spLocks noChangeArrowheads="1"/>
            </p:cNvSpPr>
            <p:nvPr/>
          </p:nvSpPr>
          <p:spPr bwMode="auto">
            <a:xfrm>
              <a:off x="1428" y="2172"/>
              <a:ext cx="906" cy="492"/>
            </a:xfrm>
            <a:prstGeom prst="rect">
              <a:avLst/>
            </a:prstGeom>
            <a:gradFill rotWithShape="1">
              <a:gsLst>
                <a:gs pos="0">
                  <a:srgbClr val="03C1DB"/>
                </a:gs>
                <a:gs pos="100000">
                  <a:srgbClr val="FF3300"/>
                </a:gs>
              </a:gsLst>
              <a:lin ang="5400000" scaled="1"/>
            </a:gradFill>
            <a:ln w="9525" algn="ctr">
              <a:solidFill>
                <a:schemeClr val="tx1"/>
              </a:solidFill>
              <a:miter lim="800000"/>
              <a:headEnd/>
              <a:tailEnd/>
            </a:ln>
            <a:effectLst/>
          </p:spPr>
          <p:txBody>
            <a:bodyPr wrap="none" anchor="ctr"/>
            <a:lstStyle/>
            <a:p>
              <a:endParaRPr lang="en-GB"/>
            </a:p>
          </p:txBody>
        </p:sp>
        <p:sp>
          <p:nvSpPr>
            <p:cNvPr id="599154" name="Text Box 114"/>
            <p:cNvSpPr txBox="1">
              <a:spLocks noChangeArrowheads="1"/>
            </p:cNvSpPr>
            <p:nvPr/>
          </p:nvSpPr>
          <p:spPr bwMode="auto">
            <a:xfrm>
              <a:off x="1494" y="2730"/>
              <a:ext cx="714" cy="403"/>
            </a:xfrm>
            <a:prstGeom prst="rect">
              <a:avLst/>
            </a:prstGeom>
            <a:noFill/>
            <a:ln w="9525" algn="ctr">
              <a:noFill/>
              <a:miter lim="800000"/>
              <a:headEnd/>
              <a:tailEnd/>
            </a:ln>
            <a:effectLst/>
          </p:spPr>
          <p:txBody>
            <a:bodyPr>
              <a:spAutoFit/>
            </a:bodyPr>
            <a:lstStyle/>
            <a:p>
              <a:pPr algn="ctr"/>
              <a:r>
                <a:rPr lang="en-GB" sz="1200">
                  <a:solidFill>
                    <a:schemeClr val="tx1"/>
                  </a:solidFill>
                </a:rPr>
                <a:t>Advanced digestion pre-treatment</a:t>
              </a:r>
            </a:p>
          </p:txBody>
        </p:sp>
        <p:sp>
          <p:nvSpPr>
            <p:cNvPr id="599155" name="Text Box 115"/>
            <p:cNvSpPr txBox="1">
              <a:spLocks noChangeArrowheads="1"/>
            </p:cNvSpPr>
            <p:nvPr/>
          </p:nvSpPr>
          <p:spPr bwMode="auto">
            <a:xfrm>
              <a:off x="203" y="2825"/>
              <a:ext cx="578" cy="173"/>
            </a:xfrm>
            <a:prstGeom prst="rect">
              <a:avLst/>
            </a:prstGeom>
            <a:noFill/>
            <a:ln w="9525">
              <a:noFill/>
              <a:miter lim="800000"/>
              <a:headEnd/>
              <a:tailEnd/>
            </a:ln>
            <a:effectLst/>
          </p:spPr>
          <p:txBody>
            <a:bodyPr wrap="none">
              <a:spAutoFit/>
            </a:bodyPr>
            <a:lstStyle/>
            <a:p>
              <a:pPr algn="ctr">
                <a:spcBef>
                  <a:spcPct val="0"/>
                </a:spcBef>
              </a:pPr>
              <a:r>
                <a:rPr lang="en-GB" sz="1200">
                  <a:solidFill>
                    <a:schemeClr val="tx1"/>
                  </a:solidFill>
                </a:rPr>
                <a:t>Thickening</a:t>
              </a:r>
            </a:p>
          </p:txBody>
        </p:sp>
        <p:sp>
          <p:nvSpPr>
            <p:cNvPr id="599159" name="Line 119"/>
            <p:cNvSpPr>
              <a:spLocks noChangeShapeType="1"/>
            </p:cNvSpPr>
            <p:nvPr/>
          </p:nvSpPr>
          <p:spPr bwMode="auto">
            <a:xfrm>
              <a:off x="149" y="2426"/>
              <a:ext cx="282" cy="0"/>
            </a:xfrm>
            <a:prstGeom prst="line">
              <a:avLst/>
            </a:prstGeom>
            <a:noFill/>
            <a:ln w="76200">
              <a:solidFill>
                <a:schemeClr val="tx1"/>
              </a:solidFill>
              <a:round/>
              <a:headEnd/>
              <a:tailEnd type="triangle" w="med" len="med"/>
            </a:ln>
            <a:effectLst/>
          </p:spPr>
          <p:txBody>
            <a:bodyPr/>
            <a:lstStyle/>
            <a:p>
              <a:endParaRPr lang="en-GB"/>
            </a:p>
          </p:txBody>
        </p:sp>
        <p:sp>
          <p:nvSpPr>
            <p:cNvPr id="599160" name="Text Box 120"/>
            <p:cNvSpPr txBox="1">
              <a:spLocks noChangeArrowheads="1"/>
            </p:cNvSpPr>
            <p:nvPr/>
          </p:nvSpPr>
          <p:spPr bwMode="auto">
            <a:xfrm>
              <a:off x="127" y="1942"/>
              <a:ext cx="440" cy="288"/>
            </a:xfrm>
            <a:prstGeom prst="rect">
              <a:avLst/>
            </a:prstGeom>
            <a:noFill/>
            <a:ln w="9525">
              <a:noFill/>
              <a:miter lim="800000"/>
              <a:headEnd/>
              <a:tailEnd/>
            </a:ln>
            <a:effectLst/>
          </p:spPr>
          <p:txBody>
            <a:bodyPr wrap="none">
              <a:spAutoFit/>
            </a:bodyPr>
            <a:lstStyle/>
            <a:p>
              <a:pPr algn="ctr">
                <a:spcBef>
                  <a:spcPct val="0"/>
                </a:spcBef>
              </a:pPr>
              <a:r>
                <a:rPr lang="en-GB" sz="1200">
                  <a:solidFill>
                    <a:schemeClr val="tx1"/>
                  </a:solidFill>
                </a:rPr>
                <a:t>Sludge </a:t>
              </a:r>
            </a:p>
            <a:p>
              <a:pPr algn="ctr">
                <a:spcBef>
                  <a:spcPct val="0"/>
                </a:spcBef>
              </a:pPr>
              <a:r>
                <a:rPr lang="en-GB" sz="1200">
                  <a:solidFill>
                    <a:schemeClr val="tx1"/>
                  </a:solidFill>
                </a:rPr>
                <a:t>In</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endParaRPr lang="en-GB" smtClean="0"/>
          </a:p>
        </p:txBody>
      </p:sp>
      <p:sp>
        <p:nvSpPr>
          <p:cNvPr id="21507" name="Content Placeholder 2"/>
          <p:cNvSpPr>
            <a:spLocks noGrp="1"/>
          </p:cNvSpPr>
          <p:nvPr>
            <p:ph idx="1"/>
          </p:nvPr>
        </p:nvSpPr>
        <p:spPr/>
        <p:txBody>
          <a:bodyPr/>
          <a:lstStyle/>
          <a:p>
            <a:endParaRPr lang="en-GB" smtClean="0"/>
          </a:p>
        </p:txBody>
      </p:sp>
      <p:sp>
        <p:nvSpPr>
          <p:cNvPr id="21508" name="Date Placeholder 3"/>
          <p:cNvSpPr>
            <a:spLocks noGrp="1"/>
          </p:cNvSpPr>
          <p:nvPr>
            <p:ph type="dt" sz="quarter" idx="10"/>
          </p:nvPr>
        </p:nvSpPr>
        <p:spPr>
          <a:noFill/>
        </p:spPr>
        <p:txBody>
          <a:bodyPr/>
          <a:lstStyle/>
          <a:p>
            <a:r>
              <a:rPr lang="en-US" smtClean="0"/>
              <a:t>26</a:t>
            </a:r>
            <a:r>
              <a:rPr lang="en-US" baseline="30000" smtClean="0"/>
              <a:t>th</a:t>
            </a:r>
            <a:r>
              <a:rPr lang="en-US" smtClean="0"/>
              <a:t> January 2011</a:t>
            </a:r>
          </a:p>
        </p:txBody>
      </p:sp>
      <p:sp>
        <p:nvSpPr>
          <p:cNvPr id="21509" name="Footer Placeholder 4"/>
          <p:cNvSpPr>
            <a:spLocks noGrp="1"/>
          </p:cNvSpPr>
          <p:nvPr>
            <p:ph type="ftr" sz="quarter" idx="11"/>
          </p:nvPr>
        </p:nvSpPr>
        <p:spPr>
          <a:noFill/>
        </p:spPr>
        <p:txBody>
          <a:bodyPr/>
          <a:lstStyle/>
          <a:p>
            <a:r>
              <a:rPr lang="en-US" smtClean="0"/>
              <a:t>B&amp;V</a:t>
            </a:r>
          </a:p>
        </p:txBody>
      </p:sp>
      <p:pic>
        <p:nvPicPr>
          <p:cNvPr id="21510" name="Picture 2" descr="C:\BV-Users\Martin Jolly\Jobs\United Utilities\Davyhulme sludge\Photos\120928\Davyhulme%20overview[1].JPG"/>
          <p:cNvPicPr>
            <a:picLocks noChangeAspect="1" noChangeArrowheads="1"/>
          </p:cNvPicPr>
          <p:nvPr/>
        </p:nvPicPr>
        <p:blipFill>
          <a:blip r:embed="rId2" cstate="print"/>
          <a:srcRect l="10628" t="22090"/>
          <a:stretch>
            <a:fillRect/>
          </a:stretch>
        </p:blipFill>
        <p:spPr bwMode="auto">
          <a:xfrm>
            <a:off x="0" y="0"/>
            <a:ext cx="9342438" cy="6858000"/>
          </a:xfrm>
          <a:prstGeom prst="rect">
            <a:avLst/>
          </a:prstGeom>
          <a:noFill/>
          <a:ln w="9525">
            <a:noFill/>
            <a:miter lim="800000"/>
            <a:headEnd/>
            <a:tailEnd/>
          </a:ln>
        </p:spPr>
      </p:pic>
      <p:graphicFrame>
        <p:nvGraphicFramePr>
          <p:cNvPr id="7" name="Table Placeholder 7"/>
          <p:cNvGraphicFramePr>
            <a:graphicFrameLocks/>
          </p:cNvGraphicFramePr>
          <p:nvPr/>
        </p:nvGraphicFramePr>
        <p:xfrm>
          <a:off x="898525" y="3863975"/>
          <a:ext cx="7454900" cy="2651760"/>
        </p:xfrm>
        <a:graphic>
          <a:graphicData uri="http://schemas.openxmlformats.org/drawingml/2006/table">
            <a:tbl>
              <a:tblPr firstRow="1" bandRow="1">
                <a:tableStyleId>{37CE84F3-28C3-443E-9E96-99CF82512B78}</a:tableStyleId>
              </a:tblPr>
              <a:tblGrid>
                <a:gridCol w="2533129"/>
                <a:gridCol w="1954060"/>
                <a:gridCol w="1440493"/>
                <a:gridCol w="1527218"/>
              </a:tblGrid>
              <a:tr h="370840">
                <a:tc>
                  <a:txBody>
                    <a:bodyPr/>
                    <a:lstStyle/>
                    <a:p>
                      <a:r>
                        <a:rPr lang="en-GB" sz="2400" dirty="0" smtClean="0"/>
                        <a:t>Description</a:t>
                      </a:r>
                      <a:endParaRPr lang="en-GB" sz="2400" dirty="0">
                        <a:solidFill>
                          <a:schemeClr val="accent1"/>
                        </a:solidFill>
                      </a:endParaRPr>
                    </a:p>
                  </a:txBody>
                  <a:tcPr/>
                </a:tc>
                <a:tc>
                  <a:txBody>
                    <a:bodyPr/>
                    <a:lstStyle/>
                    <a:p>
                      <a:pPr algn="ctr"/>
                      <a:r>
                        <a:rPr lang="en-GB" sz="2400" dirty="0" smtClean="0"/>
                        <a:t>Units</a:t>
                      </a:r>
                      <a:endParaRPr lang="en-GB" sz="2400" dirty="0">
                        <a:solidFill>
                          <a:schemeClr val="accent1"/>
                        </a:solidFill>
                      </a:endParaRPr>
                    </a:p>
                  </a:txBody>
                  <a:tcPr/>
                </a:tc>
                <a:tc>
                  <a:txBody>
                    <a:bodyPr/>
                    <a:lstStyle/>
                    <a:p>
                      <a:pPr algn="ctr"/>
                      <a:r>
                        <a:rPr lang="en-GB" sz="2400" dirty="0" smtClean="0"/>
                        <a:t>Existing</a:t>
                      </a:r>
                      <a:endParaRPr lang="en-GB" sz="2400" dirty="0">
                        <a:solidFill>
                          <a:schemeClr val="accent1"/>
                        </a:solidFill>
                      </a:endParaRPr>
                    </a:p>
                  </a:txBody>
                  <a:tcPr/>
                </a:tc>
                <a:tc>
                  <a:txBody>
                    <a:bodyPr/>
                    <a:lstStyle/>
                    <a:p>
                      <a:pPr algn="ctr"/>
                      <a:r>
                        <a:rPr lang="en-GB" sz="2400" dirty="0" smtClean="0"/>
                        <a:t>New</a:t>
                      </a:r>
                      <a:endParaRPr lang="en-GB" sz="2400" dirty="0">
                        <a:solidFill>
                          <a:schemeClr val="accent1"/>
                        </a:solidFill>
                      </a:endParaRPr>
                    </a:p>
                  </a:txBody>
                  <a:tcPr/>
                </a:tc>
              </a:tr>
              <a:tr h="370840">
                <a:tc>
                  <a:txBody>
                    <a:bodyPr/>
                    <a:lstStyle/>
                    <a:p>
                      <a:r>
                        <a:rPr lang="en-GB" sz="2400" dirty="0" smtClean="0"/>
                        <a:t>Capacity of plant</a:t>
                      </a:r>
                      <a:endParaRPr lang="en-GB" sz="2400" dirty="0">
                        <a:solidFill>
                          <a:schemeClr val="accent1"/>
                        </a:solidFill>
                      </a:endParaRPr>
                    </a:p>
                  </a:txBody>
                  <a:tcPr/>
                </a:tc>
                <a:tc>
                  <a:txBody>
                    <a:bodyPr/>
                    <a:lstStyle/>
                    <a:p>
                      <a:pPr algn="ctr"/>
                      <a:r>
                        <a:rPr lang="en-GB" sz="2400" dirty="0" err="1" smtClean="0"/>
                        <a:t>tds</a:t>
                      </a:r>
                      <a:r>
                        <a:rPr lang="en-GB" sz="2400" dirty="0" smtClean="0"/>
                        <a:t>/a</a:t>
                      </a:r>
                      <a:endParaRPr lang="en-GB" sz="2400" dirty="0">
                        <a:solidFill>
                          <a:schemeClr val="accent1"/>
                        </a:solidFill>
                      </a:endParaRPr>
                    </a:p>
                  </a:txBody>
                  <a:tcPr/>
                </a:tc>
                <a:tc>
                  <a:txBody>
                    <a:bodyPr/>
                    <a:lstStyle/>
                    <a:p>
                      <a:pPr algn="ctr"/>
                      <a:r>
                        <a:rPr lang="en-GB" sz="2400" dirty="0" smtClean="0"/>
                        <a:t>39 000</a:t>
                      </a:r>
                      <a:endParaRPr lang="en-GB" sz="2400" dirty="0">
                        <a:solidFill>
                          <a:schemeClr val="accent1"/>
                        </a:solidFill>
                      </a:endParaRPr>
                    </a:p>
                  </a:txBody>
                  <a:tcPr/>
                </a:tc>
                <a:tc>
                  <a:txBody>
                    <a:bodyPr/>
                    <a:lstStyle/>
                    <a:p>
                      <a:pPr algn="ctr"/>
                      <a:r>
                        <a:rPr lang="en-GB" sz="2400" dirty="0" smtClean="0"/>
                        <a:t>91 000</a:t>
                      </a:r>
                      <a:endParaRPr lang="en-GB" sz="2400" dirty="0">
                        <a:solidFill>
                          <a:schemeClr val="accent1"/>
                        </a:solidFill>
                      </a:endParaRPr>
                    </a:p>
                  </a:txBody>
                  <a:tcPr/>
                </a:tc>
              </a:tr>
              <a:tr h="370840">
                <a:tc>
                  <a:txBody>
                    <a:bodyPr/>
                    <a:lstStyle/>
                    <a:p>
                      <a:r>
                        <a:rPr lang="en-GB" sz="2400" dirty="0" smtClean="0"/>
                        <a:t>Maximum</a:t>
                      </a:r>
                      <a:r>
                        <a:rPr lang="en-GB" sz="2400" baseline="0" dirty="0" smtClean="0"/>
                        <a:t> energy production</a:t>
                      </a:r>
                      <a:endParaRPr lang="en-GB" sz="2400" dirty="0">
                        <a:solidFill>
                          <a:schemeClr val="accent1"/>
                        </a:solidFill>
                      </a:endParaRPr>
                    </a:p>
                  </a:txBody>
                  <a:tcPr/>
                </a:tc>
                <a:tc>
                  <a:txBody>
                    <a:bodyPr/>
                    <a:lstStyle/>
                    <a:p>
                      <a:pPr algn="ctr"/>
                      <a:r>
                        <a:rPr lang="en-GB" sz="2400" dirty="0" smtClean="0"/>
                        <a:t>Mw</a:t>
                      </a:r>
                      <a:endParaRPr lang="en-GB" sz="2400" dirty="0">
                        <a:solidFill>
                          <a:schemeClr val="accent1"/>
                        </a:solidFill>
                      </a:endParaRPr>
                    </a:p>
                  </a:txBody>
                  <a:tcPr/>
                </a:tc>
                <a:tc>
                  <a:txBody>
                    <a:bodyPr/>
                    <a:lstStyle/>
                    <a:p>
                      <a:pPr algn="ctr"/>
                      <a:r>
                        <a:rPr lang="en-GB" sz="2400" dirty="0" smtClean="0"/>
                        <a:t>3.7</a:t>
                      </a:r>
                      <a:endParaRPr lang="en-GB" sz="2400" dirty="0">
                        <a:solidFill>
                          <a:schemeClr val="accent1"/>
                        </a:solidFill>
                      </a:endParaRPr>
                    </a:p>
                  </a:txBody>
                  <a:tcPr/>
                </a:tc>
                <a:tc>
                  <a:txBody>
                    <a:bodyPr/>
                    <a:lstStyle/>
                    <a:p>
                      <a:pPr algn="ctr"/>
                      <a:r>
                        <a:rPr lang="en-GB" sz="2400" dirty="0" smtClean="0"/>
                        <a:t>11.5</a:t>
                      </a:r>
                      <a:endParaRPr lang="en-GB" sz="2400" dirty="0">
                        <a:solidFill>
                          <a:schemeClr val="accent1"/>
                        </a:solidFill>
                      </a:endParaRPr>
                    </a:p>
                  </a:txBody>
                  <a:tcPr/>
                </a:tc>
              </a:tr>
              <a:tr h="370840">
                <a:tc>
                  <a:txBody>
                    <a:bodyPr/>
                    <a:lstStyle/>
                    <a:p>
                      <a:r>
                        <a:rPr lang="en-GB" sz="2400" dirty="0" smtClean="0"/>
                        <a:t>Digester volume</a:t>
                      </a:r>
                      <a:endParaRPr lang="en-GB" sz="2400" dirty="0">
                        <a:solidFill>
                          <a:schemeClr val="accent1"/>
                        </a:solidFill>
                      </a:endParaRPr>
                    </a:p>
                  </a:txBody>
                  <a:tcPr/>
                </a:tc>
                <a:tc>
                  <a:txBody>
                    <a:bodyPr/>
                    <a:lstStyle/>
                    <a:p>
                      <a:pPr algn="ctr"/>
                      <a:r>
                        <a:rPr lang="en-GB" sz="2400" dirty="0" smtClean="0"/>
                        <a:t>m</a:t>
                      </a:r>
                      <a:r>
                        <a:rPr lang="en-GB" sz="2400" baseline="30000" dirty="0" smtClean="0"/>
                        <a:t>3</a:t>
                      </a:r>
                      <a:endParaRPr lang="en-GB" sz="2400" baseline="30000" dirty="0">
                        <a:solidFill>
                          <a:schemeClr val="accent1"/>
                        </a:solidFill>
                      </a:endParaRPr>
                    </a:p>
                  </a:txBody>
                  <a:tcPr/>
                </a:tc>
                <a:tc>
                  <a:txBody>
                    <a:bodyPr/>
                    <a:lstStyle/>
                    <a:p>
                      <a:pPr algn="ctr"/>
                      <a:r>
                        <a:rPr lang="en-GB" sz="2400" dirty="0" smtClean="0"/>
                        <a:t>60 000</a:t>
                      </a:r>
                      <a:endParaRPr lang="en-GB" sz="2400" dirty="0">
                        <a:solidFill>
                          <a:schemeClr val="accent1"/>
                        </a:solidFill>
                      </a:endParaRPr>
                    </a:p>
                  </a:txBody>
                  <a:tcPr/>
                </a:tc>
                <a:tc>
                  <a:txBody>
                    <a:bodyPr/>
                    <a:lstStyle/>
                    <a:p>
                      <a:pPr algn="ctr"/>
                      <a:r>
                        <a:rPr lang="en-GB" sz="2400" dirty="0" smtClean="0"/>
                        <a:t>60 000</a:t>
                      </a:r>
                      <a:endParaRPr lang="en-GB" sz="2400" dirty="0">
                        <a:solidFill>
                          <a:schemeClr val="accent1"/>
                        </a:solidFill>
                      </a:endParaRPr>
                    </a:p>
                  </a:txBody>
                  <a:tcPr/>
                </a:tc>
              </a:tr>
              <a:tr h="370840">
                <a:tc>
                  <a:txBody>
                    <a:bodyPr/>
                    <a:lstStyle/>
                    <a:p>
                      <a:r>
                        <a:rPr lang="en-GB" sz="2400" dirty="0" smtClean="0"/>
                        <a:t>Feed to digester</a:t>
                      </a:r>
                      <a:endParaRPr lang="en-GB" sz="2400" dirty="0">
                        <a:solidFill>
                          <a:schemeClr val="accent1"/>
                        </a:solidFill>
                      </a:endParaRPr>
                    </a:p>
                  </a:txBody>
                  <a:tcPr/>
                </a:tc>
                <a:tc>
                  <a:txBody>
                    <a:bodyPr/>
                    <a:lstStyle/>
                    <a:p>
                      <a:pPr algn="ctr"/>
                      <a:r>
                        <a:rPr lang="en-GB" sz="2400" dirty="0" smtClean="0"/>
                        <a:t>Dry solids (%)</a:t>
                      </a:r>
                      <a:endParaRPr lang="en-GB" sz="2400" dirty="0">
                        <a:solidFill>
                          <a:schemeClr val="accent1"/>
                        </a:solidFill>
                      </a:endParaRPr>
                    </a:p>
                  </a:txBody>
                  <a:tcPr/>
                </a:tc>
                <a:tc>
                  <a:txBody>
                    <a:bodyPr/>
                    <a:lstStyle/>
                    <a:p>
                      <a:pPr algn="ctr"/>
                      <a:r>
                        <a:rPr lang="en-GB" sz="2400" dirty="0" smtClean="0"/>
                        <a:t>5-6</a:t>
                      </a:r>
                      <a:endParaRPr lang="en-GB" sz="2400" dirty="0">
                        <a:solidFill>
                          <a:schemeClr val="accent1"/>
                        </a:solidFill>
                      </a:endParaRPr>
                    </a:p>
                  </a:txBody>
                  <a:tcPr/>
                </a:tc>
                <a:tc>
                  <a:txBody>
                    <a:bodyPr/>
                    <a:lstStyle/>
                    <a:p>
                      <a:pPr algn="ctr"/>
                      <a:r>
                        <a:rPr lang="en-GB" sz="2400" dirty="0" smtClean="0"/>
                        <a:t>11</a:t>
                      </a:r>
                      <a:endParaRPr lang="en-GB" sz="2400" dirty="0">
                        <a:solidFill>
                          <a:schemeClr val="accent1"/>
                        </a:solidFill>
                      </a:endParaRPr>
                    </a:p>
                  </a:txBody>
                  <a:tcPr/>
                </a:tc>
              </a:tr>
            </a:tbl>
          </a:graphicData>
        </a:graphic>
      </p:graphicFrame>
      <p:sp>
        <p:nvSpPr>
          <p:cNvPr id="21533" name="TextBox 7"/>
          <p:cNvSpPr txBox="1">
            <a:spLocks noChangeArrowheads="1"/>
          </p:cNvSpPr>
          <p:nvPr/>
        </p:nvSpPr>
        <p:spPr bwMode="auto">
          <a:xfrm>
            <a:off x="6748461" y="6515735"/>
            <a:ext cx="2395537" cy="276999"/>
          </a:xfrm>
          <a:prstGeom prst="rect">
            <a:avLst/>
          </a:prstGeom>
          <a:noFill/>
          <a:ln w="9525">
            <a:noFill/>
            <a:miter lim="800000"/>
            <a:headEnd/>
            <a:tailEnd/>
          </a:ln>
        </p:spPr>
        <p:txBody>
          <a:bodyPr wrap="square">
            <a:spAutoFit/>
          </a:bodyPr>
          <a:lstStyle/>
          <a:p>
            <a:r>
              <a:rPr lang="en-GB" sz="1200" dirty="0">
                <a:solidFill>
                  <a:srgbClr val="FF0000"/>
                </a:solidFill>
              </a:rPr>
              <a:t>Photo courtesy of </a:t>
            </a:r>
            <a:r>
              <a:rPr lang="en-GB" sz="1200" dirty="0" err="1">
                <a:solidFill>
                  <a:srgbClr val="FF0000"/>
                </a:solidFill>
              </a:rPr>
              <a:t>Cambi</a:t>
            </a:r>
            <a:endParaRPr lang="en-GB" sz="1200" dirty="0">
              <a:solidFill>
                <a:srgbClr val="FF0000"/>
              </a:solidFill>
            </a:endParaRPr>
          </a:p>
        </p:txBody>
      </p:sp>
      <p:sp>
        <p:nvSpPr>
          <p:cNvPr id="9" name="TextBox 8"/>
          <p:cNvSpPr txBox="1"/>
          <p:nvPr/>
        </p:nvSpPr>
        <p:spPr>
          <a:xfrm>
            <a:off x="204716" y="365125"/>
            <a:ext cx="4995081" cy="461665"/>
          </a:xfrm>
          <a:prstGeom prst="rect">
            <a:avLst/>
          </a:prstGeom>
          <a:noFill/>
        </p:spPr>
        <p:txBody>
          <a:bodyPr wrap="square" rtlCol="0">
            <a:spAutoFit/>
          </a:bodyPr>
          <a:lstStyle/>
          <a:p>
            <a:r>
              <a:rPr lang="en-GB" dirty="0" smtClean="0">
                <a:solidFill>
                  <a:srgbClr val="FFFF00"/>
                </a:solidFill>
              </a:rPr>
              <a:t>Manchester wastewater plant</a:t>
            </a:r>
            <a:endParaRPr lang="en-GB"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7" name="Footer Placeholder 3"/>
          <p:cNvSpPr>
            <a:spLocks noGrp="1"/>
          </p:cNvSpPr>
          <p:nvPr>
            <p:ph type="ftr" sz="quarter" idx="10"/>
          </p:nvPr>
        </p:nvSpPr>
        <p:spPr/>
        <p:txBody>
          <a:bodyPr/>
          <a:lstStyle/>
          <a:p>
            <a:r>
              <a:rPr lang="en-US"/>
              <a:t>Page - </a:t>
            </a:r>
            <a:fld id="{85F76859-8EA6-46A6-AEC1-193332EF4D81}" type="slidenum">
              <a:rPr lang="en-US"/>
              <a:pPr/>
              <a:t>13</a:t>
            </a:fld>
            <a:endParaRPr lang="en-US"/>
          </a:p>
        </p:txBody>
      </p:sp>
      <p:sp>
        <p:nvSpPr>
          <p:cNvPr id="612354" name="Rectangle 2"/>
          <p:cNvSpPr>
            <a:spLocks noGrp="1" noChangeArrowheads="1"/>
          </p:cNvSpPr>
          <p:nvPr>
            <p:ph type="title"/>
          </p:nvPr>
        </p:nvSpPr>
        <p:spPr/>
        <p:txBody>
          <a:bodyPr/>
          <a:lstStyle/>
          <a:p>
            <a:r>
              <a:rPr lang="en-GB"/>
              <a:t>Volatile solids destruction vs sludge composition</a:t>
            </a:r>
          </a:p>
        </p:txBody>
      </p:sp>
      <p:pic>
        <p:nvPicPr>
          <p:cNvPr id="612356" name="Picture 4"/>
          <p:cNvPicPr>
            <a:picLocks noGrp="1" noChangeAspect="1" noChangeArrowheads="1"/>
          </p:cNvPicPr>
          <p:nvPr>
            <p:ph type="body" idx="1"/>
          </p:nvPr>
        </p:nvPicPr>
        <p:blipFill>
          <a:blip r:embed="rId3" cstate="print"/>
          <a:srcRect/>
          <a:stretch>
            <a:fillRect/>
          </a:stretch>
        </p:blipFill>
        <p:spPr>
          <a:xfrm>
            <a:off x="333375" y="1028700"/>
            <a:ext cx="8308975" cy="5095875"/>
          </a:xfrm>
          <a:noFill/>
          <a:ln/>
        </p:spPr>
      </p:pic>
      <p:grpSp>
        <p:nvGrpSpPr>
          <p:cNvPr id="2" name="Group 13"/>
          <p:cNvGrpSpPr>
            <a:grpSpLocks/>
          </p:cNvGrpSpPr>
          <p:nvPr/>
        </p:nvGrpSpPr>
        <p:grpSpPr bwMode="auto">
          <a:xfrm>
            <a:off x="952500" y="2143125"/>
            <a:ext cx="7410450" cy="2449513"/>
            <a:chOff x="600" y="1350"/>
            <a:chExt cx="4668" cy="1543"/>
          </a:xfrm>
        </p:grpSpPr>
        <p:sp>
          <p:nvSpPr>
            <p:cNvPr id="612357" name="Line 5"/>
            <p:cNvSpPr>
              <a:spLocks noChangeShapeType="1"/>
            </p:cNvSpPr>
            <p:nvPr/>
          </p:nvSpPr>
          <p:spPr bwMode="auto">
            <a:xfrm flipV="1">
              <a:off x="600" y="1350"/>
              <a:ext cx="4668" cy="168"/>
            </a:xfrm>
            <a:prstGeom prst="line">
              <a:avLst/>
            </a:prstGeom>
            <a:noFill/>
            <a:ln w="38100">
              <a:solidFill>
                <a:srgbClr val="FF3300"/>
              </a:solidFill>
              <a:round/>
              <a:headEnd/>
              <a:tailEnd/>
            </a:ln>
            <a:effectLst/>
          </p:spPr>
          <p:txBody>
            <a:bodyPr/>
            <a:lstStyle/>
            <a:p>
              <a:endParaRPr lang="en-GB"/>
            </a:p>
          </p:txBody>
        </p:sp>
        <p:sp>
          <p:nvSpPr>
            <p:cNvPr id="612360" name="Text Box 8"/>
            <p:cNvSpPr txBox="1">
              <a:spLocks noChangeArrowheads="1"/>
            </p:cNvSpPr>
            <p:nvPr/>
          </p:nvSpPr>
          <p:spPr bwMode="auto">
            <a:xfrm>
              <a:off x="1194" y="2316"/>
              <a:ext cx="1428" cy="577"/>
            </a:xfrm>
            <a:prstGeom prst="rect">
              <a:avLst/>
            </a:prstGeom>
            <a:solidFill>
              <a:srgbClr val="FFFF00"/>
            </a:solidFill>
            <a:ln w="9525" algn="ctr">
              <a:noFill/>
              <a:miter lim="800000"/>
              <a:headEnd/>
              <a:tailEnd/>
            </a:ln>
            <a:effectLst/>
          </p:spPr>
          <p:txBody>
            <a:bodyPr>
              <a:spAutoFit/>
            </a:bodyPr>
            <a:lstStyle/>
            <a:p>
              <a:pPr algn="ctr"/>
              <a:r>
                <a:rPr lang="en-GB" sz="1800">
                  <a:solidFill>
                    <a:schemeClr val="tx1"/>
                  </a:solidFill>
                </a:rPr>
                <a:t>Electrical &amp; mechanical treat SAS only</a:t>
              </a:r>
            </a:p>
          </p:txBody>
        </p:sp>
        <p:sp>
          <p:nvSpPr>
            <p:cNvPr id="612361" name="Line 9"/>
            <p:cNvSpPr>
              <a:spLocks noChangeShapeType="1"/>
            </p:cNvSpPr>
            <p:nvPr/>
          </p:nvSpPr>
          <p:spPr bwMode="auto">
            <a:xfrm flipV="1">
              <a:off x="600" y="1554"/>
              <a:ext cx="0" cy="714"/>
            </a:xfrm>
            <a:prstGeom prst="line">
              <a:avLst/>
            </a:prstGeom>
            <a:noFill/>
            <a:ln w="76200">
              <a:solidFill>
                <a:schemeClr val="tx1"/>
              </a:solidFill>
              <a:round/>
              <a:headEnd/>
              <a:tailEnd type="triangle" w="med" len="med"/>
            </a:ln>
            <a:effectLst/>
          </p:spPr>
          <p:txBody>
            <a:bodyPr/>
            <a:lstStyle/>
            <a:p>
              <a:endParaRPr lang="en-GB"/>
            </a:p>
          </p:txBody>
        </p:sp>
        <p:sp>
          <p:nvSpPr>
            <p:cNvPr id="612362" name="Line 10"/>
            <p:cNvSpPr>
              <a:spLocks noChangeShapeType="1"/>
            </p:cNvSpPr>
            <p:nvPr/>
          </p:nvSpPr>
          <p:spPr bwMode="auto">
            <a:xfrm flipV="1">
              <a:off x="2928" y="1458"/>
              <a:ext cx="6" cy="336"/>
            </a:xfrm>
            <a:prstGeom prst="line">
              <a:avLst/>
            </a:prstGeom>
            <a:noFill/>
            <a:ln w="76200">
              <a:solidFill>
                <a:schemeClr val="tx1"/>
              </a:solidFill>
              <a:round/>
              <a:headEnd/>
              <a:tailEnd type="triangle" w="med" len="med"/>
            </a:ln>
            <a:effectLst/>
          </p:spPr>
          <p:txBody>
            <a:bodyPr/>
            <a:lstStyle/>
            <a:p>
              <a:endParaRPr lang="en-GB"/>
            </a:p>
          </p:txBody>
        </p:sp>
      </p:grpSp>
      <p:grpSp>
        <p:nvGrpSpPr>
          <p:cNvPr id="3" name="Group 15"/>
          <p:cNvGrpSpPr>
            <a:grpSpLocks/>
          </p:cNvGrpSpPr>
          <p:nvPr/>
        </p:nvGrpSpPr>
        <p:grpSpPr bwMode="auto">
          <a:xfrm>
            <a:off x="1009650" y="1724025"/>
            <a:ext cx="7381875" cy="2098675"/>
            <a:chOff x="636" y="1086"/>
            <a:chExt cx="4650" cy="1322"/>
          </a:xfrm>
        </p:grpSpPr>
        <p:sp>
          <p:nvSpPr>
            <p:cNvPr id="612358" name="Line 6"/>
            <p:cNvSpPr>
              <a:spLocks noChangeShapeType="1"/>
            </p:cNvSpPr>
            <p:nvPr/>
          </p:nvSpPr>
          <p:spPr bwMode="auto">
            <a:xfrm flipV="1">
              <a:off x="636" y="1086"/>
              <a:ext cx="4650" cy="528"/>
            </a:xfrm>
            <a:prstGeom prst="line">
              <a:avLst/>
            </a:prstGeom>
            <a:noFill/>
            <a:ln w="38100">
              <a:solidFill>
                <a:srgbClr val="00FF00"/>
              </a:solidFill>
              <a:round/>
              <a:headEnd/>
              <a:tailEnd/>
            </a:ln>
            <a:effectLst/>
          </p:spPr>
          <p:txBody>
            <a:bodyPr/>
            <a:lstStyle/>
            <a:p>
              <a:endParaRPr lang="en-GB"/>
            </a:p>
          </p:txBody>
        </p:sp>
        <p:sp>
          <p:nvSpPr>
            <p:cNvPr id="612359" name="Text Box 7"/>
            <p:cNvSpPr txBox="1">
              <a:spLocks noChangeArrowheads="1"/>
            </p:cNvSpPr>
            <p:nvPr/>
          </p:nvSpPr>
          <p:spPr bwMode="auto">
            <a:xfrm>
              <a:off x="3762" y="2004"/>
              <a:ext cx="1176" cy="404"/>
            </a:xfrm>
            <a:prstGeom prst="rect">
              <a:avLst/>
            </a:prstGeom>
            <a:solidFill>
              <a:srgbClr val="FFFF00"/>
            </a:solidFill>
            <a:ln w="9525" algn="ctr">
              <a:noFill/>
              <a:miter lim="800000"/>
              <a:headEnd/>
              <a:tailEnd/>
            </a:ln>
            <a:effectLst/>
          </p:spPr>
          <p:txBody>
            <a:bodyPr>
              <a:spAutoFit/>
            </a:bodyPr>
            <a:lstStyle/>
            <a:p>
              <a:pPr algn="ctr"/>
              <a:r>
                <a:rPr lang="en-GB" sz="1800">
                  <a:solidFill>
                    <a:schemeClr val="tx1"/>
                  </a:solidFill>
                </a:rPr>
                <a:t>Heat treatment blended sludge</a:t>
              </a:r>
            </a:p>
          </p:txBody>
        </p:sp>
        <p:sp>
          <p:nvSpPr>
            <p:cNvPr id="612363" name="Line 11"/>
            <p:cNvSpPr>
              <a:spLocks noChangeShapeType="1"/>
            </p:cNvSpPr>
            <p:nvPr/>
          </p:nvSpPr>
          <p:spPr bwMode="auto">
            <a:xfrm flipH="1" flipV="1">
              <a:off x="4044" y="1218"/>
              <a:ext cx="6" cy="372"/>
            </a:xfrm>
            <a:prstGeom prst="line">
              <a:avLst/>
            </a:prstGeom>
            <a:noFill/>
            <a:ln w="76200">
              <a:solidFill>
                <a:schemeClr val="tx1"/>
              </a:solidFill>
              <a:round/>
              <a:headEnd/>
              <a:tailEnd type="triangle" w="med" len="med"/>
            </a:ln>
            <a:effectLst/>
          </p:spPr>
          <p:txBody>
            <a:bodyPr/>
            <a:lstStyle/>
            <a:p>
              <a:endParaRPr lang="en-GB"/>
            </a:p>
          </p:txBody>
        </p:sp>
        <p:sp>
          <p:nvSpPr>
            <p:cNvPr id="612364" name="Line 12"/>
            <p:cNvSpPr>
              <a:spLocks noChangeShapeType="1"/>
            </p:cNvSpPr>
            <p:nvPr/>
          </p:nvSpPr>
          <p:spPr bwMode="auto">
            <a:xfrm flipV="1">
              <a:off x="1710" y="1494"/>
              <a:ext cx="6" cy="552"/>
            </a:xfrm>
            <a:prstGeom prst="line">
              <a:avLst/>
            </a:prstGeom>
            <a:noFill/>
            <a:ln w="76200">
              <a:solidFill>
                <a:schemeClr val="tx1"/>
              </a:solidFill>
              <a:round/>
              <a:headEnd/>
              <a:tailEnd type="triangle" w="med" len="med"/>
            </a:ln>
            <a:effectLst/>
          </p:spPr>
          <p:txBody>
            <a:bodyPr/>
            <a:lstStyle/>
            <a:p>
              <a:endParaRPr lang="en-GB"/>
            </a:p>
          </p:txBody>
        </p:sp>
      </p:grpSp>
      <p:grpSp>
        <p:nvGrpSpPr>
          <p:cNvPr id="4" name="Group 29"/>
          <p:cNvGrpSpPr>
            <a:grpSpLocks/>
          </p:cNvGrpSpPr>
          <p:nvPr/>
        </p:nvGrpSpPr>
        <p:grpSpPr bwMode="auto">
          <a:xfrm>
            <a:off x="392113" y="2306638"/>
            <a:ext cx="8751887" cy="2857500"/>
            <a:chOff x="247" y="1453"/>
            <a:chExt cx="5513" cy="1800"/>
          </a:xfrm>
        </p:grpSpPr>
        <p:grpSp>
          <p:nvGrpSpPr>
            <p:cNvPr id="5" name="Group 25"/>
            <p:cNvGrpSpPr>
              <a:grpSpLocks/>
            </p:cNvGrpSpPr>
            <p:nvPr/>
          </p:nvGrpSpPr>
          <p:grpSpPr bwMode="auto">
            <a:xfrm>
              <a:off x="430" y="1453"/>
              <a:ext cx="5065" cy="1326"/>
              <a:chOff x="430" y="1453"/>
              <a:chExt cx="5065" cy="1326"/>
            </a:xfrm>
          </p:grpSpPr>
          <p:grpSp>
            <p:nvGrpSpPr>
              <p:cNvPr id="6" name="Group 18"/>
              <p:cNvGrpSpPr>
                <a:grpSpLocks/>
              </p:cNvGrpSpPr>
              <p:nvPr/>
            </p:nvGrpSpPr>
            <p:grpSpPr bwMode="auto">
              <a:xfrm>
                <a:off x="430" y="2395"/>
                <a:ext cx="393" cy="384"/>
                <a:chOff x="5047" y="3803"/>
                <a:chExt cx="393" cy="384"/>
              </a:xfrm>
            </p:grpSpPr>
            <p:sp>
              <p:nvSpPr>
                <p:cNvPr id="612368" name="Oval 16"/>
                <p:cNvSpPr>
                  <a:spLocks noChangeArrowheads="1"/>
                </p:cNvSpPr>
                <p:nvPr/>
              </p:nvSpPr>
              <p:spPr bwMode="auto">
                <a:xfrm>
                  <a:off x="5047" y="3803"/>
                  <a:ext cx="393" cy="384"/>
                </a:xfrm>
                <a:prstGeom prst="ellipse">
                  <a:avLst/>
                </a:prstGeom>
                <a:solidFill>
                  <a:srgbClr val="FF3300"/>
                </a:solidFill>
                <a:ln w="9525" algn="ctr">
                  <a:solidFill>
                    <a:schemeClr val="tx1"/>
                  </a:solidFill>
                  <a:round/>
                  <a:headEnd/>
                  <a:tailEnd/>
                </a:ln>
                <a:effectLst/>
              </p:spPr>
              <p:txBody>
                <a:bodyPr wrap="none" anchor="ctr"/>
                <a:lstStyle/>
                <a:p>
                  <a:endParaRPr lang="en-GB"/>
                </a:p>
              </p:txBody>
            </p:sp>
            <p:sp>
              <p:nvSpPr>
                <p:cNvPr id="612369" name="Text Box 17"/>
                <p:cNvSpPr txBox="1">
                  <a:spLocks noChangeArrowheads="1"/>
                </p:cNvSpPr>
                <p:nvPr/>
              </p:nvSpPr>
              <p:spPr bwMode="auto">
                <a:xfrm>
                  <a:off x="5065" y="3858"/>
                  <a:ext cx="338" cy="250"/>
                </a:xfrm>
                <a:prstGeom prst="rect">
                  <a:avLst/>
                </a:prstGeom>
                <a:noFill/>
                <a:ln w="9525" algn="ctr">
                  <a:noFill/>
                  <a:miter lim="800000"/>
                  <a:headEnd/>
                  <a:tailEnd/>
                </a:ln>
                <a:effectLst/>
              </p:spPr>
              <p:txBody>
                <a:bodyPr>
                  <a:spAutoFit/>
                </a:bodyPr>
                <a:lstStyle/>
                <a:p>
                  <a:pPr algn="ctr"/>
                  <a:r>
                    <a:rPr lang="en-GB" sz="2000">
                      <a:solidFill>
                        <a:schemeClr val="tx1"/>
                      </a:solidFill>
                    </a:rPr>
                    <a:t>32</a:t>
                  </a:r>
                </a:p>
              </p:txBody>
            </p:sp>
          </p:grpSp>
          <p:grpSp>
            <p:nvGrpSpPr>
              <p:cNvPr id="7" name="Group 19"/>
              <p:cNvGrpSpPr>
                <a:grpSpLocks/>
              </p:cNvGrpSpPr>
              <p:nvPr/>
            </p:nvGrpSpPr>
            <p:grpSpPr bwMode="auto">
              <a:xfrm>
                <a:off x="2765" y="1897"/>
                <a:ext cx="393" cy="384"/>
                <a:chOff x="5047" y="3803"/>
                <a:chExt cx="393" cy="384"/>
              </a:xfrm>
            </p:grpSpPr>
            <p:sp>
              <p:nvSpPr>
                <p:cNvPr id="612372" name="Oval 20"/>
                <p:cNvSpPr>
                  <a:spLocks noChangeArrowheads="1"/>
                </p:cNvSpPr>
                <p:nvPr/>
              </p:nvSpPr>
              <p:spPr bwMode="auto">
                <a:xfrm>
                  <a:off x="5047" y="3803"/>
                  <a:ext cx="393" cy="384"/>
                </a:xfrm>
                <a:prstGeom prst="ellipse">
                  <a:avLst/>
                </a:prstGeom>
                <a:solidFill>
                  <a:srgbClr val="FF3300"/>
                </a:solidFill>
                <a:ln w="9525" algn="ctr">
                  <a:solidFill>
                    <a:schemeClr val="tx1"/>
                  </a:solidFill>
                  <a:round/>
                  <a:headEnd/>
                  <a:tailEnd/>
                </a:ln>
                <a:effectLst/>
              </p:spPr>
              <p:txBody>
                <a:bodyPr wrap="none" anchor="ctr"/>
                <a:lstStyle/>
                <a:p>
                  <a:endParaRPr lang="en-GB"/>
                </a:p>
              </p:txBody>
            </p:sp>
            <p:sp>
              <p:nvSpPr>
                <p:cNvPr id="612373" name="Text Box 21"/>
                <p:cNvSpPr txBox="1">
                  <a:spLocks noChangeArrowheads="1"/>
                </p:cNvSpPr>
                <p:nvPr/>
              </p:nvSpPr>
              <p:spPr bwMode="auto">
                <a:xfrm>
                  <a:off x="5065" y="3858"/>
                  <a:ext cx="338" cy="250"/>
                </a:xfrm>
                <a:prstGeom prst="rect">
                  <a:avLst/>
                </a:prstGeom>
                <a:noFill/>
                <a:ln w="9525" algn="ctr">
                  <a:noFill/>
                  <a:miter lim="800000"/>
                  <a:headEnd/>
                  <a:tailEnd/>
                </a:ln>
                <a:effectLst/>
              </p:spPr>
              <p:txBody>
                <a:bodyPr>
                  <a:spAutoFit/>
                </a:bodyPr>
                <a:lstStyle/>
                <a:p>
                  <a:pPr algn="ctr"/>
                  <a:r>
                    <a:rPr lang="en-GB" sz="2000">
                      <a:solidFill>
                        <a:schemeClr val="tx1"/>
                      </a:solidFill>
                    </a:rPr>
                    <a:t>45</a:t>
                  </a:r>
                </a:p>
              </p:txBody>
            </p:sp>
          </p:grpSp>
          <p:grpSp>
            <p:nvGrpSpPr>
              <p:cNvPr id="8" name="Group 22"/>
              <p:cNvGrpSpPr>
                <a:grpSpLocks/>
              </p:cNvGrpSpPr>
              <p:nvPr/>
            </p:nvGrpSpPr>
            <p:grpSpPr bwMode="auto">
              <a:xfrm>
                <a:off x="5102" y="1453"/>
                <a:ext cx="393" cy="384"/>
                <a:chOff x="5047" y="3803"/>
                <a:chExt cx="393" cy="384"/>
              </a:xfrm>
            </p:grpSpPr>
            <p:sp>
              <p:nvSpPr>
                <p:cNvPr id="612375" name="Oval 23"/>
                <p:cNvSpPr>
                  <a:spLocks noChangeArrowheads="1"/>
                </p:cNvSpPr>
                <p:nvPr/>
              </p:nvSpPr>
              <p:spPr bwMode="auto">
                <a:xfrm>
                  <a:off x="5047" y="3803"/>
                  <a:ext cx="393" cy="384"/>
                </a:xfrm>
                <a:prstGeom prst="ellipse">
                  <a:avLst/>
                </a:prstGeom>
                <a:solidFill>
                  <a:srgbClr val="FF3300"/>
                </a:solidFill>
                <a:ln w="9525" algn="ctr">
                  <a:solidFill>
                    <a:schemeClr val="tx1"/>
                  </a:solidFill>
                  <a:round/>
                  <a:headEnd/>
                  <a:tailEnd/>
                </a:ln>
                <a:effectLst/>
              </p:spPr>
              <p:txBody>
                <a:bodyPr wrap="none" anchor="ctr"/>
                <a:lstStyle/>
                <a:p>
                  <a:endParaRPr lang="en-GB"/>
                </a:p>
              </p:txBody>
            </p:sp>
            <p:sp>
              <p:nvSpPr>
                <p:cNvPr id="612376" name="Text Box 24"/>
                <p:cNvSpPr txBox="1">
                  <a:spLocks noChangeArrowheads="1"/>
                </p:cNvSpPr>
                <p:nvPr/>
              </p:nvSpPr>
              <p:spPr bwMode="auto">
                <a:xfrm>
                  <a:off x="5065" y="3858"/>
                  <a:ext cx="338" cy="250"/>
                </a:xfrm>
                <a:prstGeom prst="rect">
                  <a:avLst/>
                </a:prstGeom>
                <a:noFill/>
                <a:ln w="9525" algn="ctr">
                  <a:noFill/>
                  <a:miter lim="800000"/>
                  <a:headEnd/>
                  <a:tailEnd/>
                </a:ln>
                <a:effectLst/>
              </p:spPr>
              <p:txBody>
                <a:bodyPr>
                  <a:spAutoFit/>
                </a:bodyPr>
                <a:lstStyle/>
                <a:p>
                  <a:pPr algn="ctr"/>
                  <a:r>
                    <a:rPr lang="en-GB" sz="2000">
                      <a:solidFill>
                        <a:schemeClr val="tx1"/>
                      </a:solidFill>
                    </a:rPr>
                    <a:t>58</a:t>
                  </a:r>
                </a:p>
              </p:txBody>
            </p:sp>
          </p:grpSp>
        </p:grpSp>
        <p:sp>
          <p:nvSpPr>
            <p:cNvPr id="612379" name="Text Box 27"/>
            <p:cNvSpPr txBox="1">
              <a:spLocks noChangeArrowheads="1"/>
            </p:cNvSpPr>
            <p:nvPr/>
          </p:nvSpPr>
          <p:spPr bwMode="auto">
            <a:xfrm>
              <a:off x="247" y="2962"/>
              <a:ext cx="878" cy="231"/>
            </a:xfrm>
            <a:prstGeom prst="rect">
              <a:avLst/>
            </a:prstGeom>
            <a:solidFill>
              <a:srgbClr val="FF3300"/>
            </a:solidFill>
            <a:ln w="9525" algn="ctr">
              <a:noFill/>
              <a:miter lim="800000"/>
              <a:headEnd/>
              <a:tailEnd/>
            </a:ln>
            <a:effectLst/>
          </p:spPr>
          <p:txBody>
            <a:bodyPr>
              <a:spAutoFit/>
            </a:bodyPr>
            <a:lstStyle/>
            <a:p>
              <a:r>
                <a:rPr lang="en-GB" sz="1800">
                  <a:solidFill>
                    <a:schemeClr val="tx1"/>
                  </a:solidFill>
                </a:rPr>
                <a:t>100% SAS</a:t>
              </a:r>
            </a:p>
          </p:txBody>
        </p:sp>
        <p:sp>
          <p:nvSpPr>
            <p:cNvPr id="612380" name="Text Box 28"/>
            <p:cNvSpPr txBox="1">
              <a:spLocks noChangeArrowheads="1"/>
            </p:cNvSpPr>
            <p:nvPr/>
          </p:nvSpPr>
          <p:spPr bwMode="auto">
            <a:xfrm>
              <a:off x="4672" y="3022"/>
              <a:ext cx="1088" cy="231"/>
            </a:xfrm>
            <a:prstGeom prst="rect">
              <a:avLst/>
            </a:prstGeom>
            <a:solidFill>
              <a:srgbClr val="FF3300"/>
            </a:solidFill>
            <a:ln w="9525" algn="ctr">
              <a:noFill/>
              <a:miter lim="800000"/>
              <a:headEnd/>
              <a:tailEnd/>
            </a:ln>
            <a:effectLst/>
          </p:spPr>
          <p:txBody>
            <a:bodyPr>
              <a:spAutoFit/>
            </a:bodyPr>
            <a:lstStyle/>
            <a:p>
              <a:r>
                <a:rPr lang="en-GB" sz="1800">
                  <a:solidFill>
                    <a:schemeClr val="tx1"/>
                  </a:solidFill>
                </a:rPr>
                <a:t>100% Primary</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12356"/>
                                        </p:tgtEl>
                                        <p:attrNameLst>
                                          <p:attrName>style.visibility</p:attrName>
                                        </p:attrNameLst>
                                      </p:cBhvr>
                                      <p:to>
                                        <p:strVal val="visible"/>
                                      </p:to>
                                    </p:set>
                                    <p:animEffect transition="in" filter="diamond(in)">
                                      <p:cBhvr>
                                        <p:cTn id="7" dur="2000"/>
                                        <p:tgtEl>
                                          <p:spTgt spid="61235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strVal val="#ppt_w*0.70"/>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Effect transition="in" filter="fade">
                                      <p:cBhvr>
                                        <p:cTn id="21" dur="10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1000" fill="hold"/>
                                        <p:tgtEl>
                                          <p:spTgt spid="3"/>
                                        </p:tgtEl>
                                        <p:attrNameLst>
                                          <p:attrName>ppt_w</p:attrName>
                                        </p:attrNameLst>
                                      </p:cBhvr>
                                      <p:tavLst>
                                        <p:tav tm="0">
                                          <p:val>
                                            <p:strVal val="#ppt_w*0.70"/>
                                          </p:val>
                                        </p:tav>
                                        <p:tav tm="100000">
                                          <p:val>
                                            <p:strVal val="#ppt_w"/>
                                          </p:val>
                                        </p:tav>
                                      </p:tavLst>
                                    </p:anim>
                                    <p:anim calcmode="lin" valueType="num">
                                      <p:cBhvr>
                                        <p:cTn id="27" dur="1000" fill="hold"/>
                                        <p:tgtEl>
                                          <p:spTgt spid="3"/>
                                        </p:tgtEl>
                                        <p:attrNameLst>
                                          <p:attrName>ppt_h</p:attrName>
                                        </p:attrNameLst>
                                      </p:cBhvr>
                                      <p:tavLst>
                                        <p:tav tm="0">
                                          <p:val>
                                            <p:strVal val="#ppt_h"/>
                                          </p:val>
                                        </p:tav>
                                        <p:tav tm="100000">
                                          <p:val>
                                            <p:strVal val="#ppt_h"/>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2" name="Picture 17" descr="Annacis Island sludge cake1 "/>
          <p:cNvPicPr>
            <a:picLocks noChangeAspect="1" noChangeArrowheads="1"/>
          </p:cNvPicPr>
          <p:nvPr/>
        </p:nvPicPr>
        <p:blipFill>
          <a:blip r:embed="rId2" cstate="print"/>
          <a:srcRect l="391" r="24658"/>
          <a:stretch>
            <a:fillRect/>
          </a:stretch>
        </p:blipFill>
        <p:spPr bwMode="auto">
          <a:xfrm>
            <a:off x="1466623" y="981072"/>
            <a:ext cx="5987143" cy="5876927"/>
          </a:xfrm>
          <a:prstGeom prst="rect">
            <a:avLst/>
          </a:prstGeom>
          <a:noFill/>
        </p:spPr>
      </p:pic>
      <p:sp>
        <p:nvSpPr>
          <p:cNvPr id="13" name="Rectangle 12"/>
          <p:cNvSpPr/>
          <p:nvPr/>
        </p:nvSpPr>
        <p:spPr bwMode="auto">
          <a:xfrm>
            <a:off x="815974" y="4956048"/>
            <a:ext cx="8218297" cy="59436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noAutofit/>
          </a:bodyPr>
          <a:lstStyle/>
          <a:p>
            <a:pPr marL="342900" marR="0" indent="-342900" algn="l" defTabSz="457200" rtl="0" eaLnBrk="1" fontAlgn="base" latinLnBrk="0" hangingPunct="1">
              <a:lnSpc>
                <a:spcPct val="100000"/>
              </a:lnSpc>
              <a:spcBef>
                <a:spcPct val="0"/>
              </a:spcBef>
              <a:spcAft>
                <a:spcPct val="0"/>
              </a:spcAft>
              <a:buClrTx/>
              <a:buSzTx/>
              <a:buFont typeface="Arial" charset="0"/>
              <a:buNone/>
              <a:tabLst/>
            </a:pPr>
            <a:endParaRPr kumimoji="0" lang="en-GB" sz="2400" b="1" i="0" u="none" strike="noStrike" cap="none" normalizeH="0" baseline="0" smtClean="0">
              <a:ln>
                <a:noFill/>
              </a:ln>
              <a:solidFill>
                <a:srgbClr val="005596"/>
              </a:solidFill>
              <a:effectLst/>
              <a:latin typeface="Calibri" pitchFamily="34" charset="0"/>
            </a:endParaRPr>
          </a:p>
        </p:txBody>
      </p:sp>
      <p:pic>
        <p:nvPicPr>
          <p:cNvPr id="620549" name="Picture 5"/>
          <p:cNvPicPr>
            <a:picLocks noChangeAspect="1" noChangeArrowheads="1"/>
          </p:cNvPicPr>
          <p:nvPr/>
        </p:nvPicPr>
        <p:blipFill>
          <a:blip r:embed="rId3" cstate="print"/>
          <a:srcRect/>
          <a:stretch>
            <a:fillRect/>
          </a:stretch>
        </p:blipFill>
        <p:spPr bwMode="auto">
          <a:xfrm>
            <a:off x="367392" y="767446"/>
            <a:ext cx="8831036" cy="5415868"/>
          </a:xfrm>
          <a:prstGeom prst="rect">
            <a:avLst/>
          </a:prstGeom>
          <a:noFill/>
          <a:ln w="9525" algn="ctr">
            <a:noFill/>
            <a:miter lim="800000"/>
            <a:headEnd/>
            <a:tailEnd/>
          </a:ln>
          <a:effectLst/>
        </p:spPr>
      </p:pic>
      <p:sp>
        <p:nvSpPr>
          <p:cNvPr id="11" name="Text Placeholder 10"/>
          <p:cNvSpPr>
            <a:spLocks noGrp="1"/>
          </p:cNvSpPr>
          <p:nvPr>
            <p:ph type="body" sz="quarter" idx="22"/>
          </p:nvPr>
        </p:nvSpPr>
        <p:spPr/>
        <p:txBody>
          <a:bodyPr/>
          <a:lstStyle/>
          <a:p>
            <a:endParaRPr lang="en-GB"/>
          </a:p>
        </p:txBody>
      </p:sp>
      <p:sp>
        <p:nvSpPr>
          <p:cNvPr id="10" name="Footer Placeholder 2"/>
          <p:cNvSpPr>
            <a:spLocks noGrp="1"/>
          </p:cNvSpPr>
          <p:nvPr>
            <p:ph type="ftr" sz="quarter" idx="25"/>
          </p:nvPr>
        </p:nvSpPr>
        <p:spPr/>
        <p:txBody>
          <a:bodyPr/>
          <a:lstStyle/>
          <a:p>
            <a:r>
              <a:rPr lang="en-US"/>
              <a:t>Page - </a:t>
            </a:r>
            <a:fld id="{6FE082D4-C2F7-4084-9998-904E71AE8DB8}" type="slidenum">
              <a:rPr lang="en-US"/>
              <a:pPr/>
              <a:t>14</a:t>
            </a:fld>
            <a:endParaRPr lang="en-US"/>
          </a:p>
        </p:txBody>
      </p:sp>
      <p:sp>
        <p:nvSpPr>
          <p:cNvPr id="620546" name="Rectangle 2"/>
          <p:cNvSpPr>
            <a:spLocks noGrp="1" noChangeArrowheads="1"/>
          </p:cNvSpPr>
          <p:nvPr>
            <p:ph type="title" idx="4294967295"/>
          </p:nvPr>
        </p:nvSpPr>
        <p:spPr>
          <a:xfrm>
            <a:off x="815975" y="161925"/>
            <a:ext cx="7454900" cy="1190625"/>
          </a:xfrm>
        </p:spPr>
        <p:txBody>
          <a:bodyPr/>
          <a:lstStyle/>
          <a:p>
            <a:r>
              <a:rPr lang="en-GB"/>
              <a:t>Empirical cake dry solids vs Volatile solids</a:t>
            </a:r>
          </a:p>
        </p:txBody>
      </p:sp>
      <p:grpSp>
        <p:nvGrpSpPr>
          <p:cNvPr id="2" name="Group 11"/>
          <p:cNvGrpSpPr>
            <a:grpSpLocks/>
          </p:cNvGrpSpPr>
          <p:nvPr/>
        </p:nvGrpSpPr>
        <p:grpSpPr bwMode="auto">
          <a:xfrm>
            <a:off x="1466623" y="3019425"/>
            <a:ext cx="3687762" cy="1431925"/>
            <a:chOff x="581" y="1902"/>
            <a:chExt cx="2323" cy="902"/>
          </a:xfrm>
        </p:grpSpPr>
        <p:sp>
          <p:nvSpPr>
            <p:cNvPr id="620551" name="Text Box 7"/>
            <p:cNvSpPr txBox="1">
              <a:spLocks noChangeArrowheads="1"/>
            </p:cNvSpPr>
            <p:nvPr/>
          </p:nvSpPr>
          <p:spPr bwMode="auto">
            <a:xfrm>
              <a:off x="581" y="2592"/>
              <a:ext cx="2323" cy="212"/>
            </a:xfrm>
            <a:prstGeom prst="rect">
              <a:avLst/>
            </a:prstGeom>
            <a:solidFill>
              <a:srgbClr val="FFFF00"/>
            </a:solidFill>
            <a:ln w="9525" algn="ctr">
              <a:noFill/>
              <a:miter lim="800000"/>
              <a:headEnd/>
              <a:tailEnd/>
            </a:ln>
            <a:effectLst/>
          </p:spPr>
          <p:txBody>
            <a:bodyPr>
              <a:spAutoFit/>
            </a:bodyPr>
            <a:lstStyle/>
            <a:p>
              <a:r>
                <a:rPr lang="en-GB" sz="1600">
                  <a:solidFill>
                    <a:schemeClr val="tx1"/>
                  </a:solidFill>
                </a:rPr>
                <a:t>Conventional treatment – 45 sites</a:t>
              </a:r>
            </a:p>
          </p:txBody>
        </p:sp>
        <p:sp>
          <p:nvSpPr>
            <p:cNvPr id="620552" name="Line 8"/>
            <p:cNvSpPr>
              <a:spLocks noChangeShapeType="1"/>
            </p:cNvSpPr>
            <p:nvPr/>
          </p:nvSpPr>
          <p:spPr bwMode="auto">
            <a:xfrm flipV="1">
              <a:off x="1701" y="1902"/>
              <a:ext cx="576" cy="649"/>
            </a:xfrm>
            <a:prstGeom prst="line">
              <a:avLst/>
            </a:prstGeom>
            <a:noFill/>
            <a:ln w="76200">
              <a:solidFill>
                <a:srgbClr val="03C1DB"/>
              </a:solidFill>
              <a:round/>
              <a:headEnd/>
              <a:tailEnd type="triangle" w="med" len="med"/>
            </a:ln>
            <a:effectLst/>
          </p:spPr>
          <p:txBody>
            <a:bodyPr/>
            <a:lstStyle/>
            <a:p>
              <a:endParaRPr lang="en-GB"/>
            </a:p>
          </p:txBody>
        </p:sp>
      </p:grpSp>
      <p:grpSp>
        <p:nvGrpSpPr>
          <p:cNvPr id="3" name="Group 12"/>
          <p:cNvGrpSpPr>
            <a:grpSpLocks/>
          </p:cNvGrpSpPr>
          <p:nvPr/>
        </p:nvGrpSpPr>
        <p:grpSpPr bwMode="auto">
          <a:xfrm>
            <a:off x="4782910" y="1483519"/>
            <a:ext cx="2932113" cy="1023937"/>
            <a:chOff x="2862" y="1033"/>
            <a:chExt cx="1847" cy="645"/>
          </a:xfrm>
        </p:grpSpPr>
        <p:sp>
          <p:nvSpPr>
            <p:cNvPr id="620550" name="Text Box 6"/>
            <p:cNvSpPr txBox="1">
              <a:spLocks noChangeArrowheads="1"/>
            </p:cNvSpPr>
            <p:nvPr/>
          </p:nvSpPr>
          <p:spPr bwMode="auto">
            <a:xfrm>
              <a:off x="2862" y="1033"/>
              <a:ext cx="1847" cy="212"/>
            </a:xfrm>
            <a:prstGeom prst="rect">
              <a:avLst/>
            </a:prstGeom>
            <a:solidFill>
              <a:srgbClr val="FFFF00"/>
            </a:solidFill>
            <a:ln w="9525" algn="ctr">
              <a:noFill/>
              <a:miter lim="800000"/>
              <a:headEnd/>
              <a:tailEnd/>
            </a:ln>
            <a:effectLst/>
          </p:spPr>
          <p:txBody>
            <a:bodyPr>
              <a:spAutoFit/>
            </a:bodyPr>
            <a:lstStyle/>
            <a:p>
              <a:r>
                <a:rPr lang="en-GB" sz="1600">
                  <a:solidFill>
                    <a:schemeClr val="tx1"/>
                  </a:solidFill>
                </a:rPr>
                <a:t>Thermal treatment – 5 sites</a:t>
              </a:r>
            </a:p>
          </p:txBody>
        </p:sp>
        <p:sp>
          <p:nvSpPr>
            <p:cNvPr id="620554" name="Line 10"/>
            <p:cNvSpPr>
              <a:spLocks noChangeShapeType="1"/>
            </p:cNvSpPr>
            <p:nvPr/>
          </p:nvSpPr>
          <p:spPr bwMode="auto">
            <a:xfrm flipH="1">
              <a:off x="3250" y="1257"/>
              <a:ext cx="256" cy="421"/>
            </a:xfrm>
            <a:prstGeom prst="line">
              <a:avLst/>
            </a:prstGeom>
            <a:noFill/>
            <a:ln w="76200">
              <a:solidFill>
                <a:srgbClr val="EE8AE7"/>
              </a:solidFill>
              <a:round/>
              <a:headEnd/>
              <a:tailEnd type="triangle" w="med" len="med"/>
            </a:ln>
            <a:effec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20549"/>
                                        </p:tgtEl>
                                        <p:attrNameLst>
                                          <p:attrName>style.visibility</p:attrName>
                                        </p:attrNameLst>
                                      </p:cBhvr>
                                      <p:to>
                                        <p:strVal val="visible"/>
                                      </p:to>
                                    </p:set>
                                    <p:animEffect transition="in" filter="diamond(in)">
                                      <p:cBhvr>
                                        <p:cTn id="7" dur="2000"/>
                                        <p:tgtEl>
                                          <p:spTgt spid="62054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0-#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8" name="Text Placeholder 17"/>
          <p:cNvSpPr>
            <a:spLocks noGrp="1"/>
          </p:cNvSpPr>
          <p:nvPr>
            <p:ph type="body" sz="quarter" idx="22"/>
          </p:nvPr>
        </p:nvSpPr>
        <p:spPr/>
        <p:txBody>
          <a:bodyPr/>
          <a:lstStyle/>
          <a:p>
            <a:endParaRPr lang="en-GB"/>
          </a:p>
        </p:txBody>
      </p:sp>
      <p:sp>
        <p:nvSpPr>
          <p:cNvPr id="17" name="Footer Placeholder 2"/>
          <p:cNvSpPr>
            <a:spLocks noGrp="1"/>
          </p:cNvSpPr>
          <p:nvPr>
            <p:ph type="ftr" sz="quarter" idx="25"/>
          </p:nvPr>
        </p:nvSpPr>
        <p:spPr/>
        <p:txBody>
          <a:bodyPr/>
          <a:lstStyle/>
          <a:p>
            <a:r>
              <a:rPr lang="en-US"/>
              <a:t>Page - </a:t>
            </a:r>
            <a:fld id="{EF19F207-7646-4681-9974-77ABD8BA8A68}" type="slidenum">
              <a:rPr lang="en-US"/>
              <a:pPr/>
              <a:t>15</a:t>
            </a:fld>
            <a:endParaRPr lang="en-US"/>
          </a:p>
        </p:txBody>
      </p:sp>
      <p:sp>
        <p:nvSpPr>
          <p:cNvPr id="623623" name="Rectangle 7"/>
          <p:cNvSpPr>
            <a:spLocks noGrp="1" noChangeArrowheads="1"/>
          </p:cNvSpPr>
          <p:nvPr>
            <p:ph type="title" idx="4294967295"/>
          </p:nvPr>
        </p:nvSpPr>
        <p:spPr>
          <a:xfrm>
            <a:off x="731520" y="365125"/>
            <a:ext cx="6011862" cy="567418"/>
          </a:xfrm>
        </p:spPr>
        <p:txBody>
          <a:bodyPr/>
          <a:lstStyle/>
          <a:p>
            <a:r>
              <a:rPr lang="en-GB" dirty="0" smtClean="0"/>
              <a:t>Feed &amp; Cake </a:t>
            </a:r>
            <a:r>
              <a:rPr lang="en-GB" dirty="0"/>
              <a:t>dry solids</a:t>
            </a:r>
          </a:p>
        </p:txBody>
      </p:sp>
      <p:pic>
        <p:nvPicPr>
          <p:cNvPr id="623622" name="Picture 6"/>
          <p:cNvPicPr>
            <a:picLocks noChangeAspect="1" noChangeArrowheads="1"/>
          </p:cNvPicPr>
          <p:nvPr/>
        </p:nvPicPr>
        <p:blipFill>
          <a:blip r:embed="rId2" cstate="print"/>
          <a:srcRect/>
          <a:stretch>
            <a:fillRect/>
          </a:stretch>
        </p:blipFill>
        <p:spPr bwMode="auto">
          <a:xfrm>
            <a:off x="1600200" y="796926"/>
            <a:ext cx="7543799" cy="5386388"/>
          </a:xfrm>
          <a:prstGeom prst="rect">
            <a:avLst/>
          </a:prstGeom>
          <a:noFill/>
          <a:ln w="9525" algn="ctr">
            <a:noFill/>
            <a:miter lim="800000"/>
            <a:headEnd/>
            <a:tailEnd/>
          </a:ln>
          <a:effectLst/>
        </p:spPr>
      </p:pic>
      <p:sp>
        <p:nvSpPr>
          <p:cNvPr id="623624" name="Line 8"/>
          <p:cNvSpPr>
            <a:spLocks noChangeShapeType="1"/>
          </p:cNvSpPr>
          <p:nvPr/>
        </p:nvSpPr>
        <p:spPr bwMode="auto">
          <a:xfrm flipH="1">
            <a:off x="4407408" y="967581"/>
            <a:ext cx="0" cy="4687888"/>
          </a:xfrm>
          <a:prstGeom prst="line">
            <a:avLst/>
          </a:prstGeom>
          <a:noFill/>
          <a:ln w="57150">
            <a:solidFill>
              <a:srgbClr val="FF3300"/>
            </a:solidFill>
            <a:round/>
            <a:headEnd/>
            <a:tailEnd/>
          </a:ln>
          <a:effectLst/>
        </p:spPr>
        <p:txBody>
          <a:bodyPr/>
          <a:lstStyle/>
          <a:p>
            <a:endParaRPr lang="en-GB"/>
          </a:p>
        </p:txBody>
      </p:sp>
      <p:sp>
        <p:nvSpPr>
          <p:cNvPr id="623625" name="Line 9"/>
          <p:cNvSpPr>
            <a:spLocks noChangeShapeType="1"/>
          </p:cNvSpPr>
          <p:nvPr/>
        </p:nvSpPr>
        <p:spPr bwMode="auto">
          <a:xfrm flipV="1">
            <a:off x="4407408" y="5032375"/>
            <a:ext cx="4382029" cy="14287"/>
          </a:xfrm>
          <a:prstGeom prst="line">
            <a:avLst/>
          </a:prstGeom>
          <a:noFill/>
          <a:ln w="57150">
            <a:solidFill>
              <a:schemeClr val="tx1"/>
            </a:solidFill>
            <a:round/>
            <a:headEnd/>
            <a:tailEnd type="triangle" w="med" len="med"/>
          </a:ln>
          <a:effectLst/>
        </p:spPr>
        <p:txBody>
          <a:bodyPr/>
          <a:lstStyle/>
          <a:p>
            <a:endParaRPr lang="en-GB"/>
          </a:p>
        </p:txBody>
      </p:sp>
      <p:sp>
        <p:nvSpPr>
          <p:cNvPr id="623626" name="Line 10"/>
          <p:cNvSpPr>
            <a:spLocks noChangeShapeType="1"/>
          </p:cNvSpPr>
          <p:nvPr/>
        </p:nvSpPr>
        <p:spPr bwMode="auto">
          <a:xfrm>
            <a:off x="4407408" y="3290889"/>
            <a:ext cx="1655064" cy="0"/>
          </a:xfrm>
          <a:prstGeom prst="line">
            <a:avLst/>
          </a:prstGeom>
          <a:noFill/>
          <a:ln w="57150">
            <a:solidFill>
              <a:schemeClr val="tx1"/>
            </a:solidFill>
            <a:round/>
            <a:headEnd/>
            <a:tailEnd type="triangle" w="med" len="med"/>
          </a:ln>
          <a:effectLst/>
        </p:spPr>
        <p:txBody>
          <a:bodyPr/>
          <a:lstStyle/>
          <a:p>
            <a:endParaRPr lang="en-GB"/>
          </a:p>
        </p:txBody>
      </p:sp>
      <p:sp>
        <p:nvSpPr>
          <p:cNvPr id="623627" name="Line 11"/>
          <p:cNvSpPr>
            <a:spLocks noChangeShapeType="1"/>
          </p:cNvSpPr>
          <p:nvPr/>
        </p:nvSpPr>
        <p:spPr bwMode="auto">
          <a:xfrm flipV="1">
            <a:off x="4393120" y="4470401"/>
            <a:ext cx="2141711" cy="0"/>
          </a:xfrm>
          <a:prstGeom prst="line">
            <a:avLst/>
          </a:prstGeom>
          <a:noFill/>
          <a:ln w="57150">
            <a:solidFill>
              <a:schemeClr val="tx1"/>
            </a:solidFill>
            <a:round/>
            <a:headEnd/>
            <a:tailEnd type="triangle" w="med" len="med"/>
          </a:ln>
          <a:effectLst/>
        </p:spPr>
        <p:txBody>
          <a:bodyPr/>
          <a:lstStyle/>
          <a:p>
            <a:endParaRPr lang="en-GB"/>
          </a:p>
        </p:txBody>
      </p:sp>
      <p:sp>
        <p:nvSpPr>
          <p:cNvPr id="623628" name="Line 12"/>
          <p:cNvSpPr>
            <a:spLocks noChangeShapeType="1"/>
          </p:cNvSpPr>
          <p:nvPr/>
        </p:nvSpPr>
        <p:spPr bwMode="auto">
          <a:xfrm flipV="1">
            <a:off x="4407408" y="3878263"/>
            <a:ext cx="4234035" cy="0"/>
          </a:xfrm>
          <a:prstGeom prst="line">
            <a:avLst/>
          </a:prstGeom>
          <a:noFill/>
          <a:ln w="57150">
            <a:solidFill>
              <a:schemeClr val="tx1"/>
            </a:solidFill>
            <a:round/>
            <a:headEnd/>
            <a:tailEnd type="triangle" w="med" len="med"/>
          </a:ln>
          <a:effectLst/>
        </p:spPr>
        <p:txBody>
          <a:bodyPr/>
          <a:lstStyle/>
          <a:p>
            <a:endParaRPr lang="en-GB"/>
          </a:p>
        </p:txBody>
      </p:sp>
      <p:sp>
        <p:nvSpPr>
          <p:cNvPr id="623629" name="Line 13"/>
          <p:cNvSpPr>
            <a:spLocks noChangeShapeType="1"/>
          </p:cNvSpPr>
          <p:nvPr/>
        </p:nvSpPr>
        <p:spPr bwMode="auto">
          <a:xfrm>
            <a:off x="4407408" y="2133602"/>
            <a:ext cx="1655064" cy="0"/>
          </a:xfrm>
          <a:prstGeom prst="line">
            <a:avLst/>
          </a:prstGeom>
          <a:noFill/>
          <a:ln w="57150">
            <a:solidFill>
              <a:schemeClr val="tx1"/>
            </a:solidFill>
            <a:round/>
            <a:headEnd/>
            <a:tailEnd type="triangle" w="med" len="med"/>
          </a:ln>
          <a:effectLst/>
        </p:spPr>
        <p:txBody>
          <a:bodyPr/>
          <a:lstStyle/>
          <a:p>
            <a:endParaRPr lang="en-GB"/>
          </a:p>
        </p:txBody>
      </p:sp>
      <p:sp>
        <p:nvSpPr>
          <p:cNvPr id="623630" name="Line 14"/>
          <p:cNvSpPr>
            <a:spLocks noChangeShapeType="1"/>
          </p:cNvSpPr>
          <p:nvPr/>
        </p:nvSpPr>
        <p:spPr bwMode="auto">
          <a:xfrm flipV="1">
            <a:off x="4407408" y="2711451"/>
            <a:ext cx="2286000" cy="6350"/>
          </a:xfrm>
          <a:prstGeom prst="line">
            <a:avLst/>
          </a:prstGeom>
          <a:noFill/>
          <a:ln w="57150">
            <a:solidFill>
              <a:schemeClr val="tx1"/>
            </a:solidFill>
            <a:round/>
            <a:headEnd/>
            <a:tailEnd type="triangle" w="med" len="med"/>
          </a:ln>
          <a:effectLst/>
        </p:spPr>
        <p:txBody>
          <a:bodyPr/>
          <a:lstStyle/>
          <a:p>
            <a:endParaRPr lang="en-GB"/>
          </a:p>
        </p:txBody>
      </p:sp>
      <p:sp>
        <p:nvSpPr>
          <p:cNvPr id="623631" name="Line 15"/>
          <p:cNvSpPr>
            <a:spLocks noChangeShapeType="1"/>
          </p:cNvSpPr>
          <p:nvPr/>
        </p:nvSpPr>
        <p:spPr bwMode="auto">
          <a:xfrm flipV="1">
            <a:off x="4407408" y="1549401"/>
            <a:ext cx="1028700" cy="6350"/>
          </a:xfrm>
          <a:prstGeom prst="line">
            <a:avLst/>
          </a:prstGeom>
          <a:noFill/>
          <a:ln w="57150">
            <a:solidFill>
              <a:schemeClr val="tx1"/>
            </a:solidFill>
            <a:round/>
            <a:headEnd/>
            <a:tailEnd type="triangle" w="med" len="med"/>
          </a:ln>
          <a:effectLst/>
        </p:spPr>
        <p:txBody>
          <a:bodyPr/>
          <a:lstStyle/>
          <a:p>
            <a:endParaRPr lang="en-GB"/>
          </a:p>
        </p:txBody>
      </p:sp>
      <p:sp>
        <p:nvSpPr>
          <p:cNvPr id="623632" name="Text Box 16"/>
          <p:cNvSpPr txBox="1">
            <a:spLocks noChangeArrowheads="1"/>
          </p:cNvSpPr>
          <p:nvPr/>
        </p:nvSpPr>
        <p:spPr bwMode="auto">
          <a:xfrm>
            <a:off x="6350508" y="796926"/>
            <a:ext cx="2352675" cy="825500"/>
          </a:xfrm>
          <a:prstGeom prst="rect">
            <a:avLst/>
          </a:prstGeom>
          <a:solidFill>
            <a:srgbClr val="FFFF00"/>
          </a:solidFill>
          <a:ln w="9525" algn="ctr">
            <a:noFill/>
            <a:miter lim="800000"/>
            <a:headEnd/>
            <a:tailEnd/>
          </a:ln>
          <a:effectLst/>
        </p:spPr>
        <p:txBody>
          <a:bodyPr>
            <a:spAutoFit/>
          </a:bodyPr>
          <a:lstStyle/>
          <a:p>
            <a:pPr algn="ctr"/>
            <a:r>
              <a:rPr lang="en-GB" sz="1600" dirty="0">
                <a:solidFill>
                  <a:schemeClr val="tx1"/>
                </a:solidFill>
              </a:rPr>
              <a:t>All processes improve </a:t>
            </a:r>
            <a:r>
              <a:rPr lang="en-GB" sz="1600" dirty="0" err="1">
                <a:solidFill>
                  <a:schemeClr val="tx1"/>
                </a:solidFill>
              </a:rPr>
              <a:t>dewaterability</a:t>
            </a:r>
            <a:r>
              <a:rPr lang="en-GB" sz="1600" dirty="0">
                <a:solidFill>
                  <a:schemeClr val="tx1"/>
                </a:solidFill>
              </a:rPr>
              <a:t>, thermal more than others</a:t>
            </a:r>
          </a:p>
        </p:txBody>
      </p:sp>
      <p:grpSp>
        <p:nvGrpSpPr>
          <p:cNvPr id="2" name="Group 20"/>
          <p:cNvGrpSpPr>
            <a:grpSpLocks/>
          </p:cNvGrpSpPr>
          <p:nvPr/>
        </p:nvGrpSpPr>
        <p:grpSpPr bwMode="auto">
          <a:xfrm>
            <a:off x="5155293" y="3025775"/>
            <a:ext cx="3486150" cy="1458913"/>
            <a:chOff x="3271" y="2162"/>
            <a:chExt cx="2196" cy="919"/>
          </a:xfrm>
        </p:grpSpPr>
        <p:sp>
          <p:nvSpPr>
            <p:cNvPr id="623633" name="Text Box 17"/>
            <p:cNvSpPr txBox="1">
              <a:spLocks noChangeArrowheads="1"/>
            </p:cNvSpPr>
            <p:nvPr/>
          </p:nvSpPr>
          <p:spPr bwMode="auto">
            <a:xfrm>
              <a:off x="4873" y="2889"/>
              <a:ext cx="594" cy="192"/>
            </a:xfrm>
            <a:prstGeom prst="rect">
              <a:avLst/>
            </a:prstGeom>
            <a:solidFill>
              <a:schemeClr val="bg1"/>
            </a:solidFill>
            <a:ln w="9525" algn="ctr">
              <a:noFill/>
              <a:miter lim="800000"/>
              <a:headEnd/>
              <a:tailEnd/>
            </a:ln>
            <a:effectLst/>
          </p:spPr>
          <p:txBody>
            <a:bodyPr>
              <a:spAutoFit/>
            </a:bodyPr>
            <a:lstStyle/>
            <a:p>
              <a:r>
                <a:rPr lang="en-GB" sz="1400">
                  <a:solidFill>
                    <a:schemeClr val="tx1"/>
                  </a:solidFill>
                </a:rPr>
                <a:t>Thermal</a:t>
              </a:r>
            </a:p>
          </p:txBody>
        </p:sp>
        <p:sp>
          <p:nvSpPr>
            <p:cNvPr id="623634" name="Text Box 18"/>
            <p:cNvSpPr txBox="1">
              <a:spLocks noChangeArrowheads="1"/>
            </p:cNvSpPr>
            <p:nvPr/>
          </p:nvSpPr>
          <p:spPr bwMode="auto">
            <a:xfrm>
              <a:off x="4713" y="2162"/>
              <a:ext cx="594" cy="192"/>
            </a:xfrm>
            <a:prstGeom prst="rect">
              <a:avLst/>
            </a:prstGeom>
            <a:solidFill>
              <a:schemeClr val="bg1"/>
            </a:solidFill>
            <a:ln w="9525" algn="ctr">
              <a:noFill/>
              <a:miter lim="800000"/>
              <a:headEnd/>
              <a:tailEnd/>
            </a:ln>
            <a:effectLst/>
          </p:spPr>
          <p:txBody>
            <a:bodyPr>
              <a:spAutoFit/>
            </a:bodyPr>
            <a:lstStyle/>
            <a:p>
              <a:r>
                <a:rPr lang="en-GB" sz="1400">
                  <a:solidFill>
                    <a:schemeClr val="tx1"/>
                  </a:solidFill>
                </a:rPr>
                <a:t>Thermal</a:t>
              </a:r>
            </a:p>
          </p:txBody>
        </p:sp>
        <p:sp>
          <p:nvSpPr>
            <p:cNvPr id="623635" name="Text Box 19"/>
            <p:cNvSpPr txBox="1">
              <a:spLocks noChangeArrowheads="1"/>
            </p:cNvSpPr>
            <p:nvPr/>
          </p:nvSpPr>
          <p:spPr bwMode="auto">
            <a:xfrm>
              <a:off x="3271" y="2546"/>
              <a:ext cx="869" cy="192"/>
            </a:xfrm>
            <a:prstGeom prst="rect">
              <a:avLst/>
            </a:prstGeom>
            <a:solidFill>
              <a:schemeClr val="bg1"/>
            </a:solidFill>
            <a:ln w="9525" algn="ctr">
              <a:noFill/>
              <a:miter lim="800000"/>
              <a:headEnd/>
              <a:tailEnd/>
            </a:ln>
            <a:effectLst/>
          </p:spPr>
          <p:txBody>
            <a:bodyPr>
              <a:spAutoFit/>
            </a:bodyPr>
            <a:lstStyle/>
            <a:p>
              <a:r>
                <a:rPr lang="en-GB" sz="1400" dirty="0">
                  <a:solidFill>
                    <a:schemeClr val="tx1"/>
                  </a:solidFill>
                </a:rPr>
                <a:t>Part Thermal</a:t>
              </a:r>
            </a:p>
          </p:txBody>
        </p:sp>
      </p:grpSp>
      <p:grpSp>
        <p:nvGrpSpPr>
          <p:cNvPr id="27" name="Group 26"/>
          <p:cNvGrpSpPr/>
          <p:nvPr/>
        </p:nvGrpSpPr>
        <p:grpSpPr>
          <a:xfrm>
            <a:off x="722949" y="967581"/>
            <a:ext cx="877251" cy="4592837"/>
            <a:chOff x="722949" y="967581"/>
            <a:chExt cx="877251" cy="4592837"/>
          </a:xfrm>
        </p:grpSpPr>
        <p:sp>
          <p:nvSpPr>
            <p:cNvPr id="19" name="TextBox 18"/>
            <p:cNvSpPr txBox="1"/>
            <p:nvPr/>
          </p:nvSpPr>
          <p:spPr>
            <a:xfrm>
              <a:off x="731520" y="967581"/>
              <a:ext cx="868680" cy="461665"/>
            </a:xfrm>
            <a:prstGeom prst="rect">
              <a:avLst/>
            </a:prstGeom>
            <a:noFill/>
          </p:spPr>
          <p:txBody>
            <a:bodyPr wrap="square" rtlCol="0">
              <a:spAutoFit/>
            </a:bodyPr>
            <a:lstStyle/>
            <a:p>
              <a:r>
                <a:rPr lang="en-GB" dirty="0" smtClean="0"/>
                <a:t>6%</a:t>
              </a:r>
              <a:endParaRPr lang="en-GB" dirty="0"/>
            </a:p>
          </p:txBody>
        </p:sp>
        <p:sp>
          <p:nvSpPr>
            <p:cNvPr id="20" name="TextBox 19"/>
            <p:cNvSpPr txBox="1"/>
            <p:nvPr/>
          </p:nvSpPr>
          <p:spPr>
            <a:xfrm>
              <a:off x="722949" y="1549401"/>
              <a:ext cx="868680" cy="461665"/>
            </a:xfrm>
            <a:prstGeom prst="rect">
              <a:avLst/>
            </a:prstGeom>
            <a:noFill/>
          </p:spPr>
          <p:txBody>
            <a:bodyPr wrap="square" rtlCol="0">
              <a:spAutoFit/>
            </a:bodyPr>
            <a:lstStyle/>
            <a:p>
              <a:r>
                <a:rPr lang="en-GB" dirty="0" smtClean="0"/>
                <a:t>6%</a:t>
              </a:r>
              <a:endParaRPr lang="en-GB" dirty="0"/>
            </a:p>
          </p:txBody>
        </p:sp>
        <p:sp>
          <p:nvSpPr>
            <p:cNvPr id="21" name="TextBox 20"/>
            <p:cNvSpPr txBox="1"/>
            <p:nvPr/>
          </p:nvSpPr>
          <p:spPr>
            <a:xfrm>
              <a:off x="722949" y="2133602"/>
              <a:ext cx="868680" cy="461665"/>
            </a:xfrm>
            <a:prstGeom prst="rect">
              <a:avLst/>
            </a:prstGeom>
            <a:noFill/>
          </p:spPr>
          <p:txBody>
            <a:bodyPr wrap="square" rtlCol="0">
              <a:spAutoFit/>
            </a:bodyPr>
            <a:lstStyle/>
            <a:p>
              <a:r>
                <a:rPr lang="en-GB" dirty="0" smtClean="0"/>
                <a:t>6%</a:t>
              </a:r>
              <a:endParaRPr lang="en-GB" dirty="0"/>
            </a:p>
          </p:txBody>
        </p:sp>
        <p:sp>
          <p:nvSpPr>
            <p:cNvPr id="22" name="TextBox 21"/>
            <p:cNvSpPr txBox="1"/>
            <p:nvPr/>
          </p:nvSpPr>
          <p:spPr>
            <a:xfrm>
              <a:off x="722949" y="2794942"/>
              <a:ext cx="868680" cy="461665"/>
            </a:xfrm>
            <a:prstGeom prst="rect">
              <a:avLst/>
            </a:prstGeom>
            <a:noFill/>
          </p:spPr>
          <p:txBody>
            <a:bodyPr wrap="square" rtlCol="0">
              <a:spAutoFit/>
            </a:bodyPr>
            <a:lstStyle/>
            <a:p>
              <a:r>
                <a:rPr lang="en-GB" dirty="0" smtClean="0"/>
                <a:t>6%</a:t>
              </a:r>
              <a:endParaRPr lang="en-GB" dirty="0"/>
            </a:p>
          </p:txBody>
        </p:sp>
        <p:sp>
          <p:nvSpPr>
            <p:cNvPr id="23" name="TextBox 22"/>
            <p:cNvSpPr txBox="1"/>
            <p:nvPr/>
          </p:nvSpPr>
          <p:spPr>
            <a:xfrm>
              <a:off x="722949" y="3404542"/>
              <a:ext cx="868680" cy="461665"/>
            </a:xfrm>
            <a:prstGeom prst="rect">
              <a:avLst/>
            </a:prstGeom>
            <a:noFill/>
          </p:spPr>
          <p:txBody>
            <a:bodyPr wrap="square" rtlCol="0">
              <a:spAutoFit/>
            </a:bodyPr>
            <a:lstStyle/>
            <a:p>
              <a:r>
                <a:rPr lang="en-GB" dirty="0" smtClean="0"/>
                <a:t>6%</a:t>
              </a:r>
              <a:endParaRPr lang="en-GB" dirty="0"/>
            </a:p>
          </p:txBody>
        </p:sp>
        <p:sp>
          <p:nvSpPr>
            <p:cNvPr id="24" name="TextBox 23"/>
            <p:cNvSpPr txBox="1"/>
            <p:nvPr/>
          </p:nvSpPr>
          <p:spPr>
            <a:xfrm>
              <a:off x="722949" y="4008736"/>
              <a:ext cx="868680" cy="461665"/>
            </a:xfrm>
            <a:prstGeom prst="rect">
              <a:avLst/>
            </a:prstGeom>
            <a:noFill/>
          </p:spPr>
          <p:txBody>
            <a:bodyPr wrap="square" rtlCol="0">
              <a:spAutoFit/>
            </a:bodyPr>
            <a:lstStyle/>
            <a:p>
              <a:r>
                <a:rPr lang="en-GB" dirty="0" smtClean="0"/>
                <a:t>7%</a:t>
              </a:r>
              <a:endParaRPr lang="en-GB" dirty="0"/>
            </a:p>
          </p:txBody>
        </p:sp>
        <p:sp>
          <p:nvSpPr>
            <p:cNvPr id="25" name="TextBox 24"/>
            <p:cNvSpPr txBox="1"/>
            <p:nvPr/>
          </p:nvSpPr>
          <p:spPr>
            <a:xfrm>
              <a:off x="722949" y="4484688"/>
              <a:ext cx="868680" cy="461665"/>
            </a:xfrm>
            <a:prstGeom prst="rect">
              <a:avLst/>
            </a:prstGeom>
            <a:noFill/>
          </p:spPr>
          <p:txBody>
            <a:bodyPr wrap="square" rtlCol="0">
              <a:spAutoFit/>
            </a:bodyPr>
            <a:lstStyle/>
            <a:p>
              <a:r>
                <a:rPr lang="en-GB" dirty="0" smtClean="0"/>
                <a:t>11%</a:t>
              </a:r>
              <a:endParaRPr lang="en-GB" dirty="0"/>
            </a:p>
          </p:txBody>
        </p:sp>
        <p:sp>
          <p:nvSpPr>
            <p:cNvPr id="26" name="TextBox 25"/>
            <p:cNvSpPr txBox="1"/>
            <p:nvPr/>
          </p:nvSpPr>
          <p:spPr>
            <a:xfrm>
              <a:off x="731520" y="5098753"/>
              <a:ext cx="868680" cy="461665"/>
            </a:xfrm>
            <a:prstGeom prst="rect">
              <a:avLst/>
            </a:prstGeom>
            <a:noFill/>
          </p:spPr>
          <p:txBody>
            <a:bodyPr wrap="square" rtlCol="0">
              <a:spAutoFit/>
            </a:bodyPr>
            <a:lstStyle/>
            <a:p>
              <a:r>
                <a:rPr lang="en-GB" dirty="0" smtClean="0"/>
                <a:t>6%</a:t>
              </a:r>
              <a:endParaRPr lang="en-GB"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23622"/>
                                        </p:tgtEl>
                                        <p:attrNameLst>
                                          <p:attrName>style.visibility</p:attrName>
                                        </p:attrNameLst>
                                      </p:cBhvr>
                                      <p:to>
                                        <p:strVal val="visible"/>
                                      </p:to>
                                    </p:set>
                                    <p:anim calcmode="lin" valueType="num">
                                      <p:cBhvr additive="base">
                                        <p:cTn id="7" dur="500" fill="hold"/>
                                        <p:tgtEl>
                                          <p:spTgt spid="623622"/>
                                        </p:tgtEl>
                                        <p:attrNameLst>
                                          <p:attrName>ppt_x</p:attrName>
                                        </p:attrNameLst>
                                      </p:cBhvr>
                                      <p:tavLst>
                                        <p:tav tm="0">
                                          <p:val>
                                            <p:strVal val="0-#ppt_w/2"/>
                                          </p:val>
                                        </p:tav>
                                        <p:tav tm="100000">
                                          <p:val>
                                            <p:strVal val="#ppt_x"/>
                                          </p:val>
                                        </p:tav>
                                      </p:tavLst>
                                    </p:anim>
                                    <p:anim calcmode="lin" valueType="num">
                                      <p:cBhvr additive="base">
                                        <p:cTn id="8" dur="500" fill="hold"/>
                                        <p:tgtEl>
                                          <p:spTgt spid="6236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23624"/>
                                        </p:tgtEl>
                                        <p:attrNameLst>
                                          <p:attrName>style.visibility</p:attrName>
                                        </p:attrNameLst>
                                      </p:cBhvr>
                                      <p:to>
                                        <p:strVal val="visible"/>
                                      </p:to>
                                    </p:set>
                                    <p:anim calcmode="lin" valueType="num">
                                      <p:cBhvr additive="base">
                                        <p:cTn id="19" dur="500" fill="hold"/>
                                        <p:tgtEl>
                                          <p:spTgt spid="623624"/>
                                        </p:tgtEl>
                                        <p:attrNameLst>
                                          <p:attrName>ppt_x</p:attrName>
                                        </p:attrNameLst>
                                      </p:cBhvr>
                                      <p:tavLst>
                                        <p:tav tm="0">
                                          <p:val>
                                            <p:strVal val="0-#ppt_w/2"/>
                                          </p:val>
                                        </p:tav>
                                        <p:tav tm="100000">
                                          <p:val>
                                            <p:strVal val="#ppt_x"/>
                                          </p:val>
                                        </p:tav>
                                      </p:tavLst>
                                    </p:anim>
                                    <p:anim calcmode="lin" valueType="num">
                                      <p:cBhvr additive="base">
                                        <p:cTn id="20" dur="500" fill="hold"/>
                                        <p:tgtEl>
                                          <p:spTgt spid="62362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623625"/>
                                        </p:tgtEl>
                                        <p:attrNameLst>
                                          <p:attrName>style.visibility</p:attrName>
                                        </p:attrNameLst>
                                      </p:cBhvr>
                                      <p:to>
                                        <p:strVal val="visible"/>
                                      </p:to>
                                    </p:set>
                                    <p:anim calcmode="lin" valueType="num">
                                      <p:cBhvr additive="base">
                                        <p:cTn id="24" dur="500" fill="hold"/>
                                        <p:tgtEl>
                                          <p:spTgt spid="623625"/>
                                        </p:tgtEl>
                                        <p:attrNameLst>
                                          <p:attrName>ppt_x</p:attrName>
                                        </p:attrNameLst>
                                      </p:cBhvr>
                                      <p:tavLst>
                                        <p:tav tm="0">
                                          <p:val>
                                            <p:strVal val="0-#ppt_w/2"/>
                                          </p:val>
                                        </p:tav>
                                        <p:tav tm="100000">
                                          <p:val>
                                            <p:strVal val="#ppt_x"/>
                                          </p:val>
                                        </p:tav>
                                      </p:tavLst>
                                    </p:anim>
                                    <p:anim calcmode="lin" valueType="num">
                                      <p:cBhvr additive="base">
                                        <p:cTn id="25" dur="500" fill="hold"/>
                                        <p:tgtEl>
                                          <p:spTgt spid="62362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grpId="0" nodeType="afterEffect">
                                  <p:stCondLst>
                                    <p:cond delay="0"/>
                                  </p:stCondLst>
                                  <p:childTnLst>
                                    <p:set>
                                      <p:cBhvr>
                                        <p:cTn id="28" dur="1" fill="hold">
                                          <p:stCondLst>
                                            <p:cond delay="0"/>
                                          </p:stCondLst>
                                        </p:cTn>
                                        <p:tgtEl>
                                          <p:spTgt spid="623627"/>
                                        </p:tgtEl>
                                        <p:attrNameLst>
                                          <p:attrName>style.visibility</p:attrName>
                                        </p:attrNameLst>
                                      </p:cBhvr>
                                      <p:to>
                                        <p:strVal val="visible"/>
                                      </p:to>
                                    </p:set>
                                    <p:anim calcmode="lin" valueType="num">
                                      <p:cBhvr additive="base">
                                        <p:cTn id="29" dur="500" fill="hold"/>
                                        <p:tgtEl>
                                          <p:spTgt spid="623627"/>
                                        </p:tgtEl>
                                        <p:attrNameLst>
                                          <p:attrName>ppt_x</p:attrName>
                                        </p:attrNameLst>
                                      </p:cBhvr>
                                      <p:tavLst>
                                        <p:tav tm="0">
                                          <p:val>
                                            <p:strVal val="0-#ppt_w/2"/>
                                          </p:val>
                                        </p:tav>
                                        <p:tav tm="100000">
                                          <p:val>
                                            <p:strVal val="#ppt_x"/>
                                          </p:val>
                                        </p:tav>
                                      </p:tavLst>
                                    </p:anim>
                                    <p:anim calcmode="lin" valueType="num">
                                      <p:cBhvr additive="base">
                                        <p:cTn id="30" dur="500" fill="hold"/>
                                        <p:tgtEl>
                                          <p:spTgt spid="623627"/>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grpId="0" nodeType="afterEffect">
                                  <p:stCondLst>
                                    <p:cond delay="0"/>
                                  </p:stCondLst>
                                  <p:childTnLst>
                                    <p:set>
                                      <p:cBhvr>
                                        <p:cTn id="33" dur="1" fill="hold">
                                          <p:stCondLst>
                                            <p:cond delay="0"/>
                                          </p:stCondLst>
                                        </p:cTn>
                                        <p:tgtEl>
                                          <p:spTgt spid="623628"/>
                                        </p:tgtEl>
                                        <p:attrNameLst>
                                          <p:attrName>style.visibility</p:attrName>
                                        </p:attrNameLst>
                                      </p:cBhvr>
                                      <p:to>
                                        <p:strVal val="visible"/>
                                      </p:to>
                                    </p:set>
                                    <p:anim calcmode="lin" valueType="num">
                                      <p:cBhvr additive="base">
                                        <p:cTn id="34" dur="500" fill="hold"/>
                                        <p:tgtEl>
                                          <p:spTgt spid="623628"/>
                                        </p:tgtEl>
                                        <p:attrNameLst>
                                          <p:attrName>ppt_x</p:attrName>
                                        </p:attrNameLst>
                                      </p:cBhvr>
                                      <p:tavLst>
                                        <p:tav tm="0">
                                          <p:val>
                                            <p:strVal val="0-#ppt_w/2"/>
                                          </p:val>
                                        </p:tav>
                                        <p:tav tm="100000">
                                          <p:val>
                                            <p:strVal val="#ppt_x"/>
                                          </p:val>
                                        </p:tav>
                                      </p:tavLst>
                                    </p:anim>
                                    <p:anim calcmode="lin" valueType="num">
                                      <p:cBhvr additive="base">
                                        <p:cTn id="35" dur="500" fill="hold"/>
                                        <p:tgtEl>
                                          <p:spTgt spid="623628"/>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grpId="0" nodeType="afterEffect">
                                  <p:stCondLst>
                                    <p:cond delay="0"/>
                                  </p:stCondLst>
                                  <p:childTnLst>
                                    <p:set>
                                      <p:cBhvr>
                                        <p:cTn id="38" dur="1" fill="hold">
                                          <p:stCondLst>
                                            <p:cond delay="0"/>
                                          </p:stCondLst>
                                        </p:cTn>
                                        <p:tgtEl>
                                          <p:spTgt spid="623626"/>
                                        </p:tgtEl>
                                        <p:attrNameLst>
                                          <p:attrName>style.visibility</p:attrName>
                                        </p:attrNameLst>
                                      </p:cBhvr>
                                      <p:to>
                                        <p:strVal val="visible"/>
                                      </p:to>
                                    </p:set>
                                    <p:anim calcmode="lin" valueType="num">
                                      <p:cBhvr additive="base">
                                        <p:cTn id="39" dur="500" fill="hold"/>
                                        <p:tgtEl>
                                          <p:spTgt spid="623626"/>
                                        </p:tgtEl>
                                        <p:attrNameLst>
                                          <p:attrName>ppt_x</p:attrName>
                                        </p:attrNameLst>
                                      </p:cBhvr>
                                      <p:tavLst>
                                        <p:tav tm="0">
                                          <p:val>
                                            <p:strVal val="0-#ppt_w/2"/>
                                          </p:val>
                                        </p:tav>
                                        <p:tav tm="100000">
                                          <p:val>
                                            <p:strVal val="#ppt_x"/>
                                          </p:val>
                                        </p:tav>
                                      </p:tavLst>
                                    </p:anim>
                                    <p:anim calcmode="lin" valueType="num">
                                      <p:cBhvr additive="base">
                                        <p:cTn id="40" dur="500" fill="hold"/>
                                        <p:tgtEl>
                                          <p:spTgt spid="623626"/>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grpId="0" nodeType="afterEffect">
                                  <p:stCondLst>
                                    <p:cond delay="0"/>
                                  </p:stCondLst>
                                  <p:childTnLst>
                                    <p:set>
                                      <p:cBhvr>
                                        <p:cTn id="43" dur="1" fill="hold">
                                          <p:stCondLst>
                                            <p:cond delay="0"/>
                                          </p:stCondLst>
                                        </p:cTn>
                                        <p:tgtEl>
                                          <p:spTgt spid="623630"/>
                                        </p:tgtEl>
                                        <p:attrNameLst>
                                          <p:attrName>style.visibility</p:attrName>
                                        </p:attrNameLst>
                                      </p:cBhvr>
                                      <p:to>
                                        <p:strVal val="visible"/>
                                      </p:to>
                                    </p:set>
                                    <p:anim calcmode="lin" valueType="num">
                                      <p:cBhvr additive="base">
                                        <p:cTn id="44" dur="500" fill="hold"/>
                                        <p:tgtEl>
                                          <p:spTgt spid="623630"/>
                                        </p:tgtEl>
                                        <p:attrNameLst>
                                          <p:attrName>ppt_x</p:attrName>
                                        </p:attrNameLst>
                                      </p:cBhvr>
                                      <p:tavLst>
                                        <p:tav tm="0">
                                          <p:val>
                                            <p:strVal val="0-#ppt_w/2"/>
                                          </p:val>
                                        </p:tav>
                                        <p:tav tm="100000">
                                          <p:val>
                                            <p:strVal val="#ppt_x"/>
                                          </p:val>
                                        </p:tav>
                                      </p:tavLst>
                                    </p:anim>
                                    <p:anim calcmode="lin" valueType="num">
                                      <p:cBhvr additive="base">
                                        <p:cTn id="45" dur="500" fill="hold"/>
                                        <p:tgtEl>
                                          <p:spTgt spid="623630"/>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grpId="0" nodeType="afterEffect">
                                  <p:stCondLst>
                                    <p:cond delay="0"/>
                                  </p:stCondLst>
                                  <p:childTnLst>
                                    <p:set>
                                      <p:cBhvr>
                                        <p:cTn id="48" dur="1" fill="hold">
                                          <p:stCondLst>
                                            <p:cond delay="0"/>
                                          </p:stCondLst>
                                        </p:cTn>
                                        <p:tgtEl>
                                          <p:spTgt spid="623629"/>
                                        </p:tgtEl>
                                        <p:attrNameLst>
                                          <p:attrName>style.visibility</p:attrName>
                                        </p:attrNameLst>
                                      </p:cBhvr>
                                      <p:to>
                                        <p:strVal val="visible"/>
                                      </p:to>
                                    </p:set>
                                    <p:anim calcmode="lin" valueType="num">
                                      <p:cBhvr additive="base">
                                        <p:cTn id="49" dur="500" fill="hold"/>
                                        <p:tgtEl>
                                          <p:spTgt spid="623629"/>
                                        </p:tgtEl>
                                        <p:attrNameLst>
                                          <p:attrName>ppt_x</p:attrName>
                                        </p:attrNameLst>
                                      </p:cBhvr>
                                      <p:tavLst>
                                        <p:tav tm="0">
                                          <p:val>
                                            <p:strVal val="0-#ppt_w/2"/>
                                          </p:val>
                                        </p:tav>
                                        <p:tav tm="100000">
                                          <p:val>
                                            <p:strVal val="#ppt_x"/>
                                          </p:val>
                                        </p:tav>
                                      </p:tavLst>
                                    </p:anim>
                                    <p:anim calcmode="lin" valueType="num">
                                      <p:cBhvr additive="base">
                                        <p:cTn id="50" dur="500" fill="hold"/>
                                        <p:tgtEl>
                                          <p:spTgt spid="623629"/>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grpId="0" nodeType="afterEffect">
                                  <p:stCondLst>
                                    <p:cond delay="0"/>
                                  </p:stCondLst>
                                  <p:childTnLst>
                                    <p:set>
                                      <p:cBhvr>
                                        <p:cTn id="53" dur="1" fill="hold">
                                          <p:stCondLst>
                                            <p:cond delay="0"/>
                                          </p:stCondLst>
                                        </p:cTn>
                                        <p:tgtEl>
                                          <p:spTgt spid="623631"/>
                                        </p:tgtEl>
                                        <p:attrNameLst>
                                          <p:attrName>style.visibility</p:attrName>
                                        </p:attrNameLst>
                                      </p:cBhvr>
                                      <p:to>
                                        <p:strVal val="visible"/>
                                      </p:to>
                                    </p:set>
                                    <p:anim calcmode="lin" valueType="num">
                                      <p:cBhvr additive="base">
                                        <p:cTn id="54" dur="500" fill="hold"/>
                                        <p:tgtEl>
                                          <p:spTgt spid="623631"/>
                                        </p:tgtEl>
                                        <p:attrNameLst>
                                          <p:attrName>ppt_x</p:attrName>
                                        </p:attrNameLst>
                                      </p:cBhvr>
                                      <p:tavLst>
                                        <p:tav tm="0">
                                          <p:val>
                                            <p:strVal val="0-#ppt_w/2"/>
                                          </p:val>
                                        </p:tav>
                                        <p:tav tm="100000">
                                          <p:val>
                                            <p:strVal val="#ppt_x"/>
                                          </p:val>
                                        </p:tav>
                                      </p:tavLst>
                                    </p:anim>
                                    <p:anim calcmode="lin" valueType="num">
                                      <p:cBhvr additive="base">
                                        <p:cTn id="55" dur="500" fill="hold"/>
                                        <p:tgtEl>
                                          <p:spTgt spid="62363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0" fill="hold" nodeType="click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ppt_w</p:attrName>
                                        </p:attrNameLst>
                                      </p:cBhvr>
                                      <p:tavLst>
                                        <p:tav tm="0">
                                          <p:val>
                                            <p:fltVal val="0"/>
                                          </p:val>
                                        </p:tav>
                                        <p:tav tm="100000">
                                          <p:val>
                                            <p:strVal val="#ppt_w"/>
                                          </p:val>
                                        </p:tav>
                                      </p:tavLst>
                                    </p:anim>
                                    <p:anim calcmode="lin" valueType="num">
                                      <p:cBhvr>
                                        <p:cTn id="61" dur="500" fill="hold"/>
                                        <p:tgtEl>
                                          <p:spTgt spid="2"/>
                                        </p:tgtEl>
                                        <p:attrNameLst>
                                          <p:attrName>ppt_h</p:attrName>
                                        </p:attrNameLst>
                                      </p:cBhvr>
                                      <p:tavLst>
                                        <p:tav tm="0">
                                          <p:val>
                                            <p:fltVal val="0"/>
                                          </p:val>
                                        </p:tav>
                                        <p:tav tm="100000">
                                          <p:val>
                                            <p:strVal val="#ppt_h"/>
                                          </p:val>
                                        </p:tav>
                                      </p:tavLst>
                                    </p:anim>
                                    <p:animEffect transition="in" filter="fade">
                                      <p:cBhvr>
                                        <p:cTn id="62" dur="500"/>
                                        <p:tgtEl>
                                          <p:spTgt spid="2"/>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623632"/>
                                        </p:tgtEl>
                                        <p:attrNameLst>
                                          <p:attrName>style.visibility</p:attrName>
                                        </p:attrNameLst>
                                      </p:cBhvr>
                                      <p:to>
                                        <p:strVal val="visible"/>
                                      </p:to>
                                    </p:set>
                                    <p:anim calcmode="lin" valueType="num">
                                      <p:cBhvr>
                                        <p:cTn id="67" dur="500" fill="hold"/>
                                        <p:tgtEl>
                                          <p:spTgt spid="623632"/>
                                        </p:tgtEl>
                                        <p:attrNameLst>
                                          <p:attrName>ppt_w</p:attrName>
                                        </p:attrNameLst>
                                      </p:cBhvr>
                                      <p:tavLst>
                                        <p:tav tm="0">
                                          <p:val>
                                            <p:fltVal val="0"/>
                                          </p:val>
                                        </p:tav>
                                        <p:tav tm="100000">
                                          <p:val>
                                            <p:strVal val="#ppt_w"/>
                                          </p:val>
                                        </p:tav>
                                      </p:tavLst>
                                    </p:anim>
                                    <p:anim calcmode="lin" valueType="num">
                                      <p:cBhvr>
                                        <p:cTn id="68" dur="500" fill="hold"/>
                                        <p:tgtEl>
                                          <p:spTgt spid="623632"/>
                                        </p:tgtEl>
                                        <p:attrNameLst>
                                          <p:attrName>ppt_h</p:attrName>
                                        </p:attrNameLst>
                                      </p:cBhvr>
                                      <p:tavLst>
                                        <p:tav tm="0">
                                          <p:val>
                                            <p:fltVal val="0"/>
                                          </p:val>
                                        </p:tav>
                                        <p:tav tm="100000">
                                          <p:val>
                                            <p:strVal val="#ppt_h"/>
                                          </p:val>
                                        </p:tav>
                                      </p:tavLst>
                                    </p:anim>
                                    <p:animEffect transition="in" filter="fade">
                                      <p:cBhvr>
                                        <p:cTn id="69" dur="500"/>
                                        <p:tgtEl>
                                          <p:spTgt spid="623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24" grpId="0" animBg="1"/>
      <p:bldP spid="623625" grpId="0" animBg="1"/>
      <p:bldP spid="623626" grpId="0" animBg="1"/>
      <p:bldP spid="623627" grpId="0" animBg="1"/>
      <p:bldP spid="623628" grpId="0" animBg="1"/>
      <p:bldP spid="623629" grpId="0" animBg="1"/>
      <p:bldP spid="623630" grpId="0" animBg="1"/>
      <p:bldP spid="623631" grpId="0" animBg="1"/>
      <p:bldP spid="6236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46082" name="Picture 4"/>
          <p:cNvPicPr>
            <a:picLocks noChangeAspect="1" noChangeArrowheads="1"/>
          </p:cNvPicPr>
          <p:nvPr/>
        </p:nvPicPr>
        <p:blipFill>
          <a:blip r:embed="rId2" cstate="print"/>
          <a:srcRect/>
          <a:stretch>
            <a:fillRect/>
          </a:stretch>
        </p:blipFill>
        <p:spPr bwMode="auto">
          <a:xfrm>
            <a:off x="474663" y="1011238"/>
            <a:ext cx="8669337" cy="5348287"/>
          </a:xfrm>
          <a:prstGeom prst="rect">
            <a:avLst/>
          </a:prstGeom>
          <a:noFill/>
          <a:ln w="9525">
            <a:noFill/>
            <a:miter lim="800000"/>
            <a:headEnd/>
            <a:tailEnd/>
          </a:ln>
        </p:spPr>
      </p:pic>
      <p:sp>
        <p:nvSpPr>
          <p:cNvPr id="6" name="Text Placeholder 5"/>
          <p:cNvSpPr>
            <a:spLocks noGrp="1"/>
          </p:cNvSpPr>
          <p:nvPr>
            <p:ph type="body" sz="quarter" idx="22"/>
          </p:nvPr>
        </p:nvSpPr>
        <p:spPr/>
        <p:txBody>
          <a:bodyPr/>
          <a:lstStyle/>
          <a:p>
            <a:endParaRPr lang="en-GB"/>
          </a:p>
        </p:txBody>
      </p:sp>
      <p:sp>
        <p:nvSpPr>
          <p:cNvPr id="46083" name="Title 8"/>
          <p:cNvSpPr>
            <a:spLocks noGrp="1"/>
          </p:cNvSpPr>
          <p:nvPr>
            <p:ph type="title" idx="4294967295"/>
          </p:nvPr>
        </p:nvSpPr>
        <p:spPr>
          <a:xfrm>
            <a:off x="890814" y="327819"/>
            <a:ext cx="7175500" cy="477837"/>
          </a:xfrm>
        </p:spPr>
        <p:txBody>
          <a:bodyPr/>
          <a:lstStyle/>
          <a:p>
            <a:r>
              <a:rPr lang="en-GB" smtClean="0"/>
              <a:t>Ammonia concentration in digester</a:t>
            </a:r>
          </a:p>
        </p:txBody>
      </p:sp>
      <p:cxnSp>
        <p:nvCxnSpPr>
          <p:cNvPr id="40964" name="Straight Connector 10"/>
          <p:cNvCxnSpPr>
            <a:cxnSpLocks noChangeShapeType="1"/>
          </p:cNvCxnSpPr>
          <p:nvPr/>
        </p:nvCxnSpPr>
        <p:spPr bwMode="auto">
          <a:xfrm>
            <a:off x="1261872" y="3703320"/>
            <a:ext cx="6804442" cy="0"/>
          </a:xfrm>
          <a:prstGeom prst="line">
            <a:avLst/>
          </a:prstGeom>
          <a:noFill/>
          <a:ln w="28575" algn="ctr">
            <a:solidFill>
              <a:srgbClr val="66FF33"/>
            </a:solidFill>
            <a:round/>
            <a:headEnd/>
            <a:tailEnd/>
          </a:ln>
        </p:spPr>
      </p:cxnSp>
      <p:sp>
        <p:nvSpPr>
          <p:cNvPr id="5" name="TextBox 4"/>
          <p:cNvSpPr txBox="1"/>
          <p:nvPr/>
        </p:nvSpPr>
        <p:spPr>
          <a:xfrm>
            <a:off x="685800" y="4299857"/>
            <a:ext cx="7870371" cy="2308324"/>
          </a:xfrm>
          <a:prstGeom prst="rect">
            <a:avLst/>
          </a:prstGeom>
          <a:solidFill>
            <a:srgbClr val="FFFF00"/>
          </a:solidFill>
        </p:spPr>
        <p:txBody>
          <a:bodyPr wrap="square">
            <a:spAutoFit/>
          </a:bodyPr>
          <a:lstStyle/>
          <a:p>
            <a:pPr>
              <a:defRPr/>
            </a:pPr>
            <a:r>
              <a:rPr lang="en-GB" dirty="0"/>
              <a:t>Ammonia concentration in digester is a function of : </a:t>
            </a:r>
          </a:p>
          <a:p>
            <a:pPr marL="457200" indent="-457200">
              <a:buFont typeface="+mj-lt"/>
              <a:buAutoNum type="arabicPeriod"/>
              <a:defRPr/>
            </a:pPr>
            <a:r>
              <a:rPr lang="en-GB" dirty="0"/>
              <a:t>Feed dry solids</a:t>
            </a:r>
          </a:p>
          <a:p>
            <a:pPr marL="457200" indent="-457200">
              <a:buFont typeface="+mj-lt"/>
              <a:buAutoNum type="arabicPeriod"/>
              <a:defRPr/>
            </a:pPr>
            <a:r>
              <a:rPr lang="en-GB" dirty="0"/>
              <a:t>Digester performance</a:t>
            </a:r>
          </a:p>
          <a:p>
            <a:pPr marL="457200" indent="-457200">
              <a:buFont typeface="+mj-lt"/>
              <a:buAutoNum type="arabicPeriod"/>
              <a:defRPr/>
            </a:pPr>
            <a:r>
              <a:rPr lang="en-GB" dirty="0"/>
              <a:t>Sludge nitrogen content</a:t>
            </a:r>
          </a:p>
          <a:p>
            <a:pPr marL="457200" indent="-457200">
              <a:buFont typeface="+mj-lt"/>
              <a:buAutoNum type="arabicPeriod"/>
              <a:defRPr/>
            </a:pPr>
            <a:r>
              <a:rPr lang="en-GB" dirty="0"/>
              <a:t>Up to 3000mg/l ammonia compared to conventional MAD – 1000mg/l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additive="base">
                                        <p:cTn id="7" dur="500" fill="hold"/>
                                        <p:tgtEl>
                                          <p:spTgt spid="40964"/>
                                        </p:tgtEl>
                                        <p:attrNameLst>
                                          <p:attrName>ppt_x</p:attrName>
                                        </p:attrNameLst>
                                      </p:cBhvr>
                                      <p:tavLst>
                                        <p:tav tm="0">
                                          <p:val>
                                            <p:strVal val="#ppt_x"/>
                                          </p:val>
                                        </p:tav>
                                        <p:tav tm="100000">
                                          <p:val>
                                            <p:strVal val="#ppt_x"/>
                                          </p:val>
                                        </p:tav>
                                      </p:tavLst>
                                    </p:anim>
                                    <p:anim calcmode="lin" valueType="num">
                                      <p:cBhvr additive="base">
                                        <p:cTn id="8" dur="500" fill="hold"/>
                                        <p:tgtEl>
                                          <p:spTgt spid="409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4" name="Picture 2" descr="C:\BV-Users\Martin Jolly\Jobs\General\Davyhulme\Photos\110419\19042011(03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2" name="Text Placeholder 11"/>
          <p:cNvSpPr>
            <a:spLocks noGrp="1"/>
          </p:cNvSpPr>
          <p:nvPr>
            <p:ph type="body" sz="quarter" idx="22"/>
          </p:nvPr>
        </p:nvSpPr>
        <p:spPr/>
        <p:txBody>
          <a:bodyPr/>
          <a:lstStyle/>
          <a:p>
            <a:endParaRPr lang="en-GB"/>
          </a:p>
        </p:txBody>
      </p:sp>
      <p:sp>
        <p:nvSpPr>
          <p:cNvPr id="11" name="Title 10"/>
          <p:cNvSpPr>
            <a:spLocks noGrp="1"/>
          </p:cNvSpPr>
          <p:nvPr>
            <p:ph type="title"/>
          </p:nvPr>
        </p:nvSpPr>
        <p:spPr/>
        <p:txBody>
          <a:bodyPr/>
          <a:lstStyle/>
          <a:p>
            <a:r>
              <a:rPr lang="en-GB" dirty="0" smtClean="0">
                <a:solidFill>
                  <a:srgbClr val="FFFF00"/>
                </a:solidFill>
              </a:rPr>
              <a:t>Liquors from digested sludge</a:t>
            </a:r>
            <a:endParaRPr lang="en-GB" dirty="0">
              <a:solidFill>
                <a:srgbClr val="FFFF00"/>
              </a:solidFill>
            </a:endParaRPr>
          </a:p>
        </p:txBody>
      </p:sp>
      <p:sp>
        <p:nvSpPr>
          <p:cNvPr id="39942" name="Down Arrow 7"/>
          <p:cNvSpPr>
            <a:spLocks noChangeArrowheads="1"/>
          </p:cNvSpPr>
          <p:nvPr/>
        </p:nvSpPr>
        <p:spPr bwMode="auto">
          <a:xfrm>
            <a:off x="5783263" y="3948113"/>
            <a:ext cx="1187450" cy="2909887"/>
          </a:xfrm>
          <a:prstGeom prst="downArrow">
            <a:avLst>
              <a:gd name="adj1" fmla="val 50000"/>
              <a:gd name="adj2" fmla="val 50009"/>
            </a:avLst>
          </a:prstGeom>
          <a:solidFill>
            <a:srgbClr val="FFFF00"/>
          </a:solidFill>
          <a:ln w="9525" algn="ctr">
            <a:noFill/>
            <a:round/>
            <a:headEnd/>
            <a:tailEnd/>
          </a:ln>
        </p:spPr>
        <p:txBody>
          <a:bodyPr wrap="none">
            <a:spAutoFit/>
          </a:bodyPr>
          <a:lstStyle/>
          <a:p>
            <a:endParaRPr lang="en-GB"/>
          </a:p>
        </p:txBody>
      </p:sp>
      <p:sp>
        <p:nvSpPr>
          <p:cNvPr id="39943" name="TextBox 7"/>
          <p:cNvSpPr txBox="1">
            <a:spLocks noChangeArrowheads="1"/>
          </p:cNvSpPr>
          <p:nvPr/>
        </p:nvSpPr>
        <p:spPr bwMode="auto">
          <a:xfrm>
            <a:off x="6657975" y="5180013"/>
            <a:ext cx="2332038" cy="757237"/>
          </a:xfrm>
          <a:prstGeom prst="rect">
            <a:avLst/>
          </a:prstGeom>
          <a:noFill/>
          <a:ln w="9525">
            <a:noFill/>
            <a:miter lim="800000"/>
            <a:headEnd/>
            <a:tailEnd/>
          </a:ln>
        </p:spPr>
        <p:txBody>
          <a:bodyPr>
            <a:spAutoFit/>
          </a:bodyPr>
          <a:lstStyle/>
          <a:p>
            <a:r>
              <a:rPr lang="en-GB" sz="2400">
                <a:solidFill>
                  <a:srgbClr val="FFFF00"/>
                </a:solidFill>
              </a:rPr>
              <a:t>Liquors need to be treated</a:t>
            </a:r>
          </a:p>
        </p:txBody>
      </p:sp>
      <p:pic>
        <p:nvPicPr>
          <p:cNvPr id="13" name="Picture 17" descr="Annacis Island sludge cake1 "/>
          <p:cNvPicPr>
            <a:picLocks noChangeAspect="1" noChangeArrowheads="1"/>
          </p:cNvPicPr>
          <p:nvPr/>
        </p:nvPicPr>
        <p:blipFill>
          <a:blip r:embed="rId3" cstate="print"/>
          <a:srcRect l="391" r="24658"/>
          <a:stretch>
            <a:fillRect/>
          </a:stretch>
        </p:blipFill>
        <p:spPr bwMode="auto">
          <a:xfrm>
            <a:off x="0" y="2316912"/>
            <a:ext cx="4337796" cy="4541088"/>
          </a:xfrm>
          <a:prstGeom prst="rect">
            <a:avLst/>
          </a:prstGeom>
          <a:noFill/>
        </p:spPr>
      </p:pic>
      <p:sp>
        <p:nvSpPr>
          <p:cNvPr id="45065" name="TextBox 7"/>
          <p:cNvSpPr txBox="1">
            <a:spLocks noChangeArrowheads="1"/>
          </p:cNvSpPr>
          <p:nvPr/>
        </p:nvSpPr>
        <p:spPr bwMode="auto">
          <a:xfrm>
            <a:off x="685801" y="3721169"/>
            <a:ext cx="2740871" cy="1200329"/>
          </a:xfrm>
          <a:prstGeom prst="rect">
            <a:avLst/>
          </a:prstGeom>
          <a:noFill/>
          <a:ln w="9525">
            <a:noFill/>
            <a:miter lim="800000"/>
            <a:headEnd/>
            <a:tailEnd/>
          </a:ln>
        </p:spPr>
        <p:txBody>
          <a:bodyPr>
            <a:spAutoFit/>
          </a:bodyPr>
          <a:lstStyle/>
          <a:p>
            <a:r>
              <a:rPr lang="en-GB" sz="2400" dirty="0" smtClean="0">
                <a:solidFill>
                  <a:srgbClr val="FFFF00"/>
                </a:solidFill>
              </a:rPr>
              <a:t>Dewatering centrifuges </a:t>
            </a:r>
            <a:r>
              <a:rPr lang="en-GB" sz="2400" dirty="0">
                <a:solidFill>
                  <a:srgbClr val="FFFF00"/>
                </a:solidFill>
              </a:rPr>
              <a:t>used to produce a </a:t>
            </a:r>
            <a:r>
              <a:rPr lang="en-GB" sz="2400" dirty="0" smtClean="0">
                <a:solidFill>
                  <a:srgbClr val="FFFF00"/>
                </a:solidFill>
              </a:rPr>
              <a:t>cake</a:t>
            </a:r>
            <a:endParaRPr lang="en-GB" sz="24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5065"/>
                                        </p:tgtEl>
                                        <p:attrNameLst>
                                          <p:attrName>style.visibility</p:attrName>
                                        </p:attrNameLst>
                                      </p:cBhvr>
                                      <p:to>
                                        <p:strVal val="visible"/>
                                      </p:to>
                                    </p:set>
                                    <p:animEffect transition="in" filter="diamond(in)">
                                      <p:cBhvr>
                                        <p:cTn id="7" dur="2000"/>
                                        <p:tgtEl>
                                          <p:spTgt spid="45065"/>
                                        </p:tgtEl>
                                      </p:cBhvr>
                                    </p:animEffect>
                                  </p:childTnLst>
                                </p:cTn>
                              </p:par>
                              <p:par>
                                <p:cTn id="8" presetID="8"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amond(in)">
                                      <p:cBhvr>
                                        <p:cTn id="10" dur="2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grpId="0" nodeType="clickEffect">
                                  <p:stCondLst>
                                    <p:cond delay="0"/>
                                  </p:stCondLst>
                                  <p:childTnLst>
                                    <p:set>
                                      <p:cBhvr>
                                        <p:cTn id="14" dur="1" fill="hold">
                                          <p:stCondLst>
                                            <p:cond delay="0"/>
                                          </p:stCondLst>
                                        </p:cTn>
                                        <p:tgtEl>
                                          <p:spTgt spid="39942"/>
                                        </p:tgtEl>
                                        <p:attrNameLst>
                                          <p:attrName>style.visibility</p:attrName>
                                        </p:attrNameLst>
                                      </p:cBhvr>
                                      <p:to>
                                        <p:strVal val="visible"/>
                                      </p:to>
                                    </p:set>
                                    <p:anim calcmode="lin" valueType="num">
                                      <p:cBhvr additive="base">
                                        <p:cTn id="15" dur="500" fill="hold"/>
                                        <p:tgtEl>
                                          <p:spTgt spid="39942"/>
                                        </p:tgtEl>
                                        <p:attrNameLst>
                                          <p:attrName>ppt_x</p:attrName>
                                        </p:attrNameLst>
                                      </p:cBhvr>
                                      <p:tavLst>
                                        <p:tav tm="0">
                                          <p:val>
                                            <p:strVal val="#ppt_x"/>
                                          </p:val>
                                        </p:tav>
                                        <p:tav tm="100000">
                                          <p:val>
                                            <p:strVal val="#ppt_x"/>
                                          </p:val>
                                        </p:tav>
                                      </p:tavLst>
                                    </p:anim>
                                    <p:anim calcmode="lin" valueType="num">
                                      <p:cBhvr additive="base">
                                        <p:cTn id="16" dur="500" fill="hold"/>
                                        <p:tgtEl>
                                          <p:spTgt spid="3994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9943"/>
                                        </p:tgtEl>
                                        <p:attrNameLst>
                                          <p:attrName>style.visibility</p:attrName>
                                        </p:attrNameLst>
                                      </p:cBhvr>
                                      <p:to>
                                        <p:strVal val="visible"/>
                                      </p:to>
                                    </p:set>
                                    <p:anim calcmode="lin" valueType="num">
                                      <p:cBhvr additive="base">
                                        <p:cTn id="19" dur="500" fill="hold"/>
                                        <p:tgtEl>
                                          <p:spTgt spid="39943"/>
                                        </p:tgtEl>
                                        <p:attrNameLst>
                                          <p:attrName>ppt_x</p:attrName>
                                        </p:attrNameLst>
                                      </p:cBhvr>
                                      <p:tavLst>
                                        <p:tav tm="0">
                                          <p:val>
                                            <p:strVal val="#ppt_x"/>
                                          </p:val>
                                        </p:tav>
                                        <p:tav tm="100000">
                                          <p:val>
                                            <p:strVal val="#ppt_x"/>
                                          </p:val>
                                        </p:tav>
                                      </p:tavLst>
                                    </p:anim>
                                    <p:anim calcmode="lin" valueType="num">
                                      <p:cBhvr additive="base">
                                        <p:cTn id="20" dur="500" fill="hold"/>
                                        <p:tgtEl>
                                          <p:spTgt spid="399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2" grpId="0" animBg="1"/>
      <p:bldP spid="39943" grpId="0"/>
      <p:bldP spid="4506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2" cstate="print"/>
          <a:srcRect/>
          <a:stretch>
            <a:fillRect/>
          </a:stretch>
        </p:blipFill>
        <p:spPr bwMode="auto">
          <a:xfrm>
            <a:off x="457203" y="1073151"/>
            <a:ext cx="8479971" cy="5568951"/>
          </a:xfrm>
          <a:prstGeom prst="rect">
            <a:avLst/>
          </a:prstGeom>
          <a:noFill/>
          <a:ln w="9525">
            <a:noFill/>
            <a:miter lim="800000"/>
            <a:headEnd/>
            <a:tailEnd/>
          </a:ln>
          <a:effectLst/>
        </p:spPr>
      </p:pic>
      <p:sp>
        <p:nvSpPr>
          <p:cNvPr id="16" name="Text Placeholder 15"/>
          <p:cNvSpPr>
            <a:spLocks noGrp="1"/>
          </p:cNvSpPr>
          <p:nvPr>
            <p:ph type="body" sz="quarter" idx="22"/>
          </p:nvPr>
        </p:nvSpPr>
        <p:spPr/>
        <p:txBody>
          <a:bodyPr/>
          <a:lstStyle/>
          <a:p>
            <a:endParaRPr lang="en-GB"/>
          </a:p>
        </p:txBody>
      </p:sp>
      <p:sp>
        <p:nvSpPr>
          <p:cNvPr id="15" name="Footer Placeholder 2"/>
          <p:cNvSpPr>
            <a:spLocks noGrp="1"/>
          </p:cNvSpPr>
          <p:nvPr>
            <p:ph type="ftr" sz="quarter" idx="25"/>
          </p:nvPr>
        </p:nvSpPr>
        <p:spPr/>
        <p:txBody>
          <a:bodyPr/>
          <a:lstStyle/>
          <a:p>
            <a:r>
              <a:rPr lang="en-US"/>
              <a:t>Page - </a:t>
            </a:r>
            <a:fld id="{2B5B57AA-912D-4D1C-809B-8868A755C049}" type="slidenum">
              <a:rPr lang="en-US"/>
              <a:pPr/>
              <a:t>18</a:t>
            </a:fld>
            <a:endParaRPr lang="en-US"/>
          </a:p>
        </p:txBody>
      </p:sp>
      <p:pic>
        <p:nvPicPr>
          <p:cNvPr id="625682" name="Picture 18" descr="10112007216"/>
          <p:cNvPicPr>
            <a:picLocks noChangeAspect="1" noChangeArrowheads="1"/>
          </p:cNvPicPr>
          <p:nvPr/>
        </p:nvPicPr>
        <p:blipFill>
          <a:blip r:embed="rId3" cstate="print"/>
          <a:srcRect l="37079" t="23628"/>
          <a:stretch>
            <a:fillRect/>
          </a:stretch>
        </p:blipFill>
        <p:spPr bwMode="auto">
          <a:xfrm>
            <a:off x="6572250" y="527050"/>
            <a:ext cx="2571750" cy="2733675"/>
          </a:xfrm>
          <a:prstGeom prst="rect">
            <a:avLst/>
          </a:prstGeom>
          <a:noFill/>
        </p:spPr>
      </p:pic>
      <p:sp>
        <p:nvSpPr>
          <p:cNvPr id="625672" name="Line 8"/>
          <p:cNvSpPr>
            <a:spLocks noChangeShapeType="1"/>
          </p:cNvSpPr>
          <p:nvPr/>
        </p:nvSpPr>
        <p:spPr bwMode="auto">
          <a:xfrm flipV="1">
            <a:off x="1213419" y="4133851"/>
            <a:ext cx="7698808" cy="14288"/>
          </a:xfrm>
          <a:prstGeom prst="line">
            <a:avLst/>
          </a:prstGeom>
          <a:noFill/>
          <a:ln w="38100">
            <a:solidFill>
              <a:schemeClr val="tx1"/>
            </a:solidFill>
            <a:round/>
            <a:headEnd/>
            <a:tailEnd type="triangle" w="med" len="med"/>
          </a:ln>
          <a:effectLst/>
        </p:spPr>
        <p:txBody>
          <a:bodyPr/>
          <a:lstStyle/>
          <a:p>
            <a:endParaRPr lang="en-GB"/>
          </a:p>
        </p:txBody>
      </p:sp>
      <p:grpSp>
        <p:nvGrpSpPr>
          <p:cNvPr id="2" name="Group 16"/>
          <p:cNvGrpSpPr>
            <a:grpSpLocks/>
          </p:cNvGrpSpPr>
          <p:nvPr/>
        </p:nvGrpSpPr>
        <p:grpSpPr bwMode="auto">
          <a:xfrm>
            <a:off x="1846489" y="1382713"/>
            <a:ext cx="4103688" cy="2736850"/>
            <a:chOff x="368" y="647"/>
            <a:chExt cx="2585" cy="1724"/>
          </a:xfrm>
        </p:grpSpPr>
        <p:sp>
          <p:nvSpPr>
            <p:cNvPr id="625671" name="Freeform 7"/>
            <p:cNvSpPr>
              <a:spLocks/>
            </p:cNvSpPr>
            <p:nvPr/>
          </p:nvSpPr>
          <p:spPr bwMode="auto">
            <a:xfrm>
              <a:off x="368" y="647"/>
              <a:ext cx="750" cy="1724"/>
            </a:xfrm>
            <a:custGeom>
              <a:avLst/>
              <a:gdLst/>
              <a:ahLst/>
              <a:cxnLst>
                <a:cxn ang="0">
                  <a:pos x="373" y="48"/>
                </a:cxn>
                <a:cxn ang="0">
                  <a:pos x="263" y="57"/>
                </a:cxn>
                <a:cxn ang="0">
                  <a:pos x="208" y="75"/>
                </a:cxn>
                <a:cxn ang="0">
                  <a:pos x="144" y="130"/>
                </a:cxn>
                <a:cxn ang="0">
                  <a:pos x="117" y="222"/>
                </a:cxn>
                <a:cxn ang="0">
                  <a:pos x="107" y="1081"/>
                </a:cxn>
                <a:cxn ang="0">
                  <a:pos x="226" y="1703"/>
                </a:cxn>
                <a:cxn ang="0">
                  <a:pos x="245" y="1721"/>
                </a:cxn>
                <a:cxn ang="0">
                  <a:pos x="537" y="1712"/>
                </a:cxn>
                <a:cxn ang="0">
                  <a:pos x="565" y="1684"/>
                </a:cxn>
                <a:cxn ang="0">
                  <a:pos x="638" y="1547"/>
                </a:cxn>
                <a:cxn ang="0">
                  <a:pos x="656" y="1163"/>
                </a:cxn>
                <a:cxn ang="0">
                  <a:pos x="720" y="916"/>
                </a:cxn>
                <a:cxn ang="0">
                  <a:pos x="729" y="852"/>
                </a:cxn>
                <a:cxn ang="0">
                  <a:pos x="747" y="816"/>
                </a:cxn>
                <a:cxn ang="0">
                  <a:pos x="738" y="560"/>
                </a:cxn>
                <a:cxn ang="0">
                  <a:pos x="720" y="423"/>
                </a:cxn>
                <a:cxn ang="0">
                  <a:pos x="592" y="112"/>
                </a:cxn>
                <a:cxn ang="0">
                  <a:pos x="373" y="48"/>
                </a:cxn>
              </a:cxnLst>
              <a:rect l="0" t="0" r="r" b="b"/>
              <a:pathLst>
                <a:path w="750" h="1724">
                  <a:moveTo>
                    <a:pt x="373" y="48"/>
                  </a:moveTo>
                  <a:cubicBezTo>
                    <a:pt x="336" y="51"/>
                    <a:pt x="299" y="51"/>
                    <a:pt x="263" y="57"/>
                  </a:cubicBezTo>
                  <a:cubicBezTo>
                    <a:pt x="244" y="60"/>
                    <a:pt x="208" y="75"/>
                    <a:pt x="208" y="75"/>
                  </a:cubicBezTo>
                  <a:cubicBezTo>
                    <a:pt x="187" y="97"/>
                    <a:pt x="169" y="113"/>
                    <a:pt x="144" y="130"/>
                  </a:cubicBezTo>
                  <a:cubicBezTo>
                    <a:pt x="134" y="161"/>
                    <a:pt x="127" y="191"/>
                    <a:pt x="117" y="222"/>
                  </a:cubicBezTo>
                  <a:cubicBezTo>
                    <a:pt x="114" y="508"/>
                    <a:pt x="107" y="795"/>
                    <a:pt x="107" y="1081"/>
                  </a:cubicBezTo>
                  <a:cubicBezTo>
                    <a:pt x="107" y="1182"/>
                    <a:pt x="0" y="1628"/>
                    <a:pt x="226" y="1703"/>
                  </a:cubicBezTo>
                  <a:cubicBezTo>
                    <a:pt x="232" y="1709"/>
                    <a:pt x="236" y="1721"/>
                    <a:pt x="245" y="1721"/>
                  </a:cubicBezTo>
                  <a:cubicBezTo>
                    <a:pt x="342" y="1724"/>
                    <a:pt x="440" y="1723"/>
                    <a:pt x="537" y="1712"/>
                  </a:cubicBezTo>
                  <a:cubicBezTo>
                    <a:pt x="550" y="1710"/>
                    <a:pt x="557" y="1694"/>
                    <a:pt x="565" y="1684"/>
                  </a:cubicBezTo>
                  <a:cubicBezTo>
                    <a:pt x="598" y="1645"/>
                    <a:pt x="609" y="1590"/>
                    <a:pt x="638" y="1547"/>
                  </a:cubicBezTo>
                  <a:cubicBezTo>
                    <a:pt x="677" y="1391"/>
                    <a:pt x="630" y="1592"/>
                    <a:pt x="656" y="1163"/>
                  </a:cubicBezTo>
                  <a:cubicBezTo>
                    <a:pt x="661" y="1075"/>
                    <a:pt x="694" y="997"/>
                    <a:pt x="720" y="916"/>
                  </a:cubicBezTo>
                  <a:cubicBezTo>
                    <a:pt x="723" y="895"/>
                    <a:pt x="723" y="873"/>
                    <a:pt x="729" y="852"/>
                  </a:cubicBezTo>
                  <a:cubicBezTo>
                    <a:pt x="732" y="839"/>
                    <a:pt x="747" y="829"/>
                    <a:pt x="747" y="816"/>
                  </a:cubicBezTo>
                  <a:cubicBezTo>
                    <a:pt x="750" y="731"/>
                    <a:pt x="743" y="645"/>
                    <a:pt x="738" y="560"/>
                  </a:cubicBezTo>
                  <a:cubicBezTo>
                    <a:pt x="735" y="514"/>
                    <a:pt x="728" y="468"/>
                    <a:pt x="720" y="423"/>
                  </a:cubicBezTo>
                  <a:cubicBezTo>
                    <a:pt x="705" y="334"/>
                    <a:pt x="686" y="143"/>
                    <a:pt x="592" y="112"/>
                  </a:cubicBezTo>
                  <a:cubicBezTo>
                    <a:pt x="555" y="73"/>
                    <a:pt x="421" y="0"/>
                    <a:pt x="373" y="48"/>
                  </a:cubicBezTo>
                  <a:close/>
                </a:path>
              </a:pathLst>
            </a:custGeom>
            <a:noFill/>
            <a:ln w="28575" cap="flat" cmpd="sng">
              <a:solidFill>
                <a:srgbClr val="FF3300"/>
              </a:solidFill>
              <a:prstDash val="solid"/>
              <a:round/>
              <a:headEnd/>
              <a:tailEnd/>
            </a:ln>
            <a:effectLst/>
          </p:spPr>
          <p:txBody>
            <a:bodyPr/>
            <a:lstStyle/>
            <a:p>
              <a:endParaRPr lang="en-GB"/>
            </a:p>
          </p:txBody>
        </p:sp>
        <p:sp>
          <p:nvSpPr>
            <p:cNvPr id="625678" name="Text Box 14"/>
            <p:cNvSpPr txBox="1">
              <a:spLocks noChangeArrowheads="1"/>
            </p:cNvSpPr>
            <p:nvPr/>
          </p:nvSpPr>
          <p:spPr bwMode="auto">
            <a:xfrm>
              <a:off x="1188" y="677"/>
              <a:ext cx="1765" cy="674"/>
            </a:xfrm>
            <a:prstGeom prst="rect">
              <a:avLst/>
            </a:prstGeom>
            <a:solidFill>
              <a:srgbClr val="FFFF00"/>
            </a:solidFill>
            <a:ln w="9525" algn="ctr">
              <a:noFill/>
              <a:miter lim="800000"/>
              <a:headEnd/>
              <a:tailEnd/>
            </a:ln>
            <a:effectLst/>
          </p:spPr>
          <p:txBody>
            <a:bodyPr>
              <a:spAutoFit/>
            </a:bodyPr>
            <a:lstStyle/>
            <a:p>
              <a:pPr algn="ctr"/>
              <a:r>
                <a:rPr lang="en-GB" sz="1600">
                  <a:solidFill>
                    <a:schemeClr val="tx1"/>
                  </a:solidFill>
                </a:rPr>
                <a:t>High concentration of ammonia from thermal hydrolysis as digesters fed at 11% dry solids</a:t>
              </a:r>
            </a:p>
          </p:txBody>
        </p:sp>
      </p:grpSp>
      <p:grpSp>
        <p:nvGrpSpPr>
          <p:cNvPr id="3" name="Group 17"/>
          <p:cNvGrpSpPr>
            <a:grpSpLocks/>
          </p:cNvGrpSpPr>
          <p:nvPr/>
        </p:nvGrpSpPr>
        <p:grpSpPr bwMode="auto">
          <a:xfrm>
            <a:off x="4758533" y="1073151"/>
            <a:ext cx="4154488" cy="3556000"/>
            <a:chOff x="2681" y="676"/>
            <a:chExt cx="2617" cy="2240"/>
          </a:xfrm>
        </p:grpSpPr>
        <p:sp>
          <p:nvSpPr>
            <p:cNvPr id="625674" name="Line 10"/>
            <p:cNvSpPr>
              <a:spLocks noChangeShapeType="1"/>
            </p:cNvSpPr>
            <p:nvPr/>
          </p:nvSpPr>
          <p:spPr bwMode="auto">
            <a:xfrm flipH="1">
              <a:off x="2681" y="1350"/>
              <a:ext cx="1459" cy="1434"/>
            </a:xfrm>
            <a:prstGeom prst="line">
              <a:avLst/>
            </a:prstGeom>
            <a:noFill/>
            <a:ln w="9525">
              <a:solidFill>
                <a:schemeClr val="tx1"/>
              </a:solidFill>
              <a:round/>
              <a:headEnd/>
              <a:tailEnd type="triangle" w="med" len="med"/>
            </a:ln>
            <a:effectLst/>
          </p:spPr>
          <p:txBody>
            <a:bodyPr/>
            <a:lstStyle/>
            <a:p>
              <a:endParaRPr lang="en-GB"/>
            </a:p>
          </p:txBody>
        </p:sp>
        <p:sp>
          <p:nvSpPr>
            <p:cNvPr id="625675" name="Line 11"/>
            <p:cNvSpPr>
              <a:spLocks noChangeShapeType="1"/>
            </p:cNvSpPr>
            <p:nvPr/>
          </p:nvSpPr>
          <p:spPr bwMode="auto">
            <a:xfrm flipH="1">
              <a:off x="3314" y="1350"/>
              <a:ext cx="1150" cy="1566"/>
            </a:xfrm>
            <a:prstGeom prst="line">
              <a:avLst/>
            </a:prstGeom>
            <a:noFill/>
            <a:ln w="9525">
              <a:solidFill>
                <a:schemeClr val="tx1"/>
              </a:solidFill>
              <a:round/>
              <a:headEnd/>
              <a:tailEnd type="triangle" w="med" len="med"/>
            </a:ln>
            <a:effectLst/>
          </p:spPr>
          <p:txBody>
            <a:bodyPr/>
            <a:lstStyle/>
            <a:p>
              <a:endParaRPr lang="en-GB"/>
            </a:p>
          </p:txBody>
        </p:sp>
        <p:sp>
          <p:nvSpPr>
            <p:cNvPr id="625676" name="Line 12"/>
            <p:cNvSpPr>
              <a:spLocks noChangeShapeType="1"/>
            </p:cNvSpPr>
            <p:nvPr/>
          </p:nvSpPr>
          <p:spPr bwMode="auto">
            <a:xfrm flipH="1">
              <a:off x="3849" y="1350"/>
              <a:ext cx="848" cy="1434"/>
            </a:xfrm>
            <a:prstGeom prst="line">
              <a:avLst/>
            </a:prstGeom>
            <a:noFill/>
            <a:ln w="9525">
              <a:solidFill>
                <a:schemeClr val="tx1"/>
              </a:solidFill>
              <a:round/>
              <a:headEnd/>
              <a:tailEnd type="triangle" w="med" len="med"/>
            </a:ln>
            <a:effectLst/>
          </p:spPr>
          <p:txBody>
            <a:bodyPr/>
            <a:lstStyle/>
            <a:p>
              <a:endParaRPr lang="en-GB"/>
            </a:p>
          </p:txBody>
        </p:sp>
        <p:sp>
          <p:nvSpPr>
            <p:cNvPr id="625677" name="Line 13"/>
            <p:cNvSpPr>
              <a:spLocks noChangeShapeType="1"/>
            </p:cNvSpPr>
            <p:nvPr/>
          </p:nvSpPr>
          <p:spPr bwMode="auto">
            <a:xfrm flipH="1">
              <a:off x="4464" y="1350"/>
              <a:ext cx="585" cy="1434"/>
            </a:xfrm>
            <a:prstGeom prst="line">
              <a:avLst/>
            </a:prstGeom>
            <a:noFill/>
            <a:ln w="9525">
              <a:solidFill>
                <a:schemeClr val="tx1"/>
              </a:solidFill>
              <a:round/>
              <a:headEnd/>
              <a:tailEnd type="triangle" w="med" len="med"/>
            </a:ln>
            <a:effectLst/>
          </p:spPr>
          <p:txBody>
            <a:bodyPr/>
            <a:lstStyle/>
            <a:p>
              <a:endParaRPr lang="en-GB"/>
            </a:p>
          </p:txBody>
        </p:sp>
        <p:sp>
          <p:nvSpPr>
            <p:cNvPr id="625679" name="Text Box 15"/>
            <p:cNvSpPr txBox="1">
              <a:spLocks noChangeArrowheads="1"/>
            </p:cNvSpPr>
            <p:nvPr/>
          </p:nvSpPr>
          <p:spPr bwMode="auto">
            <a:xfrm>
              <a:off x="3849" y="676"/>
              <a:ext cx="1449" cy="674"/>
            </a:xfrm>
            <a:prstGeom prst="rect">
              <a:avLst/>
            </a:prstGeom>
            <a:solidFill>
              <a:srgbClr val="FFFF00"/>
            </a:solidFill>
            <a:ln w="9525" algn="ctr">
              <a:noFill/>
              <a:miter lim="800000"/>
              <a:headEnd/>
              <a:tailEnd/>
            </a:ln>
            <a:effectLst/>
          </p:spPr>
          <p:txBody>
            <a:bodyPr wrap="square">
              <a:spAutoFit/>
            </a:bodyPr>
            <a:lstStyle/>
            <a:p>
              <a:pPr algn="ctr"/>
              <a:r>
                <a:rPr lang="en-GB" sz="1600" dirty="0">
                  <a:solidFill>
                    <a:schemeClr val="tx1"/>
                  </a:solidFill>
                </a:rPr>
                <a:t>However loads from all process similar as lower flow from thermal hydrolysis dewatering</a:t>
              </a:r>
            </a:p>
          </p:txBody>
        </p:sp>
      </p:grpSp>
      <p:sp>
        <p:nvSpPr>
          <p:cNvPr id="17" name="Rectangle 4"/>
          <p:cNvSpPr txBox="1">
            <a:spLocks noChangeArrowheads="1"/>
          </p:cNvSpPr>
          <p:nvPr/>
        </p:nvSpPr>
        <p:spPr>
          <a:xfrm>
            <a:off x="836158" y="365125"/>
            <a:ext cx="6954157" cy="673101"/>
          </a:xfrm>
          <a:prstGeom prst="rect">
            <a:avLst/>
          </a:prstGeom>
        </p:spPr>
        <p:txBody>
          <a:bodyPr vert="horz" lIns="0" tIns="0" rIns="0" bIns="91440" rtlCol="0" anchor="t" anchorCtr="0">
            <a:normAutofit/>
          </a:bodyPr>
          <a:lstStyle/>
          <a:p>
            <a:pPr marL="0" marR="0" lvl="0" indent="0" algn="l" defTabSz="914400" rtl="0" eaLnBrk="0" fontAlgn="base" latinLnBrk="0" hangingPunct="0">
              <a:lnSpc>
                <a:spcPct val="70000"/>
              </a:lnSpc>
              <a:spcBef>
                <a:spcPct val="0"/>
              </a:spcBef>
              <a:spcAft>
                <a:spcPct val="0"/>
              </a:spcAft>
              <a:buClrTx/>
              <a:buSzTx/>
              <a:buFontTx/>
              <a:buNone/>
              <a:tabLst/>
              <a:defRPr/>
            </a:pPr>
            <a:r>
              <a:rPr kumimoji="0" lang="en-GB" sz="3200" b="1" i="0" u="none" strike="noStrike" kern="0" cap="all" spc="0" normalizeH="0" baseline="0" noProof="0" smtClean="0">
                <a:ln>
                  <a:noFill/>
                </a:ln>
                <a:solidFill>
                  <a:schemeClr val="tx1"/>
                </a:solidFill>
                <a:effectLst/>
                <a:uLnTx/>
                <a:uFillTx/>
                <a:latin typeface="+mj-lt"/>
                <a:ea typeface="+mn-ea"/>
                <a:cs typeface="+mn-cs"/>
              </a:rPr>
              <a:t>Liquor treatment</a:t>
            </a:r>
            <a:endParaRPr kumimoji="0" lang="en-GB" sz="3200" b="1" i="0" u="none" strike="noStrike" kern="0" cap="all" spc="0" normalizeH="0" baseline="0" noProof="0" dirty="0">
              <a:ln>
                <a:noFill/>
              </a:ln>
              <a:solidFill>
                <a:schemeClr val="tx1"/>
              </a:solidFill>
              <a:effectLst/>
              <a:uLnTx/>
              <a:uFillTx/>
              <a:latin typeface="+mj-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animEffect transition="in" filter="diamond(in)">
                                      <p:cBhvr>
                                        <p:cTn id="7" dur="2000"/>
                                        <p:tgtEl>
                                          <p:spTgt spid="10241"/>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25672"/>
                                        </p:tgtEl>
                                        <p:attrNameLst>
                                          <p:attrName>style.visibility</p:attrName>
                                        </p:attrNameLst>
                                      </p:cBhvr>
                                      <p:to>
                                        <p:strVal val="visible"/>
                                      </p:to>
                                    </p:set>
                                    <p:anim calcmode="lin" valueType="num">
                                      <p:cBhvr additive="base">
                                        <p:cTn id="17" dur="500" fill="hold"/>
                                        <p:tgtEl>
                                          <p:spTgt spid="625672"/>
                                        </p:tgtEl>
                                        <p:attrNameLst>
                                          <p:attrName>ppt_x</p:attrName>
                                        </p:attrNameLst>
                                      </p:cBhvr>
                                      <p:tavLst>
                                        <p:tav tm="0">
                                          <p:val>
                                            <p:strVal val="0-#ppt_w/2"/>
                                          </p:val>
                                        </p:tav>
                                        <p:tav tm="100000">
                                          <p:val>
                                            <p:strVal val="#ppt_x"/>
                                          </p:val>
                                        </p:tav>
                                      </p:tavLst>
                                    </p:anim>
                                    <p:anim calcmode="lin" valueType="num">
                                      <p:cBhvr additive="base">
                                        <p:cTn id="18" dur="500" fill="hold"/>
                                        <p:tgtEl>
                                          <p:spTgt spid="62567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edge">
                                      <p:cBhvr>
                                        <p:cTn id="2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67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656386" name="Rectangle 2"/>
          <p:cNvSpPr>
            <a:spLocks noGrp="1" noChangeArrowheads="1"/>
          </p:cNvSpPr>
          <p:nvPr>
            <p:ph type="title" idx="4294967295"/>
          </p:nvPr>
        </p:nvSpPr>
        <p:spPr>
          <a:xfrm>
            <a:off x="2519363" y="3965575"/>
            <a:ext cx="6624637" cy="868363"/>
          </a:xfrm>
        </p:spPr>
        <p:txBody>
          <a:bodyPr/>
          <a:lstStyle/>
          <a:p>
            <a:r>
              <a:rPr lang="en-GB"/>
              <a:t>Value for money</a:t>
            </a:r>
          </a:p>
        </p:txBody>
      </p:sp>
      <p:pic>
        <p:nvPicPr>
          <p:cNvPr id="656388" name="Picture 4"/>
          <p:cNvPicPr>
            <a:picLocks noChangeAspect="1" noChangeArrowheads="1"/>
          </p:cNvPicPr>
          <p:nvPr/>
        </p:nvPicPr>
        <p:blipFill>
          <a:blip r:embed="rId2" cstate="print"/>
          <a:srcRect/>
          <a:stretch>
            <a:fillRect/>
          </a:stretch>
        </p:blipFill>
        <p:spPr bwMode="auto">
          <a:xfrm>
            <a:off x="-33338" y="906463"/>
            <a:ext cx="9326563" cy="5719762"/>
          </a:xfrm>
          <a:prstGeom prst="rect">
            <a:avLst/>
          </a:prstGeom>
          <a:noFill/>
          <a:ln w="9525" algn="ctr">
            <a:noFill/>
            <a:miter lim="800000"/>
            <a:headEnd/>
            <a:tailEnd/>
          </a:ln>
          <a:effectLst/>
        </p:spPr>
      </p:pic>
      <p:sp>
        <p:nvSpPr>
          <p:cNvPr id="656389" name="Rectangle 5"/>
          <p:cNvSpPr>
            <a:spLocks noChangeArrowheads="1"/>
          </p:cNvSpPr>
          <p:nvPr/>
        </p:nvSpPr>
        <p:spPr bwMode="auto">
          <a:xfrm>
            <a:off x="2105025" y="1828800"/>
            <a:ext cx="260350" cy="3821113"/>
          </a:xfrm>
          <a:prstGeom prst="rect">
            <a:avLst/>
          </a:prstGeom>
          <a:solidFill>
            <a:srgbClr val="00FF00"/>
          </a:solidFill>
          <a:ln w="9525" algn="ctr">
            <a:noFill/>
            <a:miter lim="800000"/>
            <a:headEnd/>
            <a:tailEnd/>
          </a:ln>
          <a:effectLst/>
        </p:spPr>
        <p:txBody>
          <a:bodyPr wrap="none" anchor="ctr"/>
          <a:lstStyle/>
          <a:p>
            <a:endParaRPr lang="en-GB"/>
          </a:p>
        </p:txBody>
      </p:sp>
      <p:sp>
        <p:nvSpPr>
          <p:cNvPr id="656390" name="Rectangle 6"/>
          <p:cNvSpPr>
            <a:spLocks noChangeArrowheads="1"/>
          </p:cNvSpPr>
          <p:nvPr/>
        </p:nvSpPr>
        <p:spPr bwMode="auto">
          <a:xfrm>
            <a:off x="3052763" y="4233863"/>
            <a:ext cx="260350" cy="1411287"/>
          </a:xfrm>
          <a:prstGeom prst="rect">
            <a:avLst/>
          </a:prstGeom>
          <a:solidFill>
            <a:srgbClr val="00FF00"/>
          </a:solidFill>
          <a:ln w="9525" algn="ctr">
            <a:noFill/>
            <a:miter lim="800000"/>
            <a:headEnd/>
            <a:tailEnd/>
          </a:ln>
          <a:effectLst/>
        </p:spPr>
        <p:txBody>
          <a:bodyPr wrap="none" anchor="ctr"/>
          <a:lstStyle/>
          <a:p>
            <a:endParaRPr lang="en-GB"/>
          </a:p>
        </p:txBody>
      </p:sp>
      <p:sp>
        <p:nvSpPr>
          <p:cNvPr id="656391" name="Rectangle 7"/>
          <p:cNvSpPr>
            <a:spLocks noChangeArrowheads="1"/>
          </p:cNvSpPr>
          <p:nvPr/>
        </p:nvSpPr>
        <p:spPr bwMode="auto">
          <a:xfrm>
            <a:off x="4005263" y="4491038"/>
            <a:ext cx="260350" cy="1158875"/>
          </a:xfrm>
          <a:prstGeom prst="rect">
            <a:avLst/>
          </a:prstGeom>
          <a:solidFill>
            <a:srgbClr val="00FF00"/>
          </a:solidFill>
          <a:ln w="9525" algn="ctr">
            <a:noFill/>
            <a:miter lim="800000"/>
            <a:headEnd/>
            <a:tailEnd/>
          </a:ln>
          <a:effectLst/>
        </p:spPr>
        <p:txBody>
          <a:bodyPr wrap="none" anchor="ctr"/>
          <a:lstStyle/>
          <a:p>
            <a:endParaRPr lang="en-GB"/>
          </a:p>
        </p:txBody>
      </p:sp>
      <p:sp>
        <p:nvSpPr>
          <p:cNvPr id="656392" name="Rectangle 8"/>
          <p:cNvSpPr>
            <a:spLocks noChangeArrowheads="1"/>
          </p:cNvSpPr>
          <p:nvPr/>
        </p:nvSpPr>
        <p:spPr bwMode="auto">
          <a:xfrm>
            <a:off x="4962525" y="3795713"/>
            <a:ext cx="260350" cy="1854200"/>
          </a:xfrm>
          <a:prstGeom prst="rect">
            <a:avLst/>
          </a:prstGeom>
          <a:solidFill>
            <a:srgbClr val="00FF00"/>
          </a:solidFill>
          <a:ln w="9525" algn="ctr">
            <a:noFill/>
            <a:miter lim="800000"/>
            <a:headEnd/>
            <a:tailEnd/>
          </a:ln>
          <a:effectLst/>
        </p:spPr>
        <p:txBody>
          <a:bodyPr wrap="none" anchor="ctr"/>
          <a:lstStyle/>
          <a:p>
            <a:endParaRPr lang="en-GB"/>
          </a:p>
        </p:txBody>
      </p:sp>
      <p:sp>
        <p:nvSpPr>
          <p:cNvPr id="656393" name="Rectangle 9"/>
          <p:cNvSpPr>
            <a:spLocks noChangeArrowheads="1"/>
          </p:cNvSpPr>
          <p:nvPr/>
        </p:nvSpPr>
        <p:spPr bwMode="auto">
          <a:xfrm>
            <a:off x="5910263" y="3338513"/>
            <a:ext cx="260350" cy="2306637"/>
          </a:xfrm>
          <a:prstGeom prst="rect">
            <a:avLst/>
          </a:prstGeom>
          <a:solidFill>
            <a:srgbClr val="00FF00"/>
          </a:solidFill>
          <a:ln w="9525" algn="ctr">
            <a:noFill/>
            <a:miter lim="800000"/>
            <a:headEnd/>
            <a:tailEnd/>
          </a:ln>
          <a:effectLst/>
        </p:spPr>
        <p:txBody>
          <a:bodyPr wrap="none" anchor="ctr"/>
          <a:lstStyle/>
          <a:p>
            <a:endParaRPr lang="en-GB"/>
          </a:p>
        </p:txBody>
      </p:sp>
      <p:sp>
        <p:nvSpPr>
          <p:cNvPr id="656394" name="Rectangle 10"/>
          <p:cNvSpPr>
            <a:spLocks noChangeArrowheads="1"/>
          </p:cNvSpPr>
          <p:nvPr/>
        </p:nvSpPr>
        <p:spPr bwMode="auto">
          <a:xfrm>
            <a:off x="6862763" y="3467100"/>
            <a:ext cx="260350" cy="2182813"/>
          </a:xfrm>
          <a:prstGeom prst="rect">
            <a:avLst/>
          </a:prstGeom>
          <a:solidFill>
            <a:srgbClr val="00FF00"/>
          </a:solidFill>
          <a:ln w="9525" algn="ctr">
            <a:noFill/>
            <a:miter lim="800000"/>
            <a:headEnd/>
            <a:tailEnd/>
          </a:ln>
          <a:effectLst/>
        </p:spPr>
        <p:txBody>
          <a:bodyPr wrap="none" anchor="ctr"/>
          <a:lstStyle/>
          <a:p>
            <a:endParaRPr lang="en-GB"/>
          </a:p>
        </p:txBody>
      </p:sp>
      <p:sp>
        <p:nvSpPr>
          <p:cNvPr id="656395" name="Rectangle 11"/>
          <p:cNvSpPr>
            <a:spLocks noChangeArrowheads="1"/>
          </p:cNvSpPr>
          <p:nvPr/>
        </p:nvSpPr>
        <p:spPr bwMode="auto">
          <a:xfrm>
            <a:off x="7815263" y="3771900"/>
            <a:ext cx="260350" cy="1878013"/>
          </a:xfrm>
          <a:prstGeom prst="rect">
            <a:avLst/>
          </a:prstGeom>
          <a:solidFill>
            <a:srgbClr val="00FF00"/>
          </a:solidFill>
          <a:ln w="9525" algn="ctr">
            <a:noFill/>
            <a:miter lim="800000"/>
            <a:headEnd/>
            <a:tailEnd/>
          </a:ln>
          <a:effectLst/>
        </p:spPr>
        <p:txBody>
          <a:bodyPr wrap="none" anchor="ctr"/>
          <a:lstStyle/>
          <a:p>
            <a:endParaRPr lang="en-GB"/>
          </a:p>
        </p:txBody>
      </p:sp>
      <p:grpSp>
        <p:nvGrpSpPr>
          <p:cNvPr id="2" name="Group 22"/>
          <p:cNvGrpSpPr>
            <a:grpSpLocks/>
          </p:cNvGrpSpPr>
          <p:nvPr/>
        </p:nvGrpSpPr>
        <p:grpSpPr bwMode="auto">
          <a:xfrm>
            <a:off x="1930400" y="944563"/>
            <a:ext cx="3395663" cy="3038475"/>
            <a:chOff x="1216" y="595"/>
            <a:chExt cx="2139" cy="1914"/>
          </a:xfrm>
        </p:grpSpPr>
        <p:sp>
          <p:nvSpPr>
            <p:cNvPr id="656398" name="Text Box 14"/>
            <p:cNvSpPr txBox="1">
              <a:spLocks noChangeArrowheads="1"/>
            </p:cNvSpPr>
            <p:nvPr/>
          </p:nvSpPr>
          <p:spPr bwMode="auto">
            <a:xfrm>
              <a:off x="1874" y="595"/>
              <a:ext cx="1481" cy="520"/>
            </a:xfrm>
            <a:prstGeom prst="rect">
              <a:avLst/>
            </a:prstGeom>
            <a:solidFill>
              <a:srgbClr val="FFFF00"/>
            </a:solidFill>
            <a:ln w="9525" algn="ctr">
              <a:noFill/>
              <a:miter lim="800000"/>
              <a:headEnd/>
              <a:tailEnd/>
            </a:ln>
            <a:effectLst/>
          </p:spPr>
          <p:txBody>
            <a:bodyPr>
              <a:spAutoFit/>
            </a:bodyPr>
            <a:lstStyle/>
            <a:p>
              <a:pPr algn="ctr"/>
              <a:r>
                <a:rPr lang="en-GB" sz="1600">
                  <a:solidFill>
                    <a:schemeClr val="tx1"/>
                  </a:solidFill>
                </a:rPr>
                <a:t>Relative operating cost benefit to mesophilic digestion</a:t>
              </a:r>
            </a:p>
          </p:txBody>
        </p:sp>
        <p:sp>
          <p:nvSpPr>
            <p:cNvPr id="656400" name="Line 16"/>
            <p:cNvSpPr>
              <a:spLocks noChangeShapeType="1"/>
            </p:cNvSpPr>
            <p:nvPr/>
          </p:nvSpPr>
          <p:spPr bwMode="auto">
            <a:xfrm flipH="1">
              <a:off x="1216" y="1033"/>
              <a:ext cx="932" cy="1106"/>
            </a:xfrm>
            <a:prstGeom prst="line">
              <a:avLst/>
            </a:prstGeom>
            <a:noFill/>
            <a:ln w="9525">
              <a:solidFill>
                <a:schemeClr val="tx1"/>
              </a:solidFill>
              <a:round/>
              <a:headEnd/>
              <a:tailEnd type="triangle" w="med" len="med"/>
            </a:ln>
            <a:effectLst/>
          </p:spPr>
          <p:txBody>
            <a:bodyPr/>
            <a:lstStyle/>
            <a:p>
              <a:endParaRPr lang="en-GB"/>
            </a:p>
          </p:txBody>
        </p:sp>
        <p:sp>
          <p:nvSpPr>
            <p:cNvPr id="656401" name="Line 17"/>
            <p:cNvSpPr>
              <a:spLocks noChangeShapeType="1"/>
            </p:cNvSpPr>
            <p:nvPr/>
          </p:nvSpPr>
          <p:spPr bwMode="auto">
            <a:xfrm flipH="1">
              <a:off x="1833" y="1056"/>
              <a:ext cx="540" cy="1453"/>
            </a:xfrm>
            <a:prstGeom prst="line">
              <a:avLst/>
            </a:prstGeom>
            <a:noFill/>
            <a:ln w="9525">
              <a:solidFill>
                <a:schemeClr val="tx1"/>
              </a:solidFill>
              <a:round/>
              <a:headEnd/>
              <a:tailEnd type="triangle" w="med" len="med"/>
            </a:ln>
            <a:effectLst/>
          </p:spPr>
          <p:txBody>
            <a:bodyPr/>
            <a:lstStyle/>
            <a:p>
              <a:endParaRPr lang="en-GB"/>
            </a:p>
          </p:txBody>
        </p:sp>
      </p:grpSp>
      <p:grpSp>
        <p:nvGrpSpPr>
          <p:cNvPr id="3" name="Group 23"/>
          <p:cNvGrpSpPr>
            <a:grpSpLocks/>
          </p:cNvGrpSpPr>
          <p:nvPr/>
        </p:nvGrpSpPr>
        <p:grpSpPr bwMode="auto">
          <a:xfrm>
            <a:off x="3221038" y="2184400"/>
            <a:ext cx="4537075" cy="2633663"/>
            <a:chOff x="2029" y="1376"/>
            <a:chExt cx="2858" cy="1659"/>
          </a:xfrm>
        </p:grpSpPr>
        <p:sp>
          <p:nvSpPr>
            <p:cNvPr id="656399" name="Text Box 15"/>
            <p:cNvSpPr txBox="1">
              <a:spLocks noChangeArrowheads="1"/>
            </p:cNvSpPr>
            <p:nvPr/>
          </p:nvSpPr>
          <p:spPr bwMode="auto">
            <a:xfrm>
              <a:off x="3406" y="1376"/>
              <a:ext cx="1481" cy="366"/>
            </a:xfrm>
            <a:prstGeom prst="rect">
              <a:avLst/>
            </a:prstGeom>
            <a:solidFill>
              <a:srgbClr val="FFFF00"/>
            </a:solidFill>
            <a:ln w="9525" algn="ctr">
              <a:noFill/>
              <a:miter lim="800000"/>
              <a:headEnd/>
              <a:tailEnd/>
            </a:ln>
            <a:effectLst/>
          </p:spPr>
          <p:txBody>
            <a:bodyPr>
              <a:spAutoFit/>
            </a:bodyPr>
            <a:lstStyle/>
            <a:p>
              <a:pPr algn="ctr"/>
              <a:r>
                <a:rPr lang="en-GB" sz="1600">
                  <a:solidFill>
                    <a:schemeClr val="tx1"/>
                  </a:solidFill>
                </a:rPr>
                <a:t>Relative capital cost to mesophilic digestion</a:t>
              </a:r>
            </a:p>
          </p:txBody>
        </p:sp>
        <p:sp>
          <p:nvSpPr>
            <p:cNvPr id="656402" name="Line 18"/>
            <p:cNvSpPr>
              <a:spLocks noChangeShapeType="1"/>
            </p:cNvSpPr>
            <p:nvPr/>
          </p:nvSpPr>
          <p:spPr bwMode="auto">
            <a:xfrm flipH="1">
              <a:off x="2029" y="1673"/>
              <a:ext cx="1417" cy="1362"/>
            </a:xfrm>
            <a:prstGeom prst="line">
              <a:avLst/>
            </a:prstGeom>
            <a:noFill/>
            <a:ln w="9525">
              <a:solidFill>
                <a:schemeClr val="tx1"/>
              </a:solidFill>
              <a:round/>
              <a:headEnd/>
              <a:tailEnd type="triangle" w="med" len="med"/>
            </a:ln>
            <a:effectLst/>
          </p:spPr>
          <p:txBody>
            <a:bodyPr/>
            <a:lstStyle/>
            <a:p>
              <a:endParaRPr lang="en-GB"/>
            </a:p>
          </p:txBody>
        </p:sp>
        <p:sp>
          <p:nvSpPr>
            <p:cNvPr id="656403" name="Line 19"/>
            <p:cNvSpPr>
              <a:spLocks noChangeShapeType="1"/>
            </p:cNvSpPr>
            <p:nvPr/>
          </p:nvSpPr>
          <p:spPr bwMode="auto">
            <a:xfrm flipH="1">
              <a:off x="3191" y="1700"/>
              <a:ext cx="759" cy="1106"/>
            </a:xfrm>
            <a:prstGeom prst="line">
              <a:avLst/>
            </a:prstGeom>
            <a:noFill/>
            <a:ln w="9525">
              <a:solidFill>
                <a:schemeClr val="tx1"/>
              </a:solidFill>
              <a:round/>
              <a:headEnd/>
              <a:tailEnd type="triangle" w="med" len="med"/>
            </a:ln>
            <a:effectLst/>
          </p:spPr>
          <p:txBody>
            <a:bodyPr/>
            <a:lstStyle/>
            <a:p>
              <a:endParaRPr lang="en-GB"/>
            </a:p>
          </p:txBody>
        </p:sp>
      </p:grpSp>
      <p:grpSp>
        <p:nvGrpSpPr>
          <p:cNvPr id="4" name="Group 29"/>
          <p:cNvGrpSpPr>
            <a:grpSpLocks/>
          </p:cNvGrpSpPr>
          <p:nvPr/>
        </p:nvGrpSpPr>
        <p:grpSpPr bwMode="auto">
          <a:xfrm>
            <a:off x="3251200" y="952500"/>
            <a:ext cx="5259388" cy="5689600"/>
            <a:chOff x="2048" y="600"/>
            <a:chExt cx="3313" cy="3584"/>
          </a:xfrm>
        </p:grpSpPr>
        <p:sp>
          <p:nvSpPr>
            <p:cNvPr id="656409" name="Text Box 25"/>
            <p:cNvSpPr txBox="1">
              <a:spLocks noChangeArrowheads="1"/>
            </p:cNvSpPr>
            <p:nvPr/>
          </p:nvSpPr>
          <p:spPr bwMode="auto">
            <a:xfrm>
              <a:off x="3642" y="600"/>
              <a:ext cx="1719" cy="577"/>
            </a:xfrm>
            <a:prstGeom prst="rect">
              <a:avLst/>
            </a:prstGeom>
            <a:solidFill>
              <a:srgbClr val="FFFF00"/>
            </a:solidFill>
            <a:ln w="9525" algn="ctr">
              <a:noFill/>
              <a:miter lim="800000"/>
              <a:headEnd/>
              <a:tailEnd/>
            </a:ln>
            <a:effectLst/>
          </p:spPr>
          <p:txBody>
            <a:bodyPr>
              <a:spAutoFit/>
            </a:bodyPr>
            <a:lstStyle/>
            <a:p>
              <a:pPr algn="ctr"/>
              <a:r>
                <a:rPr lang="en-GB" sz="1800" b="1">
                  <a:solidFill>
                    <a:schemeClr val="tx1"/>
                  </a:solidFill>
                </a:rPr>
                <a:t>Generally, you get what you pay for, with 1 possible exception</a:t>
              </a:r>
            </a:p>
          </p:txBody>
        </p:sp>
        <p:sp>
          <p:nvSpPr>
            <p:cNvPr id="656412" name="Freeform 28"/>
            <p:cNvSpPr>
              <a:spLocks/>
            </p:cNvSpPr>
            <p:nvPr/>
          </p:nvSpPr>
          <p:spPr bwMode="auto">
            <a:xfrm>
              <a:off x="2048" y="3450"/>
              <a:ext cx="906" cy="734"/>
            </a:xfrm>
            <a:custGeom>
              <a:avLst/>
              <a:gdLst/>
              <a:ahLst/>
              <a:cxnLst>
                <a:cxn ang="0">
                  <a:pos x="457" y="33"/>
                </a:cxn>
                <a:cxn ang="0">
                  <a:pos x="128" y="61"/>
                </a:cxn>
                <a:cxn ang="0">
                  <a:pos x="37" y="134"/>
                </a:cxn>
                <a:cxn ang="0">
                  <a:pos x="0" y="235"/>
                </a:cxn>
                <a:cxn ang="0">
                  <a:pos x="9" y="472"/>
                </a:cxn>
                <a:cxn ang="0">
                  <a:pos x="165" y="600"/>
                </a:cxn>
                <a:cxn ang="0">
                  <a:pos x="183" y="619"/>
                </a:cxn>
                <a:cxn ang="0">
                  <a:pos x="238" y="637"/>
                </a:cxn>
                <a:cxn ang="0">
                  <a:pos x="329" y="664"/>
                </a:cxn>
                <a:cxn ang="0">
                  <a:pos x="466" y="701"/>
                </a:cxn>
                <a:cxn ang="0">
                  <a:pos x="795" y="628"/>
                </a:cxn>
                <a:cxn ang="0">
                  <a:pos x="869" y="518"/>
                </a:cxn>
                <a:cxn ang="0">
                  <a:pos x="859" y="171"/>
                </a:cxn>
                <a:cxn ang="0">
                  <a:pos x="832" y="152"/>
                </a:cxn>
                <a:cxn ang="0">
                  <a:pos x="768" y="88"/>
                </a:cxn>
                <a:cxn ang="0">
                  <a:pos x="713" y="70"/>
                </a:cxn>
                <a:cxn ang="0">
                  <a:pos x="457" y="33"/>
                </a:cxn>
              </a:cxnLst>
              <a:rect l="0" t="0" r="r" b="b"/>
              <a:pathLst>
                <a:path w="906" h="734">
                  <a:moveTo>
                    <a:pt x="457" y="33"/>
                  </a:moveTo>
                  <a:cubicBezTo>
                    <a:pt x="422" y="35"/>
                    <a:pt x="202" y="24"/>
                    <a:pt x="128" y="61"/>
                  </a:cubicBezTo>
                  <a:cubicBezTo>
                    <a:pt x="93" y="79"/>
                    <a:pt x="69" y="112"/>
                    <a:pt x="37" y="134"/>
                  </a:cubicBezTo>
                  <a:cubicBezTo>
                    <a:pt x="23" y="172"/>
                    <a:pt x="8" y="194"/>
                    <a:pt x="0" y="235"/>
                  </a:cubicBezTo>
                  <a:cubicBezTo>
                    <a:pt x="3" y="314"/>
                    <a:pt x="2" y="393"/>
                    <a:pt x="9" y="472"/>
                  </a:cubicBezTo>
                  <a:cubicBezTo>
                    <a:pt x="18" y="565"/>
                    <a:pt x="91" y="576"/>
                    <a:pt x="165" y="600"/>
                  </a:cubicBezTo>
                  <a:cubicBezTo>
                    <a:pt x="171" y="606"/>
                    <a:pt x="175" y="615"/>
                    <a:pt x="183" y="619"/>
                  </a:cubicBezTo>
                  <a:cubicBezTo>
                    <a:pt x="200" y="628"/>
                    <a:pt x="238" y="637"/>
                    <a:pt x="238" y="637"/>
                  </a:cubicBezTo>
                  <a:cubicBezTo>
                    <a:pt x="293" y="674"/>
                    <a:pt x="234" y="640"/>
                    <a:pt x="329" y="664"/>
                  </a:cubicBezTo>
                  <a:cubicBezTo>
                    <a:pt x="383" y="678"/>
                    <a:pt x="408" y="693"/>
                    <a:pt x="466" y="701"/>
                  </a:cubicBezTo>
                  <a:cubicBezTo>
                    <a:pt x="679" y="694"/>
                    <a:pt x="689" y="734"/>
                    <a:pt x="795" y="628"/>
                  </a:cubicBezTo>
                  <a:cubicBezTo>
                    <a:pt x="811" y="583"/>
                    <a:pt x="835" y="550"/>
                    <a:pt x="869" y="518"/>
                  </a:cubicBezTo>
                  <a:cubicBezTo>
                    <a:pt x="906" y="404"/>
                    <a:pt x="899" y="285"/>
                    <a:pt x="859" y="171"/>
                  </a:cubicBezTo>
                  <a:cubicBezTo>
                    <a:pt x="855" y="161"/>
                    <a:pt x="840" y="159"/>
                    <a:pt x="832" y="152"/>
                  </a:cubicBezTo>
                  <a:cubicBezTo>
                    <a:pt x="809" y="132"/>
                    <a:pt x="795" y="102"/>
                    <a:pt x="768" y="88"/>
                  </a:cubicBezTo>
                  <a:cubicBezTo>
                    <a:pt x="751" y="79"/>
                    <a:pt x="713" y="70"/>
                    <a:pt x="713" y="70"/>
                  </a:cubicBezTo>
                  <a:cubicBezTo>
                    <a:pt x="609" y="0"/>
                    <a:pt x="629" y="24"/>
                    <a:pt x="457" y="33"/>
                  </a:cubicBezTo>
                  <a:close/>
                </a:path>
              </a:pathLst>
            </a:custGeom>
            <a:noFill/>
            <a:ln w="76200" cap="flat" cmpd="sng">
              <a:solidFill>
                <a:srgbClr val="FF3300"/>
              </a:solidFill>
              <a:prstDash val="solid"/>
              <a:round/>
              <a:headEnd/>
              <a:tailEnd/>
            </a:ln>
            <a:effec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56388"/>
                                        </p:tgtEl>
                                        <p:attrNameLst>
                                          <p:attrName>style.visibility</p:attrName>
                                        </p:attrNameLst>
                                      </p:cBhvr>
                                      <p:to>
                                        <p:strVal val="visible"/>
                                      </p:to>
                                    </p:set>
                                    <p:animEffect transition="in" filter="diamond(in)">
                                      <p:cBhvr>
                                        <p:cTn id="7" dur="2000"/>
                                        <p:tgtEl>
                                          <p:spTgt spid="65638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656389"/>
                                        </p:tgtEl>
                                        <p:attrNameLst>
                                          <p:attrName>style.visibility</p:attrName>
                                        </p:attrNameLst>
                                      </p:cBhvr>
                                      <p:to>
                                        <p:strVal val="visible"/>
                                      </p:to>
                                    </p:set>
                                    <p:animEffect transition="in" filter="wipe(down)">
                                      <p:cBhvr>
                                        <p:cTn id="18" dur="500"/>
                                        <p:tgtEl>
                                          <p:spTgt spid="656389"/>
                                        </p:tgtEl>
                                      </p:cBhvr>
                                    </p:animEffect>
                                  </p:childTnLst>
                                </p:cTn>
                              </p:par>
                            </p:childTnLst>
                          </p:cTn>
                        </p:par>
                        <p:par>
                          <p:cTn id="19" fill="hold">
                            <p:stCondLst>
                              <p:cond delay="500"/>
                            </p:stCondLst>
                            <p:childTnLst>
                              <p:par>
                                <p:cTn id="20" presetID="22" presetClass="entr" presetSubtype="4" fill="hold" grpId="0" nodeType="afterEffect">
                                  <p:stCondLst>
                                    <p:cond delay="0"/>
                                  </p:stCondLst>
                                  <p:childTnLst>
                                    <p:set>
                                      <p:cBhvr>
                                        <p:cTn id="21" dur="1" fill="hold">
                                          <p:stCondLst>
                                            <p:cond delay="0"/>
                                          </p:stCondLst>
                                        </p:cTn>
                                        <p:tgtEl>
                                          <p:spTgt spid="656390"/>
                                        </p:tgtEl>
                                        <p:attrNameLst>
                                          <p:attrName>style.visibility</p:attrName>
                                        </p:attrNameLst>
                                      </p:cBhvr>
                                      <p:to>
                                        <p:strVal val="visible"/>
                                      </p:to>
                                    </p:set>
                                    <p:animEffect transition="in" filter="wipe(down)">
                                      <p:cBhvr>
                                        <p:cTn id="22" dur="500"/>
                                        <p:tgtEl>
                                          <p:spTgt spid="656390"/>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656391"/>
                                        </p:tgtEl>
                                        <p:attrNameLst>
                                          <p:attrName>style.visibility</p:attrName>
                                        </p:attrNameLst>
                                      </p:cBhvr>
                                      <p:to>
                                        <p:strVal val="visible"/>
                                      </p:to>
                                    </p:set>
                                    <p:animEffect transition="in" filter="wipe(down)">
                                      <p:cBhvr>
                                        <p:cTn id="26" dur="500"/>
                                        <p:tgtEl>
                                          <p:spTgt spid="656391"/>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656392"/>
                                        </p:tgtEl>
                                        <p:attrNameLst>
                                          <p:attrName>style.visibility</p:attrName>
                                        </p:attrNameLst>
                                      </p:cBhvr>
                                      <p:to>
                                        <p:strVal val="visible"/>
                                      </p:to>
                                    </p:set>
                                    <p:animEffect transition="in" filter="wipe(down)">
                                      <p:cBhvr>
                                        <p:cTn id="30" dur="500"/>
                                        <p:tgtEl>
                                          <p:spTgt spid="656392"/>
                                        </p:tgtEl>
                                      </p:cBhvr>
                                    </p:animEffect>
                                  </p:childTnLst>
                                </p:cTn>
                              </p:par>
                            </p:childTnLst>
                          </p:cTn>
                        </p:par>
                        <p:par>
                          <p:cTn id="31" fill="hold">
                            <p:stCondLst>
                              <p:cond delay="2000"/>
                            </p:stCondLst>
                            <p:childTnLst>
                              <p:par>
                                <p:cTn id="32" presetID="22" presetClass="entr" presetSubtype="4" fill="hold" grpId="0" nodeType="afterEffect">
                                  <p:stCondLst>
                                    <p:cond delay="0"/>
                                  </p:stCondLst>
                                  <p:childTnLst>
                                    <p:set>
                                      <p:cBhvr>
                                        <p:cTn id="33" dur="1" fill="hold">
                                          <p:stCondLst>
                                            <p:cond delay="0"/>
                                          </p:stCondLst>
                                        </p:cTn>
                                        <p:tgtEl>
                                          <p:spTgt spid="656393"/>
                                        </p:tgtEl>
                                        <p:attrNameLst>
                                          <p:attrName>style.visibility</p:attrName>
                                        </p:attrNameLst>
                                      </p:cBhvr>
                                      <p:to>
                                        <p:strVal val="visible"/>
                                      </p:to>
                                    </p:set>
                                    <p:animEffect transition="in" filter="wipe(down)">
                                      <p:cBhvr>
                                        <p:cTn id="34" dur="500"/>
                                        <p:tgtEl>
                                          <p:spTgt spid="656393"/>
                                        </p:tgtEl>
                                      </p:cBhvr>
                                    </p:animEffect>
                                  </p:childTnLst>
                                </p:cTn>
                              </p:par>
                            </p:childTnLst>
                          </p:cTn>
                        </p:par>
                        <p:par>
                          <p:cTn id="35" fill="hold">
                            <p:stCondLst>
                              <p:cond delay="2500"/>
                            </p:stCondLst>
                            <p:childTnLst>
                              <p:par>
                                <p:cTn id="36" presetID="22" presetClass="entr" presetSubtype="4" fill="hold" grpId="0" nodeType="afterEffect">
                                  <p:stCondLst>
                                    <p:cond delay="0"/>
                                  </p:stCondLst>
                                  <p:childTnLst>
                                    <p:set>
                                      <p:cBhvr>
                                        <p:cTn id="37" dur="1" fill="hold">
                                          <p:stCondLst>
                                            <p:cond delay="0"/>
                                          </p:stCondLst>
                                        </p:cTn>
                                        <p:tgtEl>
                                          <p:spTgt spid="656394"/>
                                        </p:tgtEl>
                                        <p:attrNameLst>
                                          <p:attrName>style.visibility</p:attrName>
                                        </p:attrNameLst>
                                      </p:cBhvr>
                                      <p:to>
                                        <p:strVal val="visible"/>
                                      </p:to>
                                    </p:set>
                                    <p:animEffect transition="in" filter="wipe(down)">
                                      <p:cBhvr>
                                        <p:cTn id="38" dur="500"/>
                                        <p:tgtEl>
                                          <p:spTgt spid="656394"/>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656395"/>
                                        </p:tgtEl>
                                        <p:attrNameLst>
                                          <p:attrName>style.visibility</p:attrName>
                                        </p:attrNameLst>
                                      </p:cBhvr>
                                      <p:to>
                                        <p:strVal val="visible"/>
                                      </p:to>
                                    </p:set>
                                    <p:animEffect transition="in" filter="wipe(down)">
                                      <p:cBhvr>
                                        <p:cTn id="42" dur="500"/>
                                        <p:tgtEl>
                                          <p:spTgt spid="656395"/>
                                        </p:tgtEl>
                                      </p:cBhvr>
                                    </p:animEffect>
                                  </p:childTnLst>
                                </p:cTn>
                              </p:par>
                              <p:par>
                                <p:cTn id="43" presetID="22" presetClass="entr" presetSubtype="4"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down)">
                                      <p:cBhvr>
                                        <p:cTn id="45" dur="500"/>
                                        <p:tgtEl>
                                          <p:spTgt spid="3"/>
                                        </p:tgtEl>
                                      </p:cBhvr>
                                    </p:animEffect>
                                  </p:childTnLst>
                                </p:cTn>
                              </p:par>
                            </p:childTnLst>
                          </p:cTn>
                        </p:par>
                      </p:childTnLst>
                    </p:cTn>
                  </p:par>
                  <p:par>
                    <p:cTn id="46" fill="hold">
                      <p:stCondLst>
                        <p:cond delay="indefinite"/>
                      </p:stCondLst>
                      <p:childTnLst>
                        <p:par>
                          <p:cTn id="47" fill="hold">
                            <p:stCondLst>
                              <p:cond delay="0"/>
                            </p:stCondLst>
                            <p:childTnLst>
                              <p:par>
                                <p:cTn id="48" presetID="20" presetClass="entr" presetSubtype="0"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edge">
                                      <p:cBhvr>
                                        <p:cTn id="5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389" grpId="0" animBg="1"/>
      <p:bldP spid="656390" grpId="0" animBg="1"/>
      <p:bldP spid="656391" grpId="0" animBg="1"/>
      <p:bldP spid="656392" grpId="0" animBg="1"/>
      <p:bldP spid="656393" grpId="0" animBg="1"/>
      <p:bldP spid="656394" grpId="0" animBg="1"/>
      <p:bldP spid="65639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1" descr="C:\BV-Users\Martin Jolly\Jobs\United Utilities\Davyhulme sludge\Photos\120816\16082012897.jpg"/>
          <p:cNvPicPr>
            <a:picLocks noChangeAspect="1" noChangeArrowheads="1"/>
          </p:cNvPicPr>
          <p:nvPr/>
        </p:nvPicPr>
        <p:blipFill>
          <a:blip r:embed="rId2" cstate="print"/>
          <a:srcRect/>
          <a:stretch>
            <a:fillRect/>
          </a:stretch>
        </p:blipFill>
        <p:spPr bwMode="auto">
          <a:xfrm>
            <a:off x="371475" y="0"/>
            <a:ext cx="8772525" cy="6858000"/>
          </a:xfrm>
          <a:prstGeom prst="rect">
            <a:avLst/>
          </a:prstGeom>
          <a:noFill/>
          <a:ln w="9525">
            <a:noFill/>
            <a:miter lim="800000"/>
            <a:headEnd/>
            <a:tailEnd/>
          </a:ln>
        </p:spPr>
      </p:pic>
      <p:sp>
        <p:nvSpPr>
          <p:cNvPr id="3" name="Rectangle 2"/>
          <p:cNvSpPr/>
          <p:nvPr/>
        </p:nvSpPr>
        <p:spPr>
          <a:xfrm>
            <a:off x="1323833" y="3786686"/>
            <a:ext cx="6250674" cy="2308324"/>
          </a:xfrm>
          <a:prstGeom prst="rect">
            <a:avLst/>
          </a:prstGeom>
          <a:solidFill>
            <a:schemeClr val="accent1">
              <a:alpha val="47000"/>
            </a:schemeClr>
          </a:solidFill>
        </p:spPr>
        <p:txBody>
          <a:bodyPr wrap="square">
            <a:spAutoFit/>
          </a:bodyPr>
          <a:lstStyle/>
          <a:p>
            <a:r>
              <a:rPr lang="en-GB" dirty="0" smtClean="0">
                <a:solidFill>
                  <a:srgbClr val="FFFF00"/>
                </a:solidFill>
              </a:rPr>
              <a:t>Employee-owned company, founded </a:t>
            </a:r>
            <a:r>
              <a:rPr lang="en-GB" dirty="0" smtClean="0">
                <a:solidFill>
                  <a:srgbClr val="FFFF00"/>
                </a:solidFill>
              </a:rPr>
              <a:t>in </a:t>
            </a:r>
            <a:r>
              <a:rPr lang="en-GB" dirty="0" smtClean="0">
                <a:solidFill>
                  <a:srgbClr val="FFFF00"/>
                </a:solidFill>
              </a:rPr>
              <a:t>1915. </a:t>
            </a:r>
          </a:p>
          <a:p>
            <a:r>
              <a:rPr lang="en-GB" dirty="0" smtClean="0">
                <a:solidFill>
                  <a:srgbClr val="FFFF00"/>
                </a:solidFill>
              </a:rPr>
              <a:t>Engineering</a:t>
            </a:r>
            <a:r>
              <a:rPr lang="en-GB" dirty="0" smtClean="0">
                <a:solidFill>
                  <a:srgbClr val="FFFF00"/>
                </a:solidFill>
              </a:rPr>
              <a:t>, consulting and </a:t>
            </a:r>
            <a:r>
              <a:rPr lang="en-GB" dirty="0" smtClean="0">
                <a:solidFill>
                  <a:srgbClr val="FFFF00"/>
                </a:solidFill>
              </a:rPr>
              <a:t>construction. </a:t>
            </a:r>
            <a:endParaRPr lang="en-GB" dirty="0" smtClean="0">
              <a:solidFill>
                <a:srgbClr val="FFFF00"/>
              </a:solidFill>
            </a:endParaRPr>
          </a:p>
          <a:p>
            <a:pPr lvl="1">
              <a:buFont typeface="Arial" pitchFamily="34" charset="0"/>
              <a:buChar char="•"/>
            </a:pPr>
            <a:r>
              <a:rPr lang="en-GB" dirty="0" smtClean="0">
                <a:solidFill>
                  <a:srgbClr val="FFFF00"/>
                </a:solidFill>
              </a:rPr>
              <a:t>Energy </a:t>
            </a:r>
          </a:p>
          <a:p>
            <a:pPr lvl="1">
              <a:buFont typeface="Arial" pitchFamily="34" charset="0"/>
              <a:buChar char="•"/>
            </a:pPr>
            <a:r>
              <a:rPr lang="en-GB" dirty="0" smtClean="0">
                <a:solidFill>
                  <a:srgbClr val="FFFF00"/>
                </a:solidFill>
              </a:rPr>
              <a:t>Water </a:t>
            </a:r>
          </a:p>
          <a:p>
            <a:pPr lvl="1">
              <a:buFont typeface="Arial" pitchFamily="34" charset="0"/>
              <a:buChar char="•"/>
            </a:pPr>
            <a:r>
              <a:rPr lang="en-GB" dirty="0" smtClean="0">
                <a:solidFill>
                  <a:srgbClr val="FFFF00"/>
                </a:solidFill>
              </a:rPr>
              <a:t>Telecommunications </a:t>
            </a:r>
          </a:p>
          <a:p>
            <a:pPr lvl="1">
              <a:buFont typeface="Arial" pitchFamily="34" charset="0"/>
              <a:buChar char="•"/>
            </a:pPr>
            <a:r>
              <a:rPr lang="en-GB" dirty="0" smtClean="0">
                <a:solidFill>
                  <a:srgbClr val="FFFF00"/>
                </a:solidFill>
              </a:rPr>
              <a:t>Management Consulting </a:t>
            </a:r>
          </a:p>
        </p:txBody>
      </p:sp>
      <p:pic>
        <p:nvPicPr>
          <p:cNvPr id="1026" name="Picture 2" descr="http://bv.com/images/home-features/professional-count.png?sfvrsn=0"/>
          <p:cNvPicPr>
            <a:picLocks noChangeAspect="1" noChangeArrowheads="1"/>
          </p:cNvPicPr>
          <p:nvPr/>
        </p:nvPicPr>
        <p:blipFill>
          <a:blip r:embed="rId3" cstate="print"/>
          <a:srcRect/>
          <a:stretch>
            <a:fillRect/>
          </a:stretch>
        </p:blipFill>
        <p:spPr bwMode="auto">
          <a:xfrm>
            <a:off x="2070218" y="1310185"/>
            <a:ext cx="4695825" cy="2476501"/>
          </a:xfrm>
          <a:prstGeom prst="rect">
            <a:avLst/>
          </a:prstGeom>
          <a:noFill/>
        </p:spPr>
      </p:pic>
      <p:pic>
        <p:nvPicPr>
          <p:cNvPr id="7" name="Picture 6" descr="Black-Veatch1.jpg"/>
          <p:cNvPicPr/>
          <p:nvPr/>
        </p:nvPicPr>
        <p:blipFill>
          <a:blip r:embed="rId4" cstate="print"/>
          <a:srcRect/>
          <a:stretch>
            <a:fillRect/>
          </a:stretch>
        </p:blipFill>
        <p:spPr bwMode="auto">
          <a:xfrm>
            <a:off x="1028635" y="260460"/>
            <a:ext cx="7501215" cy="1049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7529" name="Picture 9" descr="http://www.sswm.info/sites/default/files/toolbox/ETTER%202010%20Struvite%20reaction.jpg"/>
          <p:cNvPicPr>
            <a:picLocks noChangeAspect="1" noChangeArrowheads="1"/>
          </p:cNvPicPr>
          <p:nvPr/>
        </p:nvPicPr>
        <p:blipFill>
          <a:blip r:embed="rId2" cstate="print"/>
          <a:srcRect/>
          <a:stretch>
            <a:fillRect/>
          </a:stretch>
        </p:blipFill>
        <p:spPr bwMode="auto">
          <a:xfrm>
            <a:off x="781048" y="622981"/>
            <a:ext cx="7298892" cy="2901269"/>
          </a:xfrm>
          <a:prstGeom prst="rect">
            <a:avLst/>
          </a:prstGeom>
          <a:noFill/>
        </p:spPr>
      </p:pic>
      <p:sp>
        <p:nvSpPr>
          <p:cNvPr id="5" name="Rectangle 4"/>
          <p:cNvSpPr/>
          <p:nvPr/>
        </p:nvSpPr>
        <p:spPr>
          <a:xfrm>
            <a:off x="3251141" y="585142"/>
            <a:ext cx="4089004" cy="461665"/>
          </a:xfrm>
          <a:prstGeom prst="rect">
            <a:avLst/>
          </a:prstGeom>
        </p:spPr>
        <p:txBody>
          <a:bodyPr wrap="none">
            <a:spAutoFit/>
          </a:bodyPr>
          <a:lstStyle/>
          <a:p>
            <a:r>
              <a:rPr lang="en-GB" dirty="0" err="1" smtClean="0">
                <a:hlinkClick r:id="rId3" action="ppaction://hlinkfile" tooltip="Go To Struvite Data"/>
              </a:rPr>
              <a:t>Struvite</a:t>
            </a:r>
            <a:r>
              <a:rPr lang="en-GB" dirty="0" smtClean="0"/>
              <a:t>: (NH4)MgPO4·6(H2O) </a:t>
            </a:r>
            <a:endParaRPr lang="en-GB" dirty="0"/>
          </a:p>
        </p:txBody>
      </p:sp>
      <p:sp>
        <p:nvSpPr>
          <p:cNvPr id="107525" name="AutoShape 5" descr="data:image/jpeg;base64,/9j/4AAQSkZJRgABAQAAAQABAAD/2wBDAAkGBwgHBgkIBwgKCgkLDRYPDQwMDRsUFRAWIB0iIiAdHx8kKDQsJCYxJx8fLT0tMTU3Ojo6Iys/RD84QzQ5Ojf/2wBDAQoKCg0MDRoPDxo3JR8lNzc3Nzc3Nzc3Nzc3Nzc3Nzc3Nzc3Nzc3Nzc3Nzc3Nzc3Nzc3Nzc3Nzc3Nzc3Nzc3Nzf/wAARCADhAOEDASIAAhEBAxEB/8QAHAAAAgMBAQEBAAAAAAAAAAAAAwQAAgUGAQcI/8QAShAAAgEDAwIFAgMCCQgIBwAAAQIDAAQRBRIhEzEiQVFhcRQyBoGRI0IHFTNScqGxwdE0NUNTYnN0kiQlNkRUY7LhVYOTosLw8f/EABkBAAMBAQEAAAAAAAAAAAAAAAABAgMEBf/EACgRAAICAgIBBAIDAAMAAAAAAAABAhEhMQMSQQQTMlFhcRQigULB8P/aAAwDAQACEQMRAD8A+Q+eDkGvSoAHNRjlyx86tHGHJ75xkVJQKXBGMYx51IekB4kZj6Vdhle1VAAHpQASRw6qqx7AKocgAijQ9MbmcEtjw1SVCGAJyDzgUhlQ/wC73NejO2vY4/DtVSz+QHlXs6GIjeRuHcUYAC5baPmrKTuDHyr3erREZ8RP6UNwyjYMYHnmmIdS5REzvwCaTvFUTsyuHDc5qYBRTjntV1AiI6gyc9jQlWR7wLqeKuGo96qM6vEFUEcgUrgimSGBqwNCU1fPn60DL8Gq9zXmQa9FICwqfNeFgoyTgetM2Fle6jJs0+znuT2/Zpkfr2pPGxpXoABXvzXX2H8G34mu4w7w29sDztmk8X6D/GtC3/gwvlcnU75I4l7i3XcSPk9qzfLBeTaPBOWkcATXsYMjYjV5D6RoW/sr7To34D/DlrtkNqbt/wCdcMWH6V1FvZ2lsoWC0hjUeSIBWb9THwjZejkts/O30V2QCLK8PuLd/wDCqmyuxy1ndAD+dA4/ur9JeEDhVH5V6HQ8Mq4/o0v5FeCv4i+z82BBGQOQx7hhinIFMhVY1JOea+/XekaZfjZdWFvKD33IK5bXvwJFawG50CEb4zuMTH7h6Cj30xfx6ez519Kf5lStb/rL/wCEzf8AJUp+4aewcLIjK5UjirbWLAxE9sU6oE9tGwAL9j81LaJATltpJ4z5Gtux5ok8bRtsI5rwAMdvqabEEk920LA7gec/2168MFvEVVjJITjg4FPsMVJDMsSEHB5NMwxBZ1QAM5OD7CjW0SiVB0I0CjdnOSa9ihdY3mBUMxOD6VLl4BPIK6dLUSQ2pzM33OfL4rPm3dIqQGbzNeyPskJ2kknH50P9qhIbhW75q1EbBrgAK2QfWrtzkK2cV46biMHJr2KENL4m2jHfFUQRsgKMii/d4nPPYUNtrA8c+WK8Kkkd8jyNIZd08eNwIqrAb8LjiooZuEXnzNeYOTjvQIInhGFxzUkOR4RxUt45Z5ujbxSSzNwI40LE12Gjfwe6vdOJL8NYwYzjaGkP5eVTKajtmkOOU8RRxcYd5FjiRpJGOFRBlj+VdnoH8HGtaoqy3hTT4DzmQ5kI/o+VfR/w7oen6NAqabYqsn70reJ2Pye1a4u8ORMpUnzJrln6pvEUd0PRJfJnPaP/AAdfh7TNrzRPfTj965OV/wCUcV19ukNugjt4o4VHGEQClyVbBB/OpvIOMk1zSlKWWzpXEo6HmcAZB5+aG2MeppYOf9nNTqsPLNTY1EoiGGRwCAvdQaKJFxnOKHIxlicDO4KSPms23ud6gsTg9x6UdsGii2zW6oGcGvDOuMVizXvSJwfDQ11JG4DgGjsaLjs31kzgjNaFvMpG1jgYrm7e4mcfs43PvjinopJVI3/pS7GXJxJo2Nkf85f0qVn9U/zRUo7sw9t/Z+fII1Tc4OFPOPepMiPkOMZOQV9aNbLFcAGRigJwePtq/wBG4R4ywJA8LDzr0WzxiSlvpmm/0yrtyB3FLQoDaFmGTxup5M9BHzjaMMK8tYcCQEAhzgCpUkO8C9la9yAXPKg1W6hh6oFxeJEoHCIc815qJkijdEZhgAAD1rHZFjwi+Ijk59auKcs2CY4l7DbmQQ24d/3ZGOfzpIs0nikfnuRivOeMDFEt0V+qZeyr4fetaSKywIOAcjB9qnGAf1q+w7d68jPPtXiL4juNUItGjyy7E7+XNH2BSok+45ywNDt4bi5uEhtYnlnbgJGMn/8AlfQPw1/B5HkTfiGdXI5FrE3A/pGs+SahtmvHxSnpHDWVjfancdHS7WSeQ8ERjgfJ7Cu70L+C95Akmu3m0Yybe37/AAW/wr6DZw2tlAtvZQRwRKMBUXGaZMmBgVyT9RJ4jg7YekisvIDSdG0zR4unptjDb5Ay6r4m+TT45JycigbyQPKvcHPFcrbezsjxpIFMogk3rkqe4Bqk6x3CblFMZDZVgSD7UrNE0SsIzx3xTsdF7WRsGNgNwHme9FY5xz8ispLrLBWG1u6n2pgznBx+tJspxY8XUegOKXkuCtJ/U9SQIgLsThQB3NDuluxObb6eRZVHiHkM+pqMsaSTpjJvQGJzgVkWstxPNNFbxO4Vz4sYA/OnLbTpHDNcMhcfagPAp0CRYuF27TjC1aj9g5JaADSzKo+rlOPNU4/rpqCzsrc5hhUMP3jyakV0udr4DUwQCMrin1ojs2WVy3Y/NXBHYmlQ5Vj2AoofjJx8YpUTQbJqUPrr61KAo+URaDHK4ewm6yt3Q8MvsfWl3tn07qrJG2WPgDD7TTjafcWE/VguC8UnMU6etdJvTVB07qDEioN5ZfvGO4qpczjT2jwqs4SJGulZoVIY/cBRLOUGUBUIeM8j+cK3FsDpF3OUVpLeQAA49fOmf4muo5xDZWfVUjMkpGM+wrT3k9AoSawjn7y3QyNtj3MzA88BaxbrT7lb2RREhDJuGDzX0O4/C+oXN0bqdYkULhE34x8irad+DNOn2Tag8ksoyNiPtUVXHzqKOji9LyS8HyhoHjYLcMImYcZ86astJ1S6Yi10y7lRuMiIgH8zX3Oz0nTrFAtrYwIF4yUBP6mnTMw8KKAPLyrR+qf0dK9D9s+P2v8AB3r1xCmIo4HY+LqvgKPy7102lfwV2iDOrXz3Bz9kI2L8Zzmvok188sEcbpGuz+YO9CEhbzrKXqJvTNeP0sFloyLP8LabpkTJp1sISwwWXkn5Jp+8kWHTY4YdP2uMF5icscU4rk8URZCQV2rjzrFyls36pV+Dmre9BJRjhh2yMU9HcrgHPFbsJSK3eGOGB1fykXI5rL1bSIU08HSbdxdIwyu/hh501VbD3U5U0BFwB54oxkaMAEMMjIyMZoen2kUug3U1zHJDfwMWCv7cge4Nbs0LatplupZIZgA3PIHHajqKfNGLrxdMyFmVjnz9qjsp7kc96cT8O3K9MLPGS+Q3B4NBtNGmmnuo7p2gMHAKjIb3+KnpP6B8/F4ZzV23087Rs2Ap3IT/AFik59UJfoWMbXE7dlTy+T5V01qVspY3SG3uZtpEk0gyAfLaKFbW0MG8wwpGXYsxVe5J5p9Utmq5L8GdpGn3cN0t9eXB64HhjT7Uz/bWzGJHJ3ElieSe5qwUAfd+VRcDse1FieXYEg28mCfCT+lFkJIyv5kV6+GyO+f1oKmSE4Ybk7896LFQpeQbQxUENjI9qvZzF4hk5I4PtRbiVeoOfCe5oHhjclD396YJDRAwM+VWUgYz50uZOBz81DMAuPMdqlsdDPHtUpTripUWFHFfh+G9hg+kmhaaynHg2nOw+ua6i2tb07RNdBUXsFHOPc05BAkaqsShVHkBgUwqgdxTklJ20c0PTxSV5PI7ZB4ioY9smm0HAwKqgBA4oqgoeKEktHQklhEKFuMcenrWbqFo+nzxz9Joo5DhvStKQu3MTFWXkGndLn/jVJ7fUIEmWNcgEef+NXGFsiXJKC7bRjq52g8EV60m0d6ah04G1QmTpyscdI84FWk0QushivIiyfusMZqlFifNx/Zl7yTxTFgrXNwsKtgnux7AUwdGKpFI0+6PGZNowQfQV7PonRWW4S+Mdrt4bz+Gp9GD54PCYZLCV0leORCI8+f3AedW02KSZVn6JkiHJGeSPigjpx6Ybe3aQ7+VZDkt6/lRbe66QigthtBVs7jgKKFFbMZcsnFoceGNb5A8ZjhkXKgnzp76KCUvKqsyBeFVu9LSRrcacGkiYyxdip8/WvMz2sYclisjAYU521WEc8ptqk8jdtbrc2+6SFo8jhWOStZN272FyiSoxU87k5yK2YJXhgJlGFzgEHP61V51knRo49xAweKGo9bCHJKMneUJ3e8W8dzZtIkeMtz2rD1FbmWLLyzAYyAScGusleKQdNl/Ztw2POveilzAYJFUoe/qB5YpuCb2OHP0WUfPYJ2J6bfeP66cilUjw4A9Peta/wDw9Hcl5tMkUBM4B9R3Fc3PDcgfUW8LsB/KbRwDUOLWzthywnpmiXUHB5qK+7jBPxwKyo74OdpJQnyIpiO4LA7QxwOQBnFQzdKkaQJxngCiKecnBNIRTtgDPA/rqst1sPeo7B1ZTWRthaRNo2kHA86yob3DBGbOeV/wo99exsqRswAZgME9z5VIPw3Mk8ct3cQrbyPlwG8UY9a0irQdowVSCdfABU0M3YZiucvjgDk0e606CS+f6SV/pABsz3Pr+VNWltBbgCKML7+f61DQlJNWjKzN/qpv+Q1K6DI9f66lLqHZglyvFWJJ9farBPzNXwQORiixUeQs2MUyjYABoCDJ5PxXrttBOOQKExSLXEoTCxgb3OAK0reO2jt4YgPHkO7JwTj+6sfTpbpGe6ihEg3hAwIyD8elb5gfErEBXCcFeRya3gqOHnlboBIGffNC5ZXfB4wBQ5o7VJYmSJ87csh5yaPLa5sZhbSlZiDwDgMfzoDWlxFBC9wpEhAyynIB9KqzEZhns57NpoEfnhUA+0/FeST2JhKvIwjUcxnuzfFDgeWK4gjd0QbeeMZFDkleFprtV68byHqPIoGwdhtHmKdk+T2yu4WtoYoLZl2coSmNtEurlJk3dHMeO4XIB868t7iWGRRBANsi7uOxpi5lijRVUMBIdroqZ59PapuxvDKRIskSdCeRkkjJwB2b+6lGF9HbpuZnaM+NmGBTiRJFKY4EEEeM+I9zQ5OuT05WURk5yGzn8qTr6GrG43drF3UZznB78/FVtrkx2ygkddl4wKC809pKLeMdVJV3BguMe1SK5cP4xtZeAp70OxbGN7PZq8qgBZO4OCaNGyrH1YziPHIznFJ3he4EMsMiLCrYkUjvRXVZAwtJ98RGGjGCD6807FQ5vVoNsADo3LDPl7UhdXNno9xBbK2xbknauMgn3o+nBYjFDb5VFXGO+32qmqWUFzJB9XbGQxneJE7D2NVblH8jjSlT0VvNLsdQsRa3EW1V5V1OGU/Ioej6ONJYrCpkR+XdzyT6UR7SzE7alHNIMLjAbwj8qV/jO4+qSXIESptMbHufWl2Sqy4rklFxg8HPa1p1zYXN04ik+kjORKewB8qzbewu9RkVImjj6sZkheZsLIB6V11/fteWk9rcKHSdShwccGuc1Di3g08xKtomNqpxtrKoXaO+E+fr10zjdQ/C+syaisd1dwRBWy7RPuKY7YrroYyI0WSRpCqgbnOS1Ue3Ec3UyQD50UuBgH075q22x15eWXUle9FDcjFLhx3571ZnXI5zis6LQ1vHqKlK9df5oqUDo01UZ70TC0qZVRdxOABmnLOO4P8A0m5titsBkHPJ9OKzSbInNRV2Jtc21tcqJw5jJwQvnW01jNEfqLQKEK7mifvj86IhW5gik2FZUbwZj7n1FaMvVaIRo4LY8WRzit4pI4OXmctYMHo9OMtCUi6pBYIOFpyCK8giaQztKM4JAA4ooiZ5OvKAYU8JUdz+VFAeRGNq4ZN+GGOcegpmLYvK0ayG23CCVUBAI4b3zXr/AFZhUmZGUHAUeZ8jVL24cMrLHwy7RuXvRITFOOndQ5bZjw+lJPNDrAtqMcMzSx3arJMUAQIx7dzQbK5hkj+nkgl25ChpP3B5U5plu5lVo2CogZWDL/fVXVTHI8Z3yE7THj1p/kMaApdBkaMJ4oJCN4PDAUwk1vJKDGsiRy/cvPf1FJJBNbb3uEUBTnHltHmDTE91NM0YgRgkXiLjggYosdFtka3bAdQwsM+MnJPmPiqp0DdyxEsqjAVu+M+hoM5lm6cuTJFu8SYO4A+eaJp6q0BWWFpZ8NgoPCPTmgDyT9hKyyXJZgeH/soguUe/AQ5CJ4/Dnefms54LZYXknt3lnPGHbAVqMGnsbVJpI/D5LEdx+DSoeB+YRXSyiC46a7grhV7jzHz70W3txYRjpBemzYB8/wA6ybZYby7LTSPHFkOUXjLdhzWuwlS3QA9UnPh8wKaE8YBwW7RKY4mbqHkc7sDPrWhGZosK+ZSwI3ehrn9InnaQySExru2hSMNxW1Kht16qyljI2QG8jQnSsJLNMBfbrW02QQs4YFZPRB64rC3juTkZ7nzrpJJ2ihDSR5YnGRSsFksrzubQozg8vyB8AVMo9ng34eVQT7IxwwA559qXu0Esfbkdqv0ZkupLRVMkqHGE86EzFSyupDA4KsO1Z62dyp6MyW7EQ6c3kePelZJgG4Ph/sFManbiVMnIPbisWOXYWgmyGB4J861jlDSRrrKSO/5VaKUDvyaykuCOGPnxj0ppZAwGPOk0V1NDq/7JqUju+f8AmqVIuh297ZQaisKK6BVJ3LjBPtmqWIaM9C6upViGRGMefkM+dEivWWXYw9iK0IJOrH05VU5HbPaqTVnktuhOJ5w6dS5beWwq8AYp9JiZD3Emdvufes9ZtjfTtFtkJON68ce9e2ckivI8siiVjk8cCpcqFVmjLvjaVo8bMAnb3PqKXcFQOi+xX7eZU+tHQqydVHZn7EeTfApSUb45ZFZxJnlG7j4qnkSHXjMqwpMqHpnxMTWfPbbJ22IyoS3Y558qYt2mPjnjJ8OMj1ojTSbY+rEygjt5k0Npgk08CUUtxDtjVTvxgeWaXna5tSWMTfsz2+a1EjdV68x3F2GAR9tL3UTyh3iU72fBXNKsDvJe2uTcoN8SgBDhW/eNZ9/DMZYboz/9HVNjIo4Y+vt6VSW5Vrn6UO5uIwRtH2/kaKfqbezkhlt90Eo4bcPCfehMdfRS3uIoHhlthIqk7SMcNmtFHaKZOnGkUbjhi2QzfHlWSBPI6rIjrCgBBTkVoaZKkkspPVaILtUv2/KqTE1iwTkx3P1FwOsrPglVwM/4Updi4FzmJwYZeyj9w0WaxEU7FnlCR+KNd/fPckedL2HSvpG682ArbVSPjHzTbGkHNnLLlTLF0l5DIdpJH/vRrVLpbQ3TOkhGSqhvFj396VKwomIJGMhckgv2I8vinbeQJYTdSMKincJE8vcVPnINuhO2a4ZZHVB5lkzgk+fetHTLyKZUiDAkDd4vKkruOBo1urWWeUhgJFQbiV86ktta2yx3UW9FQeIs+f6qWR4eDUuDFLcvbP4gMMUU8/Ne2LSRFsYAzgBzyKXitVmuWuYmaNJADlOGNMpLFPcMgbLxttYjufmnebJeqFjAtvq7TsCs0gJQJ2f/AN6nStr4XBvIBDMBgknlcDg0a8szFumjnkaffuVnG4KPMAemKydS0u+u7x7mArLuVVwjbePcVTtM042pVcq/JiOhZcE5PrXP69bnY7oPGCCpFdyulxJZP9UxjuhkYL+FT5CsLXdNljFslswuJJmPgXwkYGec+VTFOztXLGzjILxXC7jgenoa6TT9F1K8spLi3ti6p5E4Y/HrQrX8O2mmWsd9qAE5l8LxsAVjcnsMd63IdaeCJY7VWVo+FcNhQPQjzqp1Ye9JqoHObLz/AMJcf/RNSul/jzU//Ef/AGVKm4l+5y/SOhWPrGabw7pTnZjIUUXqWzCT6YJvwBycAGjqyRrmNlRkzkkf1YrPeAxae9zMGik5YBgMNSPKwOmSeRDHdqoJXh0OePasVujAGEpm66ngE/d7Yp63me7jRslpUXhB2aq3ENzPdOxgiR1QBQx57etLaspYYxbywQopSdeq2CFxwtMRGG5nJYk7VwG7VnK0t2kRaGEOhO7nn4HrRI7cdNpEfZkZAcYp2FD1jLJmRHjwinkMeTQpHbrdSZiFIwpHFeyDFsWMniPGM/dXjF7iBo2IwCAF8wfmi8UKlY/HlkAi8a453GlJ91pMjQxvh++TnmvTG8cUduigbjlgr81US3BWRJkLdPIGeN3xTbwSlkrc24eMMke1mbJKfd70j1nzJDcSLIgOELLwc+R96fFxPBZRTnasefErnkZoF1HH9M4Vx1nYMqk8ZzR+ikK211PHBPDHayosJAXJxuHrRlmkjg3ujKrcH5oep2ly7xLNMqBFz4G+4jyNXLTdNI5pIlcDcyqc7RQ0xpqityskdqssZaSZfCBjOB5/lQYntbxI4FKwTSqwRwRuLY5PvinEvYp+rI+6Jol8S9hJ75pG2s4J16sREbKd0Qxk/rToCmmaPc2avGdssicNO3d/ypy0nt5YpRcqqRsdoEnA/Ki6TJcF5hM2GjOASO/5UteXEllJONQhSW2PiGByw9QKAy2C0+z6LSTI82B4QFbA4PfHnWlJFFcQ28jIHlDHA9vOsOG7u40OZEQHlGYFcA9q0hK0cxvpZ4whiVZAr5UEeY9KV0V1dhTdR2l48LloUZQF3A4PHODXulRoq9aOQ7CxxJtxuHvmjzsb61LQyrlU3HPZh5c1k6Lqeo3eetZwiBeFUNjB/vowhxi5J14OhaZ7i32Iyq2chhyCKyo7qW0uOks0U0p5IU/umgPHJbTybyyCbxBFbKge1BNrb9YXEaCOcDAdfMeh9alz+9mkeBJfg1JU07qu9zCpmkUE57sB2/OuV1HOn2cbzSLcXzSsI3HlGT9p/KiahqVxbvJFOheQplHUce3xXNvdXMuyS/lVpRwdowB8Cqi3Q4cLv8DbzFshicE52+WfivUPOeaSaTxd6LDITxnjNDVnbGKiqQ5u9zUoXVHpUqaKO5tklu7VRMTGc5GMEg+9NpcFlMEpjdA2N2M5rLSWONSsQYHOHbcTmnVECWL2trETg5GB3J5yKFo8hkEU9nqAkj6YjlG3xcY/SrXivcozRttuAMYJ44ou4TwDc4lkj5Cg48XoaTeYTujXAePJCkKcBaesIQnLbtZxRynqckk5Od3+FEXVOu8VvHFI4jO5mxwK1tQgWOOIwMepnAyc1l3W9HS26a7uD1E4PwalpocXZoWqW00jkgF5Dk58j6ilLaGRbyRZdzdNuR2zRZWintjHCyJNGOGqtrHIExaHqSscyB2x+dGNBTCNIpuC0BaXD4LA8qtN291EGC73ZTkgsP6hSZdlnSFYsvG4OMY4+aLcN1I5BEwDRkErjJHqKadaCgt6IZUMT4EZbdg+dBKA3EBkVCoBCEelUeRJo42dX2Kc71HYVeMOrxO7dWHLKrAdvmndiSSLaoFWNGWHduJDnP2D19qypIIOpD0t6MQTI2c7gPLNNWt+ySuZ1xbqTnGSAPU0FLmC5JghDqkbbg4Hce1Ju8jiqF9YhEaxzpIwRhtMZOcn2oK2F7CY7tYWVUXOQ2cfIpmW1fUJ8W8oWMcRlx+tXlvr+3tnEluGwNrSKfy7U7HkWM+rSqJ3jS27b2XxBua1nYXVu6yxI7qNyqfUdqxkv1P7FtyNIuMnsKbaSM28aRSujhgpz+8KdjoM4e6s4nvViSUNnbGcjPoTQjo9rDHLcwORLKd/TIGOOMCq66kUENtI10I4kPV6TEAsRWV/GSXnQnsHYruIdZON3xRkuKbVo27aBzbym5QpE3JhZ8HaPTFTT9OMaO9jdsUYl0RwCv61lWep3GoTgW5CR2jbXWReXPp8UfVNbSy1GCARNCFXdLtIIII4pOqyX1n26rbKzXUksuZmyy5HxXthewTXQhdyM+dE1a8srm0iKSRtMW4ZfT3pcaKYofqGRSq4Yru5A9aim9ZOmMo9P7Y8DurWscbR7G3q4IIPJFcXrNl0bdsDIPKt6e1dYmCNufLGay9diD2ciEfcnhPvjNVF5FFuKps5G1m3R+I8mtC37ZzWNZHxEcnFbFuMgZxgVrI2Q1hvSpV9/wAVKzKO4tLhIdRNvdxhZ8HEfByPWrz5t5FETkRyAlTgeE+grN1V9Ptr1bu+Yx6k2AjYOQvv5YohvtPvEW3MollYkx7D2PmQaL8Hk9bpjNv0IYTexOJIiw3lD2NMMRcW8kpCNE/3ANg4HofWkLuGK2toxBFsUvlowuAfetC1e31ezntdrxjbtIIxz6g0kskvVg4UDhOgspL9iTnaPSvTBBNdssaupA3GYnufMV7pG62klhdgXjbb3ouoXHQkCxpiMjJ9ye9LFWDTuhdUt5FeWKMGUKQrJ3NLWU93a3Rka2YxkYZgRlT8U9bJb29vIyRKiAbvAO9DaN7uYTKwyBgRnip3Q/2ewO7TvLKSpJ4HnU2tDebIm5kXPUbsCfWkLaWWd55GilgflE3+o7cVb6aZLB5bi5BlB3yA8Z9MU0Noft45Z4GVGEZ3FGDDOcVWXfHGVjk6SochGHJNC025jSzEiTI7Mc9NuCD517fBJAt0zkAuAy+3tT8YJL2uYgZSVLHIYDnGfMjzoEdtcwlUtisqtyWT0rReW3t3jMDYDLyw5zSFkwgnLR3CEyNypXHFVhYBW8lNReG1jiKOYX34kRe5H91Z8BEltPG7O6hyYyznJ9B8VsXkcn1MjOy5mA2nb2A8jWV9BcJcCKTCKftK8ginrRSaorcaQUFo8zx4dCXTbnDeopCWGW212KS7uD9FDy8Zbg5HBro7Mync0sqSPADgAcbf8ayfxDZRapFI8VyIRIyoYwvL+opbKhKnQ3rUFtqVvA3SEwjbftIyO3ekrW2sJbYPbOkbs2xTF9qnz49aNLY3dtFbMNQBs08EybME8cc0e3igtkmu7WGIRiPkDAGPWmtDtJUmeXlw2yW0JRZemu25QDfu9wKU/DtrPZ3k0t063EsrbSzjJx+fam9Kmto3kaaPAEeeqy8Ef0vWhfha1HQuJJ5pFmllLxu7Z8PkaLstOoSMTXmaTWJ+lb/TlGClF7ZHnWrFq072hikRQzABmHmKQuQzXUhlk6j9QhnB+73FU3DgA9+c1m92dvWLgk1ovdag8AVUxk8Z9K1U1Ozk0iZZgCXiKmMpzuIxnNZYRCMMBn1NezEFMeXl8ZpxdPBPJGMkkcJbtsncH12n5ragICjb51kaqj2l6JsDo3DED2NN28pIVVIx81s8otbNLJ9RUoW8+h/SpUUaUb/4jh1S5MVxcQpK0nhUJz2/dqtzq1ysCLHp5t7hQAN2AEPximNO1jUNQ1REjijWKFcshP2D1z61salcwLdRy6msEcbJiEuM5x3zUVZwSbi1FozbLWbnWFNs8ccaRgNLIpyT7CtbS1hQRlbgB2Rwjg4z6H3xS2kRaJdNd3ECxhJiVdc44HHArmbjSRHNst3mVUc9NMnKg+1O6J6Kba0dJpEIWKe70yT6y4lOHaWQjLA8/FO214kyFroqm3khyMCsOKx1XRtOLRSoLQtmUqfFGD51riTS7XTouqu2LBPU2Fhjz3H3pUTKKWso0umg33NiQ7OVBBOVUDzxQjHM186bkZvuU4wCfSg2toqWUaWwHReUuqgkE+Yz/hU0yZ3eZy4kcyHLA5APmKb8GNboyxqDSbjNAxkDncACQvvmtZ0iuZ7edSCFUjB7Y8jResLS7ZrgpHG5ztAzurLjtri1vHndv2UhwEU+FRSqkNZGtSs4lnecssT9MMhA4eraRI0hZp2DIq8ADgH3pO/kgu7vmR2ZY8bC2O3pRNGvIrV3hmKgN4gD5+tGLFT6jVxOLW1R5YmCq+UwuaTeOC8muXt59hRQ68cZ9KbOox/QyAqW55UgkgZ8qST6GWRI4lZFPLEcbgPKh0NDOnQSXNvve4EkoP2ntikrp7q71IQSF7aNIvzPPlTVkttCs0qlo0MhEYJ7+mPml9cW5uDa3e6KOdcIqK2Sc96aqgvIDZLpd0Q8jmJl3JgZz80YiCWG3urjT2mFxJuVk/0THsT6VaJZoIC16xIHeTHGKX1G7migmWyKiAAFTJ6+1CKWx+1N1KZYrhY2iR8Ko5zWVez36zNBAsUY3jdE442+mad0ReoOsJ3jMh5HqazW0+8Ou3BuLwBwQUTf4WUj7jVLQ1iRvSrHf2EljLL0o5k+6MjOPMDNSC2G64sYpF3LGEE3cjI7YrL0a6me4nLvHNHG7IcjATbS1prkV5ePNbIsEsvhKKeTjzpeClxzzQtd28trcSwt/o22bscHn1pcg7eRzxxmuwurqz/ieRLhQNyYRTySw/vzXIZ8WcdqlpHbw8jmsrQYMTnyqssgzx51UNzzQmIL8dhSNKsxPxhEBpcUq945BkfPFZWnu6Bdyll9R5V0WuQ/W6bLETgsMrx71zWlu4LQsMNGdprpjmJlqRtdX/aNSvOPSpWZqbGlw3FncO8Mxjf7W44ai6hdTXW17pzKyHABHA+BTk8e2RJR2PDUtcKFlYeQw2a5OzG0pSuslNDvo7KSSW5tJCH+0oO3tXQWut29wXumjMbjjpEc4HasdQpjGewarSqcPs+apSZnPijN2w9xq2qX8R02GCAdcZcg87c+fpWzqEs1vpjxvbrmaMx8HwrxXI2c95pty14NrHsQ3IIrq9OurfXLLdelBgEFQ2NnvWid+TDm4lx00sHNWl/q9q6wwO88RKoXKEhB8+XzXZWltFb7XikVI3PjXHc1kabqlhbWosoy3X8UaoV+4nzNeWtu+mW8s891PdRKACrLkoc+VMz5cvVf9mvJ9QdQkkaFpLUAdOQMPzGKBqsf106Qwz9OTGZIh5r5fFP26JPp6gMyKV3ZzjBpYmeSeKROk4wQ5Xgj0x602cyef0CVYrK1ma4hO5Iydu3LH3rG0vT7qRReht2V43DnHx5V0FwjajhUkMRRSrFh3+azLO+NvcpFLFMjuhwGXCnHvSZUbNGwaR7MpuAkfKliKVimtJL76e52fsxtU9gD581S0uHju2iuJYVjUF8g4zz2oH01pLcSXYYqGkzEvYZHl75oCqYa1jtkknRjvjSQ7W7gCk9QtDNHcXFjGUETB1GfEfXFGv2um6cNva7J5BucZAXHln3q5S6O5woQxL+0Ung+wNKqwP8AI20LzabCbp3EMoDMFPnjsazl02zkm6kkkzxrwilsYp8Nc3FgsLlUO7KsviyPKs+3hk+muRNMVuVbAK8Y9KbZMUx3TdNjW5kVZ2aEYKoO+fegXqtpOryzdI3kksa7QSA2PSrWcE1rIkkzyTFhu3rwfjFFez+uvGvbWYFXTa0EvBDD38qpaH5yJXWg2mrNd3aXE8V1Km8wxtxnHbHnXKaO7WV8JTCxIBVlxgiut0+7vI7tXuLXa3VKqFYbcf4U0dO057oyMu8tkyZPhznmk8o6uPmfHcZZRjajqC3cUccaELGSxLeZNIbsZJH/AL1vatosKxPcaazOm8BogPt+PasF0K9+cdweKlppm/DKDj/Um8MuD3I/WhE44LV4G3Pn9aq7En2oNiSHeu057Vx0xNrq08hJ6TPy1dc7kITjnFY11AJIHVlGWNbcbrBjNeSv1Uf+sqVnfSf+Y36VK06xI9yR9NRRJG0bd6Quhgxk4HJRs/1U8OJQw4DUHVIC0RZRksM/mK806k6YBDmA45IxTAAYZOcYNIW0mUAzyabtiSoU+XGKaG4lmQCEjHGMfrSljPbpqUaMgWIthz61oEjpkMPMfnS30sbOWdOc1VkpJppnQaxZWlxppmxHHOpDROn3ZzXPwahdRXqfWs0lsuQdq/oT603GQiDHGB2z2qzgFe3Lcf41Xa9GEOLqnF5NHTNW06a7a1E37NlPL8KfUUvDdpDrM6WM/Ug3KCO6Icfu1nXVsDEwhjG7GBxR/wAP6laW9mlne4gMZIy68Nk+tUpXgynwqKcom7qEamBbuCN2mEgJRT/KUhqV5Fq9uLWCSSC5jcFjIuDEfQ+ual7dR2EzPLv+nZv2W3x58+3egpDHNNdaoJpDI8QKW0K7iCBwT71ZzKNZZnQ/hqeWZruS+V72Bj4D9pX+7Nb87Ne6Xaz2SxjYyyBpF/k1HcgVh2t6uoWMhlZzd7CJIQh3N7UPTtdnOmmyiXo3MKbHWVfsHofWhUXJTlvwbM/QN1aopaJ5vEJC+DMPQCi2+nMkUtlPuSHcxRlbLMCaxYbmVijzdOSeIjt2Qe35V1sTm4ji6ZUk+dT2zREotI5+SeSwuEsYCCMnaXXGB7VmX7y2d2s5IZg+ZUzw2f762tVlj1e06NvPGJYpSGk27tmK56w/D0dtbXP1t+Zb4M0kRZiAy+y1aSoFjZt2Opi6lQuRFztVSeTXK/jK31C31GXUJUMNtO+2ErJ3AHmBWvYCCC0M89zsv9n7KNeSpOMnFX1HUdPTRZbXUrkXNy7gqso8SZPGPQURxs0hLrK0IafeLrGnO1wpRlYIqqxGcDvXURQi10KZtOeNOnAxXcM845/OuVuCILGaVZOmVjwm3HJ8q6GC9tTo5bqIVlh2bCeScenzSfysuUW0mlizP/D/AOIJ+kBdyNlSCGC8Ee9C1u6ju755oVCq2AOO/vS8aBIwqrjjtS8r7T7/ANlR2OtcUFPtFHrIdoKnDDsaDEwdcngrwQfKmQwCcDxHtikZlIyyEb+5GfuprJTdA72bAJXGBzzWRdXZIwMKD2BNNM811KYrZCzA+LI4X5rQstEtUCzS7Z7nvz9i/AreNLZy8vKlhHM/U/8Alt+hqV2vRf8A1S1Kv3InN3Zsfux/NXuv5BPn+6pUrzT0n4MK08vk0/bfyj/NSpT8m0hib7U+asn7vzUqVRK0Vk7iin71/on+2pUpR0LwH/d/KszWf8m/+YP/AFVKlV5Ihs1Z/wDOFl/T/uNefhz/AD5qX/ED+ypUrV7R5/J8H/7yeaT/AJ/1P/ef31kat/n+9/3aVKlBqvk/0gtn/KzfKf8Aprd0P/Lrv5WpUqY/Jmc/iZ2if98/4p/7BS2r/wDaPTv9xJUqVa2w/wCf+Gfqv/a6z/4Jv/UK0L//ACXVv6P/AONSpVeRw+SOO/7vB+Vbtp3X/wDfKpUqJ7O2Hw/0YPY/nSVx99SpWRUAkX2D4pCf7R8GpUq+PZM9DGn/AOTTfnTtr2H9GpUrZ7PNn8g9SpUoA//Z"/>
          <p:cNvSpPr>
            <a:spLocks noChangeAspect="1" noChangeArrowheads="1"/>
          </p:cNvSpPr>
          <p:nvPr/>
        </p:nvSpPr>
        <p:spPr bwMode="auto">
          <a:xfrm>
            <a:off x="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7527" name="Picture 7" descr="http://www.scientificamerican.com/media/inline/sewages-cash-crop_1.jpg"/>
          <p:cNvPicPr>
            <a:picLocks noChangeAspect="1" noChangeArrowheads="1"/>
          </p:cNvPicPr>
          <p:nvPr/>
        </p:nvPicPr>
        <p:blipFill>
          <a:blip r:embed="rId4" cstate="print"/>
          <a:srcRect/>
          <a:stretch>
            <a:fillRect/>
          </a:stretch>
        </p:blipFill>
        <p:spPr bwMode="auto">
          <a:xfrm>
            <a:off x="4292145" y="3548270"/>
            <a:ext cx="3048000" cy="3048001"/>
          </a:xfrm>
          <a:prstGeom prst="rect">
            <a:avLst/>
          </a:prstGeom>
          <a:noFill/>
        </p:spPr>
      </p:pic>
      <p:sp>
        <p:nvSpPr>
          <p:cNvPr id="107531" name="AutoShape 11" descr="data:image/jpeg;base64,/9j/4AAQSkZJRgABAQAAAQABAAD/2wCEAAkGBhMSERUUEhMUFRUWFBoXFxgXFRgbGBsYGBgYGBoXGBQXHCYeGBwjHRgaIC8hJScqLCwsFR4xNTAqNSYsLCkBCQoKDgwOGg8PGikcHBwsKSksKSkpKSkpKSwpKSksKSkpKSkpLCwpKSksKSkpKSwpLCksLCwsLCwpLiwpKSwsLP/AABEIAKsBJgMBIgACEQEDEQH/xAAbAAEAAgMBAQAAAAAAAAAAAAAABQYDBAcCAf/EAEYQAAEDAgMEBwUFBwIDCQAAAAEAAhEDIQQSMQUiQVEGE2FxgZGhMkKxwfAUUoLR4QcjM3KSorJzwhVDYiQ0NVNjo9Lx8v/EABgBAQEBAQEAAAAAAAAAAAAAAAACAQME/8QAHhEBAQADAAMBAQEAAAAAAAAAAAECETESIUFhUSL/2gAMAwEAAhEDEQA/AO4oiICIiAiIgIiIKBXnrKhIHtu74zH0WCp4BbmN9t/87tO8rQxFSASdB6ngF571bQ2liIGXxPyHz8O1ecHRjXU6rWpsL3Seck9v1bwUlSo9p+u5TWfrOxiz0Gxxn67Eo0QvOO2jToCXmCdGi5Pc35rWthpjQH5fovRq5buIaObjHqbeqr7tp163sDqm6zGZ57eQ+rrzgdhtqvgvFR9pzPzETaSBw8Vm26Tj+kNBv/NB/lBd8JCwHpTR4CqfwwPiFJYPotTEggEgxdkNJ03Sd46LLV2LT90i0yGm4A4wXadqe16iJb0lpE+w/wDpb+a26PSGg6xcW97SPW691tgNy580tgEEAk70gWB7DxXzEdG2ZhDsoIaRN9QDfRZ/o1G7h8Q13sua4cwR8NQpGiYHaT+nyVWf0TeAHNc25gXLTJ0EO5xzuvrcbisKYeCRyeNe535Erd37DU+Ljh6HFZ/st8zbO48nDke3kdR3WUXsXpDSrHL7L/uu4/yniph9YzlbrxPAd/b2LpjqoyPtQMtEZwLtJ0744L7Sw0XJl3P5AcB9XWu/ZYLg+SHD3uPjz/8ArktxjTxXRDE58kggiOPPtWnXqraxdYDv4KJxbC/2rD61K51ce9lYia0C+6b8OCnVA7GvV3W7oaRm4TIsPVTyvDicuiIitIiIgIiICIiAiIgIiICIiAiIgp2Owu+46y4/EqA2xWvlHd48T8vEq1bUdlzHjJA9ZPgJ8lTJL3l0W0H19arz1desNTy25rfZTPCFrMyk5ZAJ0E37wFkx+0RRoue6Mw3QObjp4ce5Sxj2ttfqtymAahE9jRzPb2eKjcFs4vOZ5LnE3cdfCdB9WWvsimXkvdckySeJnip+kWMGZ5DWtuXEwB4lTt1k08YvCvbS/dAk8QIkgtItmMEgkG5vGqzdGtj1BU614FMAHK3W5y7zoMAbosCeJJk2iNo9PGtBbh2Sfvv08GC58Y7lVsdtytW/iVHOHKd3waLeijwnl5fU3GXLydZqdIsFRJNSvTzn2skudJ19iS3umyhcZ+0DCCRTOIeTxJI8peCPRcwc8rLTwj3e6e+F0UvlPpxmIijWeCcpJqSOGsuPOexb9HpxTIgiu3SPYcBHYXD4KobEoOFMAjezO85tdZRsesBo09zh81m9NdBwPSnDuAaKrRIhwqMNNtyTIcAWtIk9ncp2nlqOIc3M0g39qm5urTIsHDTmuRNwtRurHeU/Bbmyse+mZY5zf5THmND3FdJki4rjtfo40HNTmBeOI42PyUn0c2sY6p+vuu59h7e3j8YjA9Js0CpH8wt/U35jyWaqwA5m99viEl1VWbi5r4VH7O2hnaJ1Fj3rZdieA17pXbycbLGviGeLpsPXwC+N2fN33/6eA7+a3adIDv4lHqdN2x0hfwWwtekN5bCrHhkIiKkiIiAiIgIiICIiAiIgIiICIiChdKMfmqPY3nHgNfM+jVG0aUBbuOaw1nkgtdmdcdhPuO18D4L5SpcAQ7u18Wm681WjRs2nXe/OBuw0EWcDEy1wu0jsUPt7Au62nQFRzxGYZozNFxBcPasLEib6lWfYrQWPeb5qrz5HKP8AFaGMw7WV6tV9msw4M97iPkVl42dR1TGMw9PM63ADiTyH5qq4nbxrVAaugMsF8rSNDGh7zdYdq7TNZ+Y2GgHADl8yeKjKqyRe0ttZlutb7JO+Pun8jqmzcF1sOJhvr4LNs2oWsh4zSII5t5Ht/ILbwWH6skC7Tdp7DwPbKQrbo4NjfZaO83PmvbivoKZErYzbN1He74lTgUFswmQON/j+qsDGqLN1Ue6YXyvhWOkkCeeh8+PivVNq81RJDOdz3fqVsjKj3USwh176Hh+hUtszaAaYd7J17J4hfajAWkG4hVvE4s0iQ4wAdTy+a6MX7ZIf1r6YI0Bk6QDY21kOVoYAAqf0Lr5y50zlptb4Ey30EeCtrLq8XPJkX3KgC+rrI5vkL6vkr6tBERAREQEREBERAREQEREBERAREQc92g13WPDhIL3QHCPeOh0K1coB5Hk4SLcA7X1WzWe4VHwbGo634jqDYrxiMQQx8BvsOFratI9kzfuheZbW2PWLKLJtuzJEt3jm1bduvGyjunuLPUtpiJe6X5STus9kEwN0uc497FO4fAtGVodk0ERHZo4wfBVbphi3U8S+PZcAY4G74JBEErK3HqgVHdo81m2YAX3vbRSdbqantsg/Xf8AJecPsukDLamW/vTHdN/im1th7CFnw9fhNpn6P1oF6iWg8CJB71r02xZZG1LMcvvWKKq7RaxsuPdzPYBxK84DCVsRUaA403Ewxo4W1eePcq0nazbNIlS7FVqNerhn5cVTLeGcXZwuY9nXuurBQxbXAEEEHiCp1pW24XgSSmGYfaOrr9w4BaxfncG8Bc/ILfakHowBJVS2nXfUqjqqbXD2QSJ0Mk+Z4clYqlRlYvp9ZlDCA9o9szcAcgefYdOGjidpsp7tFobAyzyHIfXmrYnf2e0yA4E7wbkc3kabi2fOVfWBUL9nLh1uIBnMcjgTxaZn+9X2V0x/rnk9L4SvBesbqi25JkZQ669rXou3lsLcSzQiIqYIiICIiAiIgIiICIiAiIgIiIKXjNmNLnFri0lzvObwdOah9o0i3JTJEue0W4ib27gsGJwh62q7DVyD1jyWtdInMZlhWphMTWqYlja4YcpJBAiQA4eFzwXDS5pa8MRIkdsHsvoVTuneEM06kWLcni24nvBP9KndkbdoPc8Co4ZWuLmvBAAkNLsxtG9zGqkNrbMpYiiWF7Wh0ZXEiA73SJ+XAlTWz05A6msuCxYpOvEOsQfT5rZxmCfTc6m4BpaSDrr4gKLr4Nmr3E8ePyXN1W2WVG2iVW9q4sU3QBmcdGjXlfkFqU8e9zslD2tQSbAR73ap3ZGx8oc4vO8AatZ03N7NHwA19FWOKcsmvsbY7nHM5meqREG7WDsaND3k/JdF2Ls1jCwhrQ6GguDQJs2d7jedFRsdt1lNhbT/AHdPi4+07v7+Q9VeeidcPwtBw0LGkSusc9sW39lh+IJp1AKhYNwxcXEwVTcdsWtRcXUj1Z4tIHVnyENUz+0fEGlXY/dymkPeh0hztBodRxUZs3pxaC4VG/dfZ0dhN/iE9fT2+4DbZpGMQ0tLr9YN6mezOBYjkrVhMS1zQ5rg4HiDI9FG0mUKwljjRLt3K8bjpgxfddaPPS6isZ0edhwerBpOmRUYXFscQWcRGk6TyWeP8b5f1udIdvsomBGd1ieIHb9cVGMxtOA4u1IixJJJ4NF3HsCz0NoYsuFOlSoOe6wqBhBMe85gMExfUDmr50X6ItoO6+s81sSRDnuMhsm7aY90aiyzStnRjA1+ubWdS6ik2gaTWv8A41SXZ+sqNG7T3pOW53lbC/69PyWDrPry/VfC/wCvruVbZpldUWMvWMv+vVeS5Y1s4U73gt1R+CO94FSC648c8uiIipIiIgIiICIiAiIgIiICIiAiIg4H0pxbBiqgoghwqPzukxOY2Hb81JdFn1DnqPJc5lN0SZ7hJ/lVfxdHPjarAWwcS+Zdf+IZsLq2bLogUK5Ew52QazBjlJ94rhItEnbkbtakaWZuR+7OYS0xJGktBstzB0KZ/wC7YgtJ90O+NN2qiNp4nE03ZQxlVgEBsw/dEGx1mx/Eop21KBMPY6i7tGW/wWbsbZKtOPoP/wCbSa+BAdTJY4D+X2fRVraWCDyGsc5upILTngXtFud1lp7dqUyBTql45HeHr8ltYPbRxHsU25w1xmLfdO6eN08ZfbPKxk2ZsqnRyNeILiMtP3nSfaeeA+gpTEYB9TDVn1BBpse6mGSAAGOtHG4BnVQPRt76uMuDDQ5znEyc3sgebvRWvBdJaX2n7K0ZoeWVHEQA6Duge9cQT28VTHPuj/R6rjSXHeyib6AHkF1/YGDNGjTpnVgAVG2Dttmzq1am6m98OLQ1sTYwCSbC3yV+2btHr2tqlmTPfKTMcNQBy9Vk6q60+bc6N08TVYXsDiGECTbUlUjpj0MoU6OZjMpE6E8BKu3SHa9ag+maIpEFr83WZuGWIykcyqhidt4jFVGUqlBuUvDXOY4gAE3MOHAKrYRP7P2AHYKk2o0EtpMmdZDRN+doUHtDbBwj2NzgMcIDXXYS2xjlbKbEaqR2l0kayuabajqb27lxDHWBtO665I4LU2vsv7dh6TiAKhIJAIAzjceMxsAdfAJ2J01K+1KJIqMmjUBBlriGuHG4+fmupUK4cBfUA+Dpg/3ei43hdgNa97C3KabgIvBmd6+umq6ds7FRTonnSLQO1kfksvGzqaz/AF3/AP6Xkv8AryPyK0cPtAPc5oaRAsTxBkCB4BbOb6+u9Ttb3m+vT4FfM316LxP16L5m+u/9Vo3cAd/wUkorZp3/AAn4KVXXHjnl0REVJEREBERAREQEREBERAREQEREHH8fs1hxLqjmQ9jqpByFsnMb5tDbhPasnUvGCbkfkc6pmnKHaFxgg8LBWDpDWwpp1TRk1AXBwAPMyY01WSn0XdWoUw1zRkbxmZIHFpELhq6rpubip9JcMHMFTq21MzQYkCCLOhx04cfdVIxWMYREvY3iKgzN7gTI9V1nGdGqjMO9lXeAJIMzYi4nz81y7GVSxxYWmASLdhjQ8+9NfU7+IGvSYNLdrCbz/wBOi6B0VwIbQpnmw+ryqBVoNLwZd+IcuAiy6fsFmXDUp/8AKZ63VQrW6IYxzziKtTJlY8saQxoOVkuMuaLwMuqpeztpk1esdrn6yQYl2bMJ5gQrJRccPsWo/R1UPPjWqZB/ZBVF2bXtvcSL/d14x43SkdI6WFjKraloqsDx22AnyjzVk6MVw7DU3Dt9HOHDuVcp4AYrAYV1QXovLT/KTlE+AZ5q3YSkGU2taAAGgADTRROqvGp05pPLabmNc7LnLsrHOgblzlBgdqiOjQzVGueC0NYXnMx7RGky4AEROnJdCoCWu/0ytWpSD8jIECkZHCHEiI7viruO2SuWYuj9qzSQMxc7ndxme3VWHoa1/wBkcHX6uq7I6IkNiTPG/wAOxQG2tjjDPim7Ix7XWnRw5eY8lL9A9o5mmjPsklt7ZTZwEcjfxWRtStbAQXPkkPvB0BNzHL9FLbII6gE+448YIm9ie9adWzS2PZPodLeJWXYdTcqtPCD6H8k/Gfds2z6JFcv6x2UsIDCGgAhwJOkk6alS5P16fkoepU3qJByjrMrhAuHDgdIJjTmpIafXL9FEdK9l316/EIXfXqvn16z80FvD5H8iqY3dmfxPA+sFS6iNl+3+EjyP5FS6648c8uiIipIiIgIiICIiAiIgIiICIiAiIg4/iMC9j6jS4O6/EktLZ9gvdYyBeQfzWPpjtWpTxX7vPFOk2S0OgF2Z1yNLEKZ2nvbSYwaNcf7RPxBVY6a7Sq02130XvY5+Pyy1xBy0cOxkSDpmfoufxr7sT9olWpWbTrVXOpOcG3vd0iS43sSFE9OqLqNTNAIO7BB1HHMDyy+qhz0sxJtU6ur/AKtJjj/UW5vVWzG1247C06lWnmJ9rK7IQ5sgwTmHPUcQsapL8U3d3HNLmki8iwPO66rhaQ6gAfcYB/TAXOtm7Pw2KeRSqVaZZTqPOdrXtAawuO80gzA5Lo3Ww2ANC25HLSGg38SO4pCtHpXsSp/w0tpR1dMMbU09lsAD+oA+Cq/Rro8OpcauEfVDyMj2l7C0gkEB7TF54g6BWTpftwMq1sOW5qYGge5pm5gwYOgglputno507bhsEQ1hLGEbriC796XwMwDREsd3ckozbEoZaTqWUszU87WkklpDnCCTckQ25Uzh3S0dw+aqOwNqTUpFx1GU/i/WFbsLwHh6lRirJMCtlYe1keLoC+7Nvndw9kdwgfJa1d8MBOgg+QMfJb2z6cUG8zM+QXT6n4qPSbAB7Xgtzbr4nhI/TRVjo4zq6Iqt1pYiCObHtbbzB810arQpueRVZnBa61tbGbqh7KZ+5xQgneY4DucfyWcKtGJdYEGQ5sTz0IPfEea+7DP7xw+8z4ELR2ViM9Et4sgidcuo8rjwWzs2pFZvbbzBW/rGevimupOLfcc0+LCCf8VMMP14g/AqEptJ6xroJmo2wi2bv1sVv7OrF1JhPFrfOC0/JQ6bb4+vVv5ID9d+6ViFWfEfET8QUdUPDt9RmHqtEjsr2/wz8iphQeyHzU8D/dB/NTi6Y8c8uiIipgiIgIiICIiAiIgIiICIiAiIg5Ts9+badd33S/1fHwJVN6bY49TQFpfUxFU+NUM/2HyVs2M8DEY2o4wBUeCeQDnyfKFB7br5XUqYbSqMGHa795RY8y+o98jMMwkOFgoybFIGKFoaD3/lEK4dCsQHirRjWHsmNdCP8fIr1Q2dhqrj/wBlpQGZgW9Yw90NeB6LFs1+HoVmltKqwzP8YObEOEEOZNxPHiuePfSqw9H9ndTVxoiAKFTL/K8QP8o8FbcNvON+Md+i1sXTpnr3EvbNENO6CAHVqcRcEnMSIj3+y/vZmJaHNawE72rrDUe6CeepPgqS2f2jUaP2Oo8Mb1pxAaXAXjMQQXacNDdVPosGuoHrDDOsoZj2NGJcb8LSrJ052rSNJ1N7S4faBZpyGZMEOObMBx3Y7VAbEpMdhntp5msLmZi8hzgIrCwYBzJns70owP2rSbUcWy0Zpa27nADTSTPeuhYLEB0kTrxEXsePeuaYjA06VR/VuL2B0BxblOgO83hrHgrn0Nrh1CR993+1ROqvFnx16TRzcwHuzCVDt/aEQ0gUAQCYIrQYiNHUwO3VSuPa84Z/VtLn5DlA1nn4a+C5rtLZGIpgZ6T2BxF4tBvqJ4KsvwxWjCdPaZqgVmupgkw4gEXB1cwuB77LBsNwLq7BezojiARCwbB6PsrNz1BuCIGmbtJ4C31xktlGa9RpABa99MW0aWEhswCQMlpWRmTFQxeV7XnQS13a2fkt5xyVG9jx5TKjzhrEEt841HaAs2Yuotd7wblPe3Q+IjzWzjKnKjIqPj74P9Qg+rlm2MwZCPuvcPM5gsT3zvD3qQd5b35L5gSWVnhx3Xw5ojluuE84jwnkUqok30wNO/1n5rETHh/tP5Fe508vi1Y3H67xHxWtSGxv4v4SPIj5FTyr+wzNX8E/AFWBXjxFERFTBERAREQEREBERAREQEREBERByLBthuLP3sTW/wAy35FQO1qebG5MxAaykwxHu0mTqCOatLq7KLXZ3NaalasG5uL3uqFrRY3JIW9VxmDzEGphS4OIOZzQ4EGIOZuo014Kb7bFUZTbTLg2YDYvfW5MqFwdLrcXTb2ie4XPougluFdO5RdP3X0//kFgbsGhTqCrTpZX8CHyL20DyPRc5PFvWjtio2q3FwTYsaewl9OoD3W9CorA4SWMqTDhUA/9wN+ZVifsynlrEh461zS83MxmAi2llrYDDsljRLmZ2wXWmHgzeJvdbtmqq/7QcAWVKlTXNWbBAERc5Z5j1lSHQPBdZQcAWgucz2jDdKupVg6Q7RwD29XVdTrQ/MWMLnEOjLJywJAtrwUJSx1JjHMw1B4aSDd0aZuZcfeQbVLo1UP2g5Gua2qQ4tcI/hsJgE3EFSOxKYbTAaABfTuChsK/Eb+QBmd2Y2m+VrbZrCzRwUtsum9jQHbxJcbkACwgWCaN/Fmw92eBWttSiMjbC8aifivL2F9BzZiWuEg99wVAf8JrjSvU8Xk/FKSt/D4qGulxsG+0WwLmw0MWiNVq0nNGLqua72qrH5YMgFr23Jt744rANnYgaVJ72tPyWL7FXa4v3JtJyxoQRZscQFg22i7mwRDeOghxbIJvcfJeWv3XRpDTw5vbqdPZhYKjsTMls6mzngX7JUbtA1SN6k4xIs+AZMwd3n8UFpogPpUYcY9mxI7NQexe8ZJw5d7zWZ28w9jZt4tPmVE7Px7nYEvY3I5jnZRrEX4AfeVKbtk4qWGpiSSLNaS1gvqGzM7035la2OrV9p0261GNzXaC4AmYcIBPasr3fP45guVYLZtF2DfVbSDa1KJcTmcTTIzGeE3suj4HEZqbHc2tPplKKT2wv434XeRgqxqsdHX/AL78B9CArOrx4iiIipgiIgIiICIiAiIgIiICIiAiIg5L0mqRXpWkNxDqhEgWa8HisTcBTfctaSSSbDiVVf2p3x7AdBSefOs78gud41v7x/YR8FI7bU6P0T/y2+S0T0dpzZkd0hcYGKeNHuHc4r2Nq1hpVqf1n81jdOuYmlTbTfRa54c+pTOrxZvWaOOmo81h2Ds9ralOoXZnU8riC4k2eTqTbgubbN2rWc+9Wod377uY7VK7Wqu6pu87RvE9iyt0v9KvhwSajmMMzvObJ4+yDK2f+OYduhc6dA2m6/cSAD5rn/RamM9T/TP+bVZ+klIfYSYuG27P3qks0la/SrKN3DvP8zmt9BmUjsjHnEDM5oFyAASbFo10XEqFQz7R15nkutdCHE0jP3v9q0+LlTfFI9gdwngeA17lVR0zYBPX0B2PY5p8Q54I8laaH8M+PwVJx7jJufoKbdKxm2LFftMLHEf9nc0RvS7iOxxUoOk1Z1LP1VPK4gCHOmHNmRNtPiFXMazMHB0wcoIkiQZMGDdTuz//AA6kf/SYf7QFu/SbG23pQ52lFpJGaA50gEkXGQxcFam0eljmt38M4CYnPF782di1q2MfTpksIBzH3QfC4WhTxj61CqahzZalOLAROedFrE90c2h1mHry3KBvCb2gnh/Kq7s2pTZXzs9kxoCSJbBEAcwPNWLooP4g4ZVAOxLmAZYHgOccQl9Nxly9RmwlXKcQ3I4tqucRAiz2tBmSIuD5qW2ZtWtSosp9VJa3LmL45cA08e1VvDbWqvrFrnmN3QAag8gvXR2qX1cr3Fw3hDiSIDoGvxUeS7hY6T0Ix9apit9rGt6t5tmmZbxJ+S6Aubfs4rF1ZhJknDknvlq6Su2PHOzVERFTBERAREQEREH/2Q=="/>
          <p:cNvSpPr>
            <a:spLocks noChangeAspect="1" noChangeArrowheads="1"/>
          </p:cNvSpPr>
          <p:nvPr/>
        </p:nvSpPr>
        <p:spPr bwMode="auto">
          <a:xfrm>
            <a:off x="0" y="-1555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7533" name="Picture 13" descr="http://images.businessweek.com/ss/10/09/0902_techpioneers_2011/image/22_ostara-shrunk.jpg"/>
          <p:cNvPicPr>
            <a:picLocks noChangeAspect="1" noChangeArrowheads="1"/>
          </p:cNvPicPr>
          <p:nvPr/>
        </p:nvPicPr>
        <p:blipFill>
          <a:blip r:embed="rId5" cstate="print"/>
          <a:srcRect l="23238" r="22476"/>
          <a:stretch>
            <a:fillRect/>
          </a:stretch>
        </p:blipFill>
        <p:spPr bwMode="auto">
          <a:xfrm>
            <a:off x="1288596" y="3524250"/>
            <a:ext cx="2858861" cy="30720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7529"/>
                                        </p:tgtEl>
                                        <p:attrNameLst>
                                          <p:attrName>style.visibility</p:attrName>
                                        </p:attrNameLst>
                                      </p:cBhvr>
                                      <p:to>
                                        <p:strVal val="visible"/>
                                      </p:to>
                                    </p:set>
                                    <p:anim calcmode="lin" valueType="num">
                                      <p:cBhvr additive="base">
                                        <p:cTn id="7" dur="500" fill="hold"/>
                                        <p:tgtEl>
                                          <p:spTgt spid="107529"/>
                                        </p:tgtEl>
                                        <p:attrNameLst>
                                          <p:attrName>ppt_x</p:attrName>
                                        </p:attrNameLst>
                                      </p:cBhvr>
                                      <p:tavLst>
                                        <p:tav tm="0">
                                          <p:val>
                                            <p:strVal val="0-#ppt_w/2"/>
                                          </p:val>
                                        </p:tav>
                                        <p:tav tm="100000">
                                          <p:val>
                                            <p:strVal val="#ppt_x"/>
                                          </p:val>
                                        </p:tav>
                                      </p:tavLst>
                                    </p:anim>
                                    <p:anim calcmode="lin" valueType="num">
                                      <p:cBhvr additive="base">
                                        <p:cTn id="8" dur="500" fill="hold"/>
                                        <p:tgtEl>
                                          <p:spTgt spid="1075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07527"/>
                                        </p:tgtEl>
                                        <p:attrNameLst>
                                          <p:attrName>style.visibility</p:attrName>
                                        </p:attrNameLst>
                                      </p:cBhvr>
                                      <p:to>
                                        <p:strVal val="visible"/>
                                      </p:to>
                                    </p:set>
                                    <p:animEffect transition="in" filter="diamond(in)">
                                      <p:cBhvr>
                                        <p:cTn id="13" dur="2000"/>
                                        <p:tgtEl>
                                          <p:spTgt spid="107527"/>
                                        </p:tgtEl>
                                      </p:cBhvr>
                                    </p:animEffect>
                                  </p:childTnLst>
                                </p:cTn>
                              </p:par>
                              <p:par>
                                <p:cTn id="14" presetID="8" presetClass="entr" presetSubtype="16" fill="hold" nodeType="withEffect">
                                  <p:stCondLst>
                                    <p:cond delay="0"/>
                                  </p:stCondLst>
                                  <p:childTnLst>
                                    <p:set>
                                      <p:cBhvr>
                                        <p:cTn id="15" dur="1" fill="hold">
                                          <p:stCondLst>
                                            <p:cond delay="0"/>
                                          </p:stCondLst>
                                        </p:cTn>
                                        <p:tgtEl>
                                          <p:spTgt spid="107533"/>
                                        </p:tgtEl>
                                        <p:attrNameLst>
                                          <p:attrName>style.visibility</p:attrName>
                                        </p:attrNameLst>
                                      </p:cBhvr>
                                      <p:to>
                                        <p:strVal val="visible"/>
                                      </p:to>
                                    </p:set>
                                    <p:animEffect transition="in" filter="diamond(in)">
                                      <p:cBhvr>
                                        <p:cTn id="16" dur="2000"/>
                                        <p:tgtEl>
                                          <p:spTgt spid="107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3" name="Picture 2" descr="http://upload.wikimedia.org/wikipedia/commons/thumb/0/06/Toilet_with_flush_water_tank.jpg/220px-Toilet_with_flush_water_tank.jpg"/>
          <p:cNvPicPr>
            <a:picLocks noChangeAspect="1" noChangeArrowheads="1"/>
          </p:cNvPicPr>
          <p:nvPr/>
        </p:nvPicPr>
        <p:blipFill>
          <a:blip r:embed="rId2" cstate="print"/>
          <a:srcRect/>
          <a:stretch>
            <a:fillRect/>
          </a:stretch>
        </p:blipFill>
        <p:spPr bwMode="auto">
          <a:xfrm>
            <a:off x="5639109" y="1747055"/>
            <a:ext cx="2095500" cy="2333626"/>
          </a:xfrm>
          <a:prstGeom prst="rect">
            <a:avLst/>
          </a:prstGeom>
          <a:noFill/>
        </p:spPr>
      </p:pic>
      <p:sp>
        <p:nvSpPr>
          <p:cNvPr id="6" name="Title 5"/>
          <p:cNvSpPr>
            <a:spLocks noGrp="1"/>
          </p:cNvSpPr>
          <p:nvPr>
            <p:ph type="title"/>
          </p:nvPr>
        </p:nvSpPr>
        <p:spPr>
          <a:xfrm>
            <a:off x="3158626" y="443692"/>
            <a:ext cx="3834644" cy="537381"/>
          </a:xfrm>
        </p:spPr>
        <p:txBody>
          <a:bodyPr>
            <a:normAutofit/>
          </a:bodyPr>
          <a:lstStyle/>
          <a:p>
            <a:r>
              <a:rPr lang="en-GB" sz="3600" dirty="0" smtClean="0"/>
              <a:t>Challenges</a:t>
            </a:r>
            <a:endParaRPr lang="en-GB" sz="3600" dirty="0"/>
          </a:p>
        </p:txBody>
      </p:sp>
      <p:sp>
        <p:nvSpPr>
          <p:cNvPr id="7" name="Text Placeholder 6"/>
          <p:cNvSpPr>
            <a:spLocks noGrp="1"/>
          </p:cNvSpPr>
          <p:nvPr>
            <p:ph type="body" sz="quarter" idx="15"/>
          </p:nvPr>
        </p:nvSpPr>
        <p:spPr>
          <a:xfrm>
            <a:off x="836158" y="1275142"/>
            <a:ext cx="4595651" cy="4061133"/>
          </a:xfrm>
        </p:spPr>
        <p:txBody>
          <a:bodyPr/>
          <a:lstStyle/>
          <a:p>
            <a:r>
              <a:rPr lang="en-GB" dirty="0" smtClean="0"/>
              <a:t>Energy – Water companies need to reduce from 495GWh/year to less than 100GWh/year.</a:t>
            </a:r>
          </a:p>
          <a:p>
            <a:r>
              <a:rPr lang="en-GB" dirty="0" smtClean="0"/>
              <a:t>Organic matter - only able to convert a maximum of </a:t>
            </a:r>
            <a:r>
              <a:rPr lang="en-GB" dirty="0" smtClean="0"/>
              <a:t>60% </a:t>
            </a:r>
            <a:r>
              <a:rPr lang="en-GB" dirty="0" smtClean="0"/>
              <a:t>to methane.</a:t>
            </a:r>
          </a:p>
          <a:p>
            <a:r>
              <a:rPr lang="en-GB" dirty="0" smtClean="0"/>
              <a:t>Nitrogen – some recovery in bulk as a natural fertiliser.</a:t>
            </a:r>
          </a:p>
          <a:p>
            <a:r>
              <a:rPr lang="en-GB" dirty="0" smtClean="0"/>
              <a:t>Phosphorus – recovery possible but not widespread.</a:t>
            </a:r>
          </a:p>
          <a:p>
            <a:endParaRPr lang="en-GB" dirty="0"/>
          </a:p>
        </p:txBody>
      </p:sp>
      <p:sp>
        <p:nvSpPr>
          <p:cNvPr id="8" name="Text Placeholder 7"/>
          <p:cNvSpPr>
            <a:spLocks noGrp="1"/>
          </p:cNvSpPr>
          <p:nvPr>
            <p:ph type="body" sz="quarter" idx="19"/>
          </p:nvPr>
        </p:nvSpPr>
        <p:spPr/>
        <p:txBody>
          <a:bodyPr/>
          <a:lstStyle/>
          <a:p>
            <a:endParaRPr lang="en-GB"/>
          </a:p>
        </p:txBody>
      </p:sp>
      <p:sp>
        <p:nvSpPr>
          <p:cNvPr id="9" name="Text Placeholder 8"/>
          <p:cNvSpPr>
            <a:spLocks noGrp="1"/>
          </p:cNvSpPr>
          <p:nvPr>
            <p:ph type="body" sz="quarter" idx="22"/>
          </p:nvPr>
        </p:nvSpPr>
        <p:spPr/>
        <p:txBody>
          <a:bodyPr/>
          <a:lstStyle/>
          <a:p>
            <a:endParaRPr lang="en-GB"/>
          </a:p>
        </p:txBody>
      </p:sp>
      <p:cxnSp>
        <p:nvCxnSpPr>
          <p:cNvPr id="11" name="Shape 10"/>
          <p:cNvCxnSpPr/>
          <p:nvPr/>
        </p:nvCxnSpPr>
        <p:spPr bwMode="auto">
          <a:xfrm rot="5400000" flipH="1" flipV="1">
            <a:off x="5445456" y="4121625"/>
            <a:ext cx="1965279" cy="464022"/>
          </a:xfrm>
          <a:prstGeom prst="bentConnector3">
            <a:avLst>
              <a:gd name="adj1" fmla="val 50000"/>
            </a:avLst>
          </a:prstGeom>
          <a:noFill/>
          <a:ln w="76200" cap="flat" cmpd="sng" algn="ctr">
            <a:solidFill>
              <a:srgbClr val="FF0000"/>
            </a:solidFill>
            <a:prstDash val="solid"/>
            <a:round/>
            <a:headEnd type="none" w="med" len="med"/>
            <a:tailEnd type="arrow"/>
          </a:ln>
          <a:effectLst/>
        </p:spPr>
      </p:cxnSp>
      <p:sp>
        <p:nvSpPr>
          <p:cNvPr id="10" name="Title 5"/>
          <p:cNvSpPr txBox="1">
            <a:spLocks/>
          </p:cNvSpPr>
          <p:nvPr/>
        </p:nvSpPr>
        <p:spPr>
          <a:xfrm>
            <a:off x="5075948" y="5336275"/>
            <a:ext cx="3834644" cy="537381"/>
          </a:xfrm>
          <a:prstGeom prst="rect">
            <a:avLst/>
          </a:prstGeom>
        </p:spPr>
        <p:txBody>
          <a:bodyPr vert="horz" lIns="0" tIns="0" rIns="0" bIns="91440" rtlCol="0" anchor="t" anchorCtr="0">
            <a:normAutofit/>
          </a:bodyPr>
          <a:lstStyle/>
          <a:p>
            <a:pPr marL="0" marR="0" lvl="0" indent="0" algn="l" defTabSz="914400" rtl="0" eaLnBrk="0" fontAlgn="base" latinLnBrk="0" hangingPunct="0">
              <a:lnSpc>
                <a:spcPct val="70000"/>
              </a:lnSpc>
              <a:spcBef>
                <a:spcPct val="0"/>
              </a:spcBef>
              <a:spcAft>
                <a:spcPct val="0"/>
              </a:spcAft>
              <a:buClrTx/>
              <a:buSzTx/>
              <a:buFontTx/>
              <a:buNone/>
              <a:tabLst/>
              <a:defRPr/>
            </a:pPr>
            <a:r>
              <a:rPr kumimoji="0" lang="en-GB" sz="2800" b="1" i="0" u="none" strike="noStrike" kern="0" cap="all" spc="0" normalizeH="0" baseline="0" noProof="0" dirty="0" smtClean="0">
                <a:ln>
                  <a:noFill/>
                </a:ln>
                <a:solidFill>
                  <a:schemeClr val="tx1"/>
                </a:solidFill>
                <a:effectLst/>
                <a:uLnTx/>
                <a:uFillTx/>
                <a:latin typeface="+mj-lt"/>
                <a:ea typeface="+mn-ea"/>
                <a:cs typeface="+mn-cs"/>
              </a:rPr>
              <a:t>This is a resource</a:t>
            </a:r>
            <a:endParaRPr kumimoji="0" lang="en-GB" sz="2800" b="1" i="0" u="none" strike="noStrike" kern="0" cap="all" spc="0" normalizeH="0" baseline="0" noProof="0" dirty="0">
              <a:ln>
                <a:noFill/>
              </a:ln>
              <a:solidFill>
                <a:schemeClr val="tx1"/>
              </a:solidFill>
              <a:effectLst/>
              <a:uLnTx/>
              <a:uFillTx/>
              <a:latin typeface="+mj-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29137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Footer Placeholder 1"/>
          <p:cNvSpPr>
            <a:spLocks noGrp="1"/>
          </p:cNvSpPr>
          <p:nvPr>
            <p:ph type="ftr" sz="quarter" idx="10"/>
          </p:nvPr>
        </p:nvSpPr>
        <p:spPr>
          <a:noFill/>
        </p:spPr>
        <p:txBody>
          <a:bodyPr/>
          <a:lstStyle/>
          <a:p>
            <a:r>
              <a:rPr lang="en-US"/>
              <a:t>Page - </a:t>
            </a:r>
            <a:fld id="{85C0FFD2-29CB-4E34-9E8F-2AFBA2F8CA71}" type="slidenum">
              <a:rPr lang="en-US"/>
              <a:pPr/>
              <a:t>3</a:t>
            </a:fld>
            <a:endParaRPr lang="en-US"/>
          </a:p>
        </p:txBody>
      </p:sp>
      <p:grpSp>
        <p:nvGrpSpPr>
          <p:cNvPr id="2" name="Group 2"/>
          <p:cNvGrpSpPr>
            <a:grpSpLocks/>
          </p:cNvGrpSpPr>
          <p:nvPr/>
        </p:nvGrpSpPr>
        <p:grpSpPr bwMode="auto">
          <a:xfrm>
            <a:off x="384175" y="1015999"/>
            <a:ext cx="6972300" cy="4452937"/>
            <a:chOff x="138" y="599"/>
            <a:chExt cx="4392" cy="2805"/>
          </a:xfrm>
        </p:grpSpPr>
        <p:grpSp>
          <p:nvGrpSpPr>
            <p:cNvPr id="3" name="Group 3"/>
            <p:cNvGrpSpPr>
              <a:grpSpLocks/>
            </p:cNvGrpSpPr>
            <p:nvPr/>
          </p:nvGrpSpPr>
          <p:grpSpPr bwMode="auto">
            <a:xfrm>
              <a:off x="588" y="829"/>
              <a:ext cx="2025" cy="2168"/>
              <a:chOff x="486" y="1309"/>
              <a:chExt cx="2025" cy="2168"/>
            </a:xfrm>
          </p:grpSpPr>
          <p:grpSp>
            <p:nvGrpSpPr>
              <p:cNvPr id="4" name="Group 4"/>
              <p:cNvGrpSpPr>
                <a:grpSpLocks/>
              </p:cNvGrpSpPr>
              <p:nvPr/>
            </p:nvGrpSpPr>
            <p:grpSpPr bwMode="auto">
              <a:xfrm>
                <a:off x="843" y="2976"/>
                <a:ext cx="355" cy="452"/>
                <a:chOff x="648" y="1619"/>
                <a:chExt cx="443" cy="549"/>
              </a:xfrm>
            </p:grpSpPr>
            <p:sp>
              <p:nvSpPr>
                <p:cNvPr id="15417" name="Oval 5"/>
                <p:cNvSpPr>
                  <a:spLocks noChangeArrowheads="1"/>
                </p:cNvSpPr>
                <p:nvPr/>
              </p:nvSpPr>
              <p:spPr bwMode="gray">
                <a:xfrm>
                  <a:off x="668" y="1619"/>
                  <a:ext cx="406" cy="454"/>
                </a:xfrm>
                <a:prstGeom prst="ellipse">
                  <a:avLst/>
                </a:prstGeom>
                <a:solidFill>
                  <a:srgbClr val="FF0000"/>
                </a:solidFill>
                <a:ln w="28575" algn="ctr">
                  <a:solidFill>
                    <a:schemeClr val="tx1"/>
                  </a:solidFill>
                  <a:round/>
                  <a:headEnd/>
                  <a:tailEnd/>
                </a:ln>
              </p:spPr>
              <p:txBody>
                <a:bodyPr wrap="none" anchor="ctr">
                  <a:spAutoFit/>
                </a:bodyPr>
                <a:lstStyle/>
                <a:p>
                  <a:endParaRPr lang="en-GB"/>
                </a:p>
              </p:txBody>
            </p:sp>
            <p:sp>
              <p:nvSpPr>
                <p:cNvPr id="15418" name="Line 6"/>
                <p:cNvSpPr>
                  <a:spLocks noChangeShapeType="1"/>
                </p:cNvSpPr>
                <p:nvPr/>
              </p:nvSpPr>
              <p:spPr bwMode="gray">
                <a:xfrm flipH="1">
                  <a:off x="648" y="2007"/>
                  <a:ext cx="72" cy="161"/>
                </a:xfrm>
                <a:prstGeom prst="line">
                  <a:avLst/>
                </a:prstGeom>
                <a:noFill/>
                <a:ln w="28575">
                  <a:solidFill>
                    <a:schemeClr val="tx1"/>
                  </a:solidFill>
                  <a:round/>
                  <a:headEnd/>
                  <a:tailEnd/>
                </a:ln>
              </p:spPr>
              <p:txBody>
                <a:bodyPr wrap="none" anchor="ctr">
                  <a:spAutoFit/>
                </a:bodyPr>
                <a:lstStyle/>
                <a:p>
                  <a:endParaRPr lang="en-GB"/>
                </a:p>
              </p:txBody>
            </p:sp>
            <p:sp>
              <p:nvSpPr>
                <p:cNvPr id="15419" name="Line 7"/>
                <p:cNvSpPr>
                  <a:spLocks noChangeShapeType="1"/>
                </p:cNvSpPr>
                <p:nvPr/>
              </p:nvSpPr>
              <p:spPr bwMode="gray">
                <a:xfrm>
                  <a:off x="1011" y="2015"/>
                  <a:ext cx="80" cy="153"/>
                </a:xfrm>
                <a:prstGeom prst="line">
                  <a:avLst/>
                </a:prstGeom>
                <a:noFill/>
                <a:ln w="28575">
                  <a:solidFill>
                    <a:schemeClr val="tx1"/>
                  </a:solidFill>
                  <a:round/>
                  <a:headEnd/>
                  <a:tailEnd/>
                </a:ln>
              </p:spPr>
              <p:txBody>
                <a:bodyPr anchor="ctr">
                  <a:spAutoFit/>
                </a:bodyPr>
                <a:lstStyle/>
                <a:p>
                  <a:endParaRPr lang="en-GB"/>
                </a:p>
              </p:txBody>
            </p:sp>
            <p:sp>
              <p:nvSpPr>
                <p:cNvPr id="15420" name="Line 8"/>
                <p:cNvSpPr>
                  <a:spLocks noChangeShapeType="1"/>
                </p:cNvSpPr>
                <p:nvPr/>
              </p:nvSpPr>
              <p:spPr bwMode="gray">
                <a:xfrm>
                  <a:off x="655" y="2166"/>
                  <a:ext cx="434" cy="0"/>
                </a:xfrm>
                <a:prstGeom prst="line">
                  <a:avLst/>
                </a:prstGeom>
                <a:noFill/>
                <a:ln w="28575">
                  <a:solidFill>
                    <a:schemeClr val="tx1"/>
                  </a:solidFill>
                  <a:round/>
                  <a:headEnd/>
                  <a:tailEnd/>
                </a:ln>
              </p:spPr>
              <p:txBody>
                <a:bodyPr anchor="ctr">
                  <a:spAutoFit/>
                </a:bodyPr>
                <a:lstStyle/>
                <a:p>
                  <a:endParaRPr lang="en-GB"/>
                </a:p>
              </p:txBody>
            </p:sp>
          </p:grpSp>
          <p:sp>
            <p:nvSpPr>
              <p:cNvPr id="15402" name="Rectangle 9"/>
              <p:cNvSpPr>
                <a:spLocks noChangeArrowheads="1"/>
              </p:cNvSpPr>
              <p:nvPr/>
            </p:nvSpPr>
            <p:spPr bwMode="auto">
              <a:xfrm>
                <a:off x="722" y="1530"/>
                <a:ext cx="954" cy="585"/>
              </a:xfrm>
              <a:prstGeom prst="rect">
                <a:avLst/>
              </a:prstGeom>
              <a:noFill/>
              <a:ln w="9525" algn="ctr">
                <a:noFill/>
                <a:miter lim="800000"/>
                <a:headEnd/>
                <a:tailEnd/>
              </a:ln>
            </p:spPr>
            <p:txBody>
              <a:bodyPr wrap="none" anchor="ctr"/>
              <a:lstStyle/>
              <a:p>
                <a:endParaRPr lang="en-GB"/>
              </a:p>
            </p:txBody>
          </p:sp>
          <p:grpSp>
            <p:nvGrpSpPr>
              <p:cNvPr id="5" name="Group 10"/>
              <p:cNvGrpSpPr>
                <a:grpSpLocks/>
              </p:cNvGrpSpPr>
              <p:nvPr/>
            </p:nvGrpSpPr>
            <p:grpSpPr bwMode="auto">
              <a:xfrm>
                <a:off x="486" y="1973"/>
                <a:ext cx="1129" cy="768"/>
                <a:chOff x="366" y="576"/>
                <a:chExt cx="1353" cy="841"/>
              </a:xfrm>
            </p:grpSpPr>
            <p:sp>
              <p:nvSpPr>
                <p:cNvPr id="15415" name="Rectangle 11"/>
                <p:cNvSpPr>
                  <a:spLocks noChangeArrowheads="1"/>
                </p:cNvSpPr>
                <p:nvPr/>
              </p:nvSpPr>
              <p:spPr bwMode="auto">
                <a:xfrm>
                  <a:off x="366" y="576"/>
                  <a:ext cx="1353" cy="841"/>
                </a:xfrm>
                <a:prstGeom prst="rect">
                  <a:avLst/>
                </a:prstGeom>
                <a:solidFill>
                  <a:srgbClr val="03C1DB"/>
                </a:solidFill>
                <a:ln w="9525" algn="ctr">
                  <a:solidFill>
                    <a:schemeClr val="tx1"/>
                  </a:solidFill>
                  <a:miter lim="800000"/>
                  <a:headEnd/>
                  <a:tailEnd/>
                </a:ln>
              </p:spPr>
              <p:txBody>
                <a:bodyPr wrap="none" anchor="ctr"/>
                <a:lstStyle/>
                <a:p>
                  <a:endParaRPr lang="en-GB"/>
                </a:p>
              </p:txBody>
            </p:sp>
            <p:sp>
              <p:nvSpPr>
                <p:cNvPr id="15416" name="Text Box 12"/>
                <p:cNvSpPr txBox="1">
                  <a:spLocks noChangeArrowheads="1"/>
                </p:cNvSpPr>
                <p:nvPr/>
              </p:nvSpPr>
              <p:spPr bwMode="auto">
                <a:xfrm>
                  <a:off x="430" y="694"/>
                  <a:ext cx="1170" cy="632"/>
                </a:xfrm>
                <a:prstGeom prst="rect">
                  <a:avLst/>
                </a:prstGeom>
                <a:noFill/>
                <a:ln w="9525" algn="ctr">
                  <a:noFill/>
                  <a:miter lim="800000"/>
                  <a:headEnd/>
                  <a:tailEnd/>
                </a:ln>
              </p:spPr>
              <p:txBody>
                <a:bodyPr>
                  <a:spAutoFit/>
                </a:bodyPr>
                <a:lstStyle/>
                <a:p>
                  <a:pPr algn="ctr"/>
                  <a:r>
                    <a:rPr lang="en-GB" sz="1800"/>
                    <a:t>Water Treatment Works</a:t>
                  </a:r>
                </a:p>
              </p:txBody>
            </p:sp>
          </p:grpSp>
          <p:grpSp>
            <p:nvGrpSpPr>
              <p:cNvPr id="6" name="Group 13"/>
              <p:cNvGrpSpPr>
                <a:grpSpLocks/>
              </p:cNvGrpSpPr>
              <p:nvPr/>
            </p:nvGrpSpPr>
            <p:grpSpPr bwMode="auto">
              <a:xfrm>
                <a:off x="893" y="1309"/>
                <a:ext cx="355" cy="452"/>
                <a:chOff x="648" y="1619"/>
                <a:chExt cx="443" cy="549"/>
              </a:xfrm>
            </p:grpSpPr>
            <p:sp>
              <p:nvSpPr>
                <p:cNvPr id="15411" name="Oval 14"/>
                <p:cNvSpPr>
                  <a:spLocks noChangeArrowheads="1"/>
                </p:cNvSpPr>
                <p:nvPr/>
              </p:nvSpPr>
              <p:spPr bwMode="gray">
                <a:xfrm>
                  <a:off x="668" y="1619"/>
                  <a:ext cx="406" cy="454"/>
                </a:xfrm>
                <a:prstGeom prst="ellipse">
                  <a:avLst/>
                </a:prstGeom>
                <a:solidFill>
                  <a:srgbClr val="FF0000"/>
                </a:solidFill>
                <a:ln w="28575" algn="ctr">
                  <a:solidFill>
                    <a:schemeClr val="tx1"/>
                  </a:solidFill>
                  <a:round/>
                  <a:headEnd/>
                  <a:tailEnd/>
                </a:ln>
              </p:spPr>
              <p:txBody>
                <a:bodyPr wrap="none" anchor="ctr">
                  <a:spAutoFit/>
                </a:bodyPr>
                <a:lstStyle/>
                <a:p>
                  <a:endParaRPr lang="en-GB"/>
                </a:p>
              </p:txBody>
            </p:sp>
            <p:sp>
              <p:nvSpPr>
                <p:cNvPr id="15412" name="Line 15"/>
                <p:cNvSpPr>
                  <a:spLocks noChangeShapeType="1"/>
                </p:cNvSpPr>
                <p:nvPr/>
              </p:nvSpPr>
              <p:spPr bwMode="gray">
                <a:xfrm flipH="1">
                  <a:off x="648" y="2007"/>
                  <a:ext cx="72" cy="161"/>
                </a:xfrm>
                <a:prstGeom prst="line">
                  <a:avLst/>
                </a:prstGeom>
                <a:noFill/>
                <a:ln w="28575">
                  <a:solidFill>
                    <a:schemeClr val="tx1"/>
                  </a:solidFill>
                  <a:round/>
                  <a:headEnd/>
                  <a:tailEnd/>
                </a:ln>
              </p:spPr>
              <p:txBody>
                <a:bodyPr wrap="none" anchor="ctr">
                  <a:spAutoFit/>
                </a:bodyPr>
                <a:lstStyle/>
                <a:p>
                  <a:endParaRPr lang="en-GB"/>
                </a:p>
              </p:txBody>
            </p:sp>
            <p:sp>
              <p:nvSpPr>
                <p:cNvPr id="15413" name="Line 16"/>
                <p:cNvSpPr>
                  <a:spLocks noChangeShapeType="1"/>
                </p:cNvSpPr>
                <p:nvPr/>
              </p:nvSpPr>
              <p:spPr bwMode="gray">
                <a:xfrm>
                  <a:off x="1011" y="2015"/>
                  <a:ext cx="80" cy="153"/>
                </a:xfrm>
                <a:prstGeom prst="line">
                  <a:avLst/>
                </a:prstGeom>
                <a:noFill/>
                <a:ln w="28575">
                  <a:solidFill>
                    <a:schemeClr val="tx1"/>
                  </a:solidFill>
                  <a:round/>
                  <a:headEnd/>
                  <a:tailEnd/>
                </a:ln>
              </p:spPr>
              <p:txBody>
                <a:bodyPr anchor="ctr">
                  <a:spAutoFit/>
                </a:bodyPr>
                <a:lstStyle/>
                <a:p>
                  <a:endParaRPr lang="en-GB"/>
                </a:p>
              </p:txBody>
            </p:sp>
            <p:sp>
              <p:nvSpPr>
                <p:cNvPr id="15414" name="Line 17"/>
                <p:cNvSpPr>
                  <a:spLocks noChangeShapeType="1"/>
                </p:cNvSpPr>
                <p:nvPr/>
              </p:nvSpPr>
              <p:spPr bwMode="gray">
                <a:xfrm>
                  <a:off x="655" y="2166"/>
                  <a:ext cx="434" cy="0"/>
                </a:xfrm>
                <a:prstGeom prst="line">
                  <a:avLst/>
                </a:prstGeom>
                <a:noFill/>
                <a:ln w="28575">
                  <a:solidFill>
                    <a:schemeClr val="tx1"/>
                  </a:solidFill>
                  <a:round/>
                  <a:headEnd/>
                  <a:tailEnd/>
                </a:ln>
              </p:spPr>
              <p:txBody>
                <a:bodyPr anchor="ctr">
                  <a:spAutoFit/>
                </a:bodyPr>
                <a:lstStyle/>
                <a:p>
                  <a:endParaRPr lang="en-GB"/>
                </a:p>
              </p:txBody>
            </p:sp>
          </p:grpSp>
          <p:sp>
            <p:nvSpPr>
              <p:cNvPr id="15405" name="Line 18"/>
              <p:cNvSpPr>
                <a:spLocks noChangeShapeType="1"/>
              </p:cNvSpPr>
              <p:nvPr/>
            </p:nvSpPr>
            <p:spPr bwMode="auto">
              <a:xfrm flipV="1">
                <a:off x="549" y="3099"/>
                <a:ext cx="7" cy="378"/>
              </a:xfrm>
              <a:prstGeom prst="line">
                <a:avLst/>
              </a:prstGeom>
              <a:noFill/>
              <a:ln w="76200">
                <a:solidFill>
                  <a:schemeClr val="tx1"/>
                </a:solidFill>
                <a:round/>
                <a:headEnd/>
                <a:tailEnd type="triangle" w="med" len="med"/>
              </a:ln>
            </p:spPr>
            <p:txBody>
              <a:bodyPr/>
              <a:lstStyle/>
              <a:p>
                <a:endParaRPr lang="en-GB"/>
              </a:p>
            </p:txBody>
          </p:sp>
          <p:sp>
            <p:nvSpPr>
              <p:cNvPr id="15406" name="Line 19"/>
              <p:cNvSpPr>
                <a:spLocks noChangeShapeType="1"/>
              </p:cNvSpPr>
              <p:nvPr/>
            </p:nvSpPr>
            <p:spPr bwMode="auto">
              <a:xfrm flipV="1">
                <a:off x="688" y="1477"/>
                <a:ext cx="8" cy="500"/>
              </a:xfrm>
              <a:prstGeom prst="line">
                <a:avLst/>
              </a:prstGeom>
              <a:noFill/>
              <a:ln w="76200">
                <a:solidFill>
                  <a:schemeClr val="tx1"/>
                </a:solidFill>
                <a:round/>
                <a:headEnd/>
                <a:tailEnd type="triangle" w="med" len="med"/>
              </a:ln>
            </p:spPr>
            <p:txBody>
              <a:bodyPr/>
              <a:lstStyle/>
              <a:p>
                <a:endParaRPr lang="en-GB"/>
              </a:p>
            </p:txBody>
          </p:sp>
          <p:sp>
            <p:nvSpPr>
              <p:cNvPr id="15407" name="Line 20"/>
              <p:cNvSpPr>
                <a:spLocks noChangeShapeType="1"/>
              </p:cNvSpPr>
              <p:nvPr/>
            </p:nvSpPr>
            <p:spPr bwMode="auto">
              <a:xfrm>
                <a:off x="559" y="3121"/>
                <a:ext cx="308" cy="2"/>
              </a:xfrm>
              <a:prstGeom prst="line">
                <a:avLst/>
              </a:prstGeom>
              <a:noFill/>
              <a:ln w="76200">
                <a:solidFill>
                  <a:schemeClr val="tx1"/>
                </a:solidFill>
                <a:round/>
                <a:headEnd/>
                <a:tailEnd type="triangle" w="med" len="med"/>
              </a:ln>
            </p:spPr>
            <p:txBody>
              <a:bodyPr/>
              <a:lstStyle/>
              <a:p>
                <a:endParaRPr lang="en-GB"/>
              </a:p>
            </p:txBody>
          </p:sp>
          <p:sp>
            <p:nvSpPr>
              <p:cNvPr id="15408" name="Line 21"/>
              <p:cNvSpPr>
                <a:spLocks noChangeShapeType="1"/>
              </p:cNvSpPr>
              <p:nvPr/>
            </p:nvSpPr>
            <p:spPr bwMode="auto">
              <a:xfrm flipV="1">
                <a:off x="1023" y="2746"/>
                <a:ext cx="6" cy="230"/>
              </a:xfrm>
              <a:prstGeom prst="line">
                <a:avLst/>
              </a:prstGeom>
              <a:noFill/>
              <a:ln w="76200">
                <a:solidFill>
                  <a:schemeClr val="tx1"/>
                </a:solidFill>
                <a:round/>
                <a:headEnd/>
                <a:tailEnd type="triangle" w="med" len="med"/>
              </a:ln>
            </p:spPr>
            <p:txBody>
              <a:bodyPr/>
              <a:lstStyle/>
              <a:p>
                <a:endParaRPr lang="en-GB"/>
              </a:p>
            </p:txBody>
          </p:sp>
          <p:sp>
            <p:nvSpPr>
              <p:cNvPr id="15409" name="Line 22"/>
              <p:cNvSpPr>
                <a:spLocks noChangeShapeType="1"/>
              </p:cNvSpPr>
              <p:nvPr/>
            </p:nvSpPr>
            <p:spPr bwMode="auto">
              <a:xfrm>
                <a:off x="692" y="1509"/>
                <a:ext cx="225" cy="0"/>
              </a:xfrm>
              <a:prstGeom prst="line">
                <a:avLst/>
              </a:prstGeom>
              <a:noFill/>
              <a:ln w="76200">
                <a:solidFill>
                  <a:schemeClr val="tx1"/>
                </a:solidFill>
                <a:round/>
                <a:headEnd/>
                <a:tailEnd type="triangle" w="med" len="med"/>
              </a:ln>
            </p:spPr>
            <p:txBody>
              <a:bodyPr/>
              <a:lstStyle/>
              <a:p>
                <a:endParaRPr lang="en-GB"/>
              </a:p>
            </p:txBody>
          </p:sp>
          <p:sp>
            <p:nvSpPr>
              <p:cNvPr id="15410" name="Line 23"/>
              <p:cNvSpPr>
                <a:spLocks noChangeShapeType="1"/>
              </p:cNvSpPr>
              <p:nvPr/>
            </p:nvSpPr>
            <p:spPr bwMode="auto">
              <a:xfrm flipV="1">
                <a:off x="1225" y="1493"/>
                <a:ext cx="1286" cy="6"/>
              </a:xfrm>
              <a:prstGeom prst="line">
                <a:avLst/>
              </a:prstGeom>
              <a:noFill/>
              <a:ln w="76200">
                <a:solidFill>
                  <a:schemeClr val="tx1"/>
                </a:solidFill>
                <a:round/>
                <a:headEnd/>
                <a:tailEnd type="triangle" w="med" len="med"/>
              </a:ln>
            </p:spPr>
            <p:txBody>
              <a:bodyPr/>
              <a:lstStyle/>
              <a:p>
                <a:endParaRPr lang="en-GB"/>
              </a:p>
            </p:txBody>
          </p:sp>
        </p:grpSp>
        <p:grpSp>
          <p:nvGrpSpPr>
            <p:cNvPr id="7" name="Group 24"/>
            <p:cNvGrpSpPr>
              <a:grpSpLocks/>
            </p:cNvGrpSpPr>
            <p:nvPr/>
          </p:nvGrpSpPr>
          <p:grpSpPr bwMode="auto">
            <a:xfrm>
              <a:off x="138" y="599"/>
              <a:ext cx="4392" cy="2805"/>
              <a:chOff x="138" y="599"/>
              <a:chExt cx="4392" cy="2805"/>
            </a:xfrm>
          </p:grpSpPr>
          <p:grpSp>
            <p:nvGrpSpPr>
              <p:cNvPr id="8" name="Group 25"/>
              <p:cNvGrpSpPr>
                <a:grpSpLocks/>
              </p:cNvGrpSpPr>
              <p:nvPr/>
            </p:nvGrpSpPr>
            <p:grpSpPr bwMode="auto">
              <a:xfrm>
                <a:off x="2592" y="599"/>
                <a:ext cx="414" cy="517"/>
                <a:chOff x="2592" y="719"/>
                <a:chExt cx="414" cy="517"/>
              </a:xfrm>
            </p:grpSpPr>
            <p:sp>
              <p:nvSpPr>
                <p:cNvPr id="15398" name="Rectangle 26"/>
                <p:cNvSpPr>
                  <a:spLocks noChangeArrowheads="1"/>
                </p:cNvSpPr>
                <p:nvPr/>
              </p:nvSpPr>
              <p:spPr bwMode="auto">
                <a:xfrm>
                  <a:off x="2592" y="894"/>
                  <a:ext cx="414" cy="342"/>
                </a:xfrm>
                <a:prstGeom prst="rect">
                  <a:avLst/>
                </a:prstGeom>
                <a:solidFill>
                  <a:srgbClr val="CC3300"/>
                </a:solidFill>
                <a:ln w="9525" algn="ctr">
                  <a:solidFill>
                    <a:schemeClr val="tx1"/>
                  </a:solidFill>
                  <a:miter lim="800000"/>
                  <a:headEnd/>
                  <a:tailEnd/>
                </a:ln>
              </p:spPr>
              <p:txBody>
                <a:bodyPr wrap="none" anchor="ctr"/>
                <a:lstStyle/>
                <a:p>
                  <a:endParaRPr lang="en-GB"/>
                </a:p>
              </p:txBody>
            </p:sp>
            <p:sp>
              <p:nvSpPr>
                <p:cNvPr id="15399" name="AutoShape 27"/>
                <p:cNvSpPr>
                  <a:spLocks noChangeArrowheads="1"/>
                </p:cNvSpPr>
                <p:nvPr/>
              </p:nvSpPr>
              <p:spPr bwMode="auto">
                <a:xfrm rot="8214503">
                  <a:off x="2606" y="719"/>
                  <a:ext cx="379" cy="360"/>
                </a:xfrm>
                <a:prstGeom prst="rtTriangle">
                  <a:avLst/>
                </a:prstGeom>
                <a:solidFill>
                  <a:srgbClr val="C0C0C0"/>
                </a:solidFill>
                <a:ln w="9525" algn="ctr">
                  <a:solidFill>
                    <a:schemeClr val="tx1"/>
                  </a:solidFill>
                  <a:miter lim="800000"/>
                  <a:headEnd/>
                  <a:tailEnd/>
                </a:ln>
              </p:spPr>
              <p:txBody>
                <a:bodyPr wrap="none" anchor="ctr"/>
                <a:lstStyle/>
                <a:p>
                  <a:endParaRPr lang="en-GB"/>
                </a:p>
              </p:txBody>
            </p:sp>
            <p:sp>
              <p:nvSpPr>
                <p:cNvPr id="15400" name="Rectangle 28"/>
                <p:cNvSpPr>
                  <a:spLocks noChangeArrowheads="1"/>
                </p:cNvSpPr>
                <p:nvPr/>
              </p:nvSpPr>
              <p:spPr bwMode="auto">
                <a:xfrm>
                  <a:off x="2778" y="1044"/>
                  <a:ext cx="56" cy="192"/>
                </a:xfrm>
                <a:prstGeom prst="rect">
                  <a:avLst/>
                </a:prstGeom>
                <a:solidFill>
                  <a:schemeClr val="hlink"/>
                </a:solidFill>
                <a:ln w="9525" algn="ctr">
                  <a:solidFill>
                    <a:schemeClr val="tx1"/>
                  </a:solidFill>
                  <a:miter lim="800000"/>
                  <a:headEnd/>
                  <a:tailEnd/>
                </a:ln>
              </p:spPr>
              <p:txBody>
                <a:bodyPr wrap="none" anchor="ctr"/>
                <a:lstStyle/>
                <a:p>
                  <a:endParaRPr lang="en-GB"/>
                </a:p>
              </p:txBody>
            </p:sp>
          </p:grpSp>
          <p:grpSp>
            <p:nvGrpSpPr>
              <p:cNvPr id="9" name="Group 29"/>
              <p:cNvGrpSpPr>
                <a:grpSpLocks/>
              </p:cNvGrpSpPr>
              <p:nvPr/>
            </p:nvGrpSpPr>
            <p:grpSpPr bwMode="auto">
              <a:xfrm>
                <a:off x="138" y="2964"/>
                <a:ext cx="1590" cy="440"/>
                <a:chOff x="828" y="3438"/>
                <a:chExt cx="1590" cy="440"/>
              </a:xfrm>
            </p:grpSpPr>
            <p:sp>
              <p:nvSpPr>
                <p:cNvPr id="15395" name="Freeform 30"/>
                <p:cNvSpPr>
                  <a:spLocks/>
                </p:cNvSpPr>
                <p:nvPr/>
              </p:nvSpPr>
              <p:spPr bwMode="auto">
                <a:xfrm>
                  <a:off x="828" y="3438"/>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sp>
              <p:nvSpPr>
                <p:cNvPr id="15396" name="Freeform 31"/>
                <p:cNvSpPr>
                  <a:spLocks/>
                </p:cNvSpPr>
                <p:nvPr/>
              </p:nvSpPr>
              <p:spPr bwMode="auto">
                <a:xfrm>
                  <a:off x="924" y="3534"/>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76200" cap="flat" cmpd="sng">
                  <a:solidFill>
                    <a:schemeClr val="tx1"/>
                  </a:solidFill>
                  <a:prstDash val="solid"/>
                  <a:round/>
                  <a:headEnd/>
                  <a:tailEnd/>
                </a:ln>
              </p:spPr>
              <p:txBody>
                <a:bodyPr/>
                <a:lstStyle/>
                <a:p>
                  <a:endParaRPr lang="en-GB"/>
                </a:p>
              </p:txBody>
            </p:sp>
            <p:sp>
              <p:nvSpPr>
                <p:cNvPr id="15397" name="Freeform 32"/>
                <p:cNvSpPr>
                  <a:spLocks/>
                </p:cNvSpPr>
                <p:nvPr/>
              </p:nvSpPr>
              <p:spPr bwMode="auto">
                <a:xfrm>
                  <a:off x="1020" y="3630"/>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grpSp>
          <p:grpSp>
            <p:nvGrpSpPr>
              <p:cNvPr id="10" name="Group 33"/>
              <p:cNvGrpSpPr>
                <a:grpSpLocks/>
              </p:cNvGrpSpPr>
              <p:nvPr/>
            </p:nvGrpSpPr>
            <p:grpSpPr bwMode="auto">
              <a:xfrm>
                <a:off x="2940" y="865"/>
                <a:ext cx="1590" cy="2305"/>
                <a:chOff x="3498" y="1387"/>
                <a:chExt cx="1590" cy="2305"/>
              </a:xfrm>
            </p:grpSpPr>
            <p:grpSp>
              <p:nvGrpSpPr>
                <p:cNvPr id="11" name="Group 34"/>
                <p:cNvGrpSpPr>
                  <a:grpSpLocks/>
                </p:cNvGrpSpPr>
                <p:nvPr/>
              </p:nvGrpSpPr>
              <p:grpSpPr bwMode="auto">
                <a:xfrm>
                  <a:off x="3863" y="2033"/>
                  <a:ext cx="1077" cy="697"/>
                  <a:chOff x="3929" y="1787"/>
                  <a:chExt cx="1077" cy="697"/>
                </a:xfrm>
              </p:grpSpPr>
              <p:sp>
                <p:nvSpPr>
                  <p:cNvPr id="15393" name="Rectangle 35"/>
                  <p:cNvSpPr>
                    <a:spLocks noChangeArrowheads="1"/>
                  </p:cNvSpPr>
                  <p:nvPr/>
                </p:nvSpPr>
                <p:spPr bwMode="auto">
                  <a:xfrm>
                    <a:off x="3929" y="1787"/>
                    <a:ext cx="1077" cy="697"/>
                  </a:xfrm>
                  <a:prstGeom prst="rect">
                    <a:avLst/>
                  </a:prstGeom>
                  <a:solidFill>
                    <a:schemeClr val="accent2"/>
                  </a:solidFill>
                  <a:ln w="9525" algn="ctr">
                    <a:solidFill>
                      <a:schemeClr val="tx1"/>
                    </a:solidFill>
                    <a:miter lim="800000"/>
                    <a:headEnd/>
                    <a:tailEnd/>
                  </a:ln>
                </p:spPr>
                <p:txBody>
                  <a:bodyPr wrap="none" anchor="ctr"/>
                  <a:lstStyle/>
                  <a:p>
                    <a:endParaRPr lang="en-GB"/>
                  </a:p>
                </p:txBody>
              </p:sp>
              <p:sp>
                <p:nvSpPr>
                  <p:cNvPr id="15394" name="Text Box 36"/>
                  <p:cNvSpPr txBox="1">
                    <a:spLocks noChangeArrowheads="1"/>
                  </p:cNvSpPr>
                  <p:nvPr/>
                </p:nvSpPr>
                <p:spPr bwMode="auto">
                  <a:xfrm>
                    <a:off x="4004" y="1855"/>
                    <a:ext cx="930" cy="577"/>
                  </a:xfrm>
                  <a:prstGeom prst="rect">
                    <a:avLst/>
                  </a:prstGeom>
                  <a:solidFill>
                    <a:schemeClr val="accent2"/>
                  </a:solidFill>
                  <a:ln w="9525" algn="ctr">
                    <a:noFill/>
                    <a:miter lim="800000"/>
                    <a:headEnd/>
                    <a:tailEnd/>
                  </a:ln>
                </p:spPr>
                <p:txBody>
                  <a:bodyPr>
                    <a:spAutoFit/>
                  </a:bodyPr>
                  <a:lstStyle/>
                  <a:p>
                    <a:pPr algn="ctr"/>
                    <a:r>
                      <a:rPr lang="en-GB" sz="1800"/>
                      <a:t>Sewage Treatment Works</a:t>
                    </a:r>
                  </a:p>
                </p:txBody>
              </p:sp>
            </p:grpSp>
            <p:sp>
              <p:nvSpPr>
                <p:cNvPr id="15380" name="Line 37"/>
                <p:cNvSpPr>
                  <a:spLocks noChangeShapeType="1"/>
                </p:cNvSpPr>
                <p:nvPr/>
              </p:nvSpPr>
              <p:spPr bwMode="auto">
                <a:xfrm flipV="1">
                  <a:off x="3579" y="1536"/>
                  <a:ext cx="652" cy="1"/>
                </a:xfrm>
                <a:prstGeom prst="line">
                  <a:avLst/>
                </a:prstGeom>
                <a:noFill/>
                <a:ln w="76200">
                  <a:solidFill>
                    <a:schemeClr val="tx1"/>
                  </a:solidFill>
                  <a:round/>
                  <a:headEnd/>
                  <a:tailEnd type="triangle" w="med" len="med"/>
                </a:ln>
              </p:spPr>
              <p:txBody>
                <a:bodyPr/>
                <a:lstStyle/>
                <a:p>
                  <a:endParaRPr lang="en-GB"/>
                </a:p>
              </p:txBody>
            </p:sp>
            <p:grpSp>
              <p:nvGrpSpPr>
                <p:cNvPr id="12" name="Group 38"/>
                <p:cNvGrpSpPr>
                  <a:grpSpLocks/>
                </p:cNvGrpSpPr>
                <p:nvPr/>
              </p:nvGrpSpPr>
              <p:grpSpPr bwMode="auto">
                <a:xfrm>
                  <a:off x="4219" y="1387"/>
                  <a:ext cx="338" cy="1871"/>
                  <a:chOff x="4279" y="1435"/>
                  <a:chExt cx="338" cy="1871"/>
                </a:xfrm>
              </p:grpSpPr>
              <p:grpSp>
                <p:nvGrpSpPr>
                  <p:cNvPr id="13" name="Group 39"/>
                  <p:cNvGrpSpPr>
                    <a:grpSpLocks/>
                  </p:cNvGrpSpPr>
                  <p:nvPr/>
                </p:nvGrpSpPr>
                <p:grpSpPr bwMode="auto">
                  <a:xfrm>
                    <a:off x="4279" y="1435"/>
                    <a:ext cx="338" cy="410"/>
                    <a:chOff x="648" y="1619"/>
                    <a:chExt cx="443" cy="549"/>
                  </a:xfrm>
                </p:grpSpPr>
                <p:sp>
                  <p:nvSpPr>
                    <p:cNvPr id="15389" name="Oval 40"/>
                    <p:cNvSpPr>
                      <a:spLocks noChangeArrowheads="1"/>
                    </p:cNvSpPr>
                    <p:nvPr/>
                  </p:nvSpPr>
                  <p:spPr bwMode="gray">
                    <a:xfrm>
                      <a:off x="668" y="1619"/>
                      <a:ext cx="406" cy="454"/>
                    </a:xfrm>
                    <a:prstGeom prst="ellipse">
                      <a:avLst/>
                    </a:prstGeom>
                    <a:solidFill>
                      <a:srgbClr val="FF0000"/>
                    </a:solidFill>
                    <a:ln w="28575" algn="ctr">
                      <a:solidFill>
                        <a:schemeClr val="tx1"/>
                      </a:solidFill>
                      <a:round/>
                      <a:headEnd/>
                      <a:tailEnd/>
                    </a:ln>
                  </p:spPr>
                  <p:txBody>
                    <a:bodyPr wrap="none" anchor="ctr">
                      <a:spAutoFit/>
                    </a:bodyPr>
                    <a:lstStyle/>
                    <a:p>
                      <a:endParaRPr lang="en-GB"/>
                    </a:p>
                  </p:txBody>
                </p:sp>
                <p:sp>
                  <p:nvSpPr>
                    <p:cNvPr id="15390" name="Line 41"/>
                    <p:cNvSpPr>
                      <a:spLocks noChangeShapeType="1"/>
                    </p:cNvSpPr>
                    <p:nvPr/>
                  </p:nvSpPr>
                  <p:spPr bwMode="gray">
                    <a:xfrm flipH="1">
                      <a:off x="648" y="2007"/>
                      <a:ext cx="72" cy="161"/>
                    </a:xfrm>
                    <a:prstGeom prst="line">
                      <a:avLst/>
                    </a:prstGeom>
                    <a:noFill/>
                    <a:ln w="28575">
                      <a:solidFill>
                        <a:schemeClr val="tx1"/>
                      </a:solidFill>
                      <a:round/>
                      <a:headEnd/>
                      <a:tailEnd/>
                    </a:ln>
                  </p:spPr>
                  <p:txBody>
                    <a:bodyPr wrap="none" anchor="ctr">
                      <a:spAutoFit/>
                    </a:bodyPr>
                    <a:lstStyle/>
                    <a:p>
                      <a:endParaRPr lang="en-GB"/>
                    </a:p>
                  </p:txBody>
                </p:sp>
                <p:sp>
                  <p:nvSpPr>
                    <p:cNvPr id="15391" name="Line 42"/>
                    <p:cNvSpPr>
                      <a:spLocks noChangeShapeType="1"/>
                    </p:cNvSpPr>
                    <p:nvPr/>
                  </p:nvSpPr>
                  <p:spPr bwMode="gray">
                    <a:xfrm>
                      <a:off x="1011" y="2015"/>
                      <a:ext cx="80" cy="153"/>
                    </a:xfrm>
                    <a:prstGeom prst="line">
                      <a:avLst/>
                    </a:prstGeom>
                    <a:noFill/>
                    <a:ln w="28575">
                      <a:solidFill>
                        <a:schemeClr val="tx1"/>
                      </a:solidFill>
                      <a:round/>
                      <a:headEnd/>
                      <a:tailEnd/>
                    </a:ln>
                  </p:spPr>
                  <p:txBody>
                    <a:bodyPr anchor="ctr">
                      <a:spAutoFit/>
                    </a:bodyPr>
                    <a:lstStyle/>
                    <a:p>
                      <a:endParaRPr lang="en-GB"/>
                    </a:p>
                  </p:txBody>
                </p:sp>
                <p:sp>
                  <p:nvSpPr>
                    <p:cNvPr id="15392" name="Line 43"/>
                    <p:cNvSpPr>
                      <a:spLocks noChangeShapeType="1"/>
                    </p:cNvSpPr>
                    <p:nvPr/>
                  </p:nvSpPr>
                  <p:spPr bwMode="gray">
                    <a:xfrm>
                      <a:off x="655" y="2166"/>
                      <a:ext cx="434" cy="0"/>
                    </a:xfrm>
                    <a:prstGeom prst="line">
                      <a:avLst/>
                    </a:prstGeom>
                    <a:noFill/>
                    <a:ln w="28575">
                      <a:solidFill>
                        <a:schemeClr val="tx1"/>
                      </a:solidFill>
                      <a:round/>
                      <a:headEnd/>
                      <a:tailEnd/>
                    </a:ln>
                  </p:spPr>
                  <p:txBody>
                    <a:bodyPr anchor="ctr">
                      <a:spAutoFit/>
                    </a:bodyPr>
                    <a:lstStyle/>
                    <a:p>
                      <a:endParaRPr lang="en-GB"/>
                    </a:p>
                  </p:txBody>
                </p:sp>
              </p:grpSp>
              <p:sp>
                <p:nvSpPr>
                  <p:cNvPr id="15387" name="Line 44"/>
                  <p:cNvSpPr>
                    <a:spLocks noChangeShapeType="1"/>
                  </p:cNvSpPr>
                  <p:nvPr/>
                </p:nvSpPr>
                <p:spPr bwMode="auto">
                  <a:xfrm>
                    <a:off x="4441" y="1774"/>
                    <a:ext cx="4" cy="314"/>
                  </a:xfrm>
                  <a:prstGeom prst="line">
                    <a:avLst/>
                  </a:prstGeom>
                  <a:noFill/>
                  <a:ln w="76200">
                    <a:solidFill>
                      <a:schemeClr val="tx1"/>
                    </a:solidFill>
                    <a:round/>
                    <a:headEnd/>
                    <a:tailEnd type="triangle" w="med" len="med"/>
                  </a:ln>
                </p:spPr>
                <p:txBody>
                  <a:bodyPr/>
                  <a:lstStyle/>
                  <a:p>
                    <a:endParaRPr lang="en-GB"/>
                  </a:p>
                </p:txBody>
              </p:sp>
              <p:sp>
                <p:nvSpPr>
                  <p:cNvPr id="15388" name="Line 45"/>
                  <p:cNvSpPr>
                    <a:spLocks noChangeShapeType="1"/>
                  </p:cNvSpPr>
                  <p:nvPr/>
                </p:nvSpPr>
                <p:spPr bwMode="auto">
                  <a:xfrm>
                    <a:off x="4445" y="2773"/>
                    <a:ext cx="1" cy="533"/>
                  </a:xfrm>
                  <a:prstGeom prst="line">
                    <a:avLst/>
                  </a:prstGeom>
                  <a:noFill/>
                  <a:ln w="76200">
                    <a:solidFill>
                      <a:schemeClr val="tx1"/>
                    </a:solidFill>
                    <a:round/>
                    <a:headEnd/>
                    <a:tailEnd type="triangle" w="med" len="med"/>
                  </a:ln>
                </p:spPr>
                <p:txBody>
                  <a:bodyPr/>
                  <a:lstStyle/>
                  <a:p>
                    <a:endParaRPr lang="en-GB"/>
                  </a:p>
                </p:txBody>
              </p:sp>
            </p:grpSp>
            <p:grpSp>
              <p:nvGrpSpPr>
                <p:cNvPr id="14" name="Group 46"/>
                <p:cNvGrpSpPr>
                  <a:grpSpLocks/>
                </p:cNvGrpSpPr>
                <p:nvPr/>
              </p:nvGrpSpPr>
              <p:grpSpPr bwMode="auto">
                <a:xfrm>
                  <a:off x="3498" y="3252"/>
                  <a:ext cx="1590" cy="440"/>
                  <a:chOff x="828" y="3438"/>
                  <a:chExt cx="1590" cy="440"/>
                </a:xfrm>
              </p:grpSpPr>
              <p:sp>
                <p:nvSpPr>
                  <p:cNvPr id="15383" name="Freeform 47"/>
                  <p:cNvSpPr>
                    <a:spLocks/>
                  </p:cNvSpPr>
                  <p:nvPr/>
                </p:nvSpPr>
                <p:spPr bwMode="auto">
                  <a:xfrm>
                    <a:off x="828" y="3438"/>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sp>
                <p:nvSpPr>
                  <p:cNvPr id="15384" name="Freeform 48"/>
                  <p:cNvSpPr>
                    <a:spLocks/>
                  </p:cNvSpPr>
                  <p:nvPr/>
                </p:nvSpPr>
                <p:spPr bwMode="auto">
                  <a:xfrm>
                    <a:off x="924" y="3534"/>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76200" cap="flat" cmpd="sng">
                    <a:solidFill>
                      <a:schemeClr val="tx1"/>
                    </a:solidFill>
                    <a:prstDash val="solid"/>
                    <a:round/>
                    <a:headEnd/>
                    <a:tailEnd/>
                  </a:ln>
                </p:spPr>
                <p:txBody>
                  <a:bodyPr/>
                  <a:lstStyle/>
                  <a:p>
                    <a:endParaRPr lang="en-GB"/>
                  </a:p>
                </p:txBody>
              </p:sp>
              <p:sp>
                <p:nvSpPr>
                  <p:cNvPr id="15385" name="Freeform 49"/>
                  <p:cNvSpPr>
                    <a:spLocks/>
                  </p:cNvSpPr>
                  <p:nvPr/>
                </p:nvSpPr>
                <p:spPr bwMode="auto">
                  <a:xfrm>
                    <a:off x="1020" y="3630"/>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grpSp>
          </p:grpSp>
        </p:grpSp>
      </p:grpSp>
      <p:grpSp>
        <p:nvGrpSpPr>
          <p:cNvPr id="15" name="Group 50"/>
          <p:cNvGrpSpPr>
            <a:grpSpLocks/>
          </p:cNvGrpSpPr>
          <p:nvPr/>
        </p:nvGrpSpPr>
        <p:grpSpPr bwMode="auto">
          <a:xfrm>
            <a:off x="2879725" y="1684336"/>
            <a:ext cx="6005195" cy="2552700"/>
            <a:chOff x="1710" y="1020"/>
            <a:chExt cx="3675" cy="1608"/>
          </a:xfrm>
        </p:grpSpPr>
        <p:sp>
          <p:nvSpPr>
            <p:cNvPr id="15369" name="Text Box 51"/>
            <p:cNvSpPr txBox="1">
              <a:spLocks noChangeArrowheads="1"/>
            </p:cNvSpPr>
            <p:nvPr/>
          </p:nvSpPr>
          <p:spPr bwMode="auto">
            <a:xfrm>
              <a:off x="1716" y="1776"/>
              <a:ext cx="1074"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188kWh/Ml</a:t>
              </a:r>
            </a:p>
          </p:txBody>
        </p:sp>
        <p:sp>
          <p:nvSpPr>
            <p:cNvPr id="15370" name="Text Box 52"/>
            <p:cNvSpPr txBox="1">
              <a:spLocks noChangeArrowheads="1"/>
            </p:cNvSpPr>
            <p:nvPr/>
          </p:nvSpPr>
          <p:spPr bwMode="auto">
            <a:xfrm>
              <a:off x="1722" y="2334"/>
              <a:ext cx="1074"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219kWh/Ml</a:t>
              </a:r>
            </a:p>
          </p:txBody>
        </p:sp>
        <p:sp>
          <p:nvSpPr>
            <p:cNvPr id="15371" name="Text Box 53"/>
            <p:cNvSpPr txBox="1">
              <a:spLocks noChangeArrowheads="1"/>
            </p:cNvSpPr>
            <p:nvPr/>
          </p:nvSpPr>
          <p:spPr bwMode="auto">
            <a:xfrm>
              <a:off x="1710" y="1224"/>
              <a:ext cx="1074"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219kWh/Ml</a:t>
              </a:r>
            </a:p>
          </p:txBody>
        </p:sp>
        <p:sp>
          <p:nvSpPr>
            <p:cNvPr id="15372" name="Text Box 54"/>
            <p:cNvSpPr txBox="1">
              <a:spLocks noChangeArrowheads="1"/>
            </p:cNvSpPr>
            <p:nvPr/>
          </p:nvSpPr>
          <p:spPr bwMode="auto">
            <a:xfrm>
              <a:off x="4306" y="1020"/>
              <a:ext cx="1074" cy="294"/>
            </a:xfrm>
            <a:prstGeom prst="rect">
              <a:avLst/>
            </a:prstGeom>
            <a:solidFill>
              <a:srgbClr val="C0C0C0"/>
            </a:solidFill>
            <a:ln w="9525" algn="ctr">
              <a:solidFill>
                <a:schemeClr val="tx1"/>
              </a:solidFill>
              <a:miter lim="800000"/>
              <a:headEnd/>
              <a:tailEnd/>
            </a:ln>
          </p:spPr>
          <p:txBody>
            <a:bodyPr>
              <a:spAutoFit/>
            </a:bodyPr>
            <a:lstStyle/>
            <a:p>
              <a:r>
                <a:rPr lang="en-GB" sz="2400" dirty="0">
                  <a:solidFill>
                    <a:schemeClr val="tx1"/>
                  </a:solidFill>
                </a:rPr>
                <a:t>191kWh/Ml</a:t>
              </a:r>
            </a:p>
          </p:txBody>
        </p:sp>
        <p:sp>
          <p:nvSpPr>
            <p:cNvPr id="15373" name="Text Box 55"/>
            <p:cNvSpPr txBox="1">
              <a:spLocks noChangeArrowheads="1"/>
            </p:cNvSpPr>
            <p:nvPr/>
          </p:nvSpPr>
          <p:spPr bwMode="auto">
            <a:xfrm>
              <a:off x="4311" y="1680"/>
              <a:ext cx="1074" cy="294"/>
            </a:xfrm>
            <a:prstGeom prst="rect">
              <a:avLst/>
            </a:prstGeom>
            <a:solidFill>
              <a:srgbClr val="C0C0C0"/>
            </a:solidFill>
            <a:ln w="9525" algn="ctr">
              <a:solidFill>
                <a:schemeClr val="tx1"/>
              </a:solidFill>
              <a:miter lim="800000"/>
              <a:headEnd/>
              <a:tailEnd/>
            </a:ln>
          </p:spPr>
          <p:txBody>
            <a:bodyPr>
              <a:spAutoFit/>
            </a:bodyPr>
            <a:lstStyle/>
            <a:p>
              <a:r>
                <a:rPr lang="en-GB" sz="2400" dirty="0">
                  <a:solidFill>
                    <a:schemeClr val="tx1"/>
                  </a:solidFill>
                </a:rPr>
                <a:t>447kWh/Ml</a:t>
              </a:r>
            </a:p>
          </p:txBody>
        </p:sp>
      </p:grpSp>
      <p:sp>
        <p:nvSpPr>
          <p:cNvPr id="604216" name="Text Box 56"/>
          <p:cNvSpPr txBox="1">
            <a:spLocks noChangeArrowheads="1"/>
          </p:cNvSpPr>
          <p:nvPr/>
        </p:nvSpPr>
        <p:spPr bwMode="auto">
          <a:xfrm>
            <a:off x="2241550" y="5799136"/>
            <a:ext cx="3927475" cy="466725"/>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Total usage = 635GWh/a</a:t>
            </a:r>
          </a:p>
        </p:txBody>
      </p:sp>
      <p:grpSp>
        <p:nvGrpSpPr>
          <p:cNvPr id="16" name="Group 57"/>
          <p:cNvGrpSpPr>
            <a:grpSpLocks/>
          </p:cNvGrpSpPr>
          <p:nvPr/>
        </p:nvGrpSpPr>
        <p:grpSpPr bwMode="auto">
          <a:xfrm>
            <a:off x="1192213" y="755649"/>
            <a:ext cx="6257925" cy="504825"/>
            <a:chOff x="1434" y="444"/>
            <a:chExt cx="3942" cy="318"/>
          </a:xfrm>
        </p:grpSpPr>
        <p:sp>
          <p:nvSpPr>
            <p:cNvPr id="15367" name="Text Box 58"/>
            <p:cNvSpPr txBox="1">
              <a:spLocks noChangeArrowheads="1"/>
            </p:cNvSpPr>
            <p:nvPr/>
          </p:nvSpPr>
          <p:spPr bwMode="auto">
            <a:xfrm>
              <a:off x="1434" y="444"/>
              <a:ext cx="1074" cy="294"/>
            </a:xfrm>
            <a:prstGeom prst="rect">
              <a:avLst/>
            </a:prstGeom>
            <a:solidFill>
              <a:schemeClr val="accent1"/>
            </a:solidFill>
            <a:ln w="9525" algn="ctr">
              <a:solidFill>
                <a:schemeClr val="tx1"/>
              </a:solidFill>
              <a:miter lim="800000"/>
              <a:headEnd/>
              <a:tailEnd/>
            </a:ln>
          </p:spPr>
          <p:txBody>
            <a:bodyPr>
              <a:spAutoFit/>
            </a:bodyPr>
            <a:lstStyle/>
            <a:p>
              <a:r>
                <a:rPr lang="en-GB" sz="2400">
                  <a:solidFill>
                    <a:srgbClr val="F8F81C"/>
                  </a:solidFill>
                </a:rPr>
                <a:t>1250Ml/d</a:t>
              </a:r>
            </a:p>
          </p:txBody>
        </p:sp>
        <p:sp>
          <p:nvSpPr>
            <p:cNvPr id="15368" name="Text Box 59"/>
            <p:cNvSpPr txBox="1">
              <a:spLocks noChangeArrowheads="1"/>
            </p:cNvSpPr>
            <p:nvPr/>
          </p:nvSpPr>
          <p:spPr bwMode="auto">
            <a:xfrm>
              <a:off x="4302" y="468"/>
              <a:ext cx="1074" cy="294"/>
            </a:xfrm>
            <a:prstGeom prst="rect">
              <a:avLst/>
            </a:prstGeom>
            <a:solidFill>
              <a:schemeClr val="accent1"/>
            </a:solidFill>
            <a:ln w="9525" algn="ctr">
              <a:solidFill>
                <a:schemeClr val="tx1"/>
              </a:solidFill>
              <a:miter lim="800000"/>
              <a:headEnd/>
              <a:tailEnd/>
            </a:ln>
          </p:spPr>
          <p:txBody>
            <a:bodyPr>
              <a:spAutoFit/>
            </a:bodyPr>
            <a:lstStyle/>
            <a:p>
              <a:r>
                <a:rPr lang="en-GB" sz="2400">
                  <a:solidFill>
                    <a:srgbClr val="F8F81C"/>
                  </a:solidFill>
                </a:rPr>
                <a:t>1500Ml/d</a:t>
              </a:r>
            </a:p>
          </p:txBody>
        </p:sp>
      </p:grpSp>
      <p:sp>
        <p:nvSpPr>
          <p:cNvPr id="61" name="Rectangle 4"/>
          <p:cNvSpPr txBox="1">
            <a:spLocks noChangeArrowheads="1"/>
          </p:cNvSpPr>
          <p:nvPr/>
        </p:nvSpPr>
        <p:spPr>
          <a:xfrm>
            <a:off x="536575" y="111125"/>
            <a:ext cx="8348662" cy="522432"/>
          </a:xfrm>
          <a:prstGeom prst="rect">
            <a:avLst/>
          </a:prstGeom>
        </p:spPr>
        <p:txBody>
          <a:bodyP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en-GB" sz="3200" b="1" i="0" u="none" strike="noStrike" kern="0" cap="all" spc="0" normalizeH="0" baseline="0" noProof="0" smtClean="0">
                <a:ln>
                  <a:noFill/>
                </a:ln>
                <a:solidFill>
                  <a:schemeClr val="tx1"/>
                </a:solidFill>
                <a:effectLst/>
                <a:uLnTx/>
                <a:uFillTx/>
                <a:latin typeface="+mj-lt"/>
                <a:ea typeface="+mn-ea"/>
                <a:cs typeface="+mn-cs"/>
              </a:rPr>
              <a:t>Typical UK Water Company Energy usage</a:t>
            </a:r>
            <a:endParaRPr kumimoji="0" lang="en-GB" sz="3200" b="1" i="0" u="none" strike="noStrike" kern="0" cap="all" spc="0" normalizeH="0" baseline="0" noProof="0" dirty="0" smtClean="0">
              <a:ln>
                <a:noFill/>
              </a:ln>
              <a:solidFill>
                <a:schemeClr val="tx1"/>
              </a:solidFill>
              <a:effectLst/>
              <a:uLnTx/>
              <a:uFillTx/>
              <a:latin typeface="+mj-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04216"/>
                                        </p:tgtEl>
                                        <p:attrNameLst>
                                          <p:attrName>style.visibility</p:attrName>
                                        </p:attrNameLst>
                                      </p:cBhvr>
                                      <p:to>
                                        <p:strVal val="visible"/>
                                      </p:to>
                                    </p:set>
                                    <p:animEffect transition="in" filter="wipe(down)">
                                      <p:cBhvr>
                                        <p:cTn id="22" dur="500"/>
                                        <p:tgtEl>
                                          <p:spTgt spid="604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1986" name="Footer Placeholder 1"/>
          <p:cNvSpPr>
            <a:spLocks noGrp="1"/>
          </p:cNvSpPr>
          <p:nvPr>
            <p:ph type="ftr" sz="quarter" idx="10"/>
          </p:nvPr>
        </p:nvSpPr>
        <p:spPr>
          <a:noFill/>
        </p:spPr>
        <p:txBody>
          <a:bodyPr/>
          <a:lstStyle/>
          <a:p>
            <a:r>
              <a:rPr lang="en-US"/>
              <a:t>Page - </a:t>
            </a:r>
            <a:fld id="{8F67647F-ADC7-4E58-9760-7DB032B9026D}" type="slidenum">
              <a:rPr lang="en-US"/>
              <a:pPr/>
              <a:t>4</a:t>
            </a:fld>
            <a:endParaRPr lang="en-US"/>
          </a:p>
        </p:txBody>
      </p:sp>
      <p:grpSp>
        <p:nvGrpSpPr>
          <p:cNvPr id="2" name="Group 27"/>
          <p:cNvGrpSpPr>
            <a:grpSpLocks/>
          </p:cNvGrpSpPr>
          <p:nvPr/>
        </p:nvGrpSpPr>
        <p:grpSpPr bwMode="auto">
          <a:xfrm>
            <a:off x="371475" y="4668837"/>
            <a:ext cx="2524125" cy="698500"/>
            <a:chOff x="828" y="3438"/>
            <a:chExt cx="1590" cy="440"/>
          </a:xfrm>
        </p:grpSpPr>
        <p:sp>
          <p:nvSpPr>
            <p:cNvPr id="42057" name="Freeform 28"/>
            <p:cNvSpPr>
              <a:spLocks/>
            </p:cNvSpPr>
            <p:nvPr/>
          </p:nvSpPr>
          <p:spPr bwMode="auto">
            <a:xfrm>
              <a:off x="828" y="3438"/>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sp>
          <p:nvSpPr>
            <p:cNvPr id="42058" name="Freeform 29"/>
            <p:cNvSpPr>
              <a:spLocks/>
            </p:cNvSpPr>
            <p:nvPr/>
          </p:nvSpPr>
          <p:spPr bwMode="auto">
            <a:xfrm>
              <a:off x="924" y="3534"/>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76200" cap="flat" cmpd="sng">
              <a:solidFill>
                <a:schemeClr val="tx1"/>
              </a:solidFill>
              <a:prstDash val="solid"/>
              <a:round/>
              <a:headEnd/>
              <a:tailEnd/>
            </a:ln>
          </p:spPr>
          <p:txBody>
            <a:bodyPr/>
            <a:lstStyle/>
            <a:p>
              <a:endParaRPr lang="en-GB"/>
            </a:p>
          </p:txBody>
        </p:sp>
        <p:sp>
          <p:nvSpPr>
            <p:cNvPr id="42059" name="Freeform 30"/>
            <p:cNvSpPr>
              <a:spLocks/>
            </p:cNvSpPr>
            <p:nvPr/>
          </p:nvSpPr>
          <p:spPr bwMode="auto">
            <a:xfrm>
              <a:off x="1020" y="3630"/>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grpSp>
      <p:grpSp>
        <p:nvGrpSpPr>
          <p:cNvPr id="3" name="Group 70"/>
          <p:cNvGrpSpPr>
            <a:grpSpLocks/>
          </p:cNvGrpSpPr>
          <p:nvPr/>
        </p:nvGrpSpPr>
        <p:grpSpPr bwMode="auto">
          <a:xfrm>
            <a:off x="1085850" y="914400"/>
            <a:ext cx="6257925" cy="4081462"/>
            <a:chOff x="588" y="599"/>
            <a:chExt cx="3942" cy="2571"/>
          </a:xfrm>
        </p:grpSpPr>
        <p:grpSp>
          <p:nvGrpSpPr>
            <p:cNvPr id="4" name="Group 2"/>
            <p:cNvGrpSpPr>
              <a:grpSpLocks/>
            </p:cNvGrpSpPr>
            <p:nvPr/>
          </p:nvGrpSpPr>
          <p:grpSpPr bwMode="auto">
            <a:xfrm>
              <a:off x="588" y="829"/>
              <a:ext cx="2025" cy="2168"/>
              <a:chOff x="486" y="1309"/>
              <a:chExt cx="2025" cy="2168"/>
            </a:xfrm>
          </p:grpSpPr>
          <p:grpSp>
            <p:nvGrpSpPr>
              <p:cNvPr id="5" name="Group 3"/>
              <p:cNvGrpSpPr>
                <a:grpSpLocks/>
              </p:cNvGrpSpPr>
              <p:nvPr/>
            </p:nvGrpSpPr>
            <p:grpSpPr bwMode="auto">
              <a:xfrm>
                <a:off x="843" y="2976"/>
                <a:ext cx="355" cy="452"/>
                <a:chOff x="648" y="1619"/>
                <a:chExt cx="443" cy="549"/>
              </a:xfrm>
            </p:grpSpPr>
            <p:sp>
              <p:nvSpPr>
                <p:cNvPr id="42053" name="Oval 4"/>
                <p:cNvSpPr>
                  <a:spLocks noChangeArrowheads="1"/>
                </p:cNvSpPr>
                <p:nvPr/>
              </p:nvSpPr>
              <p:spPr bwMode="gray">
                <a:xfrm>
                  <a:off x="668" y="1619"/>
                  <a:ext cx="406" cy="454"/>
                </a:xfrm>
                <a:prstGeom prst="ellipse">
                  <a:avLst/>
                </a:prstGeom>
                <a:solidFill>
                  <a:srgbClr val="FF0000"/>
                </a:solidFill>
                <a:ln w="28575" algn="ctr">
                  <a:solidFill>
                    <a:schemeClr val="tx1"/>
                  </a:solidFill>
                  <a:round/>
                  <a:headEnd/>
                  <a:tailEnd/>
                </a:ln>
              </p:spPr>
              <p:txBody>
                <a:bodyPr wrap="none" anchor="ctr">
                  <a:spAutoFit/>
                </a:bodyPr>
                <a:lstStyle/>
                <a:p>
                  <a:endParaRPr lang="en-GB"/>
                </a:p>
              </p:txBody>
            </p:sp>
            <p:sp>
              <p:nvSpPr>
                <p:cNvPr id="42054" name="Line 5"/>
                <p:cNvSpPr>
                  <a:spLocks noChangeShapeType="1"/>
                </p:cNvSpPr>
                <p:nvPr/>
              </p:nvSpPr>
              <p:spPr bwMode="gray">
                <a:xfrm flipH="1">
                  <a:off x="648" y="2007"/>
                  <a:ext cx="72" cy="161"/>
                </a:xfrm>
                <a:prstGeom prst="line">
                  <a:avLst/>
                </a:prstGeom>
                <a:noFill/>
                <a:ln w="28575">
                  <a:solidFill>
                    <a:schemeClr val="tx1"/>
                  </a:solidFill>
                  <a:round/>
                  <a:headEnd/>
                  <a:tailEnd/>
                </a:ln>
              </p:spPr>
              <p:txBody>
                <a:bodyPr wrap="none" anchor="ctr">
                  <a:spAutoFit/>
                </a:bodyPr>
                <a:lstStyle/>
                <a:p>
                  <a:endParaRPr lang="en-GB"/>
                </a:p>
              </p:txBody>
            </p:sp>
            <p:sp>
              <p:nvSpPr>
                <p:cNvPr id="42055" name="Line 6"/>
                <p:cNvSpPr>
                  <a:spLocks noChangeShapeType="1"/>
                </p:cNvSpPr>
                <p:nvPr/>
              </p:nvSpPr>
              <p:spPr bwMode="gray">
                <a:xfrm>
                  <a:off x="1011" y="2015"/>
                  <a:ext cx="80" cy="153"/>
                </a:xfrm>
                <a:prstGeom prst="line">
                  <a:avLst/>
                </a:prstGeom>
                <a:noFill/>
                <a:ln w="28575">
                  <a:solidFill>
                    <a:schemeClr val="tx1"/>
                  </a:solidFill>
                  <a:round/>
                  <a:headEnd/>
                  <a:tailEnd/>
                </a:ln>
              </p:spPr>
              <p:txBody>
                <a:bodyPr anchor="ctr">
                  <a:spAutoFit/>
                </a:bodyPr>
                <a:lstStyle/>
                <a:p>
                  <a:endParaRPr lang="en-GB"/>
                </a:p>
              </p:txBody>
            </p:sp>
            <p:sp>
              <p:nvSpPr>
                <p:cNvPr id="42056" name="Line 7"/>
                <p:cNvSpPr>
                  <a:spLocks noChangeShapeType="1"/>
                </p:cNvSpPr>
                <p:nvPr/>
              </p:nvSpPr>
              <p:spPr bwMode="gray">
                <a:xfrm>
                  <a:off x="655" y="2166"/>
                  <a:ext cx="434" cy="0"/>
                </a:xfrm>
                <a:prstGeom prst="line">
                  <a:avLst/>
                </a:prstGeom>
                <a:noFill/>
                <a:ln w="28575">
                  <a:solidFill>
                    <a:schemeClr val="tx1"/>
                  </a:solidFill>
                  <a:round/>
                  <a:headEnd/>
                  <a:tailEnd/>
                </a:ln>
              </p:spPr>
              <p:txBody>
                <a:bodyPr anchor="ctr">
                  <a:spAutoFit/>
                </a:bodyPr>
                <a:lstStyle/>
                <a:p>
                  <a:endParaRPr lang="en-GB"/>
                </a:p>
              </p:txBody>
            </p:sp>
          </p:grpSp>
          <p:sp>
            <p:nvSpPr>
              <p:cNvPr id="42038" name="Rectangle 8"/>
              <p:cNvSpPr>
                <a:spLocks noChangeArrowheads="1"/>
              </p:cNvSpPr>
              <p:nvPr/>
            </p:nvSpPr>
            <p:spPr bwMode="auto">
              <a:xfrm>
                <a:off x="722" y="1530"/>
                <a:ext cx="954" cy="585"/>
              </a:xfrm>
              <a:prstGeom prst="rect">
                <a:avLst/>
              </a:prstGeom>
              <a:noFill/>
              <a:ln w="9525" algn="ctr">
                <a:noFill/>
                <a:miter lim="800000"/>
                <a:headEnd/>
                <a:tailEnd/>
              </a:ln>
            </p:spPr>
            <p:txBody>
              <a:bodyPr wrap="none" anchor="ctr"/>
              <a:lstStyle/>
              <a:p>
                <a:endParaRPr lang="en-GB"/>
              </a:p>
            </p:txBody>
          </p:sp>
          <p:grpSp>
            <p:nvGrpSpPr>
              <p:cNvPr id="6" name="Group 9"/>
              <p:cNvGrpSpPr>
                <a:grpSpLocks/>
              </p:cNvGrpSpPr>
              <p:nvPr/>
            </p:nvGrpSpPr>
            <p:grpSpPr bwMode="auto">
              <a:xfrm>
                <a:off x="486" y="1973"/>
                <a:ext cx="1129" cy="768"/>
                <a:chOff x="366" y="576"/>
                <a:chExt cx="1353" cy="841"/>
              </a:xfrm>
            </p:grpSpPr>
            <p:sp>
              <p:nvSpPr>
                <p:cNvPr id="42051" name="Rectangle 10"/>
                <p:cNvSpPr>
                  <a:spLocks noChangeArrowheads="1"/>
                </p:cNvSpPr>
                <p:nvPr/>
              </p:nvSpPr>
              <p:spPr bwMode="auto">
                <a:xfrm>
                  <a:off x="366" y="576"/>
                  <a:ext cx="1353" cy="841"/>
                </a:xfrm>
                <a:prstGeom prst="rect">
                  <a:avLst/>
                </a:prstGeom>
                <a:solidFill>
                  <a:srgbClr val="03C1DB"/>
                </a:solidFill>
                <a:ln w="9525" algn="ctr">
                  <a:solidFill>
                    <a:schemeClr val="tx1"/>
                  </a:solidFill>
                  <a:miter lim="800000"/>
                  <a:headEnd/>
                  <a:tailEnd/>
                </a:ln>
              </p:spPr>
              <p:txBody>
                <a:bodyPr wrap="none" anchor="ctr"/>
                <a:lstStyle/>
                <a:p>
                  <a:endParaRPr lang="en-GB"/>
                </a:p>
              </p:txBody>
            </p:sp>
            <p:sp>
              <p:nvSpPr>
                <p:cNvPr id="42052" name="Text Box 11"/>
                <p:cNvSpPr txBox="1">
                  <a:spLocks noChangeArrowheads="1"/>
                </p:cNvSpPr>
                <p:nvPr/>
              </p:nvSpPr>
              <p:spPr bwMode="auto">
                <a:xfrm>
                  <a:off x="430" y="694"/>
                  <a:ext cx="1170" cy="632"/>
                </a:xfrm>
                <a:prstGeom prst="rect">
                  <a:avLst/>
                </a:prstGeom>
                <a:noFill/>
                <a:ln w="9525" algn="ctr">
                  <a:noFill/>
                  <a:miter lim="800000"/>
                  <a:headEnd/>
                  <a:tailEnd/>
                </a:ln>
              </p:spPr>
              <p:txBody>
                <a:bodyPr>
                  <a:spAutoFit/>
                </a:bodyPr>
                <a:lstStyle/>
                <a:p>
                  <a:pPr algn="ctr"/>
                  <a:r>
                    <a:rPr lang="en-GB" sz="1800"/>
                    <a:t>Water Treatment Works</a:t>
                  </a:r>
                </a:p>
              </p:txBody>
            </p:sp>
          </p:grpSp>
          <p:grpSp>
            <p:nvGrpSpPr>
              <p:cNvPr id="7" name="Group 12"/>
              <p:cNvGrpSpPr>
                <a:grpSpLocks/>
              </p:cNvGrpSpPr>
              <p:nvPr/>
            </p:nvGrpSpPr>
            <p:grpSpPr bwMode="auto">
              <a:xfrm>
                <a:off x="893" y="1309"/>
                <a:ext cx="355" cy="452"/>
                <a:chOff x="648" y="1619"/>
                <a:chExt cx="443" cy="549"/>
              </a:xfrm>
            </p:grpSpPr>
            <p:sp>
              <p:nvSpPr>
                <p:cNvPr id="42047" name="Oval 13"/>
                <p:cNvSpPr>
                  <a:spLocks noChangeArrowheads="1"/>
                </p:cNvSpPr>
                <p:nvPr/>
              </p:nvSpPr>
              <p:spPr bwMode="gray">
                <a:xfrm>
                  <a:off x="668" y="1619"/>
                  <a:ext cx="406" cy="454"/>
                </a:xfrm>
                <a:prstGeom prst="ellipse">
                  <a:avLst/>
                </a:prstGeom>
                <a:solidFill>
                  <a:srgbClr val="FF0000"/>
                </a:solidFill>
                <a:ln w="28575" algn="ctr">
                  <a:solidFill>
                    <a:schemeClr val="tx1"/>
                  </a:solidFill>
                  <a:round/>
                  <a:headEnd/>
                  <a:tailEnd/>
                </a:ln>
              </p:spPr>
              <p:txBody>
                <a:bodyPr wrap="none" anchor="ctr">
                  <a:spAutoFit/>
                </a:bodyPr>
                <a:lstStyle/>
                <a:p>
                  <a:endParaRPr lang="en-GB"/>
                </a:p>
              </p:txBody>
            </p:sp>
            <p:sp>
              <p:nvSpPr>
                <p:cNvPr id="42048" name="Line 14"/>
                <p:cNvSpPr>
                  <a:spLocks noChangeShapeType="1"/>
                </p:cNvSpPr>
                <p:nvPr/>
              </p:nvSpPr>
              <p:spPr bwMode="gray">
                <a:xfrm flipH="1">
                  <a:off x="648" y="2007"/>
                  <a:ext cx="72" cy="161"/>
                </a:xfrm>
                <a:prstGeom prst="line">
                  <a:avLst/>
                </a:prstGeom>
                <a:noFill/>
                <a:ln w="28575">
                  <a:solidFill>
                    <a:schemeClr val="tx1"/>
                  </a:solidFill>
                  <a:round/>
                  <a:headEnd/>
                  <a:tailEnd/>
                </a:ln>
              </p:spPr>
              <p:txBody>
                <a:bodyPr wrap="none" anchor="ctr">
                  <a:spAutoFit/>
                </a:bodyPr>
                <a:lstStyle/>
                <a:p>
                  <a:endParaRPr lang="en-GB"/>
                </a:p>
              </p:txBody>
            </p:sp>
            <p:sp>
              <p:nvSpPr>
                <p:cNvPr id="42049" name="Line 15"/>
                <p:cNvSpPr>
                  <a:spLocks noChangeShapeType="1"/>
                </p:cNvSpPr>
                <p:nvPr/>
              </p:nvSpPr>
              <p:spPr bwMode="gray">
                <a:xfrm>
                  <a:off x="1011" y="2015"/>
                  <a:ext cx="80" cy="153"/>
                </a:xfrm>
                <a:prstGeom prst="line">
                  <a:avLst/>
                </a:prstGeom>
                <a:noFill/>
                <a:ln w="28575">
                  <a:solidFill>
                    <a:schemeClr val="tx1"/>
                  </a:solidFill>
                  <a:round/>
                  <a:headEnd/>
                  <a:tailEnd/>
                </a:ln>
              </p:spPr>
              <p:txBody>
                <a:bodyPr anchor="ctr">
                  <a:spAutoFit/>
                </a:bodyPr>
                <a:lstStyle/>
                <a:p>
                  <a:endParaRPr lang="en-GB"/>
                </a:p>
              </p:txBody>
            </p:sp>
            <p:sp>
              <p:nvSpPr>
                <p:cNvPr id="42050" name="Line 16"/>
                <p:cNvSpPr>
                  <a:spLocks noChangeShapeType="1"/>
                </p:cNvSpPr>
                <p:nvPr/>
              </p:nvSpPr>
              <p:spPr bwMode="gray">
                <a:xfrm>
                  <a:off x="655" y="2166"/>
                  <a:ext cx="434" cy="0"/>
                </a:xfrm>
                <a:prstGeom prst="line">
                  <a:avLst/>
                </a:prstGeom>
                <a:noFill/>
                <a:ln w="28575">
                  <a:solidFill>
                    <a:schemeClr val="tx1"/>
                  </a:solidFill>
                  <a:round/>
                  <a:headEnd/>
                  <a:tailEnd/>
                </a:ln>
              </p:spPr>
              <p:txBody>
                <a:bodyPr anchor="ctr">
                  <a:spAutoFit/>
                </a:bodyPr>
                <a:lstStyle/>
                <a:p>
                  <a:endParaRPr lang="en-GB"/>
                </a:p>
              </p:txBody>
            </p:sp>
          </p:grpSp>
          <p:sp>
            <p:nvSpPr>
              <p:cNvPr id="42041" name="Line 17"/>
              <p:cNvSpPr>
                <a:spLocks noChangeShapeType="1"/>
              </p:cNvSpPr>
              <p:nvPr/>
            </p:nvSpPr>
            <p:spPr bwMode="auto">
              <a:xfrm flipV="1">
                <a:off x="549" y="3099"/>
                <a:ext cx="7" cy="378"/>
              </a:xfrm>
              <a:prstGeom prst="line">
                <a:avLst/>
              </a:prstGeom>
              <a:noFill/>
              <a:ln w="76200">
                <a:solidFill>
                  <a:schemeClr val="tx1"/>
                </a:solidFill>
                <a:round/>
                <a:headEnd/>
                <a:tailEnd type="triangle" w="med" len="med"/>
              </a:ln>
            </p:spPr>
            <p:txBody>
              <a:bodyPr/>
              <a:lstStyle/>
              <a:p>
                <a:endParaRPr lang="en-GB"/>
              </a:p>
            </p:txBody>
          </p:sp>
          <p:sp>
            <p:nvSpPr>
              <p:cNvPr id="42042" name="Line 18"/>
              <p:cNvSpPr>
                <a:spLocks noChangeShapeType="1"/>
              </p:cNvSpPr>
              <p:nvPr/>
            </p:nvSpPr>
            <p:spPr bwMode="auto">
              <a:xfrm flipV="1">
                <a:off x="688" y="1477"/>
                <a:ext cx="8" cy="500"/>
              </a:xfrm>
              <a:prstGeom prst="line">
                <a:avLst/>
              </a:prstGeom>
              <a:noFill/>
              <a:ln w="76200">
                <a:solidFill>
                  <a:schemeClr val="tx1"/>
                </a:solidFill>
                <a:round/>
                <a:headEnd/>
                <a:tailEnd type="triangle" w="med" len="med"/>
              </a:ln>
            </p:spPr>
            <p:txBody>
              <a:bodyPr/>
              <a:lstStyle/>
              <a:p>
                <a:endParaRPr lang="en-GB"/>
              </a:p>
            </p:txBody>
          </p:sp>
          <p:sp>
            <p:nvSpPr>
              <p:cNvPr id="42043" name="Line 19"/>
              <p:cNvSpPr>
                <a:spLocks noChangeShapeType="1"/>
              </p:cNvSpPr>
              <p:nvPr/>
            </p:nvSpPr>
            <p:spPr bwMode="auto">
              <a:xfrm>
                <a:off x="559" y="3121"/>
                <a:ext cx="308" cy="2"/>
              </a:xfrm>
              <a:prstGeom prst="line">
                <a:avLst/>
              </a:prstGeom>
              <a:noFill/>
              <a:ln w="76200">
                <a:solidFill>
                  <a:schemeClr val="tx1"/>
                </a:solidFill>
                <a:round/>
                <a:headEnd/>
                <a:tailEnd type="triangle" w="med" len="med"/>
              </a:ln>
            </p:spPr>
            <p:txBody>
              <a:bodyPr/>
              <a:lstStyle/>
              <a:p>
                <a:endParaRPr lang="en-GB"/>
              </a:p>
            </p:txBody>
          </p:sp>
          <p:sp>
            <p:nvSpPr>
              <p:cNvPr id="42044" name="Line 20"/>
              <p:cNvSpPr>
                <a:spLocks noChangeShapeType="1"/>
              </p:cNvSpPr>
              <p:nvPr/>
            </p:nvSpPr>
            <p:spPr bwMode="auto">
              <a:xfrm flipV="1">
                <a:off x="1023" y="2746"/>
                <a:ext cx="6" cy="230"/>
              </a:xfrm>
              <a:prstGeom prst="line">
                <a:avLst/>
              </a:prstGeom>
              <a:noFill/>
              <a:ln w="76200">
                <a:solidFill>
                  <a:schemeClr val="tx1"/>
                </a:solidFill>
                <a:round/>
                <a:headEnd/>
                <a:tailEnd type="triangle" w="med" len="med"/>
              </a:ln>
            </p:spPr>
            <p:txBody>
              <a:bodyPr/>
              <a:lstStyle/>
              <a:p>
                <a:endParaRPr lang="en-GB"/>
              </a:p>
            </p:txBody>
          </p:sp>
          <p:sp>
            <p:nvSpPr>
              <p:cNvPr id="42045" name="Line 21"/>
              <p:cNvSpPr>
                <a:spLocks noChangeShapeType="1"/>
              </p:cNvSpPr>
              <p:nvPr/>
            </p:nvSpPr>
            <p:spPr bwMode="auto">
              <a:xfrm>
                <a:off x="692" y="1509"/>
                <a:ext cx="225" cy="0"/>
              </a:xfrm>
              <a:prstGeom prst="line">
                <a:avLst/>
              </a:prstGeom>
              <a:noFill/>
              <a:ln w="76200">
                <a:solidFill>
                  <a:schemeClr val="tx1"/>
                </a:solidFill>
                <a:round/>
                <a:headEnd/>
                <a:tailEnd type="triangle" w="med" len="med"/>
              </a:ln>
            </p:spPr>
            <p:txBody>
              <a:bodyPr/>
              <a:lstStyle/>
              <a:p>
                <a:endParaRPr lang="en-GB"/>
              </a:p>
            </p:txBody>
          </p:sp>
          <p:sp>
            <p:nvSpPr>
              <p:cNvPr id="42046" name="Line 22"/>
              <p:cNvSpPr>
                <a:spLocks noChangeShapeType="1"/>
              </p:cNvSpPr>
              <p:nvPr/>
            </p:nvSpPr>
            <p:spPr bwMode="auto">
              <a:xfrm flipV="1">
                <a:off x="1225" y="1493"/>
                <a:ext cx="1286" cy="6"/>
              </a:xfrm>
              <a:prstGeom prst="line">
                <a:avLst/>
              </a:prstGeom>
              <a:noFill/>
              <a:ln w="76200">
                <a:solidFill>
                  <a:schemeClr val="tx1"/>
                </a:solidFill>
                <a:round/>
                <a:headEnd/>
                <a:tailEnd type="triangle" w="med" len="med"/>
              </a:ln>
            </p:spPr>
            <p:txBody>
              <a:bodyPr/>
              <a:lstStyle/>
              <a:p>
                <a:endParaRPr lang="en-GB"/>
              </a:p>
            </p:txBody>
          </p:sp>
        </p:grpSp>
        <p:grpSp>
          <p:nvGrpSpPr>
            <p:cNvPr id="8" name="Group 23"/>
            <p:cNvGrpSpPr>
              <a:grpSpLocks/>
            </p:cNvGrpSpPr>
            <p:nvPr/>
          </p:nvGrpSpPr>
          <p:grpSpPr bwMode="auto">
            <a:xfrm>
              <a:off x="2592" y="599"/>
              <a:ext cx="414" cy="517"/>
              <a:chOff x="2592" y="719"/>
              <a:chExt cx="414" cy="517"/>
            </a:xfrm>
          </p:grpSpPr>
          <p:sp>
            <p:nvSpPr>
              <p:cNvPr id="42034" name="Rectangle 24"/>
              <p:cNvSpPr>
                <a:spLocks noChangeArrowheads="1"/>
              </p:cNvSpPr>
              <p:nvPr/>
            </p:nvSpPr>
            <p:spPr bwMode="auto">
              <a:xfrm>
                <a:off x="2592" y="894"/>
                <a:ext cx="414" cy="342"/>
              </a:xfrm>
              <a:prstGeom prst="rect">
                <a:avLst/>
              </a:prstGeom>
              <a:solidFill>
                <a:srgbClr val="CC3300"/>
              </a:solidFill>
              <a:ln w="9525" algn="ctr">
                <a:solidFill>
                  <a:schemeClr val="tx1"/>
                </a:solidFill>
                <a:miter lim="800000"/>
                <a:headEnd/>
                <a:tailEnd/>
              </a:ln>
            </p:spPr>
            <p:txBody>
              <a:bodyPr wrap="none" anchor="ctr"/>
              <a:lstStyle/>
              <a:p>
                <a:endParaRPr lang="en-GB"/>
              </a:p>
            </p:txBody>
          </p:sp>
          <p:sp>
            <p:nvSpPr>
              <p:cNvPr id="42035" name="AutoShape 25"/>
              <p:cNvSpPr>
                <a:spLocks noChangeArrowheads="1"/>
              </p:cNvSpPr>
              <p:nvPr/>
            </p:nvSpPr>
            <p:spPr bwMode="auto">
              <a:xfrm rot="8214503">
                <a:off x="2606" y="719"/>
                <a:ext cx="379" cy="360"/>
              </a:xfrm>
              <a:prstGeom prst="rtTriangle">
                <a:avLst/>
              </a:prstGeom>
              <a:solidFill>
                <a:srgbClr val="C0C0C0"/>
              </a:solidFill>
              <a:ln w="9525" algn="ctr">
                <a:solidFill>
                  <a:schemeClr val="tx1"/>
                </a:solidFill>
                <a:miter lim="800000"/>
                <a:headEnd/>
                <a:tailEnd/>
              </a:ln>
            </p:spPr>
            <p:txBody>
              <a:bodyPr wrap="none" anchor="ctr"/>
              <a:lstStyle/>
              <a:p>
                <a:endParaRPr lang="en-GB"/>
              </a:p>
            </p:txBody>
          </p:sp>
          <p:sp>
            <p:nvSpPr>
              <p:cNvPr id="42036" name="Rectangle 26"/>
              <p:cNvSpPr>
                <a:spLocks noChangeArrowheads="1"/>
              </p:cNvSpPr>
              <p:nvPr/>
            </p:nvSpPr>
            <p:spPr bwMode="auto">
              <a:xfrm>
                <a:off x="2778" y="1044"/>
                <a:ext cx="56" cy="192"/>
              </a:xfrm>
              <a:prstGeom prst="rect">
                <a:avLst/>
              </a:prstGeom>
              <a:solidFill>
                <a:schemeClr val="hlink"/>
              </a:solidFill>
              <a:ln w="9525" algn="ctr">
                <a:solidFill>
                  <a:schemeClr val="tx1"/>
                </a:solidFill>
                <a:miter lim="800000"/>
                <a:headEnd/>
                <a:tailEnd/>
              </a:ln>
            </p:spPr>
            <p:txBody>
              <a:bodyPr wrap="none" anchor="ctr"/>
              <a:lstStyle/>
              <a:p>
                <a:endParaRPr lang="en-GB"/>
              </a:p>
            </p:txBody>
          </p:sp>
        </p:grpSp>
        <p:grpSp>
          <p:nvGrpSpPr>
            <p:cNvPr id="9" name="Group 31"/>
            <p:cNvGrpSpPr>
              <a:grpSpLocks/>
            </p:cNvGrpSpPr>
            <p:nvPr/>
          </p:nvGrpSpPr>
          <p:grpSpPr bwMode="auto">
            <a:xfrm>
              <a:off x="2940" y="865"/>
              <a:ext cx="1590" cy="2305"/>
              <a:chOff x="3498" y="1387"/>
              <a:chExt cx="1590" cy="2305"/>
            </a:xfrm>
          </p:grpSpPr>
          <p:grpSp>
            <p:nvGrpSpPr>
              <p:cNvPr id="10" name="Group 32"/>
              <p:cNvGrpSpPr>
                <a:grpSpLocks/>
              </p:cNvGrpSpPr>
              <p:nvPr/>
            </p:nvGrpSpPr>
            <p:grpSpPr bwMode="auto">
              <a:xfrm>
                <a:off x="3863" y="2033"/>
                <a:ext cx="1077" cy="697"/>
                <a:chOff x="3929" y="1787"/>
                <a:chExt cx="1077" cy="697"/>
              </a:xfrm>
            </p:grpSpPr>
            <p:sp>
              <p:nvSpPr>
                <p:cNvPr id="42032" name="Rectangle 33"/>
                <p:cNvSpPr>
                  <a:spLocks noChangeArrowheads="1"/>
                </p:cNvSpPr>
                <p:nvPr/>
              </p:nvSpPr>
              <p:spPr bwMode="auto">
                <a:xfrm>
                  <a:off x="3929" y="1787"/>
                  <a:ext cx="1077" cy="697"/>
                </a:xfrm>
                <a:prstGeom prst="rect">
                  <a:avLst/>
                </a:prstGeom>
                <a:solidFill>
                  <a:schemeClr val="accent2"/>
                </a:solidFill>
                <a:ln w="9525" algn="ctr">
                  <a:solidFill>
                    <a:schemeClr val="tx1"/>
                  </a:solidFill>
                  <a:miter lim="800000"/>
                  <a:headEnd/>
                  <a:tailEnd/>
                </a:ln>
              </p:spPr>
              <p:txBody>
                <a:bodyPr wrap="none" anchor="ctr"/>
                <a:lstStyle/>
                <a:p>
                  <a:endParaRPr lang="en-GB"/>
                </a:p>
              </p:txBody>
            </p:sp>
            <p:sp>
              <p:nvSpPr>
                <p:cNvPr id="42033" name="Text Box 34"/>
                <p:cNvSpPr txBox="1">
                  <a:spLocks noChangeArrowheads="1"/>
                </p:cNvSpPr>
                <p:nvPr/>
              </p:nvSpPr>
              <p:spPr bwMode="auto">
                <a:xfrm>
                  <a:off x="4004" y="1855"/>
                  <a:ext cx="930" cy="577"/>
                </a:xfrm>
                <a:prstGeom prst="rect">
                  <a:avLst/>
                </a:prstGeom>
                <a:solidFill>
                  <a:schemeClr val="accent2"/>
                </a:solidFill>
                <a:ln w="9525" algn="ctr">
                  <a:noFill/>
                  <a:miter lim="800000"/>
                  <a:headEnd/>
                  <a:tailEnd/>
                </a:ln>
              </p:spPr>
              <p:txBody>
                <a:bodyPr>
                  <a:spAutoFit/>
                </a:bodyPr>
                <a:lstStyle/>
                <a:p>
                  <a:pPr algn="ctr"/>
                  <a:r>
                    <a:rPr lang="en-GB" sz="1800"/>
                    <a:t>Sewage Treatment Works</a:t>
                  </a:r>
                </a:p>
              </p:txBody>
            </p:sp>
          </p:grpSp>
          <p:sp>
            <p:nvSpPr>
              <p:cNvPr id="42019" name="Line 35"/>
              <p:cNvSpPr>
                <a:spLocks noChangeShapeType="1"/>
              </p:cNvSpPr>
              <p:nvPr/>
            </p:nvSpPr>
            <p:spPr bwMode="auto">
              <a:xfrm flipV="1">
                <a:off x="3579" y="1536"/>
                <a:ext cx="652" cy="1"/>
              </a:xfrm>
              <a:prstGeom prst="line">
                <a:avLst/>
              </a:prstGeom>
              <a:noFill/>
              <a:ln w="76200">
                <a:solidFill>
                  <a:schemeClr val="tx1"/>
                </a:solidFill>
                <a:round/>
                <a:headEnd/>
                <a:tailEnd type="triangle" w="med" len="med"/>
              </a:ln>
            </p:spPr>
            <p:txBody>
              <a:bodyPr/>
              <a:lstStyle/>
              <a:p>
                <a:endParaRPr lang="en-GB"/>
              </a:p>
            </p:txBody>
          </p:sp>
          <p:grpSp>
            <p:nvGrpSpPr>
              <p:cNvPr id="11" name="Group 36"/>
              <p:cNvGrpSpPr>
                <a:grpSpLocks/>
              </p:cNvGrpSpPr>
              <p:nvPr/>
            </p:nvGrpSpPr>
            <p:grpSpPr bwMode="auto">
              <a:xfrm>
                <a:off x="4219" y="1387"/>
                <a:ext cx="338" cy="1871"/>
                <a:chOff x="4279" y="1435"/>
                <a:chExt cx="338" cy="1871"/>
              </a:xfrm>
            </p:grpSpPr>
            <p:grpSp>
              <p:nvGrpSpPr>
                <p:cNvPr id="12" name="Group 37"/>
                <p:cNvGrpSpPr>
                  <a:grpSpLocks/>
                </p:cNvGrpSpPr>
                <p:nvPr/>
              </p:nvGrpSpPr>
              <p:grpSpPr bwMode="auto">
                <a:xfrm>
                  <a:off x="4279" y="1435"/>
                  <a:ext cx="338" cy="410"/>
                  <a:chOff x="648" y="1619"/>
                  <a:chExt cx="443" cy="549"/>
                </a:xfrm>
              </p:grpSpPr>
              <p:sp>
                <p:nvSpPr>
                  <p:cNvPr id="42028" name="Oval 38"/>
                  <p:cNvSpPr>
                    <a:spLocks noChangeArrowheads="1"/>
                  </p:cNvSpPr>
                  <p:nvPr/>
                </p:nvSpPr>
                <p:spPr bwMode="gray">
                  <a:xfrm>
                    <a:off x="668" y="1619"/>
                    <a:ext cx="406" cy="454"/>
                  </a:xfrm>
                  <a:prstGeom prst="ellipse">
                    <a:avLst/>
                  </a:prstGeom>
                  <a:solidFill>
                    <a:srgbClr val="FF0000"/>
                  </a:solidFill>
                  <a:ln w="28575" algn="ctr">
                    <a:solidFill>
                      <a:schemeClr val="tx1"/>
                    </a:solidFill>
                    <a:round/>
                    <a:headEnd/>
                    <a:tailEnd/>
                  </a:ln>
                </p:spPr>
                <p:txBody>
                  <a:bodyPr wrap="none" anchor="ctr">
                    <a:spAutoFit/>
                  </a:bodyPr>
                  <a:lstStyle/>
                  <a:p>
                    <a:endParaRPr lang="en-GB"/>
                  </a:p>
                </p:txBody>
              </p:sp>
              <p:sp>
                <p:nvSpPr>
                  <p:cNvPr id="42029" name="Line 39"/>
                  <p:cNvSpPr>
                    <a:spLocks noChangeShapeType="1"/>
                  </p:cNvSpPr>
                  <p:nvPr/>
                </p:nvSpPr>
                <p:spPr bwMode="gray">
                  <a:xfrm flipH="1">
                    <a:off x="648" y="2007"/>
                    <a:ext cx="72" cy="161"/>
                  </a:xfrm>
                  <a:prstGeom prst="line">
                    <a:avLst/>
                  </a:prstGeom>
                  <a:noFill/>
                  <a:ln w="28575">
                    <a:solidFill>
                      <a:schemeClr val="tx1"/>
                    </a:solidFill>
                    <a:round/>
                    <a:headEnd/>
                    <a:tailEnd/>
                  </a:ln>
                </p:spPr>
                <p:txBody>
                  <a:bodyPr wrap="none" anchor="ctr">
                    <a:spAutoFit/>
                  </a:bodyPr>
                  <a:lstStyle/>
                  <a:p>
                    <a:endParaRPr lang="en-GB"/>
                  </a:p>
                </p:txBody>
              </p:sp>
              <p:sp>
                <p:nvSpPr>
                  <p:cNvPr id="42030" name="Line 40"/>
                  <p:cNvSpPr>
                    <a:spLocks noChangeShapeType="1"/>
                  </p:cNvSpPr>
                  <p:nvPr/>
                </p:nvSpPr>
                <p:spPr bwMode="gray">
                  <a:xfrm>
                    <a:off x="1011" y="2015"/>
                    <a:ext cx="80" cy="153"/>
                  </a:xfrm>
                  <a:prstGeom prst="line">
                    <a:avLst/>
                  </a:prstGeom>
                  <a:noFill/>
                  <a:ln w="28575">
                    <a:solidFill>
                      <a:schemeClr val="tx1"/>
                    </a:solidFill>
                    <a:round/>
                    <a:headEnd/>
                    <a:tailEnd/>
                  </a:ln>
                </p:spPr>
                <p:txBody>
                  <a:bodyPr anchor="ctr">
                    <a:spAutoFit/>
                  </a:bodyPr>
                  <a:lstStyle/>
                  <a:p>
                    <a:endParaRPr lang="en-GB"/>
                  </a:p>
                </p:txBody>
              </p:sp>
              <p:sp>
                <p:nvSpPr>
                  <p:cNvPr id="42031" name="Line 41"/>
                  <p:cNvSpPr>
                    <a:spLocks noChangeShapeType="1"/>
                  </p:cNvSpPr>
                  <p:nvPr/>
                </p:nvSpPr>
                <p:spPr bwMode="gray">
                  <a:xfrm>
                    <a:off x="655" y="2166"/>
                    <a:ext cx="434" cy="0"/>
                  </a:xfrm>
                  <a:prstGeom prst="line">
                    <a:avLst/>
                  </a:prstGeom>
                  <a:noFill/>
                  <a:ln w="28575">
                    <a:solidFill>
                      <a:schemeClr val="tx1"/>
                    </a:solidFill>
                    <a:round/>
                    <a:headEnd/>
                    <a:tailEnd/>
                  </a:ln>
                </p:spPr>
                <p:txBody>
                  <a:bodyPr anchor="ctr">
                    <a:spAutoFit/>
                  </a:bodyPr>
                  <a:lstStyle/>
                  <a:p>
                    <a:endParaRPr lang="en-GB"/>
                  </a:p>
                </p:txBody>
              </p:sp>
            </p:grpSp>
            <p:sp>
              <p:nvSpPr>
                <p:cNvPr id="42026" name="Line 42"/>
                <p:cNvSpPr>
                  <a:spLocks noChangeShapeType="1"/>
                </p:cNvSpPr>
                <p:nvPr/>
              </p:nvSpPr>
              <p:spPr bwMode="auto">
                <a:xfrm>
                  <a:off x="4441" y="1774"/>
                  <a:ext cx="4" cy="314"/>
                </a:xfrm>
                <a:prstGeom prst="line">
                  <a:avLst/>
                </a:prstGeom>
                <a:noFill/>
                <a:ln w="76200">
                  <a:solidFill>
                    <a:schemeClr val="tx1"/>
                  </a:solidFill>
                  <a:round/>
                  <a:headEnd/>
                  <a:tailEnd type="triangle" w="med" len="med"/>
                </a:ln>
              </p:spPr>
              <p:txBody>
                <a:bodyPr/>
                <a:lstStyle/>
                <a:p>
                  <a:endParaRPr lang="en-GB"/>
                </a:p>
              </p:txBody>
            </p:sp>
            <p:sp>
              <p:nvSpPr>
                <p:cNvPr id="42027" name="Line 43"/>
                <p:cNvSpPr>
                  <a:spLocks noChangeShapeType="1"/>
                </p:cNvSpPr>
                <p:nvPr/>
              </p:nvSpPr>
              <p:spPr bwMode="auto">
                <a:xfrm>
                  <a:off x="4445" y="2773"/>
                  <a:ext cx="1" cy="533"/>
                </a:xfrm>
                <a:prstGeom prst="line">
                  <a:avLst/>
                </a:prstGeom>
                <a:noFill/>
                <a:ln w="76200">
                  <a:solidFill>
                    <a:schemeClr val="tx1"/>
                  </a:solidFill>
                  <a:round/>
                  <a:headEnd/>
                  <a:tailEnd type="triangle" w="med" len="med"/>
                </a:ln>
              </p:spPr>
              <p:txBody>
                <a:bodyPr/>
                <a:lstStyle/>
                <a:p>
                  <a:endParaRPr lang="en-GB"/>
                </a:p>
              </p:txBody>
            </p:sp>
          </p:grpSp>
          <p:grpSp>
            <p:nvGrpSpPr>
              <p:cNvPr id="13" name="Group 44"/>
              <p:cNvGrpSpPr>
                <a:grpSpLocks/>
              </p:cNvGrpSpPr>
              <p:nvPr/>
            </p:nvGrpSpPr>
            <p:grpSpPr bwMode="auto">
              <a:xfrm>
                <a:off x="3498" y="3252"/>
                <a:ext cx="1590" cy="440"/>
                <a:chOff x="828" y="3438"/>
                <a:chExt cx="1590" cy="440"/>
              </a:xfrm>
            </p:grpSpPr>
            <p:sp>
              <p:nvSpPr>
                <p:cNvPr id="42022" name="Freeform 45"/>
                <p:cNvSpPr>
                  <a:spLocks/>
                </p:cNvSpPr>
                <p:nvPr/>
              </p:nvSpPr>
              <p:spPr bwMode="auto">
                <a:xfrm>
                  <a:off x="828" y="3438"/>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sp>
              <p:nvSpPr>
                <p:cNvPr id="42023" name="Freeform 46"/>
                <p:cNvSpPr>
                  <a:spLocks/>
                </p:cNvSpPr>
                <p:nvPr/>
              </p:nvSpPr>
              <p:spPr bwMode="auto">
                <a:xfrm>
                  <a:off x="924" y="3534"/>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76200" cap="flat" cmpd="sng">
                  <a:solidFill>
                    <a:schemeClr val="tx1"/>
                  </a:solidFill>
                  <a:prstDash val="solid"/>
                  <a:round/>
                  <a:headEnd/>
                  <a:tailEnd/>
                </a:ln>
              </p:spPr>
              <p:txBody>
                <a:bodyPr/>
                <a:lstStyle/>
                <a:p>
                  <a:endParaRPr lang="en-GB"/>
                </a:p>
              </p:txBody>
            </p:sp>
            <p:sp>
              <p:nvSpPr>
                <p:cNvPr id="42024" name="Freeform 47"/>
                <p:cNvSpPr>
                  <a:spLocks/>
                </p:cNvSpPr>
                <p:nvPr/>
              </p:nvSpPr>
              <p:spPr bwMode="auto">
                <a:xfrm>
                  <a:off x="1020" y="3630"/>
                  <a:ext cx="1398" cy="248"/>
                </a:xfrm>
                <a:custGeom>
                  <a:avLst/>
                  <a:gdLst>
                    <a:gd name="T0" fmla="*/ 0 w 1398"/>
                    <a:gd name="T1" fmla="*/ 198 h 248"/>
                    <a:gd name="T2" fmla="*/ 150 w 1398"/>
                    <a:gd name="T3" fmla="*/ 114 h 248"/>
                    <a:gd name="T4" fmla="*/ 444 w 1398"/>
                    <a:gd name="T5" fmla="*/ 234 h 248"/>
                    <a:gd name="T6" fmla="*/ 816 w 1398"/>
                    <a:gd name="T7" fmla="*/ 30 h 248"/>
                    <a:gd name="T8" fmla="*/ 1224 w 1398"/>
                    <a:gd name="T9" fmla="*/ 108 h 248"/>
                    <a:gd name="T10" fmla="*/ 1398 w 1398"/>
                    <a:gd name="T11" fmla="*/ 0 h 248"/>
                    <a:gd name="T12" fmla="*/ 0 60000 65536"/>
                    <a:gd name="T13" fmla="*/ 0 60000 65536"/>
                    <a:gd name="T14" fmla="*/ 0 60000 65536"/>
                    <a:gd name="T15" fmla="*/ 0 60000 65536"/>
                    <a:gd name="T16" fmla="*/ 0 60000 65536"/>
                    <a:gd name="T17" fmla="*/ 0 60000 65536"/>
                    <a:gd name="T18" fmla="*/ 0 w 1398"/>
                    <a:gd name="T19" fmla="*/ 0 h 248"/>
                    <a:gd name="T20" fmla="*/ 1398 w 1398"/>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1398" h="248">
                      <a:moveTo>
                        <a:pt x="0" y="198"/>
                      </a:moveTo>
                      <a:cubicBezTo>
                        <a:pt x="38" y="153"/>
                        <a:pt x="76" y="108"/>
                        <a:pt x="150" y="114"/>
                      </a:cubicBezTo>
                      <a:cubicBezTo>
                        <a:pt x="224" y="120"/>
                        <a:pt x="333" y="248"/>
                        <a:pt x="444" y="234"/>
                      </a:cubicBezTo>
                      <a:cubicBezTo>
                        <a:pt x="555" y="220"/>
                        <a:pt x="686" y="51"/>
                        <a:pt x="816" y="30"/>
                      </a:cubicBezTo>
                      <a:cubicBezTo>
                        <a:pt x="946" y="9"/>
                        <a:pt x="1127" y="113"/>
                        <a:pt x="1224" y="108"/>
                      </a:cubicBezTo>
                      <a:cubicBezTo>
                        <a:pt x="1321" y="103"/>
                        <a:pt x="1359" y="51"/>
                        <a:pt x="1398" y="0"/>
                      </a:cubicBezTo>
                    </a:path>
                  </a:pathLst>
                </a:custGeom>
                <a:solidFill>
                  <a:schemeClr val="tx2"/>
                </a:solidFill>
                <a:ln w="9525" cap="flat" cmpd="sng">
                  <a:solidFill>
                    <a:schemeClr val="tx1"/>
                  </a:solidFill>
                  <a:prstDash val="solid"/>
                  <a:round/>
                  <a:headEnd/>
                  <a:tailEnd/>
                </a:ln>
              </p:spPr>
              <p:txBody>
                <a:bodyPr/>
                <a:lstStyle/>
                <a:p>
                  <a:endParaRPr lang="en-GB"/>
                </a:p>
              </p:txBody>
            </p:sp>
          </p:grpSp>
        </p:grpSp>
      </p:grpSp>
      <p:grpSp>
        <p:nvGrpSpPr>
          <p:cNvPr id="14" name="Group 55"/>
          <p:cNvGrpSpPr>
            <a:grpSpLocks/>
          </p:cNvGrpSpPr>
          <p:nvPr/>
        </p:nvGrpSpPr>
        <p:grpSpPr bwMode="auto">
          <a:xfrm>
            <a:off x="1136650" y="682625"/>
            <a:ext cx="6257925" cy="504825"/>
            <a:chOff x="1434" y="444"/>
            <a:chExt cx="3942" cy="318"/>
          </a:xfrm>
        </p:grpSpPr>
        <p:sp>
          <p:nvSpPr>
            <p:cNvPr id="42013" name="Text Box 56"/>
            <p:cNvSpPr txBox="1">
              <a:spLocks noChangeArrowheads="1"/>
            </p:cNvSpPr>
            <p:nvPr/>
          </p:nvSpPr>
          <p:spPr bwMode="auto">
            <a:xfrm>
              <a:off x="1434" y="444"/>
              <a:ext cx="1074" cy="294"/>
            </a:xfrm>
            <a:prstGeom prst="rect">
              <a:avLst/>
            </a:prstGeom>
            <a:solidFill>
              <a:schemeClr val="accent1"/>
            </a:solidFill>
            <a:ln w="9525" algn="ctr">
              <a:solidFill>
                <a:schemeClr val="tx1"/>
              </a:solidFill>
              <a:miter lim="800000"/>
              <a:headEnd/>
              <a:tailEnd/>
            </a:ln>
          </p:spPr>
          <p:txBody>
            <a:bodyPr>
              <a:spAutoFit/>
            </a:bodyPr>
            <a:lstStyle/>
            <a:p>
              <a:r>
                <a:rPr lang="en-GB" sz="2400">
                  <a:solidFill>
                    <a:srgbClr val="F8F81C"/>
                  </a:solidFill>
                </a:rPr>
                <a:t>1250Ml/d</a:t>
              </a:r>
            </a:p>
          </p:txBody>
        </p:sp>
        <p:sp>
          <p:nvSpPr>
            <p:cNvPr id="42014" name="Text Box 57"/>
            <p:cNvSpPr txBox="1">
              <a:spLocks noChangeArrowheads="1"/>
            </p:cNvSpPr>
            <p:nvPr/>
          </p:nvSpPr>
          <p:spPr bwMode="auto">
            <a:xfrm>
              <a:off x="4302" y="468"/>
              <a:ext cx="1074" cy="294"/>
            </a:xfrm>
            <a:prstGeom prst="rect">
              <a:avLst/>
            </a:prstGeom>
            <a:solidFill>
              <a:schemeClr val="accent1"/>
            </a:solidFill>
            <a:ln w="9525" algn="ctr">
              <a:solidFill>
                <a:schemeClr val="tx1"/>
              </a:solidFill>
              <a:miter lim="800000"/>
              <a:headEnd/>
              <a:tailEnd/>
            </a:ln>
          </p:spPr>
          <p:txBody>
            <a:bodyPr>
              <a:spAutoFit/>
            </a:bodyPr>
            <a:lstStyle/>
            <a:p>
              <a:r>
                <a:rPr lang="en-GB" sz="2400">
                  <a:solidFill>
                    <a:srgbClr val="F8F81C"/>
                  </a:solidFill>
                </a:rPr>
                <a:t>1500Ml/d</a:t>
              </a:r>
            </a:p>
          </p:txBody>
        </p:sp>
      </p:grpSp>
      <p:grpSp>
        <p:nvGrpSpPr>
          <p:cNvPr id="15" name="Group 80"/>
          <p:cNvGrpSpPr>
            <a:grpSpLocks/>
          </p:cNvGrpSpPr>
          <p:nvPr/>
        </p:nvGrpSpPr>
        <p:grpSpPr bwMode="auto">
          <a:xfrm>
            <a:off x="2314575" y="1582737"/>
            <a:ext cx="6573838" cy="4276725"/>
            <a:chOff x="1362" y="1020"/>
            <a:chExt cx="4141" cy="2694"/>
          </a:xfrm>
        </p:grpSpPr>
        <p:sp>
          <p:nvSpPr>
            <p:cNvPr id="42000" name="Text Box 54"/>
            <p:cNvSpPr txBox="1">
              <a:spLocks noChangeArrowheads="1"/>
            </p:cNvSpPr>
            <p:nvPr/>
          </p:nvSpPr>
          <p:spPr bwMode="auto">
            <a:xfrm>
              <a:off x="1362" y="3420"/>
              <a:ext cx="2554"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Total usage = 635GWh/a</a:t>
              </a:r>
            </a:p>
          </p:txBody>
        </p:sp>
        <p:grpSp>
          <p:nvGrpSpPr>
            <p:cNvPr id="16" name="Group 79"/>
            <p:cNvGrpSpPr>
              <a:grpSpLocks/>
            </p:cNvGrpSpPr>
            <p:nvPr/>
          </p:nvGrpSpPr>
          <p:grpSpPr bwMode="auto">
            <a:xfrm>
              <a:off x="1703" y="1020"/>
              <a:ext cx="3800" cy="2079"/>
              <a:chOff x="1703" y="1020"/>
              <a:chExt cx="3800" cy="2079"/>
            </a:xfrm>
          </p:grpSpPr>
          <p:grpSp>
            <p:nvGrpSpPr>
              <p:cNvPr id="17" name="Group 78"/>
              <p:cNvGrpSpPr>
                <a:grpSpLocks/>
              </p:cNvGrpSpPr>
              <p:nvPr/>
            </p:nvGrpSpPr>
            <p:grpSpPr bwMode="auto">
              <a:xfrm>
                <a:off x="1703" y="1020"/>
                <a:ext cx="3800" cy="1800"/>
                <a:chOff x="1703" y="1020"/>
                <a:chExt cx="3800" cy="1800"/>
              </a:xfrm>
            </p:grpSpPr>
            <p:sp>
              <p:nvSpPr>
                <p:cNvPr id="42008" name="Text Box 49"/>
                <p:cNvSpPr txBox="1">
                  <a:spLocks noChangeArrowheads="1"/>
                </p:cNvSpPr>
                <p:nvPr/>
              </p:nvSpPr>
              <p:spPr bwMode="auto">
                <a:xfrm>
                  <a:off x="1718" y="1776"/>
                  <a:ext cx="1088"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188kWh/Ml</a:t>
                  </a:r>
                </a:p>
              </p:txBody>
            </p:sp>
            <p:sp>
              <p:nvSpPr>
                <p:cNvPr id="42009" name="Text Box 50"/>
                <p:cNvSpPr txBox="1">
                  <a:spLocks noChangeArrowheads="1"/>
                </p:cNvSpPr>
                <p:nvPr/>
              </p:nvSpPr>
              <p:spPr bwMode="auto">
                <a:xfrm>
                  <a:off x="1703" y="2526"/>
                  <a:ext cx="1088"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219kWh/Ml</a:t>
                  </a:r>
                </a:p>
              </p:txBody>
            </p:sp>
            <p:sp>
              <p:nvSpPr>
                <p:cNvPr id="42010" name="Text Box 51"/>
                <p:cNvSpPr txBox="1">
                  <a:spLocks noChangeArrowheads="1"/>
                </p:cNvSpPr>
                <p:nvPr/>
              </p:nvSpPr>
              <p:spPr bwMode="auto">
                <a:xfrm>
                  <a:off x="1718" y="1101"/>
                  <a:ext cx="1088"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219kWh/Ml</a:t>
                  </a:r>
                </a:p>
              </p:txBody>
            </p:sp>
            <p:sp>
              <p:nvSpPr>
                <p:cNvPr id="42011" name="Text Box 52"/>
                <p:cNvSpPr txBox="1">
                  <a:spLocks noChangeArrowheads="1"/>
                </p:cNvSpPr>
                <p:nvPr/>
              </p:nvSpPr>
              <p:spPr bwMode="auto">
                <a:xfrm>
                  <a:off x="4415" y="1020"/>
                  <a:ext cx="1088"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191kWh/Ml</a:t>
                  </a:r>
                </a:p>
              </p:txBody>
            </p:sp>
            <p:sp>
              <p:nvSpPr>
                <p:cNvPr id="42012" name="Text Box 53"/>
                <p:cNvSpPr txBox="1">
                  <a:spLocks noChangeArrowheads="1"/>
                </p:cNvSpPr>
                <p:nvPr/>
              </p:nvSpPr>
              <p:spPr bwMode="auto">
                <a:xfrm>
                  <a:off x="4379" y="1680"/>
                  <a:ext cx="1088" cy="294"/>
                </a:xfrm>
                <a:prstGeom prst="rect">
                  <a:avLst/>
                </a:prstGeom>
                <a:solidFill>
                  <a:srgbClr val="C0C0C0"/>
                </a:solidFill>
                <a:ln w="9525" algn="ctr">
                  <a:solidFill>
                    <a:schemeClr val="tx1"/>
                  </a:solidFill>
                  <a:miter lim="800000"/>
                  <a:headEnd/>
                  <a:tailEnd/>
                </a:ln>
              </p:spPr>
              <p:txBody>
                <a:bodyPr>
                  <a:spAutoFit/>
                </a:bodyPr>
                <a:lstStyle/>
                <a:p>
                  <a:r>
                    <a:rPr lang="en-GB" sz="2400">
                      <a:solidFill>
                        <a:schemeClr val="tx1"/>
                      </a:solidFill>
                    </a:rPr>
                    <a:t>447kWh/Ml</a:t>
                  </a:r>
                </a:p>
              </p:txBody>
            </p:sp>
          </p:grpSp>
          <p:grpSp>
            <p:nvGrpSpPr>
              <p:cNvPr id="18" name="Group 77"/>
              <p:cNvGrpSpPr>
                <a:grpSpLocks/>
              </p:cNvGrpSpPr>
              <p:nvPr/>
            </p:nvGrpSpPr>
            <p:grpSpPr bwMode="auto">
              <a:xfrm>
                <a:off x="1703" y="1359"/>
                <a:ext cx="3764" cy="1740"/>
                <a:chOff x="1703" y="1359"/>
                <a:chExt cx="3764" cy="1740"/>
              </a:xfrm>
            </p:grpSpPr>
            <p:sp>
              <p:nvSpPr>
                <p:cNvPr id="42004" name="Text Box 59"/>
                <p:cNvSpPr txBox="1">
                  <a:spLocks noChangeArrowheads="1"/>
                </p:cNvSpPr>
                <p:nvPr/>
              </p:nvSpPr>
              <p:spPr bwMode="auto">
                <a:xfrm>
                  <a:off x="1703" y="2805"/>
                  <a:ext cx="1088" cy="294"/>
                </a:xfrm>
                <a:prstGeom prst="rect">
                  <a:avLst/>
                </a:prstGeom>
                <a:solidFill>
                  <a:srgbClr val="00FF00"/>
                </a:solidFill>
                <a:ln w="9525" algn="ctr">
                  <a:solidFill>
                    <a:schemeClr val="tx1"/>
                  </a:solidFill>
                  <a:miter lim="800000"/>
                  <a:headEnd/>
                  <a:tailEnd/>
                </a:ln>
              </p:spPr>
              <p:txBody>
                <a:bodyPr>
                  <a:spAutoFit/>
                </a:bodyPr>
                <a:lstStyle/>
                <a:p>
                  <a:r>
                    <a:rPr lang="en-GB" sz="2400">
                      <a:solidFill>
                        <a:schemeClr val="tx1"/>
                      </a:solidFill>
                    </a:rPr>
                    <a:t>45kWh/Ml</a:t>
                  </a:r>
                </a:p>
              </p:txBody>
            </p:sp>
            <p:sp>
              <p:nvSpPr>
                <p:cNvPr id="42005" name="Text Box 60"/>
                <p:cNvSpPr txBox="1">
                  <a:spLocks noChangeArrowheads="1"/>
                </p:cNvSpPr>
                <p:nvPr/>
              </p:nvSpPr>
              <p:spPr bwMode="auto">
                <a:xfrm>
                  <a:off x="1721" y="2031"/>
                  <a:ext cx="1088" cy="294"/>
                </a:xfrm>
                <a:prstGeom prst="rect">
                  <a:avLst/>
                </a:prstGeom>
                <a:solidFill>
                  <a:srgbClr val="00FF00"/>
                </a:solidFill>
                <a:ln w="9525" algn="ctr">
                  <a:solidFill>
                    <a:schemeClr val="tx1"/>
                  </a:solidFill>
                  <a:miter lim="800000"/>
                  <a:headEnd/>
                  <a:tailEnd/>
                </a:ln>
              </p:spPr>
              <p:txBody>
                <a:bodyPr>
                  <a:spAutoFit/>
                </a:bodyPr>
                <a:lstStyle/>
                <a:p>
                  <a:r>
                    <a:rPr lang="en-GB" sz="2400">
                      <a:solidFill>
                        <a:schemeClr val="tx1"/>
                      </a:solidFill>
                    </a:rPr>
                    <a:t>45kWh/Ml</a:t>
                  </a:r>
                </a:p>
              </p:txBody>
            </p:sp>
            <p:sp>
              <p:nvSpPr>
                <p:cNvPr id="42006" name="Text Box 61"/>
                <p:cNvSpPr txBox="1">
                  <a:spLocks noChangeArrowheads="1"/>
                </p:cNvSpPr>
                <p:nvPr/>
              </p:nvSpPr>
              <p:spPr bwMode="auto">
                <a:xfrm>
                  <a:off x="1715" y="1359"/>
                  <a:ext cx="1088" cy="294"/>
                </a:xfrm>
                <a:prstGeom prst="rect">
                  <a:avLst/>
                </a:prstGeom>
                <a:solidFill>
                  <a:srgbClr val="00FF00"/>
                </a:solidFill>
                <a:ln w="9525" algn="ctr">
                  <a:solidFill>
                    <a:schemeClr val="tx1"/>
                  </a:solidFill>
                  <a:miter lim="800000"/>
                  <a:headEnd/>
                  <a:tailEnd/>
                </a:ln>
              </p:spPr>
              <p:txBody>
                <a:bodyPr>
                  <a:spAutoFit/>
                </a:bodyPr>
                <a:lstStyle/>
                <a:p>
                  <a:r>
                    <a:rPr lang="en-GB" sz="2400">
                      <a:solidFill>
                        <a:schemeClr val="tx1"/>
                      </a:solidFill>
                    </a:rPr>
                    <a:t>41kWh/Ml</a:t>
                  </a:r>
                </a:p>
              </p:txBody>
            </p:sp>
            <p:sp>
              <p:nvSpPr>
                <p:cNvPr id="42007" name="Text Box 62"/>
                <p:cNvSpPr txBox="1">
                  <a:spLocks noChangeArrowheads="1"/>
                </p:cNvSpPr>
                <p:nvPr/>
              </p:nvSpPr>
              <p:spPr bwMode="auto">
                <a:xfrm>
                  <a:off x="4379" y="1959"/>
                  <a:ext cx="1088" cy="294"/>
                </a:xfrm>
                <a:prstGeom prst="rect">
                  <a:avLst/>
                </a:prstGeom>
                <a:solidFill>
                  <a:srgbClr val="00FF00"/>
                </a:solidFill>
                <a:ln w="9525" algn="ctr">
                  <a:solidFill>
                    <a:schemeClr val="tx1"/>
                  </a:solidFill>
                  <a:miter lim="800000"/>
                  <a:headEnd/>
                  <a:tailEnd/>
                </a:ln>
              </p:spPr>
              <p:txBody>
                <a:bodyPr>
                  <a:spAutoFit/>
                </a:bodyPr>
                <a:lstStyle/>
                <a:p>
                  <a:r>
                    <a:rPr lang="en-GB" sz="2400">
                      <a:solidFill>
                        <a:schemeClr val="tx1"/>
                      </a:solidFill>
                    </a:rPr>
                    <a:t>81kWh/Ml</a:t>
                  </a:r>
                </a:p>
              </p:txBody>
            </p:sp>
          </p:grpSp>
        </p:grpSp>
      </p:grpSp>
      <p:grpSp>
        <p:nvGrpSpPr>
          <p:cNvPr id="19" name="Group 64"/>
          <p:cNvGrpSpPr>
            <a:grpSpLocks/>
          </p:cNvGrpSpPr>
          <p:nvPr/>
        </p:nvGrpSpPr>
        <p:grpSpPr bwMode="auto">
          <a:xfrm>
            <a:off x="6529388" y="4840287"/>
            <a:ext cx="1512887" cy="1435100"/>
            <a:chOff x="4620" y="3154"/>
            <a:chExt cx="953" cy="904"/>
          </a:xfrm>
        </p:grpSpPr>
        <p:sp>
          <p:nvSpPr>
            <p:cNvPr id="41997" name="Text Box 65"/>
            <p:cNvSpPr txBox="1">
              <a:spLocks noChangeArrowheads="1"/>
            </p:cNvSpPr>
            <p:nvPr/>
          </p:nvSpPr>
          <p:spPr bwMode="auto">
            <a:xfrm>
              <a:off x="4620" y="3154"/>
              <a:ext cx="953" cy="231"/>
            </a:xfrm>
            <a:prstGeom prst="rect">
              <a:avLst/>
            </a:prstGeom>
            <a:solidFill>
              <a:schemeClr val="bg1"/>
            </a:solidFill>
            <a:ln w="9525" algn="ctr">
              <a:noFill/>
              <a:miter lim="800000"/>
              <a:headEnd/>
              <a:tailEnd/>
            </a:ln>
          </p:spPr>
          <p:txBody>
            <a:bodyPr>
              <a:spAutoFit/>
            </a:bodyPr>
            <a:lstStyle/>
            <a:p>
              <a:pPr algn="ctr"/>
              <a:r>
                <a:rPr lang="en-GB" sz="1800">
                  <a:solidFill>
                    <a:schemeClr val="tx1"/>
                  </a:solidFill>
                </a:rPr>
                <a:t>Reduction</a:t>
              </a:r>
            </a:p>
          </p:txBody>
        </p:sp>
        <p:sp>
          <p:nvSpPr>
            <p:cNvPr id="41998" name="Oval 66"/>
            <p:cNvSpPr>
              <a:spLocks noChangeArrowheads="1"/>
            </p:cNvSpPr>
            <p:nvPr/>
          </p:nvSpPr>
          <p:spPr bwMode="auto">
            <a:xfrm>
              <a:off x="4753" y="3434"/>
              <a:ext cx="682" cy="624"/>
            </a:xfrm>
            <a:prstGeom prst="ellipse">
              <a:avLst/>
            </a:prstGeom>
            <a:solidFill>
              <a:srgbClr val="FF3300"/>
            </a:solidFill>
            <a:ln w="9525" algn="ctr">
              <a:solidFill>
                <a:schemeClr val="tx1"/>
              </a:solidFill>
              <a:round/>
              <a:headEnd/>
              <a:tailEnd/>
            </a:ln>
          </p:spPr>
          <p:txBody>
            <a:bodyPr wrap="none" anchor="ctr"/>
            <a:lstStyle/>
            <a:p>
              <a:endParaRPr lang="en-GB"/>
            </a:p>
          </p:txBody>
        </p:sp>
        <p:sp>
          <p:nvSpPr>
            <p:cNvPr id="41999" name="Text Box 67"/>
            <p:cNvSpPr txBox="1">
              <a:spLocks noChangeArrowheads="1"/>
            </p:cNvSpPr>
            <p:nvPr/>
          </p:nvSpPr>
          <p:spPr bwMode="auto">
            <a:xfrm>
              <a:off x="4859" y="3588"/>
              <a:ext cx="540" cy="288"/>
            </a:xfrm>
            <a:prstGeom prst="rect">
              <a:avLst/>
            </a:prstGeom>
            <a:solidFill>
              <a:srgbClr val="FF3300"/>
            </a:solidFill>
            <a:ln w="9525" algn="ctr">
              <a:noFill/>
              <a:miter lim="800000"/>
              <a:headEnd/>
              <a:tailEnd/>
            </a:ln>
          </p:spPr>
          <p:txBody>
            <a:bodyPr>
              <a:spAutoFit/>
            </a:bodyPr>
            <a:lstStyle/>
            <a:p>
              <a:pPr algn="ctr"/>
              <a:r>
                <a:rPr lang="en-GB" sz="2400" b="1">
                  <a:solidFill>
                    <a:schemeClr val="tx1"/>
                  </a:solidFill>
                </a:rPr>
                <a:t>22%</a:t>
              </a:r>
            </a:p>
          </p:txBody>
        </p:sp>
      </p:grpSp>
      <p:grpSp>
        <p:nvGrpSpPr>
          <p:cNvPr id="20" name="Group 76"/>
          <p:cNvGrpSpPr>
            <a:grpSpLocks/>
          </p:cNvGrpSpPr>
          <p:nvPr/>
        </p:nvGrpSpPr>
        <p:grpSpPr bwMode="auto">
          <a:xfrm>
            <a:off x="2305050" y="3521075"/>
            <a:ext cx="6505575" cy="2790825"/>
            <a:chOff x="1356" y="2241"/>
            <a:chExt cx="4098" cy="1758"/>
          </a:xfrm>
        </p:grpSpPr>
        <p:sp>
          <p:nvSpPr>
            <p:cNvPr id="41993" name="Text Box 63"/>
            <p:cNvSpPr txBox="1">
              <a:spLocks noChangeArrowheads="1"/>
            </p:cNvSpPr>
            <p:nvPr/>
          </p:nvSpPr>
          <p:spPr bwMode="auto">
            <a:xfrm>
              <a:off x="1356" y="3705"/>
              <a:ext cx="2561" cy="294"/>
            </a:xfrm>
            <a:prstGeom prst="rect">
              <a:avLst/>
            </a:prstGeom>
            <a:solidFill>
              <a:srgbClr val="FF99FF"/>
            </a:solidFill>
            <a:ln w="9525" algn="ctr">
              <a:solidFill>
                <a:schemeClr val="tx1"/>
              </a:solidFill>
              <a:miter lim="800000"/>
              <a:headEnd/>
              <a:tailEnd/>
            </a:ln>
          </p:spPr>
          <p:txBody>
            <a:bodyPr>
              <a:spAutoFit/>
            </a:bodyPr>
            <a:lstStyle/>
            <a:p>
              <a:r>
                <a:rPr lang="en-GB" sz="2400">
                  <a:solidFill>
                    <a:schemeClr val="tx1"/>
                  </a:solidFill>
                </a:rPr>
                <a:t>Total usage = 495GWh/a</a:t>
              </a:r>
            </a:p>
          </p:txBody>
        </p:sp>
        <p:grpSp>
          <p:nvGrpSpPr>
            <p:cNvPr id="21" name="Group 74"/>
            <p:cNvGrpSpPr>
              <a:grpSpLocks/>
            </p:cNvGrpSpPr>
            <p:nvPr/>
          </p:nvGrpSpPr>
          <p:grpSpPr bwMode="auto">
            <a:xfrm>
              <a:off x="1710" y="2241"/>
              <a:ext cx="3744" cy="1122"/>
              <a:chOff x="1710" y="2241"/>
              <a:chExt cx="3744" cy="1122"/>
            </a:xfrm>
          </p:grpSpPr>
          <p:sp>
            <p:nvSpPr>
              <p:cNvPr id="41995" name="Text Box 68"/>
              <p:cNvSpPr txBox="1">
                <a:spLocks noChangeArrowheads="1"/>
              </p:cNvSpPr>
              <p:nvPr/>
            </p:nvSpPr>
            <p:spPr bwMode="auto">
              <a:xfrm>
                <a:off x="1710" y="3069"/>
                <a:ext cx="1074" cy="294"/>
              </a:xfrm>
              <a:prstGeom prst="rect">
                <a:avLst/>
              </a:prstGeom>
              <a:solidFill>
                <a:srgbClr val="FF99FF"/>
              </a:solidFill>
              <a:ln w="9525" algn="ctr">
                <a:solidFill>
                  <a:schemeClr val="tx1"/>
                </a:solidFill>
                <a:miter lim="800000"/>
                <a:headEnd/>
                <a:tailEnd/>
              </a:ln>
            </p:spPr>
            <p:txBody>
              <a:bodyPr>
                <a:spAutoFit/>
              </a:bodyPr>
              <a:lstStyle/>
              <a:p>
                <a:r>
                  <a:rPr lang="en-GB" sz="2400">
                    <a:solidFill>
                      <a:schemeClr val="tx1"/>
                    </a:solidFill>
                  </a:rPr>
                  <a:t>30kWh/Ml</a:t>
                </a:r>
              </a:p>
            </p:txBody>
          </p:sp>
          <p:sp>
            <p:nvSpPr>
              <p:cNvPr id="41996" name="Text Box 69"/>
              <p:cNvSpPr txBox="1">
                <a:spLocks noChangeArrowheads="1"/>
              </p:cNvSpPr>
              <p:nvPr/>
            </p:nvSpPr>
            <p:spPr bwMode="auto">
              <a:xfrm>
                <a:off x="4380" y="2241"/>
                <a:ext cx="1074" cy="294"/>
              </a:xfrm>
              <a:prstGeom prst="rect">
                <a:avLst/>
              </a:prstGeom>
              <a:solidFill>
                <a:srgbClr val="FF99FF"/>
              </a:solidFill>
              <a:ln w="9525" algn="ctr">
                <a:solidFill>
                  <a:schemeClr val="tx1"/>
                </a:solidFill>
                <a:miter lim="800000"/>
                <a:headEnd/>
                <a:tailEnd/>
              </a:ln>
            </p:spPr>
            <p:txBody>
              <a:bodyPr>
                <a:spAutoFit/>
              </a:bodyPr>
              <a:lstStyle/>
              <a:p>
                <a:r>
                  <a:rPr lang="en-GB" sz="2400">
                    <a:solidFill>
                      <a:schemeClr val="tx1"/>
                    </a:solidFill>
                  </a:rPr>
                  <a:t>40kWh/Ml</a:t>
                </a:r>
              </a:p>
            </p:txBody>
          </p:sp>
        </p:grpSp>
      </p:grpSp>
      <p:sp>
        <p:nvSpPr>
          <p:cNvPr id="76" name="Rectangle 4"/>
          <p:cNvSpPr txBox="1">
            <a:spLocks noChangeArrowheads="1"/>
          </p:cNvSpPr>
          <p:nvPr/>
        </p:nvSpPr>
        <p:spPr>
          <a:xfrm>
            <a:off x="536575" y="111125"/>
            <a:ext cx="8348662" cy="522432"/>
          </a:xfrm>
          <a:prstGeom prst="rect">
            <a:avLst/>
          </a:prstGeom>
        </p:spPr>
        <p:txBody>
          <a:bodyP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en-GB" sz="3200" b="1" i="0" u="none" strike="noStrike" kern="0" cap="all" spc="0" normalizeH="0" baseline="0" noProof="0" smtClean="0">
                <a:ln>
                  <a:noFill/>
                </a:ln>
                <a:solidFill>
                  <a:schemeClr val="tx1"/>
                </a:solidFill>
                <a:effectLst/>
                <a:uLnTx/>
                <a:uFillTx/>
                <a:latin typeface="+mj-lt"/>
                <a:ea typeface="+mn-ea"/>
                <a:cs typeface="+mn-cs"/>
              </a:rPr>
              <a:t>Typical UK Water Company Energy usage</a:t>
            </a:r>
            <a:endParaRPr kumimoji="0" lang="en-GB" sz="3200" b="1" i="0" u="none" strike="noStrike" kern="0" cap="all" spc="0" normalizeH="0" baseline="0" noProof="0" dirty="0" smtClean="0">
              <a:ln>
                <a:noFill/>
              </a:ln>
              <a:solidFill>
                <a:schemeClr val="tx1"/>
              </a:solidFill>
              <a:effectLst/>
              <a:uLnTx/>
              <a:uFillTx/>
              <a:latin typeface="+mj-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3010" name="Footer Placeholder 2"/>
          <p:cNvSpPr>
            <a:spLocks noGrp="1"/>
          </p:cNvSpPr>
          <p:nvPr>
            <p:ph type="ftr" sz="quarter" idx="10"/>
          </p:nvPr>
        </p:nvSpPr>
        <p:spPr>
          <a:noFill/>
        </p:spPr>
        <p:txBody>
          <a:bodyPr/>
          <a:lstStyle/>
          <a:p>
            <a:r>
              <a:rPr lang="en-US"/>
              <a:t>Page - </a:t>
            </a:r>
            <a:fld id="{C3D1BDB6-5D7C-468A-9D6D-8458BEF7B788}" type="slidenum">
              <a:rPr lang="en-US"/>
              <a:pPr/>
              <a:t>5</a:t>
            </a:fld>
            <a:endParaRPr lang="en-US"/>
          </a:p>
        </p:txBody>
      </p:sp>
      <p:sp>
        <p:nvSpPr>
          <p:cNvPr id="43011" name="Rectangle 4"/>
          <p:cNvSpPr>
            <a:spLocks noGrp="1" noChangeArrowheads="1"/>
          </p:cNvSpPr>
          <p:nvPr>
            <p:ph type="title"/>
          </p:nvPr>
        </p:nvSpPr>
        <p:spPr>
          <a:xfrm>
            <a:off x="795338" y="365125"/>
            <a:ext cx="7986712" cy="519823"/>
          </a:xfrm>
        </p:spPr>
        <p:txBody>
          <a:bodyPr/>
          <a:lstStyle/>
          <a:p>
            <a:pPr eaLnBrk="1" hangingPunct="1"/>
            <a:r>
              <a:rPr lang="en-GB" dirty="0" smtClean="0"/>
              <a:t>Typical UK Water Company Energy usage</a:t>
            </a:r>
          </a:p>
        </p:txBody>
      </p:sp>
      <p:pic>
        <p:nvPicPr>
          <p:cNvPr id="628742" name="Picture 6"/>
          <p:cNvPicPr>
            <a:picLocks noChangeAspect="1" noChangeArrowheads="1"/>
          </p:cNvPicPr>
          <p:nvPr/>
        </p:nvPicPr>
        <p:blipFill>
          <a:blip r:embed="rId2" cstate="print"/>
          <a:srcRect/>
          <a:stretch>
            <a:fillRect/>
          </a:stretch>
        </p:blipFill>
        <p:spPr bwMode="auto">
          <a:xfrm>
            <a:off x="0" y="1284288"/>
            <a:ext cx="9144000" cy="5094287"/>
          </a:xfrm>
          <a:prstGeom prst="rect">
            <a:avLst/>
          </a:prstGeom>
          <a:noFill/>
          <a:ln w="9525" algn="ctr">
            <a:noFill/>
            <a:miter lim="800000"/>
            <a:headEnd/>
            <a:tailEnd/>
          </a:ln>
        </p:spPr>
      </p:pic>
      <p:grpSp>
        <p:nvGrpSpPr>
          <p:cNvPr id="2" name="Group 13"/>
          <p:cNvGrpSpPr>
            <a:grpSpLocks/>
          </p:cNvGrpSpPr>
          <p:nvPr/>
        </p:nvGrpSpPr>
        <p:grpSpPr bwMode="auto">
          <a:xfrm>
            <a:off x="819150" y="1727200"/>
            <a:ext cx="6030913" cy="396875"/>
            <a:chOff x="516" y="1088"/>
            <a:chExt cx="3799" cy="250"/>
          </a:xfrm>
        </p:grpSpPr>
        <p:sp>
          <p:nvSpPr>
            <p:cNvPr id="43024" name="Line 10"/>
            <p:cNvSpPr>
              <a:spLocks noChangeShapeType="1"/>
            </p:cNvSpPr>
            <p:nvPr/>
          </p:nvSpPr>
          <p:spPr bwMode="auto">
            <a:xfrm>
              <a:off x="516" y="1212"/>
              <a:ext cx="3191" cy="0"/>
            </a:xfrm>
            <a:prstGeom prst="line">
              <a:avLst/>
            </a:prstGeom>
            <a:noFill/>
            <a:ln w="28575">
              <a:solidFill>
                <a:srgbClr val="00FF00"/>
              </a:solidFill>
              <a:round/>
              <a:headEnd/>
              <a:tailEnd/>
            </a:ln>
          </p:spPr>
          <p:txBody>
            <a:bodyPr/>
            <a:lstStyle/>
            <a:p>
              <a:endParaRPr lang="en-GB"/>
            </a:p>
          </p:txBody>
        </p:sp>
        <p:sp>
          <p:nvSpPr>
            <p:cNvPr id="43025" name="Text Box 12"/>
            <p:cNvSpPr txBox="1">
              <a:spLocks noChangeArrowheads="1"/>
            </p:cNvSpPr>
            <p:nvPr/>
          </p:nvSpPr>
          <p:spPr bwMode="auto">
            <a:xfrm>
              <a:off x="3694" y="1088"/>
              <a:ext cx="621" cy="250"/>
            </a:xfrm>
            <a:prstGeom prst="rect">
              <a:avLst/>
            </a:prstGeom>
            <a:solidFill>
              <a:schemeClr val="accent1"/>
            </a:solidFill>
            <a:ln w="9525" algn="ctr">
              <a:noFill/>
              <a:miter lim="800000"/>
              <a:headEnd/>
              <a:tailEnd/>
            </a:ln>
          </p:spPr>
          <p:txBody>
            <a:bodyPr>
              <a:spAutoFit/>
            </a:bodyPr>
            <a:lstStyle/>
            <a:p>
              <a:pPr algn="ctr"/>
              <a:r>
                <a:rPr lang="en-GB" sz="2000"/>
                <a:t>635</a:t>
              </a:r>
            </a:p>
          </p:txBody>
        </p:sp>
      </p:grpSp>
      <p:grpSp>
        <p:nvGrpSpPr>
          <p:cNvPr id="3" name="Group 14"/>
          <p:cNvGrpSpPr>
            <a:grpSpLocks/>
          </p:cNvGrpSpPr>
          <p:nvPr/>
        </p:nvGrpSpPr>
        <p:grpSpPr bwMode="auto">
          <a:xfrm>
            <a:off x="811213" y="2678113"/>
            <a:ext cx="6030912" cy="396875"/>
            <a:chOff x="516" y="1088"/>
            <a:chExt cx="3799" cy="250"/>
          </a:xfrm>
        </p:grpSpPr>
        <p:sp>
          <p:nvSpPr>
            <p:cNvPr id="43022" name="Line 15"/>
            <p:cNvSpPr>
              <a:spLocks noChangeShapeType="1"/>
            </p:cNvSpPr>
            <p:nvPr/>
          </p:nvSpPr>
          <p:spPr bwMode="auto">
            <a:xfrm>
              <a:off x="516" y="1212"/>
              <a:ext cx="3191" cy="0"/>
            </a:xfrm>
            <a:prstGeom prst="line">
              <a:avLst/>
            </a:prstGeom>
            <a:noFill/>
            <a:ln w="28575">
              <a:solidFill>
                <a:srgbClr val="00FF00"/>
              </a:solidFill>
              <a:round/>
              <a:headEnd/>
              <a:tailEnd/>
            </a:ln>
          </p:spPr>
          <p:txBody>
            <a:bodyPr/>
            <a:lstStyle/>
            <a:p>
              <a:endParaRPr lang="en-GB"/>
            </a:p>
          </p:txBody>
        </p:sp>
        <p:sp>
          <p:nvSpPr>
            <p:cNvPr id="43023" name="Text Box 16"/>
            <p:cNvSpPr txBox="1">
              <a:spLocks noChangeArrowheads="1"/>
            </p:cNvSpPr>
            <p:nvPr/>
          </p:nvSpPr>
          <p:spPr bwMode="auto">
            <a:xfrm>
              <a:off x="3694" y="1088"/>
              <a:ext cx="621" cy="250"/>
            </a:xfrm>
            <a:prstGeom prst="rect">
              <a:avLst/>
            </a:prstGeom>
            <a:solidFill>
              <a:schemeClr val="accent1"/>
            </a:solidFill>
            <a:ln w="9525" algn="ctr">
              <a:noFill/>
              <a:miter lim="800000"/>
              <a:headEnd/>
              <a:tailEnd/>
            </a:ln>
          </p:spPr>
          <p:txBody>
            <a:bodyPr>
              <a:spAutoFit/>
            </a:bodyPr>
            <a:lstStyle/>
            <a:p>
              <a:pPr algn="ctr"/>
              <a:r>
                <a:rPr lang="en-GB" sz="2000"/>
                <a:t>495</a:t>
              </a:r>
            </a:p>
          </p:txBody>
        </p:sp>
      </p:grpSp>
      <p:grpSp>
        <p:nvGrpSpPr>
          <p:cNvPr id="4" name="Group 19"/>
          <p:cNvGrpSpPr>
            <a:grpSpLocks/>
          </p:cNvGrpSpPr>
          <p:nvPr/>
        </p:nvGrpSpPr>
        <p:grpSpPr bwMode="auto">
          <a:xfrm>
            <a:off x="1479550" y="2887663"/>
            <a:ext cx="2846388" cy="3043237"/>
            <a:chOff x="932" y="1874"/>
            <a:chExt cx="1793" cy="1847"/>
          </a:xfrm>
        </p:grpSpPr>
        <p:sp>
          <p:nvSpPr>
            <p:cNvPr id="43019" name="Rectangle 11"/>
            <p:cNvSpPr>
              <a:spLocks noChangeArrowheads="1"/>
            </p:cNvSpPr>
            <p:nvPr/>
          </p:nvSpPr>
          <p:spPr bwMode="auto">
            <a:xfrm>
              <a:off x="2615" y="1874"/>
              <a:ext cx="110" cy="1847"/>
            </a:xfrm>
            <a:prstGeom prst="rect">
              <a:avLst/>
            </a:prstGeom>
            <a:solidFill>
              <a:srgbClr val="03C1DB"/>
            </a:solidFill>
            <a:ln w="9525" algn="ctr">
              <a:noFill/>
              <a:miter lim="800000"/>
              <a:headEnd/>
              <a:tailEnd/>
            </a:ln>
          </p:spPr>
          <p:txBody>
            <a:bodyPr wrap="none" anchor="ctr"/>
            <a:lstStyle/>
            <a:p>
              <a:endParaRPr lang="en-GB"/>
            </a:p>
          </p:txBody>
        </p:sp>
        <p:sp>
          <p:nvSpPr>
            <p:cNvPr id="43020" name="Text Box 17"/>
            <p:cNvSpPr txBox="1">
              <a:spLocks noChangeArrowheads="1"/>
            </p:cNvSpPr>
            <p:nvPr/>
          </p:nvSpPr>
          <p:spPr bwMode="auto">
            <a:xfrm>
              <a:off x="932" y="2752"/>
              <a:ext cx="1327" cy="796"/>
            </a:xfrm>
            <a:prstGeom prst="rect">
              <a:avLst/>
            </a:prstGeom>
            <a:solidFill>
              <a:srgbClr val="F8F81C"/>
            </a:solidFill>
            <a:ln w="9525" algn="ctr">
              <a:noFill/>
              <a:miter lim="800000"/>
              <a:headEnd/>
              <a:tailEnd/>
            </a:ln>
          </p:spPr>
          <p:txBody>
            <a:bodyPr>
              <a:spAutoFit/>
            </a:bodyPr>
            <a:lstStyle/>
            <a:p>
              <a:pPr algn="ctr"/>
              <a:r>
                <a:rPr lang="en-GB" sz="2000">
                  <a:solidFill>
                    <a:schemeClr val="tx1"/>
                  </a:solidFill>
                </a:rPr>
                <a:t>Apply significant energy saving &amp; generation measures</a:t>
              </a:r>
            </a:p>
          </p:txBody>
        </p:sp>
        <p:sp>
          <p:nvSpPr>
            <p:cNvPr id="43021" name="Line 18"/>
            <p:cNvSpPr>
              <a:spLocks noChangeShapeType="1"/>
            </p:cNvSpPr>
            <p:nvPr/>
          </p:nvSpPr>
          <p:spPr bwMode="auto">
            <a:xfrm flipV="1">
              <a:off x="2231" y="2889"/>
              <a:ext cx="393" cy="210"/>
            </a:xfrm>
            <a:prstGeom prst="line">
              <a:avLst/>
            </a:prstGeom>
            <a:noFill/>
            <a:ln w="38100">
              <a:solidFill>
                <a:schemeClr val="tx1"/>
              </a:solidFill>
              <a:round/>
              <a:headEnd/>
              <a:tailEnd type="triangle" w="med" len="med"/>
            </a:ln>
          </p:spPr>
          <p:txBody>
            <a:bodyPr/>
            <a:lstStyle/>
            <a:p>
              <a:endParaRPr lang="en-GB"/>
            </a:p>
          </p:txBody>
        </p:sp>
      </p:grpSp>
      <p:grpSp>
        <p:nvGrpSpPr>
          <p:cNvPr id="5" name="Group 21"/>
          <p:cNvGrpSpPr>
            <a:grpSpLocks/>
          </p:cNvGrpSpPr>
          <p:nvPr/>
        </p:nvGrpSpPr>
        <p:grpSpPr bwMode="auto">
          <a:xfrm>
            <a:off x="841375" y="2757488"/>
            <a:ext cx="7956550" cy="465137"/>
            <a:chOff x="530" y="1737"/>
            <a:chExt cx="5012" cy="293"/>
          </a:xfrm>
        </p:grpSpPr>
        <p:sp>
          <p:nvSpPr>
            <p:cNvPr id="43017" name="Line 8"/>
            <p:cNvSpPr>
              <a:spLocks noChangeShapeType="1"/>
            </p:cNvSpPr>
            <p:nvPr/>
          </p:nvSpPr>
          <p:spPr bwMode="auto">
            <a:xfrm flipV="1">
              <a:off x="530" y="2030"/>
              <a:ext cx="5002" cy="0"/>
            </a:xfrm>
            <a:prstGeom prst="line">
              <a:avLst/>
            </a:prstGeom>
            <a:noFill/>
            <a:ln w="28575">
              <a:solidFill>
                <a:schemeClr val="tx1"/>
              </a:solidFill>
              <a:round/>
              <a:headEnd/>
              <a:tailEnd/>
            </a:ln>
          </p:spPr>
          <p:txBody>
            <a:bodyPr/>
            <a:lstStyle/>
            <a:p>
              <a:endParaRPr lang="en-GB"/>
            </a:p>
          </p:txBody>
        </p:sp>
        <p:sp>
          <p:nvSpPr>
            <p:cNvPr id="43018" name="Text Box 20"/>
            <p:cNvSpPr txBox="1">
              <a:spLocks noChangeArrowheads="1"/>
            </p:cNvSpPr>
            <p:nvPr/>
          </p:nvSpPr>
          <p:spPr bwMode="auto">
            <a:xfrm>
              <a:off x="4408" y="1737"/>
              <a:ext cx="1134" cy="250"/>
            </a:xfrm>
            <a:prstGeom prst="rect">
              <a:avLst/>
            </a:prstGeom>
            <a:solidFill>
              <a:schemeClr val="bg1"/>
            </a:solidFill>
            <a:ln w="9525" algn="ctr">
              <a:noFill/>
              <a:miter lim="800000"/>
              <a:headEnd/>
              <a:tailEnd/>
            </a:ln>
          </p:spPr>
          <p:txBody>
            <a:bodyPr>
              <a:spAutoFit/>
            </a:bodyPr>
            <a:lstStyle/>
            <a:p>
              <a:r>
                <a:rPr lang="en-GB" sz="2000">
                  <a:solidFill>
                    <a:schemeClr val="tx1"/>
                  </a:solidFill>
                </a:rPr>
                <a:t>1990 Baseline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28742"/>
                                        </p:tgtEl>
                                        <p:attrNameLst>
                                          <p:attrName>style.visibility</p:attrName>
                                        </p:attrNameLst>
                                      </p:cBhvr>
                                      <p:to>
                                        <p:strVal val="visible"/>
                                      </p:to>
                                    </p:set>
                                    <p:anim calcmode="lin" valueType="num">
                                      <p:cBhvr additive="base">
                                        <p:cTn id="7" dur="500" fill="hold"/>
                                        <p:tgtEl>
                                          <p:spTgt spid="628742"/>
                                        </p:tgtEl>
                                        <p:attrNameLst>
                                          <p:attrName>ppt_x</p:attrName>
                                        </p:attrNameLst>
                                      </p:cBhvr>
                                      <p:tavLst>
                                        <p:tav tm="0">
                                          <p:val>
                                            <p:strVal val="0-#ppt_w/2"/>
                                          </p:val>
                                        </p:tav>
                                        <p:tav tm="100000">
                                          <p:val>
                                            <p:strVal val="#ppt_x"/>
                                          </p:val>
                                        </p:tav>
                                      </p:tavLst>
                                    </p:anim>
                                    <p:anim calcmode="lin" valueType="num">
                                      <p:cBhvr additive="base">
                                        <p:cTn id="8" dur="500" fill="hold"/>
                                        <p:tgtEl>
                                          <p:spTgt spid="6287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951052" y="500392"/>
            <a:ext cx="6831033" cy="641130"/>
          </a:xfrm>
        </p:spPr>
        <p:txBody>
          <a:bodyPr>
            <a:normAutofit fontScale="90000"/>
          </a:bodyPr>
          <a:lstStyle/>
          <a:p>
            <a:pPr eaLnBrk="1" hangingPunct="1"/>
            <a:r>
              <a:rPr lang="en-GB" dirty="0" smtClean="0"/>
              <a:t>Typical Sewage Treatment works </a:t>
            </a:r>
            <a:br>
              <a:rPr lang="en-GB" dirty="0" smtClean="0"/>
            </a:br>
            <a:endParaRPr lang="en-GB" dirty="0" smtClean="0"/>
          </a:p>
        </p:txBody>
      </p:sp>
      <p:grpSp>
        <p:nvGrpSpPr>
          <p:cNvPr id="2" name="Group 4"/>
          <p:cNvGrpSpPr>
            <a:grpSpLocks/>
          </p:cNvGrpSpPr>
          <p:nvPr/>
        </p:nvGrpSpPr>
        <p:grpSpPr bwMode="auto">
          <a:xfrm>
            <a:off x="1826723" y="1552575"/>
            <a:ext cx="2162175" cy="1397000"/>
            <a:chOff x="3557" y="852"/>
            <a:chExt cx="1502" cy="972"/>
          </a:xfrm>
        </p:grpSpPr>
        <p:grpSp>
          <p:nvGrpSpPr>
            <p:cNvPr id="3" name="Group 5"/>
            <p:cNvGrpSpPr>
              <a:grpSpLocks/>
            </p:cNvGrpSpPr>
            <p:nvPr/>
          </p:nvGrpSpPr>
          <p:grpSpPr bwMode="auto">
            <a:xfrm>
              <a:off x="3557" y="852"/>
              <a:ext cx="1502" cy="972"/>
              <a:chOff x="3557" y="852"/>
              <a:chExt cx="1502" cy="972"/>
            </a:xfrm>
          </p:grpSpPr>
          <p:sp>
            <p:nvSpPr>
              <p:cNvPr id="24631" name="Line 6"/>
              <p:cNvSpPr>
                <a:spLocks noChangeShapeType="1"/>
              </p:cNvSpPr>
              <p:nvPr/>
            </p:nvSpPr>
            <p:spPr bwMode="gray">
              <a:xfrm>
                <a:off x="3922" y="1198"/>
                <a:ext cx="0" cy="586"/>
              </a:xfrm>
              <a:prstGeom prst="line">
                <a:avLst/>
              </a:prstGeom>
              <a:noFill/>
              <a:ln w="28575">
                <a:solidFill>
                  <a:schemeClr val="tx1"/>
                </a:solidFill>
                <a:round/>
                <a:headEnd/>
                <a:tailEnd type="triangle" w="med" len="med"/>
              </a:ln>
            </p:spPr>
            <p:txBody>
              <a:bodyPr wrap="none" anchor="ctr">
                <a:spAutoFit/>
              </a:bodyPr>
              <a:lstStyle/>
              <a:p>
                <a:endParaRPr lang="en-GB"/>
              </a:p>
            </p:txBody>
          </p:sp>
          <p:grpSp>
            <p:nvGrpSpPr>
              <p:cNvPr id="4" name="Group 7"/>
              <p:cNvGrpSpPr>
                <a:grpSpLocks/>
              </p:cNvGrpSpPr>
              <p:nvPr/>
            </p:nvGrpSpPr>
            <p:grpSpPr bwMode="auto">
              <a:xfrm>
                <a:off x="3557" y="852"/>
                <a:ext cx="1502" cy="972"/>
                <a:chOff x="3557" y="852"/>
                <a:chExt cx="1502" cy="972"/>
              </a:xfrm>
            </p:grpSpPr>
            <p:sp>
              <p:nvSpPr>
                <p:cNvPr id="24633" name="Line 8"/>
                <p:cNvSpPr>
                  <a:spLocks noChangeShapeType="1"/>
                </p:cNvSpPr>
                <p:nvPr/>
              </p:nvSpPr>
              <p:spPr bwMode="gray">
                <a:xfrm>
                  <a:off x="3557" y="1199"/>
                  <a:ext cx="374" cy="0"/>
                </a:xfrm>
                <a:prstGeom prst="line">
                  <a:avLst/>
                </a:prstGeom>
                <a:noFill/>
                <a:ln w="28575">
                  <a:solidFill>
                    <a:schemeClr val="tx1"/>
                  </a:solidFill>
                  <a:round/>
                  <a:headEnd/>
                  <a:tailEnd type="triangle" w="med" len="med"/>
                </a:ln>
              </p:spPr>
              <p:txBody>
                <a:bodyPr anchor="ctr">
                  <a:spAutoFit/>
                </a:bodyPr>
                <a:lstStyle/>
                <a:p>
                  <a:endParaRPr lang="en-GB"/>
                </a:p>
              </p:txBody>
            </p:sp>
            <p:sp>
              <p:nvSpPr>
                <p:cNvPr id="24634" name="AutoShape 9"/>
                <p:cNvSpPr>
                  <a:spLocks noChangeArrowheads="1"/>
                </p:cNvSpPr>
                <p:nvPr/>
              </p:nvSpPr>
              <p:spPr bwMode="gray">
                <a:xfrm rot="-2647453">
                  <a:off x="4145" y="852"/>
                  <a:ext cx="914" cy="885"/>
                </a:xfrm>
                <a:prstGeom prst="rtTriangle">
                  <a:avLst/>
                </a:prstGeom>
                <a:noFill/>
                <a:ln w="28575" algn="ctr">
                  <a:solidFill>
                    <a:schemeClr val="tx1"/>
                  </a:solidFill>
                  <a:miter lim="800000"/>
                  <a:headEnd/>
                  <a:tailEnd/>
                </a:ln>
              </p:spPr>
              <p:txBody>
                <a:bodyPr anchor="ctr">
                  <a:spAutoFit/>
                </a:bodyPr>
                <a:lstStyle/>
                <a:p>
                  <a:endParaRPr lang="en-GB"/>
                </a:p>
              </p:txBody>
            </p:sp>
            <p:sp>
              <p:nvSpPr>
                <p:cNvPr id="24635" name="AutoShape 10"/>
                <p:cNvSpPr>
                  <a:spLocks noChangeArrowheads="1"/>
                </p:cNvSpPr>
                <p:nvPr/>
              </p:nvSpPr>
              <p:spPr bwMode="gray">
                <a:xfrm rot="-2647453">
                  <a:off x="4353" y="1384"/>
                  <a:ext cx="477" cy="440"/>
                </a:xfrm>
                <a:prstGeom prst="rtTriangle">
                  <a:avLst/>
                </a:prstGeom>
                <a:solidFill>
                  <a:schemeClr val="accent2"/>
                </a:solidFill>
                <a:ln w="28575" algn="ctr">
                  <a:solidFill>
                    <a:schemeClr val="tx1"/>
                  </a:solidFill>
                  <a:miter lim="800000"/>
                  <a:headEnd/>
                  <a:tailEnd/>
                </a:ln>
              </p:spPr>
              <p:txBody>
                <a:bodyPr anchor="ctr">
                  <a:spAutoFit/>
                </a:bodyPr>
                <a:lstStyle/>
                <a:p>
                  <a:endParaRPr lang="en-GB"/>
                </a:p>
              </p:txBody>
            </p:sp>
            <p:sp>
              <p:nvSpPr>
                <p:cNvPr id="24636" name="Line 11"/>
                <p:cNvSpPr>
                  <a:spLocks noChangeShapeType="1"/>
                </p:cNvSpPr>
                <p:nvPr/>
              </p:nvSpPr>
              <p:spPr bwMode="gray">
                <a:xfrm>
                  <a:off x="3922" y="1780"/>
                  <a:ext cx="649" cy="0"/>
                </a:xfrm>
                <a:prstGeom prst="line">
                  <a:avLst/>
                </a:prstGeom>
                <a:noFill/>
                <a:ln w="28575">
                  <a:solidFill>
                    <a:schemeClr val="tx1"/>
                  </a:solidFill>
                  <a:round/>
                  <a:headEnd/>
                  <a:tailEnd type="triangle" w="med" len="med"/>
                </a:ln>
              </p:spPr>
              <p:txBody>
                <a:bodyPr wrap="none" anchor="ctr">
                  <a:spAutoFit/>
                </a:bodyPr>
                <a:lstStyle/>
                <a:p>
                  <a:endParaRPr lang="en-GB"/>
                </a:p>
              </p:txBody>
            </p:sp>
            <p:sp>
              <p:nvSpPr>
                <p:cNvPr id="24637" name="Line 12"/>
                <p:cNvSpPr>
                  <a:spLocks noChangeShapeType="1"/>
                </p:cNvSpPr>
                <p:nvPr/>
              </p:nvSpPr>
              <p:spPr bwMode="gray">
                <a:xfrm flipV="1">
                  <a:off x="4562" y="1427"/>
                  <a:ext cx="0" cy="347"/>
                </a:xfrm>
                <a:prstGeom prst="line">
                  <a:avLst/>
                </a:prstGeom>
                <a:noFill/>
                <a:ln w="28575">
                  <a:solidFill>
                    <a:schemeClr val="tx1"/>
                  </a:solidFill>
                  <a:round/>
                  <a:headEnd/>
                  <a:tailEnd type="triangle" w="med" len="med"/>
                </a:ln>
              </p:spPr>
              <p:txBody>
                <a:bodyPr wrap="none" anchor="ctr">
                  <a:spAutoFit/>
                </a:bodyPr>
                <a:lstStyle/>
                <a:p>
                  <a:endParaRPr lang="en-GB"/>
                </a:p>
              </p:txBody>
            </p:sp>
          </p:grpSp>
        </p:grpSp>
        <p:sp>
          <p:nvSpPr>
            <p:cNvPr id="24630" name="Text Box 13"/>
            <p:cNvSpPr txBox="1">
              <a:spLocks noChangeArrowheads="1"/>
            </p:cNvSpPr>
            <p:nvPr/>
          </p:nvSpPr>
          <p:spPr bwMode="gray">
            <a:xfrm>
              <a:off x="4114" y="924"/>
              <a:ext cx="904" cy="578"/>
            </a:xfrm>
            <a:prstGeom prst="rect">
              <a:avLst/>
            </a:prstGeom>
            <a:noFill/>
            <a:ln w="28575" algn="ctr">
              <a:noFill/>
              <a:miter lim="800000"/>
              <a:headEnd/>
              <a:tailEnd/>
            </a:ln>
          </p:spPr>
          <p:txBody>
            <a:bodyPr>
              <a:spAutoFit/>
            </a:bodyPr>
            <a:lstStyle/>
            <a:p>
              <a:pPr algn="ctr"/>
              <a:r>
                <a:rPr lang="en-GB" sz="1600" dirty="0">
                  <a:solidFill>
                    <a:schemeClr val="tx1"/>
                  </a:solidFill>
                </a:rPr>
                <a:t>Primary settlement tank</a:t>
              </a:r>
            </a:p>
          </p:txBody>
        </p:sp>
      </p:grpSp>
      <p:grpSp>
        <p:nvGrpSpPr>
          <p:cNvPr id="5" name="Group 14"/>
          <p:cNvGrpSpPr>
            <a:grpSpLocks/>
          </p:cNvGrpSpPr>
          <p:nvPr/>
        </p:nvGrpSpPr>
        <p:grpSpPr bwMode="auto">
          <a:xfrm>
            <a:off x="3746011" y="1274762"/>
            <a:ext cx="3624262" cy="1981200"/>
            <a:chOff x="1293" y="755"/>
            <a:chExt cx="2283" cy="1248"/>
          </a:xfrm>
        </p:grpSpPr>
        <p:grpSp>
          <p:nvGrpSpPr>
            <p:cNvPr id="6" name="Group 15"/>
            <p:cNvGrpSpPr>
              <a:grpSpLocks/>
            </p:cNvGrpSpPr>
            <p:nvPr/>
          </p:nvGrpSpPr>
          <p:grpSpPr bwMode="auto">
            <a:xfrm>
              <a:off x="1832" y="755"/>
              <a:ext cx="1744" cy="1248"/>
              <a:chOff x="1832" y="755"/>
              <a:chExt cx="1744" cy="1248"/>
            </a:xfrm>
          </p:grpSpPr>
          <p:sp>
            <p:nvSpPr>
              <p:cNvPr id="623632" name="Rectangle 16"/>
              <p:cNvSpPr>
                <a:spLocks noChangeArrowheads="1"/>
              </p:cNvSpPr>
              <p:nvPr/>
            </p:nvSpPr>
            <p:spPr bwMode="gray">
              <a:xfrm>
                <a:off x="1832" y="1287"/>
                <a:ext cx="1632" cy="716"/>
              </a:xfrm>
              <a:prstGeom prst="rect">
                <a:avLst/>
              </a:prstGeom>
              <a:gradFill rotWithShape="1">
                <a:gsLst>
                  <a:gs pos="0">
                    <a:schemeClr val="accent2">
                      <a:gamma/>
                      <a:tint val="60392"/>
                      <a:invGamma/>
                    </a:schemeClr>
                  </a:gs>
                  <a:gs pos="50000">
                    <a:schemeClr val="accent2"/>
                  </a:gs>
                  <a:gs pos="100000">
                    <a:schemeClr val="accent2">
                      <a:gamma/>
                      <a:tint val="60392"/>
                      <a:invGamma/>
                    </a:schemeClr>
                  </a:gs>
                </a:gsLst>
                <a:lin ang="18900000" scaled="1"/>
              </a:gradFill>
              <a:ln w="28575" algn="ctr">
                <a:solidFill>
                  <a:schemeClr val="tx1"/>
                </a:solidFill>
                <a:miter lim="800000"/>
                <a:headEnd/>
                <a:tailEnd/>
              </a:ln>
              <a:effectLst/>
            </p:spPr>
            <p:txBody>
              <a:bodyPr wrap="none" anchor="ctr">
                <a:spAutoFit/>
              </a:bodyPr>
              <a:lstStyle/>
              <a:p>
                <a:pPr>
                  <a:defRPr/>
                </a:pPr>
                <a:endParaRPr lang="en-GB"/>
              </a:p>
            </p:txBody>
          </p:sp>
          <p:sp>
            <p:nvSpPr>
              <p:cNvPr id="24628" name="Text Box 17"/>
              <p:cNvSpPr txBox="1">
                <a:spLocks noChangeArrowheads="1"/>
              </p:cNvSpPr>
              <p:nvPr/>
            </p:nvSpPr>
            <p:spPr bwMode="gray">
              <a:xfrm>
                <a:off x="1914" y="755"/>
                <a:ext cx="1662" cy="523"/>
              </a:xfrm>
              <a:prstGeom prst="rect">
                <a:avLst/>
              </a:prstGeom>
              <a:noFill/>
              <a:ln w="28575" algn="ctr">
                <a:noFill/>
                <a:miter lim="800000"/>
                <a:headEnd/>
                <a:tailEnd/>
              </a:ln>
            </p:spPr>
            <p:txBody>
              <a:bodyPr wrap="square">
                <a:spAutoFit/>
              </a:bodyPr>
              <a:lstStyle/>
              <a:p>
                <a:pPr algn="ctr"/>
                <a:r>
                  <a:rPr lang="en-GB" sz="1600" dirty="0">
                    <a:solidFill>
                      <a:schemeClr val="tx1"/>
                    </a:solidFill>
                  </a:rPr>
                  <a:t>Aeration tank requires air to treat sewage by oxidising </a:t>
                </a:r>
                <a:r>
                  <a:rPr lang="en-GB" sz="1600" dirty="0" smtClean="0">
                    <a:solidFill>
                      <a:schemeClr val="tx1"/>
                    </a:solidFill>
                  </a:rPr>
                  <a:t>BOD &amp; Ammonia</a:t>
                </a:r>
                <a:endParaRPr lang="en-GB" sz="1600" dirty="0">
                  <a:solidFill>
                    <a:schemeClr val="tx1"/>
                  </a:solidFill>
                </a:endParaRPr>
              </a:p>
            </p:txBody>
          </p:sp>
        </p:grpSp>
        <p:sp>
          <p:nvSpPr>
            <p:cNvPr id="24626" name="Line 18"/>
            <p:cNvSpPr>
              <a:spLocks noChangeShapeType="1"/>
            </p:cNvSpPr>
            <p:nvPr/>
          </p:nvSpPr>
          <p:spPr bwMode="auto">
            <a:xfrm>
              <a:off x="1293" y="1441"/>
              <a:ext cx="875" cy="0"/>
            </a:xfrm>
            <a:prstGeom prst="line">
              <a:avLst/>
            </a:prstGeom>
            <a:noFill/>
            <a:ln w="38100">
              <a:solidFill>
                <a:schemeClr val="tx1"/>
              </a:solidFill>
              <a:round/>
              <a:headEnd/>
              <a:tailEnd type="triangle" w="med" len="med"/>
            </a:ln>
          </p:spPr>
          <p:txBody>
            <a:bodyPr/>
            <a:lstStyle/>
            <a:p>
              <a:endParaRPr lang="en-GB"/>
            </a:p>
          </p:txBody>
        </p:sp>
      </p:grpSp>
      <p:grpSp>
        <p:nvGrpSpPr>
          <p:cNvPr id="7" name="Group 19"/>
          <p:cNvGrpSpPr>
            <a:grpSpLocks/>
          </p:cNvGrpSpPr>
          <p:nvPr/>
        </p:nvGrpSpPr>
        <p:grpSpPr bwMode="auto">
          <a:xfrm>
            <a:off x="3796811" y="2403475"/>
            <a:ext cx="3136900" cy="2244724"/>
            <a:chOff x="1325" y="1466"/>
            <a:chExt cx="1976" cy="1414"/>
          </a:xfrm>
        </p:grpSpPr>
        <p:sp>
          <p:nvSpPr>
            <p:cNvPr id="24592" name="Text Box 20"/>
            <p:cNvSpPr txBox="1">
              <a:spLocks noChangeArrowheads="1"/>
            </p:cNvSpPr>
            <p:nvPr/>
          </p:nvSpPr>
          <p:spPr bwMode="gray">
            <a:xfrm>
              <a:off x="2206" y="2046"/>
              <a:ext cx="975" cy="834"/>
            </a:xfrm>
            <a:prstGeom prst="rect">
              <a:avLst/>
            </a:prstGeom>
            <a:noFill/>
            <a:ln w="28575" algn="ctr">
              <a:noFill/>
              <a:miter lim="800000"/>
              <a:headEnd/>
              <a:tailEnd/>
            </a:ln>
          </p:spPr>
          <p:txBody>
            <a:bodyPr>
              <a:spAutoFit/>
            </a:bodyPr>
            <a:lstStyle/>
            <a:p>
              <a:pPr algn="ctr"/>
              <a:r>
                <a:rPr lang="en-GB" sz="1600" dirty="0">
                  <a:solidFill>
                    <a:schemeClr val="tx1"/>
                  </a:solidFill>
                </a:rPr>
                <a:t>Air supplied by a blower through a network of pipes.</a:t>
              </a:r>
            </a:p>
          </p:txBody>
        </p:sp>
        <p:sp>
          <p:nvSpPr>
            <p:cNvPr id="24593" name="Line 21"/>
            <p:cNvSpPr>
              <a:spLocks noChangeShapeType="1"/>
            </p:cNvSpPr>
            <p:nvPr/>
          </p:nvSpPr>
          <p:spPr bwMode="gray">
            <a:xfrm flipV="1">
              <a:off x="1754" y="1964"/>
              <a:ext cx="1532" cy="5"/>
            </a:xfrm>
            <a:prstGeom prst="line">
              <a:avLst/>
            </a:prstGeom>
            <a:noFill/>
            <a:ln w="28575">
              <a:solidFill>
                <a:schemeClr val="tx1"/>
              </a:solidFill>
              <a:round/>
              <a:headEnd/>
              <a:tailEnd type="triangle" w="med" len="med"/>
            </a:ln>
          </p:spPr>
          <p:txBody>
            <a:bodyPr anchor="ctr">
              <a:spAutoFit/>
            </a:bodyPr>
            <a:lstStyle/>
            <a:p>
              <a:endParaRPr lang="en-GB"/>
            </a:p>
          </p:txBody>
        </p:sp>
        <p:grpSp>
          <p:nvGrpSpPr>
            <p:cNvPr id="8" name="Group 22"/>
            <p:cNvGrpSpPr>
              <a:grpSpLocks/>
            </p:cNvGrpSpPr>
            <p:nvPr/>
          </p:nvGrpSpPr>
          <p:grpSpPr bwMode="auto">
            <a:xfrm>
              <a:off x="1325" y="2254"/>
              <a:ext cx="438" cy="497"/>
              <a:chOff x="1014" y="1769"/>
              <a:chExt cx="443" cy="549"/>
            </a:xfrm>
          </p:grpSpPr>
          <p:sp>
            <p:nvSpPr>
              <p:cNvPr id="24621" name="Oval 23"/>
              <p:cNvSpPr>
                <a:spLocks noChangeArrowheads="1"/>
              </p:cNvSpPr>
              <p:nvPr/>
            </p:nvSpPr>
            <p:spPr bwMode="gray">
              <a:xfrm>
                <a:off x="1034" y="1769"/>
                <a:ext cx="406" cy="454"/>
              </a:xfrm>
              <a:prstGeom prst="ellipse">
                <a:avLst/>
              </a:prstGeom>
              <a:solidFill>
                <a:srgbClr val="FF0000"/>
              </a:solidFill>
              <a:ln w="28575" algn="ctr">
                <a:solidFill>
                  <a:schemeClr val="tx1"/>
                </a:solidFill>
                <a:round/>
                <a:headEnd/>
                <a:tailEnd/>
              </a:ln>
            </p:spPr>
            <p:txBody>
              <a:bodyPr anchor="ctr">
                <a:spAutoFit/>
              </a:bodyPr>
              <a:lstStyle/>
              <a:p>
                <a:endParaRPr lang="en-GB"/>
              </a:p>
            </p:txBody>
          </p:sp>
          <p:sp>
            <p:nvSpPr>
              <p:cNvPr id="24622" name="Line 24"/>
              <p:cNvSpPr>
                <a:spLocks noChangeShapeType="1"/>
              </p:cNvSpPr>
              <p:nvPr/>
            </p:nvSpPr>
            <p:spPr bwMode="gray">
              <a:xfrm flipH="1">
                <a:off x="1014" y="2157"/>
                <a:ext cx="72" cy="161"/>
              </a:xfrm>
              <a:prstGeom prst="line">
                <a:avLst/>
              </a:prstGeom>
              <a:noFill/>
              <a:ln w="28575">
                <a:solidFill>
                  <a:schemeClr val="tx1"/>
                </a:solidFill>
                <a:round/>
                <a:headEnd/>
                <a:tailEnd/>
              </a:ln>
            </p:spPr>
            <p:txBody>
              <a:bodyPr wrap="none" anchor="ctr">
                <a:spAutoFit/>
              </a:bodyPr>
              <a:lstStyle/>
              <a:p>
                <a:endParaRPr lang="en-GB"/>
              </a:p>
            </p:txBody>
          </p:sp>
          <p:sp>
            <p:nvSpPr>
              <p:cNvPr id="24623" name="Line 25"/>
              <p:cNvSpPr>
                <a:spLocks noChangeShapeType="1"/>
              </p:cNvSpPr>
              <p:nvPr/>
            </p:nvSpPr>
            <p:spPr bwMode="gray">
              <a:xfrm>
                <a:off x="1377" y="2165"/>
                <a:ext cx="80" cy="153"/>
              </a:xfrm>
              <a:prstGeom prst="line">
                <a:avLst/>
              </a:prstGeom>
              <a:noFill/>
              <a:ln w="28575">
                <a:solidFill>
                  <a:schemeClr val="tx1"/>
                </a:solidFill>
                <a:round/>
                <a:headEnd/>
                <a:tailEnd/>
              </a:ln>
            </p:spPr>
            <p:txBody>
              <a:bodyPr anchor="ctr">
                <a:spAutoFit/>
              </a:bodyPr>
              <a:lstStyle/>
              <a:p>
                <a:endParaRPr lang="en-GB"/>
              </a:p>
            </p:txBody>
          </p:sp>
          <p:sp>
            <p:nvSpPr>
              <p:cNvPr id="24624" name="Line 26"/>
              <p:cNvSpPr>
                <a:spLocks noChangeShapeType="1"/>
              </p:cNvSpPr>
              <p:nvPr/>
            </p:nvSpPr>
            <p:spPr bwMode="gray">
              <a:xfrm>
                <a:off x="1021" y="2316"/>
                <a:ext cx="434" cy="0"/>
              </a:xfrm>
              <a:prstGeom prst="line">
                <a:avLst/>
              </a:prstGeom>
              <a:noFill/>
              <a:ln w="28575">
                <a:solidFill>
                  <a:schemeClr val="tx1"/>
                </a:solidFill>
                <a:round/>
                <a:headEnd/>
                <a:tailEnd/>
              </a:ln>
            </p:spPr>
            <p:txBody>
              <a:bodyPr anchor="ctr">
                <a:spAutoFit/>
              </a:bodyPr>
              <a:lstStyle/>
              <a:p>
                <a:endParaRPr lang="en-GB"/>
              </a:p>
            </p:txBody>
          </p:sp>
        </p:grpSp>
        <p:grpSp>
          <p:nvGrpSpPr>
            <p:cNvPr id="9" name="Group 27"/>
            <p:cNvGrpSpPr>
              <a:grpSpLocks/>
            </p:cNvGrpSpPr>
            <p:nvPr/>
          </p:nvGrpSpPr>
          <p:grpSpPr bwMode="auto">
            <a:xfrm>
              <a:off x="1977" y="1466"/>
              <a:ext cx="1324" cy="504"/>
              <a:chOff x="2578" y="2295"/>
              <a:chExt cx="2039" cy="695"/>
            </a:xfrm>
          </p:grpSpPr>
          <p:grpSp>
            <p:nvGrpSpPr>
              <p:cNvPr id="10" name="Group 28"/>
              <p:cNvGrpSpPr>
                <a:grpSpLocks/>
              </p:cNvGrpSpPr>
              <p:nvPr/>
            </p:nvGrpSpPr>
            <p:grpSpPr bwMode="auto">
              <a:xfrm>
                <a:off x="2578" y="2327"/>
                <a:ext cx="297" cy="663"/>
                <a:chOff x="1435" y="3104"/>
                <a:chExt cx="297" cy="663"/>
              </a:xfrm>
            </p:grpSpPr>
            <p:sp>
              <p:nvSpPr>
                <p:cNvPr id="24616" name="Rectangle 29"/>
                <p:cNvSpPr>
                  <a:spLocks noChangeArrowheads="1"/>
                </p:cNvSpPr>
                <p:nvPr/>
              </p:nvSpPr>
              <p:spPr bwMode="gray">
                <a:xfrm>
                  <a:off x="1481" y="3666"/>
                  <a:ext cx="220" cy="101"/>
                </a:xfrm>
                <a:prstGeom prst="rect">
                  <a:avLst/>
                </a:prstGeom>
                <a:solidFill>
                  <a:schemeClr val="accent1"/>
                </a:solidFill>
                <a:ln w="28575" algn="ctr">
                  <a:solidFill>
                    <a:schemeClr val="tx1"/>
                  </a:solidFill>
                  <a:miter lim="800000"/>
                  <a:headEnd/>
                  <a:tailEnd/>
                </a:ln>
              </p:spPr>
              <p:txBody>
                <a:bodyPr wrap="none" anchor="ctr">
                  <a:spAutoFit/>
                </a:bodyPr>
                <a:lstStyle/>
                <a:p>
                  <a:endParaRPr lang="en-GB"/>
                </a:p>
              </p:txBody>
            </p:sp>
            <p:sp>
              <p:nvSpPr>
                <p:cNvPr id="24617" name="Line 30"/>
                <p:cNvSpPr>
                  <a:spLocks noChangeShapeType="1"/>
                </p:cNvSpPr>
                <p:nvPr/>
              </p:nvSpPr>
              <p:spPr bwMode="gray">
                <a:xfrm flipH="1" flipV="1">
                  <a:off x="1435" y="3109"/>
                  <a:ext cx="83" cy="521"/>
                </a:xfrm>
                <a:prstGeom prst="line">
                  <a:avLst/>
                </a:prstGeom>
                <a:noFill/>
                <a:ln w="28575" cap="rnd">
                  <a:solidFill>
                    <a:schemeClr val="accent1"/>
                  </a:solidFill>
                  <a:prstDash val="sysDot"/>
                  <a:round/>
                  <a:headEnd/>
                  <a:tailEnd/>
                </a:ln>
              </p:spPr>
              <p:txBody>
                <a:bodyPr wrap="none" anchor="ctr">
                  <a:spAutoFit/>
                </a:bodyPr>
                <a:lstStyle/>
                <a:p>
                  <a:endParaRPr lang="en-GB"/>
                </a:p>
              </p:txBody>
            </p:sp>
            <p:sp>
              <p:nvSpPr>
                <p:cNvPr id="24618" name="Line 31"/>
                <p:cNvSpPr>
                  <a:spLocks noChangeShapeType="1"/>
                </p:cNvSpPr>
                <p:nvPr/>
              </p:nvSpPr>
              <p:spPr bwMode="gray">
                <a:xfrm flipH="1" flipV="1">
                  <a:off x="1549" y="3104"/>
                  <a:ext cx="19"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19" name="Line 32"/>
                <p:cNvSpPr>
                  <a:spLocks noChangeShapeType="1"/>
                </p:cNvSpPr>
                <p:nvPr/>
              </p:nvSpPr>
              <p:spPr bwMode="gray">
                <a:xfrm flipV="1">
                  <a:off x="1628" y="3109"/>
                  <a:ext cx="8"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20" name="Line 33"/>
                <p:cNvSpPr>
                  <a:spLocks noChangeShapeType="1"/>
                </p:cNvSpPr>
                <p:nvPr/>
              </p:nvSpPr>
              <p:spPr bwMode="gray">
                <a:xfrm flipV="1">
                  <a:off x="1687" y="3122"/>
                  <a:ext cx="45" cy="521"/>
                </a:xfrm>
                <a:prstGeom prst="line">
                  <a:avLst/>
                </a:prstGeom>
                <a:noFill/>
                <a:ln w="28575" cap="rnd">
                  <a:solidFill>
                    <a:schemeClr val="accent1"/>
                  </a:solidFill>
                  <a:prstDash val="sysDot"/>
                  <a:round/>
                  <a:headEnd/>
                  <a:tailEnd/>
                </a:ln>
              </p:spPr>
              <p:txBody>
                <a:bodyPr anchor="ctr">
                  <a:spAutoFit/>
                </a:bodyPr>
                <a:lstStyle/>
                <a:p>
                  <a:endParaRPr lang="en-GB"/>
                </a:p>
              </p:txBody>
            </p:sp>
          </p:grpSp>
          <p:grpSp>
            <p:nvGrpSpPr>
              <p:cNvPr id="11" name="Group 34"/>
              <p:cNvGrpSpPr>
                <a:grpSpLocks/>
              </p:cNvGrpSpPr>
              <p:nvPr/>
            </p:nvGrpSpPr>
            <p:grpSpPr bwMode="auto">
              <a:xfrm>
                <a:off x="3232" y="2313"/>
                <a:ext cx="297" cy="663"/>
                <a:chOff x="1435" y="3104"/>
                <a:chExt cx="297" cy="663"/>
              </a:xfrm>
            </p:grpSpPr>
            <p:sp>
              <p:nvSpPr>
                <p:cNvPr id="24611" name="Rectangle 35"/>
                <p:cNvSpPr>
                  <a:spLocks noChangeArrowheads="1"/>
                </p:cNvSpPr>
                <p:nvPr/>
              </p:nvSpPr>
              <p:spPr bwMode="gray">
                <a:xfrm>
                  <a:off x="1481" y="3666"/>
                  <a:ext cx="220" cy="101"/>
                </a:xfrm>
                <a:prstGeom prst="rect">
                  <a:avLst/>
                </a:prstGeom>
                <a:solidFill>
                  <a:schemeClr val="accent1"/>
                </a:solidFill>
                <a:ln w="28575" algn="ctr">
                  <a:solidFill>
                    <a:schemeClr val="tx1"/>
                  </a:solidFill>
                  <a:miter lim="800000"/>
                  <a:headEnd/>
                  <a:tailEnd/>
                </a:ln>
              </p:spPr>
              <p:txBody>
                <a:bodyPr wrap="none" anchor="ctr">
                  <a:spAutoFit/>
                </a:bodyPr>
                <a:lstStyle/>
                <a:p>
                  <a:endParaRPr lang="en-GB"/>
                </a:p>
              </p:txBody>
            </p:sp>
            <p:sp>
              <p:nvSpPr>
                <p:cNvPr id="24612" name="Line 36"/>
                <p:cNvSpPr>
                  <a:spLocks noChangeShapeType="1"/>
                </p:cNvSpPr>
                <p:nvPr/>
              </p:nvSpPr>
              <p:spPr bwMode="gray">
                <a:xfrm flipH="1" flipV="1">
                  <a:off x="1435" y="3109"/>
                  <a:ext cx="83" cy="521"/>
                </a:xfrm>
                <a:prstGeom prst="line">
                  <a:avLst/>
                </a:prstGeom>
                <a:noFill/>
                <a:ln w="28575" cap="rnd">
                  <a:solidFill>
                    <a:schemeClr val="accent1"/>
                  </a:solidFill>
                  <a:prstDash val="sysDot"/>
                  <a:round/>
                  <a:headEnd/>
                  <a:tailEnd/>
                </a:ln>
              </p:spPr>
              <p:txBody>
                <a:bodyPr wrap="none" anchor="ctr">
                  <a:spAutoFit/>
                </a:bodyPr>
                <a:lstStyle/>
                <a:p>
                  <a:endParaRPr lang="en-GB"/>
                </a:p>
              </p:txBody>
            </p:sp>
            <p:sp>
              <p:nvSpPr>
                <p:cNvPr id="24613" name="Line 37"/>
                <p:cNvSpPr>
                  <a:spLocks noChangeShapeType="1"/>
                </p:cNvSpPr>
                <p:nvPr/>
              </p:nvSpPr>
              <p:spPr bwMode="gray">
                <a:xfrm flipH="1" flipV="1">
                  <a:off x="1549" y="3104"/>
                  <a:ext cx="19"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14" name="Line 38"/>
                <p:cNvSpPr>
                  <a:spLocks noChangeShapeType="1"/>
                </p:cNvSpPr>
                <p:nvPr/>
              </p:nvSpPr>
              <p:spPr bwMode="gray">
                <a:xfrm flipV="1">
                  <a:off x="1628" y="3109"/>
                  <a:ext cx="8"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15" name="Line 39"/>
                <p:cNvSpPr>
                  <a:spLocks noChangeShapeType="1"/>
                </p:cNvSpPr>
                <p:nvPr/>
              </p:nvSpPr>
              <p:spPr bwMode="gray">
                <a:xfrm flipV="1">
                  <a:off x="1687" y="3122"/>
                  <a:ext cx="45" cy="521"/>
                </a:xfrm>
                <a:prstGeom prst="line">
                  <a:avLst/>
                </a:prstGeom>
                <a:noFill/>
                <a:ln w="28575" cap="rnd">
                  <a:solidFill>
                    <a:schemeClr val="accent1"/>
                  </a:solidFill>
                  <a:prstDash val="sysDot"/>
                  <a:round/>
                  <a:headEnd/>
                  <a:tailEnd/>
                </a:ln>
              </p:spPr>
              <p:txBody>
                <a:bodyPr anchor="ctr">
                  <a:spAutoFit/>
                </a:bodyPr>
                <a:lstStyle/>
                <a:p>
                  <a:endParaRPr lang="en-GB"/>
                </a:p>
              </p:txBody>
            </p:sp>
          </p:grpSp>
          <p:grpSp>
            <p:nvGrpSpPr>
              <p:cNvPr id="12" name="Group 40"/>
              <p:cNvGrpSpPr>
                <a:grpSpLocks/>
              </p:cNvGrpSpPr>
              <p:nvPr/>
            </p:nvGrpSpPr>
            <p:grpSpPr bwMode="auto">
              <a:xfrm>
                <a:off x="3802" y="2308"/>
                <a:ext cx="297" cy="663"/>
                <a:chOff x="1435" y="3104"/>
                <a:chExt cx="297" cy="663"/>
              </a:xfrm>
            </p:grpSpPr>
            <p:sp>
              <p:nvSpPr>
                <p:cNvPr id="24606" name="Rectangle 41"/>
                <p:cNvSpPr>
                  <a:spLocks noChangeArrowheads="1"/>
                </p:cNvSpPr>
                <p:nvPr/>
              </p:nvSpPr>
              <p:spPr bwMode="gray">
                <a:xfrm>
                  <a:off x="1481" y="3666"/>
                  <a:ext cx="220" cy="101"/>
                </a:xfrm>
                <a:prstGeom prst="rect">
                  <a:avLst/>
                </a:prstGeom>
                <a:solidFill>
                  <a:schemeClr val="accent1"/>
                </a:solidFill>
                <a:ln w="28575" algn="ctr">
                  <a:solidFill>
                    <a:schemeClr val="tx1"/>
                  </a:solidFill>
                  <a:miter lim="800000"/>
                  <a:headEnd/>
                  <a:tailEnd/>
                </a:ln>
              </p:spPr>
              <p:txBody>
                <a:bodyPr wrap="none" anchor="ctr">
                  <a:spAutoFit/>
                </a:bodyPr>
                <a:lstStyle/>
                <a:p>
                  <a:endParaRPr lang="en-GB"/>
                </a:p>
              </p:txBody>
            </p:sp>
            <p:sp>
              <p:nvSpPr>
                <p:cNvPr id="24607" name="Line 42"/>
                <p:cNvSpPr>
                  <a:spLocks noChangeShapeType="1"/>
                </p:cNvSpPr>
                <p:nvPr/>
              </p:nvSpPr>
              <p:spPr bwMode="gray">
                <a:xfrm flipH="1" flipV="1">
                  <a:off x="1435" y="3109"/>
                  <a:ext cx="83" cy="521"/>
                </a:xfrm>
                <a:prstGeom prst="line">
                  <a:avLst/>
                </a:prstGeom>
                <a:noFill/>
                <a:ln w="28575" cap="rnd">
                  <a:solidFill>
                    <a:schemeClr val="accent1"/>
                  </a:solidFill>
                  <a:prstDash val="sysDot"/>
                  <a:round/>
                  <a:headEnd/>
                  <a:tailEnd/>
                </a:ln>
              </p:spPr>
              <p:txBody>
                <a:bodyPr wrap="none" anchor="ctr">
                  <a:spAutoFit/>
                </a:bodyPr>
                <a:lstStyle/>
                <a:p>
                  <a:endParaRPr lang="en-GB"/>
                </a:p>
              </p:txBody>
            </p:sp>
            <p:sp>
              <p:nvSpPr>
                <p:cNvPr id="24608" name="Line 43"/>
                <p:cNvSpPr>
                  <a:spLocks noChangeShapeType="1"/>
                </p:cNvSpPr>
                <p:nvPr/>
              </p:nvSpPr>
              <p:spPr bwMode="gray">
                <a:xfrm flipH="1" flipV="1">
                  <a:off x="1549" y="3104"/>
                  <a:ext cx="19"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09" name="Line 44"/>
                <p:cNvSpPr>
                  <a:spLocks noChangeShapeType="1"/>
                </p:cNvSpPr>
                <p:nvPr/>
              </p:nvSpPr>
              <p:spPr bwMode="gray">
                <a:xfrm flipV="1">
                  <a:off x="1628" y="3109"/>
                  <a:ext cx="8"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10" name="Line 45"/>
                <p:cNvSpPr>
                  <a:spLocks noChangeShapeType="1"/>
                </p:cNvSpPr>
                <p:nvPr/>
              </p:nvSpPr>
              <p:spPr bwMode="gray">
                <a:xfrm flipV="1">
                  <a:off x="1687" y="3122"/>
                  <a:ext cx="45" cy="521"/>
                </a:xfrm>
                <a:prstGeom prst="line">
                  <a:avLst/>
                </a:prstGeom>
                <a:noFill/>
                <a:ln w="28575" cap="rnd">
                  <a:solidFill>
                    <a:schemeClr val="accent1"/>
                  </a:solidFill>
                  <a:prstDash val="sysDot"/>
                  <a:round/>
                  <a:headEnd/>
                  <a:tailEnd/>
                </a:ln>
              </p:spPr>
              <p:txBody>
                <a:bodyPr anchor="ctr">
                  <a:spAutoFit/>
                </a:bodyPr>
                <a:lstStyle/>
                <a:p>
                  <a:endParaRPr lang="en-GB"/>
                </a:p>
              </p:txBody>
            </p:sp>
          </p:grpSp>
          <p:grpSp>
            <p:nvGrpSpPr>
              <p:cNvPr id="13" name="Group 46"/>
              <p:cNvGrpSpPr>
                <a:grpSpLocks/>
              </p:cNvGrpSpPr>
              <p:nvPr/>
            </p:nvGrpSpPr>
            <p:grpSpPr bwMode="auto">
              <a:xfrm>
                <a:off x="4320" y="2295"/>
                <a:ext cx="297" cy="663"/>
                <a:chOff x="1435" y="3104"/>
                <a:chExt cx="297" cy="663"/>
              </a:xfrm>
            </p:grpSpPr>
            <p:sp>
              <p:nvSpPr>
                <p:cNvPr id="24601" name="Rectangle 47"/>
                <p:cNvSpPr>
                  <a:spLocks noChangeArrowheads="1"/>
                </p:cNvSpPr>
                <p:nvPr/>
              </p:nvSpPr>
              <p:spPr bwMode="gray">
                <a:xfrm>
                  <a:off x="1481" y="3666"/>
                  <a:ext cx="220" cy="101"/>
                </a:xfrm>
                <a:prstGeom prst="rect">
                  <a:avLst/>
                </a:prstGeom>
                <a:solidFill>
                  <a:schemeClr val="accent1"/>
                </a:solidFill>
                <a:ln w="28575" algn="ctr">
                  <a:solidFill>
                    <a:schemeClr val="tx1"/>
                  </a:solidFill>
                  <a:miter lim="800000"/>
                  <a:headEnd/>
                  <a:tailEnd/>
                </a:ln>
              </p:spPr>
              <p:txBody>
                <a:bodyPr wrap="none" anchor="ctr">
                  <a:spAutoFit/>
                </a:bodyPr>
                <a:lstStyle/>
                <a:p>
                  <a:endParaRPr lang="en-GB"/>
                </a:p>
              </p:txBody>
            </p:sp>
            <p:sp>
              <p:nvSpPr>
                <p:cNvPr id="24602" name="Line 48"/>
                <p:cNvSpPr>
                  <a:spLocks noChangeShapeType="1"/>
                </p:cNvSpPr>
                <p:nvPr/>
              </p:nvSpPr>
              <p:spPr bwMode="gray">
                <a:xfrm flipH="1" flipV="1">
                  <a:off x="1435" y="3109"/>
                  <a:ext cx="83" cy="521"/>
                </a:xfrm>
                <a:prstGeom prst="line">
                  <a:avLst/>
                </a:prstGeom>
                <a:noFill/>
                <a:ln w="28575" cap="rnd">
                  <a:solidFill>
                    <a:schemeClr val="accent1"/>
                  </a:solidFill>
                  <a:prstDash val="sysDot"/>
                  <a:round/>
                  <a:headEnd/>
                  <a:tailEnd/>
                </a:ln>
              </p:spPr>
              <p:txBody>
                <a:bodyPr wrap="none" anchor="ctr">
                  <a:spAutoFit/>
                </a:bodyPr>
                <a:lstStyle/>
                <a:p>
                  <a:endParaRPr lang="en-GB"/>
                </a:p>
              </p:txBody>
            </p:sp>
            <p:sp>
              <p:nvSpPr>
                <p:cNvPr id="24603" name="Line 49"/>
                <p:cNvSpPr>
                  <a:spLocks noChangeShapeType="1"/>
                </p:cNvSpPr>
                <p:nvPr/>
              </p:nvSpPr>
              <p:spPr bwMode="gray">
                <a:xfrm flipH="1" flipV="1">
                  <a:off x="1549" y="3104"/>
                  <a:ext cx="19"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04" name="Line 50"/>
                <p:cNvSpPr>
                  <a:spLocks noChangeShapeType="1"/>
                </p:cNvSpPr>
                <p:nvPr/>
              </p:nvSpPr>
              <p:spPr bwMode="gray">
                <a:xfrm flipV="1">
                  <a:off x="1628" y="3109"/>
                  <a:ext cx="8" cy="521"/>
                </a:xfrm>
                <a:prstGeom prst="line">
                  <a:avLst/>
                </a:prstGeom>
                <a:noFill/>
                <a:ln w="28575" cap="rnd">
                  <a:solidFill>
                    <a:schemeClr val="accent1"/>
                  </a:solidFill>
                  <a:prstDash val="sysDot"/>
                  <a:round/>
                  <a:headEnd/>
                  <a:tailEnd/>
                </a:ln>
              </p:spPr>
              <p:txBody>
                <a:bodyPr anchor="ctr">
                  <a:spAutoFit/>
                </a:bodyPr>
                <a:lstStyle/>
                <a:p>
                  <a:endParaRPr lang="en-GB"/>
                </a:p>
              </p:txBody>
            </p:sp>
            <p:sp>
              <p:nvSpPr>
                <p:cNvPr id="24605" name="Line 51"/>
                <p:cNvSpPr>
                  <a:spLocks noChangeShapeType="1"/>
                </p:cNvSpPr>
                <p:nvPr/>
              </p:nvSpPr>
              <p:spPr bwMode="gray">
                <a:xfrm flipV="1">
                  <a:off x="1687" y="3122"/>
                  <a:ext cx="45" cy="521"/>
                </a:xfrm>
                <a:prstGeom prst="line">
                  <a:avLst/>
                </a:prstGeom>
                <a:noFill/>
                <a:ln w="28575" cap="rnd">
                  <a:solidFill>
                    <a:schemeClr val="accent1"/>
                  </a:solidFill>
                  <a:prstDash val="sysDot"/>
                  <a:round/>
                  <a:headEnd/>
                  <a:tailEnd/>
                </a:ln>
              </p:spPr>
              <p:txBody>
                <a:bodyPr anchor="ctr">
                  <a:spAutoFit/>
                </a:bodyPr>
                <a:lstStyle/>
                <a:p>
                  <a:endParaRPr lang="en-GB"/>
                </a:p>
              </p:txBody>
            </p:sp>
          </p:grpSp>
        </p:grpSp>
        <p:sp>
          <p:nvSpPr>
            <p:cNvPr id="24596" name="Line 52"/>
            <p:cNvSpPr>
              <a:spLocks noChangeShapeType="1"/>
            </p:cNvSpPr>
            <p:nvPr/>
          </p:nvSpPr>
          <p:spPr bwMode="auto">
            <a:xfrm flipH="1" flipV="1">
              <a:off x="1747" y="1955"/>
              <a:ext cx="6" cy="485"/>
            </a:xfrm>
            <a:prstGeom prst="line">
              <a:avLst/>
            </a:prstGeom>
            <a:noFill/>
            <a:ln w="38100">
              <a:solidFill>
                <a:schemeClr val="tx1"/>
              </a:solidFill>
              <a:round/>
              <a:headEnd/>
              <a:tailEnd type="triangle" w="med" len="med"/>
            </a:ln>
          </p:spPr>
          <p:txBody>
            <a:bodyPr/>
            <a:lstStyle/>
            <a:p>
              <a:endParaRPr lang="en-GB"/>
            </a:p>
          </p:txBody>
        </p:sp>
      </p:grpSp>
      <p:grpSp>
        <p:nvGrpSpPr>
          <p:cNvPr id="14" name="Group 53"/>
          <p:cNvGrpSpPr>
            <a:grpSpLocks/>
          </p:cNvGrpSpPr>
          <p:nvPr/>
        </p:nvGrpSpPr>
        <p:grpSpPr bwMode="auto">
          <a:xfrm>
            <a:off x="1893398" y="3095625"/>
            <a:ext cx="4633913" cy="3471862"/>
            <a:chOff x="126" y="1902"/>
            <a:chExt cx="2919" cy="2187"/>
          </a:xfrm>
        </p:grpSpPr>
        <p:sp>
          <p:nvSpPr>
            <p:cNvPr id="623670" name="AutoShape 54"/>
            <p:cNvSpPr>
              <a:spLocks noChangeArrowheads="1"/>
            </p:cNvSpPr>
            <p:nvPr/>
          </p:nvSpPr>
          <p:spPr bwMode="auto">
            <a:xfrm>
              <a:off x="2364" y="3204"/>
              <a:ext cx="528" cy="618"/>
            </a:xfrm>
            <a:prstGeom prst="can">
              <a:avLst>
                <a:gd name="adj" fmla="val 29261"/>
              </a:avLst>
            </a:prstGeom>
            <a:gradFill rotWithShape="1">
              <a:gsLst>
                <a:gs pos="0">
                  <a:srgbClr val="DBD103"/>
                </a:gs>
                <a:gs pos="50000">
                  <a:schemeClr val="accent2"/>
                </a:gs>
                <a:gs pos="100000">
                  <a:srgbClr val="DBD103"/>
                </a:gs>
              </a:gsLst>
              <a:lin ang="5400000" scaled="1"/>
            </a:gradFill>
            <a:ln w="9525">
              <a:solidFill>
                <a:schemeClr val="tx1"/>
              </a:solidFill>
              <a:round/>
              <a:headEnd/>
              <a:tailEnd/>
            </a:ln>
            <a:effectLst/>
          </p:spPr>
          <p:txBody>
            <a:bodyPr wrap="none" anchor="ctr"/>
            <a:lstStyle/>
            <a:p>
              <a:pPr>
                <a:defRPr/>
              </a:pPr>
              <a:endParaRPr lang="en-GB"/>
            </a:p>
          </p:txBody>
        </p:sp>
        <p:sp>
          <p:nvSpPr>
            <p:cNvPr id="24586" name="Line 55"/>
            <p:cNvSpPr>
              <a:spLocks noChangeShapeType="1"/>
            </p:cNvSpPr>
            <p:nvPr/>
          </p:nvSpPr>
          <p:spPr bwMode="auto">
            <a:xfrm>
              <a:off x="1008" y="1902"/>
              <a:ext cx="0" cy="1470"/>
            </a:xfrm>
            <a:prstGeom prst="line">
              <a:avLst/>
            </a:prstGeom>
            <a:noFill/>
            <a:ln w="28575">
              <a:solidFill>
                <a:srgbClr val="663300"/>
              </a:solidFill>
              <a:round/>
              <a:headEnd/>
              <a:tailEnd type="triangle" w="med" len="med"/>
            </a:ln>
          </p:spPr>
          <p:txBody>
            <a:bodyPr/>
            <a:lstStyle/>
            <a:p>
              <a:endParaRPr lang="en-GB"/>
            </a:p>
          </p:txBody>
        </p:sp>
        <p:sp>
          <p:nvSpPr>
            <p:cNvPr id="24587" name="Line 56"/>
            <p:cNvSpPr>
              <a:spLocks noChangeShapeType="1"/>
            </p:cNvSpPr>
            <p:nvPr/>
          </p:nvSpPr>
          <p:spPr bwMode="auto">
            <a:xfrm flipV="1">
              <a:off x="1014" y="3354"/>
              <a:ext cx="1356" cy="0"/>
            </a:xfrm>
            <a:prstGeom prst="line">
              <a:avLst/>
            </a:prstGeom>
            <a:noFill/>
            <a:ln w="28575">
              <a:solidFill>
                <a:srgbClr val="663300"/>
              </a:solidFill>
              <a:round/>
              <a:headEnd/>
              <a:tailEnd type="triangle" w="med" len="med"/>
            </a:ln>
          </p:spPr>
          <p:txBody>
            <a:bodyPr/>
            <a:lstStyle/>
            <a:p>
              <a:endParaRPr lang="en-GB"/>
            </a:p>
          </p:txBody>
        </p:sp>
        <p:sp>
          <p:nvSpPr>
            <p:cNvPr id="24588" name="Line 57"/>
            <p:cNvSpPr>
              <a:spLocks noChangeShapeType="1"/>
            </p:cNvSpPr>
            <p:nvPr/>
          </p:nvSpPr>
          <p:spPr bwMode="auto">
            <a:xfrm flipH="1">
              <a:off x="1908" y="1998"/>
              <a:ext cx="6" cy="1350"/>
            </a:xfrm>
            <a:prstGeom prst="line">
              <a:avLst/>
            </a:prstGeom>
            <a:noFill/>
            <a:ln w="28575">
              <a:solidFill>
                <a:srgbClr val="663300"/>
              </a:solidFill>
              <a:round/>
              <a:headEnd/>
              <a:tailEnd type="triangle" w="med" len="med"/>
            </a:ln>
          </p:spPr>
          <p:txBody>
            <a:bodyPr/>
            <a:lstStyle/>
            <a:p>
              <a:endParaRPr lang="en-GB"/>
            </a:p>
          </p:txBody>
        </p:sp>
        <p:sp>
          <p:nvSpPr>
            <p:cNvPr id="24589" name="Text Box 58"/>
            <p:cNvSpPr txBox="1">
              <a:spLocks noChangeArrowheads="1"/>
            </p:cNvSpPr>
            <p:nvPr/>
          </p:nvSpPr>
          <p:spPr bwMode="gray">
            <a:xfrm>
              <a:off x="126" y="3000"/>
              <a:ext cx="849" cy="368"/>
            </a:xfrm>
            <a:prstGeom prst="rect">
              <a:avLst/>
            </a:prstGeom>
            <a:noFill/>
            <a:ln w="28575" algn="ctr">
              <a:noFill/>
              <a:miter lim="800000"/>
              <a:headEnd/>
              <a:tailEnd/>
            </a:ln>
          </p:spPr>
          <p:txBody>
            <a:bodyPr>
              <a:spAutoFit/>
            </a:bodyPr>
            <a:lstStyle/>
            <a:p>
              <a:pPr algn="ctr"/>
              <a:r>
                <a:rPr lang="en-GB" sz="1600" dirty="0">
                  <a:solidFill>
                    <a:schemeClr val="tx1"/>
                  </a:solidFill>
                </a:rPr>
                <a:t>Primary sludge</a:t>
              </a:r>
            </a:p>
          </p:txBody>
        </p:sp>
        <p:sp>
          <p:nvSpPr>
            <p:cNvPr id="24590" name="Text Box 59"/>
            <p:cNvSpPr txBox="1">
              <a:spLocks noChangeArrowheads="1"/>
            </p:cNvSpPr>
            <p:nvPr/>
          </p:nvSpPr>
          <p:spPr bwMode="gray">
            <a:xfrm>
              <a:off x="1950" y="2922"/>
              <a:ext cx="351" cy="213"/>
            </a:xfrm>
            <a:prstGeom prst="rect">
              <a:avLst/>
            </a:prstGeom>
            <a:noFill/>
            <a:ln w="28575" algn="ctr">
              <a:noFill/>
              <a:miter lim="800000"/>
              <a:headEnd/>
              <a:tailEnd/>
            </a:ln>
          </p:spPr>
          <p:txBody>
            <a:bodyPr>
              <a:spAutoFit/>
            </a:bodyPr>
            <a:lstStyle/>
            <a:p>
              <a:pPr algn="ctr"/>
              <a:r>
                <a:rPr lang="en-GB" sz="1600" dirty="0">
                  <a:solidFill>
                    <a:schemeClr val="tx1"/>
                  </a:solidFill>
                </a:rPr>
                <a:t>SAS</a:t>
              </a:r>
            </a:p>
          </p:txBody>
        </p:sp>
        <p:sp>
          <p:nvSpPr>
            <p:cNvPr id="24591" name="Text Box 60"/>
            <p:cNvSpPr txBox="1">
              <a:spLocks noChangeArrowheads="1"/>
            </p:cNvSpPr>
            <p:nvPr/>
          </p:nvSpPr>
          <p:spPr bwMode="gray">
            <a:xfrm>
              <a:off x="2196" y="3876"/>
              <a:ext cx="849" cy="213"/>
            </a:xfrm>
            <a:prstGeom prst="rect">
              <a:avLst/>
            </a:prstGeom>
            <a:noFill/>
            <a:ln w="28575" algn="ctr">
              <a:noFill/>
              <a:miter lim="800000"/>
              <a:headEnd/>
              <a:tailEnd/>
            </a:ln>
          </p:spPr>
          <p:txBody>
            <a:bodyPr>
              <a:spAutoFit/>
            </a:bodyPr>
            <a:lstStyle/>
            <a:p>
              <a:pPr algn="ctr"/>
              <a:r>
                <a:rPr lang="en-GB" sz="1600" dirty="0">
                  <a:solidFill>
                    <a:schemeClr val="tx1"/>
                  </a:solidFill>
                </a:rPr>
                <a:t>Digestion</a:t>
              </a:r>
            </a:p>
          </p:txBody>
        </p:sp>
      </p:grpSp>
      <p:sp>
        <p:nvSpPr>
          <p:cNvPr id="62" name="Right Arrow 61"/>
          <p:cNvSpPr/>
          <p:nvPr/>
        </p:nvSpPr>
        <p:spPr bwMode="auto">
          <a:xfrm>
            <a:off x="6399744" y="5429250"/>
            <a:ext cx="1615543" cy="275514"/>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noAutofit/>
          </a:bodyPr>
          <a:lstStyle/>
          <a:p>
            <a:pPr marL="342900" marR="0" indent="-342900" algn="l" defTabSz="457200" rtl="0" eaLnBrk="1" fontAlgn="base" latinLnBrk="0" hangingPunct="1">
              <a:lnSpc>
                <a:spcPct val="100000"/>
              </a:lnSpc>
              <a:spcBef>
                <a:spcPct val="0"/>
              </a:spcBef>
              <a:spcAft>
                <a:spcPct val="0"/>
              </a:spcAft>
              <a:buClrTx/>
              <a:buSzTx/>
              <a:buFont typeface="Arial" charset="0"/>
              <a:buNone/>
              <a:tabLst/>
            </a:pPr>
            <a:endParaRPr kumimoji="0" lang="en-GB" sz="2400" b="1" i="0" u="none" strike="noStrike" cap="none" normalizeH="0" baseline="0" smtClean="0">
              <a:ln>
                <a:noFill/>
              </a:ln>
              <a:solidFill>
                <a:srgbClr val="005596"/>
              </a:solidFill>
              <a:effectLst/>
              <a:latin typeface="Calibri" pitchFamily="34" charset="0"/>
            </a:endParaRPr>
          </a:p>
        </p:txBody>
      </p:sp>
      <p:sp>
        <p:nvSpPr>
          <p:cNvPr id="63" name="Text Box 60"/>
          <p:cNvSpPr txBox="1">
            <a:spLocks noChangeArrowheads="1"/>
          </p:cNvSpPr>
          <p:nvPr/>
        </p:nvSpPr>
        <p:spPr bwMode="gray">
          <a:xfrm>
            <a:off x="6627556" y="4647664"/>
            <a:ext cx="1347788" cy="830997"/>
          </a:xfrm>
          <a:prstGeom prst="rect">
            <a:avLst/>
          </a:prstGeom>
          <a:noFill/>
          <a:ln w="28575" algn="ctr">
            <a:noFill/>
            <a:miter lim="800000"/>
            <a:headEnd/>
            <a:tailEnd/>
          </a:ln>
        </p:spPr>
        <p:txBody>
          <a:bodyPr>
            <a:spAutoFit/>
          </a:bodyPr>
          <a:lstStyle/>
          <a:p>
            <a:pPr algn="ctr"/>
            <a:r>
              <a:rPr lang="en-GB" sz="1600" dirty="0" smtClean="0">
                <a:solidFill>
                  <a:schemeClr val="tx1"/>
                </a:solidFill>
              </a:rPr>
              <a:t>Biogas for electricity generation</a:t>
            </a:r>
            <a:endParaRPr lang="en-GB" sz="1600" dirty="0">
              <a:solidFill>
                <a:schemeClr val="tx1"/>
              </a:solidFill>
            </a:endParaRPr>
          </a:p>
        </p:txBody>
      </p:sp>
      <p:sp>
        <p:nvSpPr>
          <p:cNvPr id="64" name="Line 18"/>
          <p:cNvSpPr>
            <a:spLocks noChangeShapeType="1"/>
          </p:cNvSpPr>
          <p:nvPr/>
        </p:nvSpPr>
        <p:spPr bwMode="auto">
          <a:xfrm>
            <a:off x="7087554" y="2167377"/>
            <a:ext cx="1389062" cy="0"/>
          </a:xfrm>
          <a:prstGeom prst="line">
            <a:avLst/>
          </a:prstGeom>
          <a:noFill/>
          <a:ln w="38100">
            <a:solidFill>
              <a:schemeClr val="tx1"/>
            </a:solidFill>
            <a:round/>
            <a:headEnd/>
            <a:tailEnd type="triangle" w="med" len="med"/>
          </a:ln>
        </p:spPr>
        <p:txBody>
          <a:bodyPr/>
          <a:lstStyle/>
          <a:p>
            <a:endParaRPr lang="en-GB"/>
          </a:p>
        </p:txBody>
      </p:sp>
      <p:sp>
        <p:nvSpPr>
          <p:cNvPr id="65" name="Right Arrow 64"/>
          <p:cNvSpPr/>
          <p:nvPr/>
        </p:nvSpPr>
        <p:spPr bwMode="auto">
          <a:xfrm rot="10800000">
            <a:off x="3746010" y="6143624"/>
            <a:ext cx="1433512" cy="424279"/>
          </a:xfrm>
          <a:prstGeom prst="rightArrow">
            <a:avLst/>
          </a:prstGeom>
          <a:solidFill>
            <a:srgbClr val="CA77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noAutofit/>
          </a:bodyPr>
          <a:lstStyle/>
          <a:p>
            <a:pPr marL="342900" marR="0" indent="-342900" algn="l" defTabSz="457200" rtl="0" eaLnBrk="1" fontAlgn="base" latinLnBrk="0" hangingPunct="1">
              <a:lnSpc>
                <a:spcPct val="100000"/>
              </a:lnSpc>
              <a:spcBef>
                <a:spcPct val="0"/>
              </a:spcBef>
              <a:spcAft>
                <a:spcPct val="0"/>
              </a:spcAft>
              <a:buClrTx/>
              <a:buSzTx/>
              <a:buFont typeface="Arial" charset="0"/>
              <a:buNone/>
              <a:tabLst/>
            </a:pPr>
            <a:endParaRPr kumimoji="0" lang="en-GB" sz="2400" b="1" i="0" u="none" strike="noStrike" cap="none" normalizeH="0" baseline="0" smtClean="0">
              <a:ln>
                <a:noFill/>
              </a:ln>
              <a:solidFill>
                <a:srgbClr val="005596"/>
              </a:solidFill>
              <a:effectLst/>
              <a:latin typeface="Calibri" pitchFamily="34" charset="0"/>
            </a:endParaRPr>
          </a:p>
        </p:txBody>
      </p:sp>
      <p:sp>
        <p:nvSpPr>
          <p:cNvPr id="66" name="Text Box 60"/>
          <p:cNvSpPr txBox="1">
            <a:spLocks noChangeArrowheads="1"/>
          </p:cNvSpPr>
          <p:nvPr/>
        </p:nvSpPr>
        <p:spPr bwMode="gray">
          <a:xfrm>
            <a:off x="2175432" y="5813851"/>
            <a:ext cx="1347788" cy="830997"/>
          </a:xfrm>
          <a:prstGeom prst="rect">
            <a:avLst/>
          </a:prstGeom>
          <a:noFill/>
          <a:ln w="28575" algn="ctr">
            <a:noFill/>
            <a:miter lim="800000"/>
            <a:headEnd/>
            <a:tailEnd/>
          </a:ln>
        </p:spPr>
        <p:txBody>
          <a:bodyPr>
            <a:spAutoFit/>
          </a:bodyPr>
          <a:lstStyle/>
          <a:p>
            <a:pPr algn="ctr"/>
            <a:r>
              <a:rPr lang="en-GB" sz="1600" dirty="0" smtClean="0">
                <a:solidFill>
                  <a:schemeClr val="tx1"/>
                </a:solidFill>
              </a:rPr>
              <a:t>Sludge for disposal or recycling</a:t>
            </a:r>
            <a:endParaRPr lang="en-GB" sz="1600" dirty="0">
              <a:solidFill>
                <a:schemeClr val="tx1"/>
              </a:solidFill>
            </a:endParaRPr>
          </a:p>
        </p:txBody>
      </p:sp>
      <p:sp>
        <p:nvSpPr>
          <p:cNvPr id="67" name="Text Box 60"/>
          <p:cNvSpPr txBox="1">
            <a:spLocks noChangeArrowheads="1"/>
          </p:cNvSpPr>
          <p:nvPr/>
        </p:nvSpPr>
        <p:spPr bwMode="gray">
          <a:xfrm>
            <a:off x="7301450" y="2256304"/>
            <a:ext cx="1347788" cy="830997"/>
          </a:xfrm>
          <a:prstGeom prst="rect">
            <a:avLst/>
          </a:prstGeom>
          <a:noFill/>
          <a:ln w="28575" algn="ctr">
            <a:noFill/>
            <a:miter lim="800000"/>
            <a:headEnd/>
            <a:tailEnd/>
          </a:ln>
        </p:spPr>
        <p:txBody>
          <a:bodyPr>
            <a:spAutoFit/>
          </a:bodyPr>
          <a:lstStyle/>
          <a:p>
            <a:pPr algn="ctr"/>
            <a:r>
              <a:rPr lang="en-GB" sz="1600" dirty="0" smtClean="0">
                <a:solidFill>
                  <a:schemeClr val="tx1"/>
                </a:solidFill>
              </a:rPr>
              <a:t>Clean effluent to river</a:t>
            </a:r>
            <a:endParaRPr lang="en-GB" sz="1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ppt_x"/>
                                          </p:val>
                                        </p:tav>
                                        <p:tav tm="100000">
                                          <p:val>
                                            <p:strVal val="#ppt_x"/>
                                          </p:val>
                                        </p:tav>
                                      </p:tavLst>
                                    </p:anim>
                                    <p:anim calcmode="lin" valueType="num">
                                      <p:cBhvr additive="base">
                                        <p:cTn id="36" dur="500" fill="hold"/>
                                        <p:tgtEl>
                                          <p:spTgt spid="6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ppt_x"/>
                                          </p:val>
                                        </p:tav>
                                        <p:tav tm="100000">
                                          <p:val>
                                            <p:strVal val="#ppt_x"/>
                                          </p:val>
                                        </p:tav>
                                      </p:tavLst>
                                    </p:anim>
                                    <p:anim calcmode="lin" valueType="num">
                                      <p:cBhvr additive="base">
                                        <p:cTn id="40" dur="500" fill="hold"/>
                                        <p:tgtEl>
                                          <p:spTgt spid="6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ppt_x"/>
                                          </p:val>
                                        </p:tav>
                                        <p:tav tm="100000">
                                          <p:val>
                                            <p:strVal val="#ppt_x"/>
                                          </p:val>
                                        </p:tav>
                                      </p:tavLst>
                                    </p:anim>
                                    <p:anim calcmode="lin" valueType="num">
                                      <p:cBhvr additive="base">
                                        <p:cTn id="44" dur="50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fill="hold"/>
                                        <p:tgtEl>
                                          <p:spTgt spid="65"/>
                                        </p:tgtEl>
                                        <p:attrNameLst>
                                          <p:attrName>ppt_x</p:attrName>
                                        </p:attrNameLst>
                                      </p:cBhvr>
                                      <p:tavLst>
                                        <p:tav tm="0">
                                          <p:val>
                                            <p:strVal val="#ppt_x"/>
                                          </p:val>
                                        </p:tav>
                                        <p:tav tm="100000">
                                          <p:val>
                                            <p:strVal val="#ppt_x"/>
                                          </p:val>
                                        </p:tav>
                                      </p:tavLst>
                                    </p:anim>
                                    <p:anim calcmode="lin" valueType="num">
                                      <p:cBhvr additive="base">
                                        <p:cTn id="48" dur="500" fill="hold"/>
                                        <p:tgtEl>
                                          <p:spTgt spid="6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500" fill="hold"/>
                                        <p:tgtEl>
                                          <p:spTgt spid="66"/>
                                        </p:tgtEl>
                                        <p:attrNameLst>
                                          <p:attrName>ppt_x</p:attrName>
                                        </p:attrNameLst>
                                      </p:cBhvr>
                                      <p:tavLst>
                                        <p:tav tm="0">
                                          <p:val>
                                            <p:strVal val="#ppt_x"/>
                                          </p:val>
                                        </p:tav>
                                        <p:tav tm="100000">
                                          <p:val>
                                            <p:strVal val="#ppt_x"/>
                                          </p:val>
                                        </p:tav>
                                      </p:tavLst>
                                    </p:anim>
                                    <p:anim calcmode="lin" valueType="num">
                                      <p:cBhvr additive="base">
                                        <p:cTn id="52"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animBg="1"/>
      <p:bldP spid="65" grpId="0" animBg="1"/>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22"/>
          </p:nvPr>
        </p:nvSpPr>
        <p:spPr>
          <a:xfrm rot="16200000">
            <a:off x="-2372519" y="3353594"/>
            <a:ext cx="5202238" cy="457200"/>
          </a:xfrm>
        </p:spPr>
        <p:txBody>
          <a:bodyPr/>
          <a:lstStyle/>
          <a:p>
            <a:pPr>
              <a:defRPr/>
            </a:pPr>
            <a:endParaRPr lang="en-GB"/>
          </a:p>
        </p:txBody>
      </p:sp>
      <p:sp>
        <p:nvSpPr>
          <p:cNvPr id="5" name="Title 4"/>
          <p:cNvSpPr>
            <a:spLocks noGrp="1"/>
          </p:cNvSpPr>
          <p:nvPr>
            <p:ph type="title"/>
          </p:nvPr>
        </p:nvSpPr>
        <p:spPr>
          <a:xfrm>
            <a:off x="765301" y="271176"/>
            <a:ext cx="8201278" cy="473265"/>
          </a:xfrm>
        </p:spPr>
        <p:txBody>
          <a:bodyPr/>
          <a:lstStyle/>
          <a:p>
            <a:pPr>
              <a:defRPr/>
            </a:pPr>
            <a:r>
              <a:rPr lang="en-GB" sz="2800" dirty="0" smtClean="0"/>
              <a:t>Digestion- Covert organic Matter to methane</a:t>
            </a:r>
            <a:endParaRPr lang="en-GB" sz="2800" dirty="0"/>
          </a:p>
        </p:txBody>
      </p:sp>
      <p:sp>
        <p:nvSpPr>
          <p:cNvPr id="28679" name="Down Arrow 17"/>
          <p:cNvSpPr>
            <a:spLocks noChangeArrowheads="1"/>
          </p:cNvSpPr>
          <p:nvPr/>
        </p:nvSpPr>
        <p:spPr bwMode="auto">
          <a:xfrm>
            <a:off x="3671030" y="1701800"/>
            <a:ext cx="339725" cy="903288"/>
          </a:xfrm>
          <a:prstGeom prst="downArrow">
            <a:avLst>
              <a:gd name="adj1" fmla="val 50000"/>
              <a:gd name="adj2" fmla="val 50051"/>
            </a:avLst>
          </a:prstGeom>
          <a:noFill/>
          <a:ln w="9525" algn="ctr">
            <a:noFill/>
            <a:round/>
            <a:headEnd/>
            <a:tailEnd/>
          </a:ln>
        </p:spPr>
        <p:txBody>
          <a:bodyPr wrap="none"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81" name="TextBox 19"/>
          <p:cNvSpPr txBox="1">
            <a:spLocks noChangeArrowheads="1"/>
          </p:cNvSpPr>
          <p:nvPr/>
        </p:nvSpPr>
        <p:spPr bwMode="auto">
          <a:xfrm>
            <a:off x="1962879" y="870803"/>
            <a:ext cx="4198938" cy="830997"/>
          </a:xfrm>
          <a:prstGeom prst="rect">
            <a:avLst/>
          </a:prstGeom>
          <a:noFill/>
          <a:ln w="9525">
            <a:noFill/>
            <a:miter lim="800000"/>
            <a:headEnd/>
            <a:tailEnd/>
          </a:ln>
        </p:spPr>
        <p:txBody>
          <a:bodyPr>
            <a:spAutoFit/>
          </a:bodyPr>
          <a:lstStyle/>
          <a:p>
            <a:pPr algn="ctr"/>
            <a:r>
              <a:rPr lang="en-GB" dirty="0"/>
              <a:t>Nitrogen Rich Organic </a:t>
            </a:r>
            <a:r>
              <a:rPr lang="en-GB" dirty="0" smtClean="0"/>
              <a:t>Matter (sewage sludge)</a:t>
            </a:r>
            <a:endParaRPr lang="en-GB" dirty="0"/>
          </a:p>
        </p:txBody>
      </p:sp>
      <p:grpSp>
        <p:nvGrpSpPr>
          <p:cNvPr id="23" name="Group 22"/>
          <p:cNvGrpSpPr/>
          <p:nvPr/>
        </p:nvGrpSpPr>
        <p:grpSpPr>
          <a:xfrm>
            <a:off x="2147030" y="1116013"/>
            <a:ext cx="6197028" cy="2636837"/>
            <a:chOff x="2389188" y="1116013"/>
            <a:chExt cx="6197028" cy="2636837"/>
          </a:xfrm>
        </p:grpSpPr>
        <p:sp>
          <p:nvSpPr>
            <p:cNvPr id="28678" name="TextBox 7"/>
            <p:cNvSpPr txBox="1">
              <a:spLocks noChangeArrowheads="1"/>
            </p:cNvSpPr>
            <p:nvPr/>
          </p:nvSpPr>
          <p:spPr bwMode="auto">
            <a:xfrm>
              <a:off x="3349625" y="2079625"/>
              <a:ext cx="3054350" cy="830263"/>
            </a:xfrm>
            <a:prstGeom prst="rect">
              <a:avLst/>
            </a:prstGeom>
            <a:noFill/>
            <a:ln w="9525">
              <a:noFill/>
              <a:miter lim="800000"/>
              <a:headEnd/>
              <a:tailEnd/>
            </a:ln>
          </p:spPr>
          <p:txBody>
            <a:bodyPr>
              <a:spAutoFit/>
            </a:bodyPr>
            <a:lstStyle/>
            <a:p>
              <a:pPr algn="ctr"/>
              <a:r>
                <a:rPr lang="en-GB" dirty="0"/>
                <a:t>Volatile Fatty Acids &amp; Other Compounds</a:t>
              </a:r>
            </a:p>
          </p:txBody>
        </p:sp>
        <p:sp>
          <p:nvSpPr>
            <p:cNvPr id="28680" name="Down Arrow 18"/>
            <p:cNvSpPr>
              <a:spLocks noChangeArrowheads="1"/>
            </p:cNvSpPr>
            <p:nvPr/>
          </p:nvSpPr>
          <p:spPr bwMode="auto">
            <a:xfrm>
              <a:off x="4422775" y="1628775"/>
              <a:ext cx="339725" cy="450850"/>
            </a:xfrm>
            <a:prstGeom prst="downArrow">
              <a:avLst>
                <a:gd name="adj1" fmla="val 50000"/>
                <a:gd name="adj2" fmla="val 50006"/>
              </a:avLst>
            </a:prstGeom>
            <a:solidFill>
              <a:schemeClr val="accent1"/>
            </a:solidFill>
            <a:ln w="9525" algn="ctr">
              <a:no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85" name="Down Arrow 24"/>
            <p:cNvSpPr>
              <a:spLocks noChangeArrowheads="1"/>
            </p:cNvSpPr>
            <p:nvPr/>
          </p:nvSpPr>
          <p:spPr bwMode="auto">
            <a:xfrm>
              <a:off x="2389188" y="1557338"/>
              <a:ext cx="339725" cy="2195512"/>
            </a:xfrm>
            <a:prstGeom prst="downArrow">
              <a:avLst>
                <a:gd name="adj1" fmla="val 50000"/>
                <a:gd name="adj2" fmla="val 50055"/>
              </a:avLst>
            </a:prstGeom>
            <a:solidFill>
              <a:schemeClr val="accent1"/>
            </a:solidFill>
            <a:ln w="9525" algn="ctr">
              <a:no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86" name="Right Brace 28"/>
            <p:cNvSpPr>
              <a:spLocks/>
            </p:cNvSpPr>
            <p:nvPr/>
          </p:nvSpPr>
          <p:spPr bwMode="auto">
            <a:xfrm>
              <a:off x="6403975" y="1116013"/>
              <a:ext cx="319088" cy="1258887"/>
            </a:xfrm>
            <a:prstGeom prst="rightBrace">
              <a:avLst>
                <a:gd name="adj1" fmla="val 8329"/>
                <a:gd name="adj2" fmla="val 50000"/>
              </a:avLst>
            </a:prstGeom>
            <a:noFill/>
            <a:ln w="9525" algn="ctr">
              <a:solidFill>
                <a:schemeClr val="tx1"/>
              </a:solid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88" name="TextBox 34"/>
            <p:cNvSpPr txBox="1">
              <a:spLocks noChangeArrowheads="1"/>
            </p:cNvSpPr>
            <p:nvPr/>
          </p:nvSpPr>
          <p:spPr bwMode="auto">
            <a:xfrm>
              <a:off x="6846888" y="1557338"/>
              <a:ext cx="1739328" cy="830997"/>
            </a:xfrm>
            <a:prstGeom prst="rect">
              <a:avLst/>
            </a:prstGeom>
            <a:noFill/>
            <a:ln w="9525">
              <a:noFill/>
              <a:miter lim="800000"/>
              <a:headEnd/>
              <a:tailEnd/>
            </a:ln>
          </p:spPr>
          <p:txBody>
            <a:bodyPr wrap="square">
              <a:spAutoFit/>
            </a:bodyPr>
            <a:lstStyle/>
            <a:p>
              <a:r>
                <a:rPr lang="en-GB" dirty="0" smtClean="0"/>
                <a:t>Rapid (Hydrolysis)</a:t>
              </a:r>
              <a:endParaRPr lang="en-GB" dirty="0"/>
            </a:p>
          </p:txBody>
        </p:sp>
      </p:grpSp>
      <p:grpSp>
        <p:nvGrpSpPr>
          <p:cNvPr id="22" name="Group 21"/>
          <p:cNvGrpSpPr/>
          <p:nvPr/>
        </p:nvGrpSpPr>
        <p:grpSpPr>
          <a:xfrm>
            <a:off x="988155" y="2605088"/>
            <a:ext cx="7092093" cy="2862262"/>
            <a:chOff x="1230313" y="2605088"/>
            <a:chExt cx="7092093" cy="2862262"/>
          </a:xfrm>
        </p:grpSpPr>
        <p:sp>
          <p:nvSpPr>
            <p:cNvPr id="28682" name="TextBox 20"/>
            <p:cNvSpPr txBox="1">
              <a:spLocks noChangeArrowheads="1"/>
            </p:cNvSpPr>
            <p:nvPr/>
          </p:nvSpPr>
          <p:spPr bwMode="auto">
            <a:xfrm>
              <a:off x="4752975" y="3765550"/>
              <a:ext cx="2093913" cy="461963"/>
            </a:xfrm>
            <a:prstGeom prst="rect">
              <a:avLst/>
            </a:prstGeom>
            <a:noFill/>
            <a:ln w="9525">
              <a:noFill/>
              <a:miter lim="800000"/>
              <a:headEnd/>
              <a:tailEnd/>
            </a:ln>
          </p:spPr>
          <p:txBody>
            <a:bodyPr>
              <a:spAutoFit/>
            </a:bodyPr>
            <a:lstStyle/>
            <a:p>
              <a:pPr algn="ctr"/>
              <a:r>
                <a:rPr lang="en-GB"/>
                <a:t>Methane</a:t>
              </a:r>
            </a:p>
          </p:txBody>
        </p:sp>
        <p:sp>
          <p:nvSpPr>
            <p:cNvPr id="28683" name="Down Arrow 21"/>
            <p:cNvSpPr>
              <a:spLocks noChangeArrowheads="1"/>
            </p:cNvSpPr>
            <p:nvPr/>
          </p:nvSpPr>
          <p:spPr bwMode="auto">
            <a:xfrm>
              <a:off x="5348288" y="3179763"/>
              <a:ext cx="339725" cy="450850"/>
            </a:xfrm>
            <a:prstGeom prst="downArrow">
              <a:avLst>
                <a:gd name="adj1" fmla="val 50000"/>
                <a:gd name="adj2" fmla="val 50006"/>
              </a:avLst>
            </a:prstGeom>
            <a:solidFill>
              <a:srgbClr val="B1059D"/>
            </a:solidFill>
            <a:ln w="9525" algn="ctr">
              <a:no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84" name="TextBox 23"/>
            <p:cNvSpPr txBox="1">
              <a:spLocks noChangeArrowheads="1"/>
            </p:cNvSpPr>
            <p:nvPr/>
          </p:nvSpPr>
          <p:spPr bwMode="auto">
            <a:xfrm>
              <a:off x="1230313" y="3765550"/>
              <a:ext cx="2682875" cy="461963"/>
            </a:xfrm>
            <a:prstGeom prst="rect">
              <a:avLst/>
            </a:prstGeom>
            <a:noFill/>
            <a:ln w="9525">
              <a:noFill/>
              <a:miter lim="800000"/>
              <a:headEnd/>
              <a:tailEnd/>
            </a:ln>
          </p:spPr>
          <p:txBody>
            <a:bodyPr>
              <a:spAutoFit/>
            </a:bodyPr>
            <a:lstStyle/>
            <a:p>
              <a:pPr algn="ctr"/>
              <a:r>
                <a:rPr lang="en-GB"/>
                <a:t>Ammonia</a:t>
              </a:r>
            </a:p>
          </p:txBody>
        </p:sp>
        <p:sp>
          <p:nvSpPr>
            <p:cNvPr id="28687" name="Right Brace 33"/>
            <p:cNvSpPr>
              <a:spLocks/>
            </p:cNvSpPr>
            <p:nvPr/>
          </p:nvSpPr>
          <p:spPr bwMode="auto">
            <a:xfrm>
              <a:off x="6403975" y="2605088"/>
              <a:ext cx="319088" cy="2843212"/>
            </a:xfrm>
            <a:prstGeom prst="rightBrace">
              <a:avLst>
                <a:gd name="adj1" fmla="val 8333"/>
                <a:gd name="adj2" fmla="val 50000"/>
              </a:avLst>
            </a:prstGeom>
            <a:noFill/>
            <a:ln w="9525" algn="ctr">
              <a:solidFill>
                <a:schemeClr val="tx1"/>
              </a:solidFill>
              <a:round/>
              <a:headEnd/>
              <a:tailEnd/>
            </a:ln>
          </p:spPr>
          <p:txBody>
            <a:bodyPr lIns="0" tIns="0" rIns="0" bIns="0"/>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89" name="TextBox 35"/>
            <p:cNvSpPr txBox="1">
              <a:spLocks noChangeArrowheads="1"/>
            </p:cNvSpPr>
            <p:nvPr/>
          </p:nvSpPr>
          <p:spPr bwMode="auto">
            <a:xfrm>
              <a:off x="6846888" y="3848100"/>
              <a:ext cx="1475518" cy="1200329"/>
            </a:xfrm>
            <a:prstGeom prst="rect">
              <a:avLst/>
            </a:prstGeom>
            <a:noFill/>
            <a:ln w="9525">
              <a:noFill/>
              <a:miter lim="800000"/>
              <a:headEnd/>
              <a:tailEnd/>
            </a:ln>
          </p:spPr>
          <p:txBody>
            <a:bodyPr wrap="square">
              <a:spAutoFit/>
            </a:bodyPr>
            <a:lstStyle/>
            <a:p>
              <a:r>
                <a:rPr lang="en-GB" dirty="0" smtClean="0"/>
                <a:t>Slow (</a:t>
              </a:r>
              <a:r>
                <a:rPr lang="en-GB" dirty="0" err="1" smtClean="0"/>
                <a:t>Methanogenesis</a:t>
              </a:r>
              <a:r>
                <a:rPr lang="en-GB" dirty="0" smtClean="0"/>
                <a:t>)</a:t>
              </a:r>
              <a:endParaRPr lang="en-GB" dirty="0"/>
            </a:p>
          </p:txBody>
        </p:sp>
        <p:sp>
          <p:nvSpPr>
            <p:cNvPr id="28690" name="TextBox 36"/>
            <p:cNvSpPr txBox="1">
              <a:spLocks noChangeArrowheads="1"/>
            </p:cNvSpPr>
            <p:nvPr/>
          </p:nvSpPr>
          <p:spPr bwMode="auto">
            <a:xfrm>
              <a:off x="3117850" y="3765550"/>
              <a:ext cx="2093913" cy="369888"/>
            </a:xfrm>
            <a:prstGeom prst="rect">
              <a:avLst/>
            </a:prstGeom>
            <a:noFill/>
            <a:ln w="9525">
              <a:noFill/>
              <a:miter lim="800000"/>
              <a:headEnd/>
              <a:tailEnd/>
            </a:ln>
          </p:spPr>
          <p:txBody>
            <a:bodyPr>
              <a:spAutoFit/>
            </a:bodyPr>
            <a:lstStyle/>
            <a:p>
              <a:pPr algn="ctr"/>
              <a:r>
                <a:rPr lang="en-GB"/>
                <a:t>CO</a:t>
              </a:r>
              <a:r>
                <a:rPr lang="en-GB" baseline="-25000"/>
                <a:t>2</a:t>
              </a:r>
            </a:p>
          </p:txBody>
        </p:sp>
        <p:sp>
          <p:nvSpPr>
            <p:cNvPr id="28691" name="Down Arrow 37"/>
            <p:cNvSpPr>
              <a:spLocks noChangeArrowheads="1"/>
            </p:cNvSpPr>
            <p:nvPr/>
          </p:nvSpPr>
          <p:spPr bwMode="auto">
            <a:xfrm rot="-2533821">
              <a:off x="2901950" y="4192588"/>
              <a:ext cx="339725" cy="450850"/>
            </a:xfrm>
            <a:prstGeom prst="downArrow">
              <a:avLst>
                <a:gd name="adj1" fmla="val 50000"/>
                <a:gd name="adj2" fmla="val 50006"/>
              </a:avLst>
            </a:prstGeom>
            <a:solidFill>
              <a:srgbClr val="B1059D"/>
            </a:solidFill>
            <a:ln w="9525" algn="ctr">
              <a:no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92" name="Down Arrow 38"/>
            <p:cNvSpPr>
              <a:spLocks noChangeArrowheads="1"/>
            </p:cNvSpPr>
            <p:nvPr/>
          </p:nvSpPr>
          <p:spPr bwMode="auto">
            <a:xfrm>
              <a:off x="4083050" y="3179763"/>
              <a:ext cx="339725" cy="450850"/>
            </a:xfrm>
            <a:prstGeom prst="downArrow">
              <a:avLst>
                <a:gd name="adj1" fmla="val 50000"/>
                <a:gd name="adj2" fmla="val 50006"/>
              </a:avLst>
            </a:prstGeom>
            <a:solidFill>
              <a:srgbClr val="B1059D"/>
            </a:solidFill>
            <a:ln w="9525" algn="ctr">
              <a:no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93" name="Down Arrow 39"/>
            <p:cNvSpPr>
              <a:spLocks noChangeArrowheads="1"/>
            </p:cNvSpPr>
            <p:nvPr/>
          </p:nvSpPr>
          <p:spPr bwMode="auto">
            <a:xfrm rot="2625553">
              <a:off x="3732213" y="4195763"/>
              <a:ext cx="339725" cy="450850"/>
            </a:xfrm>
            <a:prstGeom prst="downArrow">
              <a:avLst>
                <a:gd name="adj1" fmla="val 50000"/>
                <a:gd name="adj2" fmla="val 50006"/>
              </a:avLst>
            </a:prstGeom>
            <a:solidFill>
              <a:srgbClr val="B1059D"/>
            </a:solidFill>
            <a:ln w="9525" algn="ctr">
              <a:noFill/>
              <a:round/>
              <a:headEnd/>
              <a:tailEnd/>
            </a:ln>
          </p:spPr>
          <p:txBody>
            <a:bodyPr lIns="0" tIns="0" rIns="0" bIns="0">
              <a:spAutoFit/>
            </a:bodyPr>
            <a:lstStyle/>
            <a:p>
              <a:pPr marL="342900" indent="-342900" defTabSz="457200">
                <a:lnSpc>
                  <a:spcPct val="100000"/>
                </a:lnSpc>
                <a:spcBef>
                  <a:spcPct val="0"/>
                </a:spcBef>
                <a:buClrTx/>
                <a:buFont typeface="Arial" charset="0"/>
                <a:buNone/>
              </a:pPr>
              <a:endParaRPr lang="en-GB" sz="2400">
                <a:solidFill>
                  <a:srgbClr val="005596"/>
                </a:solidFill>
              </a:endParaRPr>
            </a:p>
          </p:txBody>
        </p:sp>
        <p:sp>
          <p:nvSpPr>
            <p:cNvPr id="28694" name="TextBox 40"/>
            <p:cNvSpPr txBox="1">
              <a:spLocks noChangeArrowheads="1"/>
            </p:cNvSpPr>
            <p:nvPr/>
          </p:nvSpPr>
          <p:spPr bwMode="auto">
            <a:xfrm>
              <a:off x="1785938" y="4635500"/>
              <a:ext cx="3487737" cy="831850"/>
            </a:xfrm>
            <a:prstGeom prst="rect">
              <a:avLst/>
            </a:prstGeom>
            <a:noFill/>
            <a:ln w="9525">
              <a:noFill/>
              <a:miter lim="800000"/>
              <a:headEnd/>
              <a:tailEnd/>
            </a:ln>
          </p:spPr>
          <p:txBody>
            <a:bodyPr>
              <a:spAutoFit/>
            </a:bodyPr>
            <a:lstStyle/>
            <a:p>
              <a:pPr algn="ctr"/>
              <a:r>
                <a:rPr lang="en-GB" dirty="0"/>
                <a:t>Ammonium </a:t>
              </a:r>
              <a:r>
                <a:rPr lang="en-GB" dirty="0" smtClean="0"/>
                <a:t>Bicarbonate </a:t>
              </a:r>
              <a:r>
                <a:rPr lang="en-GB" dirty="0"/>
                <a:t>Alkalinity (Buffering)</a:t>
              </a:r>
            </a:p>
          </p:txBody>
        </p:sp>
      </p:grpSp>
      <p:sp>
        <p:nvSpPr>
          <p:cNvPr id="28695" name="Text Placeholder 25"/>
          <p:cNvSpPr>
            <a:spLocks noGrp="1"/>
          </p:cNvSpPr>
          <p:nvPr>
            <p:ph type="body" sz="quarter" idx="19"/>
          </p:nvPr>
        </p:nvSpPr>
        <p:spPr>
          <a:xfrm>
            <a:off x="1119188" y="5888038"/>
            <a:ext cx="6267450" cy="549275"/>
          </a:xfrm>
        </p:spPr>
        <p:txBody>
          <a:bodyPr/>
          <a:lstStyle/>
          <a:p>
            <a:pPr>
              <a:spcBef>
                <a:spcPct val="0"/>
              </a:spcBef>
            </a:pPr>
            <a:r>
              <a:rPr lang="en-GB" dirty="0" smtClean="0"/>
              <a:t>Equilibrium  is required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8695">
                                            <p:txEl>
                                              <p:pRg st="0" end="0"/>
                                            </p:txEl>
                                          </p:spTgt>
                                        </p:tgtEl>
                                        <p:attrNameLst>
                                          <p:attrName>style.visibility</p:attrName>
                                        </p:attrNameLst>
                                      </p:cBhvr>
                                      <p:to>
                                        <p:strVal val="visible"/>
                                      </p:to>
                                    </p:set>
                                    <p:anim calcmode="lin" valueType="num">
                                      <p:cBhvr additive="base">
                                        <p:cTn id="17" dur="500" fill="hold"/>
                                        <p:tgtEl>
                                          <p:spTgt spid="2869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869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1" name="Text Placeholder 30"/>
          <p:cNvSpPr>
            <a:spLocks noGrp="1"/>
          </p:cNvSpPr>
          <p:nvPr>
            <p:ph type="body" sz="quarter" idx="22"/>
          </p:nvPr>
        </p:nvSpPr>
        <p:spPr/>
        <p:txBody>
          <a:bodyPr/>
          <a:lstStyle/>
          <a:p>
            <a:endParaRPr lang="en-GB"/>
          </a:p>
        </p:txBody>
      </p:sp>
      <p:sp>
        <p:nvSpPr>
          <p:cNvPr id="30" name="Footer Placeholder 1"/>
          <p:cNvSpPr>
            <a:spLocks noGrp="1"/>
          </p:cNvSpPr>
          <p:nvPr>
            <p:ph type="ftr" sz="quarter" idx="25"/>
          </p:nvPr>
        </p:nvSpPr>
        <p:spPr/>
        <p:txBody>
          <a:bodyPr/>
          <a:lstStyle/>
          <a:p>
            <a:r>
              <a:rPr lang="en-US"/>
              <a:t>Page - </a:t>
            </a:r>
            <a:fld id="{94870B6D-084B-4616-BD6D-66526698E37C}" type="slidenum">
              <a:rPr lang="en-US"/>
              <a:pPr/>
              <a:t>8</a:t>
            </a:fld>
            <a:endParaRPr lang="en-US"/>
          </a:p>
        </p:txBody>
      </p:sp>
      <p:grpSp>
        <p:nvGrpSpPr>
          <p:cNvPr id="2" name="Group 18"/>
          <p:cNvGrpSpPr>
            <a:grpSpLocks/>
          </p:cNvGrpSpPr>
          <p:nvPr/>
        </p:nvGrpSpPr>
        <p:grpSpPr bwMode="auto">
          <a:xfrm>
            <a:off x="1314450" y="720725"/>
            <a:ext cx="6373813" cy="2976563"/>
            <a:chOff x="732" y="1518"/>
            <a:chExt cx="4015" cy="1875"/>
          </a:xfrm>
        </p:grpSpPr>
        <p:grpSp>
          <p:nvGrpSpPr>
            <p:cNvPr id="3" name="Group 19"/>
            <p:cNvGrpSpPr>
              <a:grpSpLocks/>
            </p:cNvGrpSpPr>
            <p:nvPr/>
          </p:nvGrpSpPr>
          <p:grpSpPr bwMode="auto">
            <a:xfrm>
              <a:off x="732" y="1518"/>
              <a:ext cx="2039" cy="1875"/>
              <a:chOff x="119" y="1024"/>
              <a:chExt cx="2761" cy="2432"/>
            </a:xfrm>
          </p:grpSpPr>
          <p:pic>
            <p:nvPicPr>
              <p:cNvPr id="648212" name="Picture 5" descr="SEM_Before_colour3"/>
              <p:cNvPicPr>
                <a:picLocks noChangeAspect="1" noChangeArrowheads="1"/>
              </p:cNvPicPr>
              <p:nvPr/>
            </p:nvPicPr>
            <p:blipFill>
              <a:blip r:embed="rId3" cstate="print">
                <a:lum bright="66000"/>
                <a:grayscl/>
              </a:blip>
              <a:srcRect/>
              <a:stretch>
                <a:fillRect/>
              </a:stretch>
            </p:blipFill>
            <p:spPr bwMode="auto">
              <a:xfrm>
                <a:off x="153" y="1024"/>
                <a:ext cx="2718" cy="2368"/>
              </a:xfrm>
              <a:prstGeom prst="rect">
                <a:avLst/>
              </a:prstGeom>
              <a:noFill/>
              <a:ln w="9525">
                <a:noFill/>
                <a:miter lim="800000"/>
                <a:headEnd/>
                <a:tailEnd/>
              </a:ln>
            </p:spPr>
          </p:pic>
          <p:sp>
            <p:nvSpPr>
              <p:cNvPr id="648213" name="Rectangle 21"/>
              <p:cNvSpPr>
                <a:spLocks noChangeArrowheads="1"/>
              </p:cNvSpPr>
              <p:nvPr/>
            </p:nvSpPr>
            <p:spPr bwMode="auto">
              <a:xfrm>
                <a:off x="119" y="3209"/>
                <a:ext cx="2761" cy="247"/>
              </a:xfrm>
              <a:prstGeom prst="rect">
                <a:avLst/>
              </a:prstGeom>
              <a:solidFill>
                <a:schemeClr val="bg1"/>
              </a:solidFill>
              <a:ln w="9525" algn="ctr">
                <a:noFill/>
                <a:miter lim="800000"/>
                <a:headEnd/>
                <a:tailEnd/>
              </a:ln>
              <a:effectLst/>
            </p:spPr>
            <p:txBody>
              <a:bodyPr wrap="none" anchor="ctr"/>
              <a:lstStyle/>
              <a:p>
                <a:endParaRPr lang="en-GB"/>
              </a:p>
            </p:txBody>
          </p:sp>
        </p:grpSp>
        <p:grpSp>
          <p:nvGrpSpPr>
            <p:cNvPr id="4" name="Group 22"/>
            <p:cNvGrpSpPr>
              <a:grpSpLocks/>
            </p:cNvGrpSpPr>
            <p:nvPr/>
          </p:nvGrpSpPr>
          <p:grpSpPr bwMode="auto">
            <a:xfrm>
              <a:off x="2817" y="1529"/>
              <a:ext cx="1930" cy="1854"/>
              <a:chOff x="2917" y="1044"/>
              <a:chExt cx="2725" cy="2412"/>
            </a:xfrm>
          </p:grpSpPr>
          <p:pic>
            <p:nvPicPr>
              <p:cNvPr id="648215" name="Picture 8" descr="SEM_After_colour3"/>
              <p:cNvPicPr>
                <a:picLocks noChangeAspect="1" noChangeArrowheads="1"/>
              </p:cNvPicPr>
              <p:nvPr/>
            </p:nvPicPr>
            <p:blipFill>
              <a:blip r:embed="rId4" cstate="print">
                <a:lum bright="54000"/>
                <a:grayscl/>
              </a:blip>
              <a:srcRect/>
              <a:stretch>
                <a:fillRect/>
              </a:stretch>
            </p:blipFill>
            <p:spPr bwMode="auto">
              <a:xfrm>
                <a:off x="2921" y="1044"/>
                <a:ext cx="2721" cy="2347"/>
              </a:xfrm>
              <a:prstGeom prst="rect">
                <a:avLst/>
              </a:prstGeom>
              <a:noFill/>
              <a:ln w="9525">
                <a:noFill/>
                <a:miter lim="800000"/>
                <a:headEnd/>
                <a:tailEnd/>
              </a:ln>
            </p:spPr>
          </p:pic>
          <p:sp>
            <p:nvSpPr>
              <p:cNvPr id="648216" name="Rectangle 24"/>
              <p:cNvSpPr>
                <a:spLocks noChangeArrowheads="1"/>
              </p:cNvSpPr>
              <p:nvPr/>
            </p:nvSpPr>
            <p:spPr bwMode="auto">
              <a:xfrm>
                <a:off x="2917" y="3209"/>
                <a:ext cx="2724" cy="247"/>
              </a:xfrm>
              <a:prstGeom prst="rect">
                <a:avLst/>
              </a:prstGeom>
              <a:solidFill>
                <a:schemeClr val="bg1"/>
              </a:solidFill>
              <a:ln w="9525" algn="ctr">
                <a:noFill/>
                <a:miter lim="800000"/>
                <a:headEnd/>
                <a:tailEnd/>
              </a:ln>
              <a:effectLst/>
            </p:spPr>
            <p:txBody>
              <a:bodyPr wrap="none" anchor="ctr"/>
              <a:lstStyle/>
              <a:p>
                <a:endParaRPr lang="en-GB"/>
              </a:p>
            </p:txBody>
          </p:sp>
        </p:grpSp>
      </p:grpSp>
      <p:sp>
        <p:nvSpPr>
          <p:cNvPr id="648195" name="Rectangle 3"/>
          <p:cNvSpPr>
            <a:spLocks noChangeArrowheads="1"/>
          </p:cNvSpPr>
          <p:nvPr/>
        </p:nvSpPr>
        <p:spPr bwMode="auto">
          <a:xfrm>
            <a:off x="185738" y="5842000"/>
            <a:ext cx="184150" cy="396875"/>
          </a:xfrm>
          <a:prstGeom prst="rect">
            <a:avLst/>
          </a:prstGeom>
          <a:noFill/>
          <a:ln w="9525">
            <a:noFill/>
            <a:miter lim="800000"/>
            <a:headEnd/>
            <a:tailEnd/>
          </a:ln>
        </p:spPr>
        <p:txBody>
          <a:bodyPr wrap="none" lIns="91432" tIns="45717" rIns="91432" bIns="45717">
            <a:spAutoFit/>
          </a:bodyPr>
          <a:lstStyle/>
          <a:p>
            <a:pPr eaLnBrk="0" hangingPunct="0">
              <a:spcBef>
                <a:spcPct val="0"/>
              </a:spcBef>
            </a:pPr>
            <a:endParaRPr lang="en-GB" sz="2000">
              <a:solidFill>
                <a:schemeClr val="tx1"/>
              </a:solidFill>
              <a:latin typeface="Tahoma" pitchFamily="34" charset="0"/>
            </a:endParaRPr>
          </a:p>
        </p:txBody>
      </p:sp>
      <p:grpSp>
        <p:nvGrpSpPr>
          <p:cNvPr id="5" name="Group 15"/>
          <p:cNvGrpSpPr>
            <a:grpSpLocks/>
          </p:cNvGrpSpPr>
          <p:nvPr/>
        </p:nvGrpSpPr>
        <p:grpSpPr bwMode="auto">
          <a:xfrm>
            <a:off x="727075" y="582613"/>
            <a:ext cx="7229475" cy="3163887"/>
            <a:chOff x="732" y="1518"/>
            <a:chExt cx="4015" cy="1875"/>
          </a:xfrm>
        </p:grpSpPr>
        <p:grpSp>
          <p:nvGrpSpPr>
            <p:cNvPr id="6" name="Group 12"/>
            <p:cNvGrpSpPr>
              <a:grpSpLocks/>
            </p:cNvGrpSpPr>
            <p:nvPr/>
          </p:nvGrpSpPr>
          <p:grpSpPr bwMode="auto">
            <a:xfrm>
              <a:off x="732" y="1518"/>
              <a:ext cx="2039" cy="1875"/>
              <a:chOff x="119" y="1024"/>
              <a:chExt cx="2761" cy="2432"/>
            </a:xfrm>
          </p:grpSpPr>
          <p:pic>
            <p:nvPicPr>
              <p:cNvPr id="648197" name="Picture 5" descr="SEM_Before_colour3"/>
              <p:cNvPicPr>
                <a:picLocks noChangeAspect="1" noChangeArrowheads="1"/>
              </p:cNvPicPr>
              <p:nvPr/>
            </p:nvPicPr>
            <p:blipFill>
              <a:blip r:embed="rId3" cstate="print"/>
              <a:srcRect/>
              <a:stretch>
                <a:fillRect/>
              </a:stretch>
            </p:blipFill>
            <p:spPr bwMode="auto">
              <a:xfrm>
                <a:off x="153" y="1024"/>
                <a:ext cx="2718" cy="2368"/>
              </a:xfrm>
              <a:prstGeom prst="rect">
                <a:avLst/>
              </a:prstGeom>
              <a:noFill/>
              <a:ln w="9525">
                <a:noFill/>
                <a:miter lim="800000"/>
                <a:headEnd/>
                <a:tailEnd/>
              </a:ln>
            </p:spPr>
          </p:pic>
          <p:sp>
            <p:nvSpPr>
              <p:cNvPr id="648203" name="Rectangle 11"/>
              <p:cNvSpPr>
                <a:spLocks noChangeArrowheads="1"/>
              </p:cNvSpPr>
              <p:nvPr/>
            </p:nvSpPr>
            <p:spPr bwMode="auto">
              <a:xfrm>
                <a:off x="119" y="3209"/>
                <a:ext cx="2761" cy="247"/>
              </a:xfrm>
              <a:prstGeom prst="rect">
                <a:avLst/>
              </a:prstGeom>
              <a:solidFill>
                <a:schemeClr val="bg1"/>
              </a:solidFill>
              <a:ln w="9525" algn="ctr">
                <a:noFill/>
                <a:miter lim="800000"/>
                <a:headEnd/>
                <a:tailEnd/>
              </a:ln>
              <a:effectLst/>
            </p:spPr>
            <p:txBody>
              <a:bodyPr wrap="none" anchor="ctr"/>
              <a:lstStyle/>
              <a:p>
                <a:endParaRPr lang="en-GB"/>
              </a:p>
            </p:txBody>
          </p:sp>
        </p:grpSp>
        <p:grpSp>
          <p:nvGrpSpPr>
            <p:cNvPr id="7" name="Group 14"/>
            <p:cNvGrpSpPr>
              <a:grpSpLocks/>
            </p:cNvGrpSpPr>
            <p:nvPr/>
          </p:nvGrpSpPr>
          <p:grpSpPr bwMode="auto">
            <a:xfrm>
              <a:off x="2817" y="1529"/>
              <a:ext cx="1930" cy="1854"/>
              <a:chOff x="2917" y="1044"/>
              <a:chExt cx="2725" cy="2412"/>
            </a:xfrm>
          </p:grpSpPr>
          <p:pic>
            <p:nvPicPr>
              <p:cNvPr id="648200" name="Picture 8" descr="SEM_After_colour3"/>
              <p:cNvPicPr>
                <a:picLocks noChangeAspect="1" noChangeArrowheads="1"/>
              </p:cNvPicPr>
              <p:nvPr/>
            </p:nvPicPr>
            <p:blipFill>
              <a:blip r:embed="rId4" cstate="print"/>
              <a:srcRect/>
              <a:stretch>
                <a:fillRect/>
              </a:stretch>
            </p:blipFill>
            <p:spPr bwMode="auto">
              <a:xfrm>
                <a:off x="2921" y="1044"/>
                <a:ext cx="2721" cy="2347"/>
              </a:xfrm>
              <a:prstGeom prst="rect">
                <a:avLst/>
              </a:prstGeom>
              <a:noFill/>
              <a:ln w="9525">
                <a:noFill/>
                <a:miter lim="800000"/>
                <a:headEnd/>
                <a:tailEnd/>
              </a:ln>
            </p:spPr>
          </p:pic>
          <p:sp>
            <p:nvSpPr>
              <p:cNvPr id="648205" name="Rectangle 13"/>
              <p:cNvSpPr>
                <a:spLocks noChangeArrowheads="1"/>
              </p:cNvSpPr>
              <p:nvPr/>
            </p:nvSpPr>
            <p:spPr bwMode="auto">
              <a:xfrm>
                <a:off x="2917" y="3209"/>
                <a:ext cx="2724" cy="247"/>
              </a:xfrm>
              <a:prstGeom prst="rect">
                <a:avLst/>
              </a:prstGeom>
              <a:solidFill>
                <a:schemeClr val="bg1"/>
              </a:solidFill>
              <a:ln w="9525" algn="ctr">
                <a:noFill/>
                <a:miter lim="800000"/>
                <a:headEnd/>
                <a:tailEnd/>
              </a:ln>
              <a:effectLst/>
            </p:spPr>
            <p:txBody>
              <a:bodyPr wrap="none" anchor="ctr"/>
              <a:lstStyle/>
              <a:p>
                <a:endParaRPr lang="en-GB"/>
              </a:p>
            </p:txBody>
          </p:sp>
        </p:grpSp>
      </p:grpSp>
      <p:grpSp>
        <p:nvGrpSpPr>
          <p:cNvPr id="8" name="Group 39"/>
          <p:cNvGrpSpPr>
            <a:grpSpLocks/>
          </p:cNvGrpSpPr>
          <p:nvPr/>
        </p:nvGrpSpPr>
        <p:grpSpPr bwMode="auto">
          <a:xfrm>
            <a:off x="0" y="3868738"/>
            <a:ext cx="9144000" cy="2757487"/>
            <a:chOff x="0" y="2437"/>
            <a:chExt cx="5760" cy="1737"/>
          </a:xfrm>
        </p:grpSpPr>
        <p:pic>
          <p:nvPicPr>
            <p:cNvPr id="648208" name="Picture 16" descr="Image044"/>
            <p:cNvPicPr>
              <a:picLocks noChangeAspect="1" noChangeArrowheads="1"/>
            </p:cNvPicPr>
            <p:nvPr/>
          </p:nvPicPr>
          <p:blipFill>
            <a:blip r:embed="rId5" cstate="print"/>
            <a:srcRect b="40028"/>
            <a:stretch>
              <a:fillRect/>
            </a:stretch>
          </p:blipFill>
          <p:spPr bwMode="auto">
            <a:xfrm>
              <a:off x="826" y="2448"/>
              <a:ext cx="3288" cy="1726"/>
            </a:xfrm>
            <a:prstGeom prst="rect">
              <a:avLst/>
            </a:prstGeom>
            <a:noFill/>
          </p:spPr>
        </p:pic>
        <p:pic>
          <p:nvPicPr>
            <p:cNvPr id="648209" name="Picture 17" descr="Annacis Island sludge cake1 "/>
            <p:cNvPicPr>
              <a:picLocks noChangeAspect="1" noChangeArrowheads="1"/>
            </p:cNvPicPr>
            <p:nvPr/>
          </p:nvPicPr>
          <p:blipFill>
            <a:blip r:embed="rId6" cstate="print"/>
            <a:srcRect l="391" r="24658"/>
            <a:stretch>
              <a:fillRect/>
            </a:stretch>
          </p:blipFill>
          <p:spPr bwMode="auto">
            <a:xfrm>
              <a:off x="4117" y="2437"/>
              <a:ext cx="1643" cy="1720"/>
            </a:xfrm>
            <a:prstGeom prst="rect">
              <a:avLst/>
            </a:prstGeom>
            <a:noFill/>
          </p:spPr>
        </p:pic>
        <p:pic>
          <p:nvPicPr>
            <p:cNvPr id="648221" name="Picture 29" descr="10112007216"/>
            <p:cNvPicPr>
              <a:picLocks noChangeAspect="1" noChangeArrowheads="1"/>
            </p:cNvPicPr>
            <p:nvPr/>
          </p:nvPicPr>
          <p:blipFill>
            <a:blip r:embed="rId7" cstate="print"/>
            <a:srcRect l="37079" t="23628"/>
            <a:stretch>
              <a:fillRect/>
            </a:stretch>
          </p:blipFill>
          <p:spPr bwMode="auto">
            <a:xfrm>
              <a:off x="0" y="2444"/>
              <a:ext cx="1620" cy="1722"/>
            </a:xfrm>
            <a:prstGeom prst="rect">
              <a:avLst/>
            </a:prstGeom>
            <a:noFill/>
          </p:spPr>
        </p:pic>
      </p:grpSp>
      <p:grpSp>
        <p:nvGrpSpPr>
          <p:cNvPr id="9" name="Group 38"/>
          <p:cNvGrpSpPr>
            <a:grpSpLocks/>
          </p:cNvGrpSpPr>
          <p:nvPr/>
        </p:nvGrpSpPr>
        <p:grpSpPr bwMode="auto">
          <a:xfrm>
            <a:off x="0" y="1544638"/>
            <a:ext cx="9144000" cy="3038475"/>
            <a:chOff x="0" y="973"/>
            <a:chExt cx="5760" cy="1914"/>
          </a:xfrm>
        </p:grpSpPr>
        <p:sp>
          <p:nvSpPr>
            <p:cNvPr id="648217" name="Text Box 25"/>
            <p:cNvSpPr txBox="1">
              <a:spLocks noChangeArrowheads="1"/>
            </p:cNvSpPr>
            <p:nvPr/>
          </p:nvSpPr>
          <p:spPr bwMode="auto">
            <a:xfrm>
              <a:off x="4434" y="1006"/>
              <a:ext cx="1326" cy="365"/>
            </a:xfrm>
            <a:prstGeom prst="rect">
              <a:avLst/>
            </a:prstGeom>
            <a:solidFill>
              <a:schemeClr val="accent1"/>
            </a:solidFill>
            <a:ln w="9525" algn="ctr">
              <a:noFill/>
              <a:miter lim="800000"/>
              <a:headEnd/>
              <a:tailEnd/>
            </a:ln>
            <a:effectLst/>
          </p:spPr>
          <p:txBody>
            <a:bodyPr>
              <a:spAutoFit/>
            </a:bodyPr>
            <a:lstStyle/>
            <a:p>
              <a:pPr algn="ctr"/>
              <a:r>
                <a:rPr lang="en-GB"/>
                <a:t>Sludge</a:t>
              </a:r>
            </a:p>
          </p:txBody>
        </p:sp>
        <p:sp>
          <p:nvSpPr>
            <p:cNvPr id="648218" name="Text Box 26"/>
            <p:cNvSpPr txBox="1">
              <a:spLocks noChangeArrowheads="1"/>
            </p:cNvSpPr>
            <p:nvPr/>
          </p:nvSpPr>
          <p:spPr bwMode="auto">
            <a:xfrm>
              <a:off x="2967" y="993"/>
              <a:ext cx="1362" cy="365"/>
            </a:xfrm>
            <a:prstGeom prst="rect">
              <a:avLst/>
            </a:prstGeom>
            <a:solidFill>
              <a:schemeClr val="accent1"/>
            </a:solidFill>
            <a:ln w="9525" algn="ctr">
              <a:noFill/>
              <a:miter lim="800000"/>
              <a:headEnd/>
              <a:tailEnd/>
            </a:ln>
            <a:effectLst/>
          </p:spPr>
          <p:txBody>
            <a:bodyPr>
              <a:spAutoFit/>
            </a:bodyPr>
            <a:lstStyle/>
            <a:p>
              <a:pPr algn="ctr"/>
              <a:r>
                <a:rPr lang="en-GB"/>
                <a:t>Biogas</a:t>
              </a:r>
            </a:p>
          </p:txBody>
        </p:sp>
        <p:sp>
          <p:nvSpPr>
            <p:cNvPr id="648219" name="Text Box 27"/>
            <p:cNvSpPr txBox="1">
              <a:spLocks noChangeArrowheads="1"/>
            </p:cNvSpPr>
            <p:nvPr/>
          </p:nvSpPr>
          <p:spPr bwMode="auto">
            <a:xfrm>
              <a:off x="1468" y="983"/>
              <a:ext cx="1362" cy="365"/>
            </a:xfrm>
            <a:prstGeom prst="rect">
              <a:avLst/>
            </a:prstGeom>
            <a:solidFill>
              <a:schemeClr val="accent1"/>
            </a:solidFill>
            <a:ln w="9525" algn="ctr">
              <a:noFill/>
              <a:miter lim="800000"/>
              <a:headEnd/>
              <a:tailEnd/>
            </a:ln>
            <a:effectLst/>
          </p:spPr>
          <p:txBody>
            <a:bodyPr>
              <a:spAutoFit/>
            </a:bodyPr>
            <a:lstStyle/>
            <a:p>
              <a:pPr algn="ctr"/>
              <a:r>
                <a:rPr lang="en-GB"/>
                <a:t>Power</a:t>
              </a:r>
            </a:p>
          </p:txBody>
        </p:sp>
        <p:sp>
          <p:nvSpPr>
            <p:cNvPr id="648220" name="Text Box 28"/>
            <p:cNvSpPr txBox="1">
              <a:spLocks noChangeArrowheads="1"/>
            </p:cNvSpPr>
            <p:nvPr/>
          </p:nvSpPr>
          <p:spPr bwMode="auto">
            <a:xfrm>
              <a:off x="0" y="973"/>
              <a:ext cx="1362" cy="365"/>
            </a:xfrm>
            <a:prstGeom prst="rect">
              <a:avLst/>
            </a:prstGeom>
            <a:solidFill>
              <a:schemeClr val="accent1"/>
            </a:solidFill>
            <a:ln w="9525" algn="ctr">
              <a:noFill/>
              <a:miter lim="800000"/>
              <a:headEnd/>
              <a:tailEnd/>
            </a:ln>
            <a:effectLst/>
          </p:spPr>
          <p:txBody>
            <a:bodyPr>
              <a:spAutoFit/>
            </a:bodyPr>
            <a:lstStyle/>
            <a:p>
              <a:pPr algn="ctr"/>
              <a:r>
                <a:rPr lang="en-GB"/>
                <a:t>Liquors</a:t>
              </a:r>
            </a:p>
          </p:txBody>
        </p:sp>
        <p:sp>
          <p:nvSpPr>
            <p:cNvPr id="648225" name="Line 33"/>
            <p:cNvSpPr>
              <a:spLocks noChangeShapeType="1"/>
            </p:cNvSpPr>
            <p:nvPr/>
          </p:nvSpPr>
          <p:spPr bwMode="auto">
            <a:xfrm>
              <a:off x="631" y="1326"/>
              <a:ext cx="0" cy="1517"/>
            </a:xfrm>
            <a:prstGeom prst="line">
              <a:avLst/>
            </a:prstGeom>
            <a:noFill/>
            <a:ln w="76200">
              <a:solidFill>
                <a:srgbClr val="FF3300"/>
              </a:solidFill>
              <a:round/>
              <a:headEnd/>
              <a:tailEnd type="triangle" w="med" len="med"/>
            </a:ln>
            <a:effectLst/>
          </p:spPr>
          <p:txBody>
            <a:bodyPr/>
            <a:lstStyle/>
            <a:p>
              <a:endParaRPr lang="en-GB"/>
            </a:p>
          </p:txBody>
        </p:sp>
        <p:sp>
          <p:nvSpPr>
            <p:cNvPr id="648226" name="Line 34"/>
            <p:cNvSpPr>
              <a:spLocks noChangeShapeType="1"/>
            </p:cNvSpPr>
            <p:nvPr/>
          </p:nvSpPr>
          <p:spPr bwMode="auto">
            <a:xfrm>
              <a:off x="2147" y="1346"/>
              <a:ext cx="0" cy="1517"/>
            </a:xfrm>
            <a:prstGeom prst="line">
              <a:avLst/>
            </a:prstGeom>
            <a:noFill/>
            <a:ln w="76200">
              <a:solidFill>
                <a:srgbClr val="FF3300"/>
              </a:solidFill>
              <a:round/>
              <a:headEnd/>
              <a:tailEnd type="triangle" w="med" len="med"/>
            </a:ln>
            <a:effectLst/>
          </p:spPr>
          <p:txBody>
            <a:bodyPr/>
            <a:lstStyle/>
            <a:p>
              <a:endParaRPr lang="en-GB"/>
            </a:p>
          </p:txBody>
        </p:sp>
        <p:sp>
          <p:nvSpPr>
            <p:cNvPr id="648227" name="Line 35"/>
            <p:cNvSpPr>
              <a:spLocks noChangeShapeType="1"/>
            </p:cNvSpPr>
            <p:nvPr/>
          </p:nvSpPr>
          <p:spPr bwMode="auto">
            <a:xfrm>
              <a:off x="3648" y="1362"/>
              <a:ext cx="0" cy="1517"/>
            </a:xfrm>
            <a:prstGeom prst="line">
              <a:avLst/>
            </a:prstGeom>
            <a:noFill/>
            <a:ln w="76200">
              <a:solidFill>
                <a:srgbClr val="FF3300"/>
              </a:solidFill>
              <a:round/>
              <a:headEnd/>
              <a:tailEnd type="triangle" w="med" len="med"/>
            </a:ln>
            <a:effectLst/>
          </p:spPr>
          <p:txBody>
            <a:bodyPr/>
            <a:lstStyle/>
            <a:p>
              <a:endParaRPr lang="en-GB"/>
            </a:p>
          </p:txBody>
        </p:sp>
        <p:sp>
          <p:nvSpPr>
            <p:cNvPr id="648228" name="Line 36"/>
            <p:cNvSpPr>
              <a:spLocks noChangeShapeType="1"/>
            </p:cNvSpPr>
            <p:nvPr/>
          </p:nvSpPr>
          <p:spPr bwMode="auto">
            <a:xfrm>
              <a:off x="5097" y="1370"/>
              <a:ext cx="0" cy="1517"/>
            </a:xfrm>
            <a:prstGeom prst="line">
              <a:avLst/>
            </a:prstGeom>
            <a:noFill/>
            <a:ln w="76200">
              <a:solidFill>
                <a:srgbClr val="FF3300"/>
              </a:solidFill>
              <a:round/>
              <a:headEnd/>
              <a:tailEnd type="triangle" w="med" len="med"/>
            </a:ln>
            <a:effectLst/>
          </p:spPr>
          <p:txBody>
            <a:bodyPr/>
            <a:lstStyle/>
            <a:p>
              <a:endParaRPr lang="en-GB"/>
            </a:p>
          </p:txBody>
        </p:sp>
      </p:grpSp>
      <p:sp>
        <p:nvSpPr>
          <p:cNvPr id="32" name="Rectangle 2"/>
          <p:cNvSpPr txBox="1">
            <a:spLocks noChangeArrowheads="1"/>
          </p:cNvSpPr>
          <p:nvPr/>
        </p:nvSpPr>
        <p:spPr>
          <a:xfrm>
            <a:off x="971047" y="179827"/>
            <a:ext cx="6831033" cy="641130"/>
          </a:xfrm>
          <a:prstGeom prst="rect">
            <a:avLst/>
          </a:prstGeom>
        </p:spPr>
        <p:txBody>
          <a:bodyPr>
            <a:normAutofit fontScale="90000" lnSpcReduction="10000"/>
          </a:bodyP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en-GB" sz="3200" b="1" i="0" u="none" strike="noStrike" kern="0" cap="all" spc="0" normalizeH="0" baseline="0" noProof="0" dirty="0" smtClean="0">
                <a:ln>
                  <a:noFill/>
                </a:ln>
                <a:solidFill>
                  <a:schemeClr val="tx1"/>
                </a:solidFill>
                <a:effectLst/>
                <a:uLnTx/>
                <a:uFillTx/>
                <a:latin typeface="+mj-lt"/>
                <a:ea typeface="+mn-ea"/>
                <a:cs typeface="+mn-cs"/>
              </a:rPr>
              <a:t>SLUDGE Treatment </a:t>
            </a:r>
            <a:br>
              <a:rPr kumimoji="0" lang="en-GB" sz="3200" b="1" i="0" u="none" strike="noStrike" kern="0" cap="all" spc="0" normalizeH="0" baseline="0" noProof="0" dirty="0" smtClean="0">
                <a:ln>
                  <a:noFill/>
                </a:ln>
                <a:solidFill>
                  <a:schemeClr val="tx1"/>
                </a:solidFill>
                <a:effectLst/>
                <a:uLnTx/>
                <a:uFillTx/>
                <a:latin typeface="+mj-lt"/>
                <a:ea typeface="+mn-ea"/>
                <a:cs typeface="+mn-cs"/>
              </a:rPr>
            </a:br>
            <a:endParaRPr kumimoji="0" lang="en-GB" sz="3200" b="1" i="0" u="none" strike="noStrike" kern="0" cap="all" spc="0" normalizeH="0" baseline="0" noProof="0" dirty="0" smtClean="0">
              <a:ln>
                <a:noFill/>
              </a:ln>
              <a:solidFill>
                <a:schemeClr val="tx1"/>
              </a:solidFill>
              <a:effectLst/>
              <a:uLnTx/>
              <a:uFillTx/>
              <a:latin typeface="+mj-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3" name="Footer Placeholder 1"/>
          <p:cNvSpPr>
            <a:spLocks noGrp="1"/>
          </p:cNvSpPr>
          <p:nvPr>
            <p:ph type="ftr" sz="quarter" idx="11"/>
          </p:nvPr>
        </p:nvSpPr>
        <p:spPr/>
        <p:txBody>
          <a:bodyPr/>
          <a:lstStyle/>
          <a:p>
            <a:r>
              <a:rPr lang="en-US"/>
              <a:t>Page - </a:t>
            </a:r>
            <a:fld id="{216765A9-803F-4233-B9CB-C7778835EAD4}" type="slidenum">
              <a:rPr lang="en-US"/>
              <a:pPr/>
              <a:t>9</a:t>
            </a:fld>
            <a:endParaRPr lang="en-US"/>
          </a:p>
        </p:txBody>
      </p:sp>
      <p:grpSp>
        <p:nvGrpSpPr>
          <p:cNvPr id="2" name="Group 16"/>
          <p:cNvGrpSpPr>
            <a:grpSpLocks/>
          </p:cNvGrpSpPr>
          <p:nvPr/>
        </p:nvGrpSpPr>
        <p:grpSpPr bwMode="auto">
          <a:xfrm>
            <a:off x="479425" y="1131888"/>
            <a:ext cx="8278813" cy="4724400"/>
            <a:chOff x="302" y="713"/>
            <a:chExt cx="5215" cy="2976"/>
          </a:xfrm>
        </p:grpSpPr>
        <p:sp>
          <p:nvSpPr>
            <p:cNvPr id="535556" name="Text Box 4"/>
            <p:cNvSpPr txBox="1">
              <a:spLocks noChangeArrowheads="1"/>
            </p:cNvSpPr>
            <p:nvPr/>
          </p:nvSpPr>
          <p:spPr bwMode="auto">
            <a:xfrm>
              <a:off x="302" y="1655"/>
              <a:ext cx="1581" cy="523"/>
            </a:xfrm>
            <a:prstGeom prst="rect">
              <a:avLst/>
            </a:prstGeom>
            <a:solidFill>
              <a:schemeClr val="accent1"/>
            </a:solidFill>
            <a:ln w="9525" algn="ctr">
              <a:noFill/>
              <a:miter lim="800000"/>
              <a:headEnd/>
              <a:tailEnd/>
            </a:ln>
            <a:effectLst/>
          </p:spPr>
          <p:txBody>
            <a:bodyPr>
              <a:spAutoFit/>
            </a:bodyPr>
            <a:lstStyle/>
            <a:p>
              <a:pPr algn="ctr"/>
              <a:r>
                <a:rPr lang="en-GB"/>
                <a:t>1. Thermal Hydrolysis</a:t>
              </a:r>
            </a:p>
          </p:txBody>
        </p:sp>
        <p:sp>
          <p:nvSpPr>
            <p:cNvPr id="535557" name="Text Box 5"/>
            <p:cNvSpPr txBox="1">
              <a:spLocks noChangeArrowheads="1"/>
            </p:cNvSpPr>
            <p:nvPr/>
          </p:nvSpPr>
          <p:spPr bwMode="auto">
            <a:xfrm>
              <a:off x="1075" y="766"/>
              <a:ext cx="1581" cy="523"/>
            </a:xfrm>
            <a:prstGeom prst="rect">
              <a:avLst/>
            </a:prstGeom>
            <a:solidFill>
              <a:schemeClr val="accent1"/>
            </a:solidFill>
            <a:ln w="9525" algn="ctr">
              <a:noFill/>
              <a:miter lim="800000"/>
              <a:headEnd/>
              <a:tailEnd/>
            </a:ln>
            <a:effectLst/>
          </p:spPr>
          <p:txBody>
            <a:bodyPr>
              <a:spAutoFit/>
            </a:bodyPr>
            <a:lstStyle/>
            <a:p>
              <a:pPr algn="ctr"/>
              <a:r>
                <a:rPr lang="en-GB"/>
                <a:t>2. Enzyme Hydrolysis</a:t>
              </a:r>
            </a:p>
          </p:txBody>
        </p:sp>
        <p:sp>
          <p:nvSpPr>
            <p:cNvPr id="535558" name="Text Box 6"/>
            <p:cNvSpPr txBox="1">
              <a:spLocks noChangeArrowheads="1"/>
            </p:cNvSpPr>
            <p:nvPr/>
          </p:nvSpPr>
          <p:spPr bwMode="auto">
            <a:xfrm>
              <a:off x="3218" y="713"/>
              <a:ext cx="1591" cy="523"/>
            </a:xfrm>
            <a:prstGeom prst="rect">
              <a:avLst/>
            </a:prstGeom>
            <a:solidFill>
              <a:schemeClr val="accent1"/>
            </a:solidFill>
            <a:ln w="9525" algn="ctr">
              <a:noFill/>
              <a:miter lim="800000"/>
              <a:headEnd/>
              <a:tailEnd/>
            </a:ln>
            <a:effectLst/>
          </p:spPr>
          <p:txBody>
            <a:bodyPr>
              <a:spAutoFit/>
            </a:bodyPr>
            <a:lstStyle/>
            <a:p>
              <a:pPr algn="ctr"/>
              <a:r>
                <a:rPr lang="en-GB"/>
                <a:t>3.Thermophilic digestion</a:t>
              </a:r>
            </a:p>
          </p:txBody>
        </p:sp>
        <p:sp>
          <p:nvSpPr>
            <p:cNvPr id="535559" name="Text Box 7"/>
            <p:cNvSpPr txBox="1">
              <a:spLocks noChangeArrowheads="1"/>
            </p:cNvSpPr>
            <p:nvPr/>
          </p:nvSpPr>
          <p:spPr bwMode="auto">
            <a:xfrm>
              <a:off x="3936" y="1632"/>
              <a:ext cx="1581" cy="291"/>
            </a:xfrm>
            <a:prstGeom prst="rect">
              <a:avLst/>
            </a:prstGeom>
            <a:solidFill>
              <a:schemeClr val="accent1"/>
            </a:solidFill>
            <a:ln w="9525" algn="ctr">
              <a:noFill/>
              <a:miter lim="800000"/>
              <a:headEnd/>
              <a:tailEnd/>
            </a:ln>
            <a:effectLst/>
          </p:spPr>
          <p:txBody>
            <a:bodyPr>
              <a:spAutoFit/>
            </a:bodyPr>
            <a:lstStyle/>
            <a:p>
              <a:pPr algn="ctr"/>
              <a:r>
                <a:rPr lang="en-GB"/>
                <a:t>4. Ultrasound</a:t>
              </a:r>
            </a:p>
          </p:txBody>
        </p:sp>
        <p:sp>
          <p:nvSpPr>
            <p:cNvPr id="535560" name="Text Box 8"/>
            <p:cNvSpPr txBox="1">
              <a:spLocks noChangeArrowheads="1"/>
            </p:cNvSpPr>
            <p:nvPr/>
          </p:nvSpPr>
          <p:spPr bwMode="auto">
            <a:xfrm>
              <a:off x="3875" y="2641"/>
              <a:ext cx="1581" cy="291"/>
            </a:xfrm>
            <a:prstGeom prst="rect">
              <a:avLst/>
            </a:prstGeom>
            <a:solidFill>
              <a:schemeClr val="accent1"/>
            </a:solidFill>
            <a:ln w="9525" algn="ctr">
              <a:noFill/>
              <a:miter lim="800000"/>
              <a:headEnd/>
              <a:tailEnd/>
            </a:ln>
            <a:effectLst/>
          </p:spPr>
          <p:txBody>
            <a:bodyPr>
              <a:spAutoFit/>
            </a:bodyPr>
            <a:lstStyle/>
            <a:p>
              <a:pPr algn="ctr"/>
              <a:r>
                <a:rPr lang="en-GB"/>
                <a:t>5. Microsludge</a:t>
              </a:r>
            </a:p>
          </p:txBody>
        </p:sp>
        <p:sp>
          <p:nvSpPr>
            <p:cNvPr id="535561" name="Text Box 9"/>
            <p:cNvSpPr txBox="1">
              <a:spLocks noChangeArrowheads="1"/>
            </p:cNvSpPr>
            <p:nvPr/>
          </p:nvSpPr>
          <p:spPr bwMode="auto">
            <a:xfrm>
              <a:off x="2254" y="3398"/>
              <a:ext cx="1581" cy="291"/>
            </a:xfrm>
            <a:prstGeom prst="rect">
              <a:avLst/>
            </a:prstGeom>
            <a:solidFill>
              <a:schemeClr val="accent1"/>
            </a:solidFill>
            <a:ln w="9525" algn="ctr">
              <a:noFill/>
              <a:miter lim="800000"/>
              <a:headEnd/>
              <a:tailEnd/>
            </a:ln>
            <a:effectLst/>
          </p:spPr>
          <p:txBody>
            <a:bodyPr>
              <a:spAutoFit/>
            </a:bodyPr>
            <a:lstStyle/>
            <a:p>
              <a:pPr algn="ctr"/>
              <a:r>
                <a:rPr lang="en-GB"/>
                <a:t>6. OpenCEL</a:t>
              </a:r>
            </a:p>
          </p:txBody>
        </p:sp>
        <p:sp>
          <p:nvSpPr>
            <p:cNvPr id="535562" name="Text Box 10"/>
            <p:cNvSpPr txBox="1">
              <a:spLocks noChangeArrowheads="1"/>
            </p:cNvSpPr>
            <p:nvPr/>
          </p:nvSpPr>
          <p:spPr bwMode="auto">
            <a:xfrm>
              <a:off x="401" y="2615"/>
              <a:ext cx="1581" cy="291"/>
            </a:xfrm>
            <a:prstGeom prst="rect">
              <a:avLst/>
            </a:prstGeom>
            <a:solidFill>
              <a:schemeClr val="accent1"/>
            </a:solidFill>
            <a:ln w="9525" algn="ctr">
              <a:noFill/>
              <a:miter lim="800000"/>
              <a:headEnd/>
              <a:tailEnd/>
            </a:ln>
            <a:effectLst/>
          </p:spPr>
          <p:txBody>
            <a:bodyPr>
              <a:spAutoFit/>
            </a:bodyPr>
            <a:lstStyle/>
            <a:p>
              <a:pPr algn="ctr"/>
              <a:r>
                <a:rPr lang="en-GB"/>
                <a:t>7. Cell Rupture</a:t>
              </a:r>
            </a:p>
          </p:txBody>
        </p:sp>
      </p:grpSp>
      <p:grpSp>
        <p:nvGrpSpPr>
          <p:cNvPr id="3" name="Group 17"/>
          <p:cNvGrpSpPr>
            <a:grpSpLocks/>
          </p:cNvGrpSpPr>
          <p:nvPr/>
        </p:nvGrpSpPr>
        <p:grpSpPr bwMode="auto">
          <a:xfrm>
            <a:off x="3192463" y="2292350"/>
            <a:ext cx="2962275" cy="2265363"/>
            <a:chOff x="2011" y="1444"/>
            <a:chExt cx="1866" cy="1427"/>
          </a:xfrm>
        </p:grpSpPr>
        <p:sp>
          <p:nvSpPr>
            <p:cNvPr id="535564" name="Oval 12"/>
            <p:cNvSpPr>
              <a:spLocks noChangeArrowheads="1"/>
            </p:cNvSpPr>
            <p:nvPr/>
          </p:nvSpPr>
          <p:spPr bwMode="auto">
            <a:xfrm>
              <a:off x="2011" y="1444"/>
              <a:ext cx="1866" cy="1427"/>
            </a:xfrm>
            <a:prstGeom prst="ellipse">
              <a:avLst/>
            </a:prstGeom>
            <a:solidFill>
              <a:srgbClr val="FF3300"/>
            </a:solidFill>
            <a:ln w="9525" algn="ctr">
              <a:solidFill>
                <a:schemeClr val="tx1"/>
              </a:solidFill>
              <a:round/>
              <a:headEnd/>
              <a:tailEnd/>
            </a:ln>
            <a:effectLst/>
          </p:spPr>
          <p:txBody>
            <a:bodyPr wrap="none" anchor="ctr"/>
            <a:lstStyle/>
            <a:p>
              <a:endParaRPr lang="en-GB"/>
            </a:p>
          </p:txBody>
        </p:sp>
        <p:sp>
          <p:nvSpPr>
            <p:cNvPr id="535565" name="Text Box 13"/>
            <p:cNvSpPr txBox="1">
              <a:spLocks noChangeArrowheads="1"/>
            </p:cNvSpPr>
            <p:nvPr/>
          </p:nvSpPr>
          <p:spPr bwMode="auto">
            <a:xfrm>
              <a:off x="2248" y="1618"/>
              <a:ext cx="1436" cy="523"/>
            </a:xfrm>
            <a:prstGeom prst="rect">
              <a:avLst/>
            </a:prstGeom>
            <a:noFill/>
            <a:ln w="9525" algn="ctr">
              <a:noFill/>
              <a:miter lim="800000"/>
              <a:headEnd/>
              <a:tailEnd/>
            </a:ln>
            <a:effectLst/>
          </p:spPr>
          <p:txBody>
            <a:bodyPr>
              <a:spAutoFit/>
            </a:bodyPr>
            <a:lstStyle/>
            <a:p>
              <a:pPr algn="ctr"/>
              <a:r>
                <a:rPr lang="en-GB" dirty="0"/>
                <a:t>Advanced </a:t>
              </a:r>
              <a:r>
                <a:rPr lang="en-GB" dirty="0" smtClean="0"/>
                <a:t>Digestion</a:t>
              </a:r>
              <a:endParaRPr lang="en-GB"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4)">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011 BV PPT Sample.VER2007">
  <a:themeElements>
    <a:clrScheme name="B&amp;V WEB &amp; 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005596"/>
      </a:accent5>
      <a:accent6>
        <a:srgbClr val="CA7700"/>
      </a:accent6>
      <a:hlink>
        <a:srgbClr val="005596"/>
      </a:hlink>
      <a:folHlink>
        <a:srgbClr val="00A4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a:spPr>
      <a:bodyPr lIns="0" tIns="0" rIns="0" bIns="0" anchor="b"/>
      <a:lstStyle>
        <a:defPPr marL="0" marR="0" indent="0" algn="l" defTabSz="914400" rtl="0" eaLnBrk="0" fontAlgn="base" latinLnBrk="0" hangingPunct="0">
          <a:lnSpc>
            <a:spcPts val="1200"/>
          </a:lnSpc>
          <a:spcBef>
            <a:spcPts val="0"/>
          </a:spcBef>
          <a:spcAft>
            <a:spcPct val="0"/>
          </a:spcAft>
          <a:buClr>
            <a:srgbClr val="005596"/>
          </a:buClr>
          <a:buSzTx/>
          <a:buFontTx/>
          <a:buNone/>
          <a:tabLst/>
          <a:defRPr kumimoji="0" sz="1400" b="1" i="0" u="none" strike="noStrike" kern="0" cap="none" spc="0" normalizeH="0" baseline="0" noProof="0" dirty="0" smtClean="0">
            <a:ln>
              <a:noFill/>
            </a:ln>
            <a:solidFill>
              <a:srgbClr val="00A2E5"/>
            </a:solidFill>
            <a:effectLst/>
            <a:uLnTx/>
            <a:uFillTx/>
            <a:latin typeface="Calibri"/>
            <a:ea typeface="+mn-ea"/>
            <a:cs typeface="+mn-cs"/>
          </a:defRPr>
        </a:defPPr>
      </a:lstStyle>
    </a:txDef>
  </a:objectDefaults>
  <a:extraClrSchemeLst/>
</a:theme>
</file>

<file path=ppt/theme/theme10.xml><?xml version="1.0" encoding="utf-8"?>
<a:theme xmlns:a="http://schemas.openxmlformats.org/drawingml/2006/main" name="Closing Slide">
  <a:themeElements>
    <a:clrScheme name="B&amp;V WEB &amp; 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005596"/>
      </a:accent5>
      <a:accent6>
        <a:srgbClr val="CA7700"/>
      </a:accent6>
      <a:hlink>
        <a:srgbClr val="005596"/>
      </a:hlink>
      <a:folHlink>
        <a:srgbClr val="00A4E4"/>
      </a:folHlink>
    </a:clrScheme>
    <a:fontScheme name="Section 1 Divid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Section 1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1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1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1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1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1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1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1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1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1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1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1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tion 1 Divider 13">
        <a:dk1>
          <a:srgbClr val="333333"/>
        </a:dk1>
        <a:lt1>
          <a:srgbClr val="FFFFFF"/>
        </a:lt1>
        <a:dk2>
          <a:srgbClr val="002B5C"/>
        </a:dk2>
        <a:lt2>
          <a:srgbClr val="5B5E5B"/>
        </a:lt2>
        <a:accent1>
          <a:srgbClr val="0062A8"/>
        </a:accent1>
        <a:accent2>
          <a:srgbClr val="00A4E4"/>
        </a:accent2>
        <a:accent3>
          <a:srgbClr val="FFFFFF"/>
        </a:accent3>
        <a:accent4>
          <a:srgbClr val="2A2A2A"/>
        </a:accent4>
        <a:accent5>
          <a:srgbClr val="AAB7D1"/>
        </a:accent5>
        <a:accent6>
          <a:srgbClr val="0094CF"/>
        </a:accent6>
        <a:hlink>
          <a:srgbClr val="B0BC22"/>
        </a:hlink>
        <a:folHlink>
          <a:srgbClr val="E7C23E"/>
        </a:folHlink>
      </a:clrScheme>
      <a:clrMap bg1="lt1" tx1="dk1" bg2="lt2" tx2="dk2" accent1="accent1" accent2="accent2" accent3="accent3" accent4="accent4" accent5="accent5" accent6="accent6" hlink="hlink" folHlink="folHlink"/>
    </a:extraClrScheme>
    <a:extraClrScheme>
      <a:clrScheme name="Section 1 Divider 14">
        <a:dk1>
          <a:srgbClr val="5B5E5B"/>
        </a:dk1>
        <a:lt1>
          <a:srgbClr val="FFFFFF"/>
        </a:lt1>
        <a:dk2>
          <a:srgbClr val="002B5C"/>
        </a:dk2>
        <a:lt2>
          <a:srgbClr val="BDBAB4"/>
        </a:lt2>
        <a:accent1>
          <a:srgbClr val="005596"/>
        </a:accent1>
        <a:accent2>
          <a:srgbClr val="00A4E4"/>
        </a:accent2>
        <a:accent3>
          <a:srgbClr val="FFFFFF"/>
        </a:accent3>
        <a:accent4>
          <a:srgbClr val="4C4F4C"/>
        </a:accent4>
        <a:accent5>
          <a:srgbClr val="AAB4C9"/>
        </a:accent5>
        <a:accent6>
          <a:srgbClr val="0094CF"/>
        </a:accent6>
        <a:hlink>
          <a:srgbClr val="ADC32B"/>
        </a:hlink>
        <a:folHlink>
          <a:srgbClr val="F4C905"/>
        </a:folHlink>
      </a:clrScheme>
      <a:clrMap bg1="lt1" tx1="dk1" bg2="lt2" tx2="dk2" accent1="accent1" accent2="accent2" accent3="accent3" accent4="accent4" accent5="accent5" accent6="accent6" hlink="hlink" folHlink="folHlink"/>
    </a:extraClrScheme>
    <a:extraClrScheme>
      <a:clrScheme name="Section 1 Divider 15">
        <a:dk1>
          <a:srgbClr val="5B5E5B"/>
        </a:dk1>
        <a:lt1>
          <a:srgbClr val="FFFFFF"/>
        </a:lt1>
        <a:dk2>
          <a:srgbClr val="002B5C"/>
        </a:dk2>
        <a:lt2>
          <a:srgbClr val="BDBAB4"/>
        </a:lt2>
        <a:accent1>
          <a:srgbClr val="00A4E4"/>
        </a:accent1>
        <a:accent2>
          <a:srgbClr val="ADC32B"/>
        </a:accent2>
        <a:accent3>
          <a:srgbClr val="FFFFFF"/>
        </a:accent3>
        <a:accent4>
          <a:srgbClr val="4C4F4C"/>
        </a:accent4>
        <a:accent5>
          <a:srgbClr val="AACFEF"/>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
      <a:clrScheme name="Section 1 Divider 16">
        <a:dk1>
          <a:srgbClr val="5B5E5B"/>
        </a:dk1>
        <a:lt1>
          <a:srgbClr val="FFFFFF"/>
        </a:lt1>
        <a:dk2>
          <a:srgbClr val="002B5C"/>
        </a:dk2>
        <a:lt2>
          <a:srgbClr val="BDBAB4"/>
        </a:lt2>
        <a:accent1>
          <a:srgbClr val="00A2E5"/>
        </a:accent1>
        <a:accent2>
          <a:srgbClr val="ADC32B"/>
        </a:accent2>
        <a:accent3>
          <a:srgbClr val="FFFFFF"/>
        </a:accent3>
        <a:accent4>
          <a:srgbClr val="4C4F4C"/>
        </a:accent4>
        <a:accent5>
          <a:srgbClr val="AACEF0"/>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B&amp;V Color Palette">
      <a:dk1>
        <a:srgbClr val="002B5C"/>
      </a:dk1>
      <a:lt1>
        <a:sysClr val="window" lastClr="FFFFFF"/>
      </a:lt1>
      <a:dk2>
        <a:srgbClr val="002B5C"/>
      </a:dk2>
      <a:lt2>
        <a:srgbClr val="CBC7BF"/>
      </a:lt2>
      <a:accent1>
        <a:srgbClr val="00A2E5"/>
      </a:accent1>
      <a:accent2>
        <a:srgbClr val="96A000"/>
      </a:accent2>
      <a:accent3>
        <a:srgbClr val="EBB700"/>
      </a:accent3>
      <a:accent4>
        <a:srgbClr val="005596"/>
      </a:accent4>
      <a:accent5>
        <a:srgbClr val="5B5E5B"/>
      </a:accent5>
      <a:accent6>
        <a:srgbClr val="CBC7BF"/>
      </a:accent6>
      <a:hlink>
        <a:srgbClr val="005596"/>
      </a:hlink>
      <a:folHlink>
        <a:srgbClr val="00A2E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1 Divider">
  <a:themeElements>
    <a:clrScheme name="BV WEB/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BDBAB4"/>
      </a:accent5>
      <a:accent6>
        <a:srgbClr val="4B721D"/>
      </a:accent6>
      <a:hlink>
        <a:srgbClr val="005596"/>
      </a:hlink>
      <a:folHlink>
        <a:srgbClr val="00A4E4"/>
      </a:folHlink>
    </a:clrScheme>
    <a:fontScheme name="Section 1 Divid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Section 1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1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1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1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1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1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1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1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1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1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1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1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tion 1 Divider 13">
        <a:dk1>
          <a:srgbClr val="333333"/>
        </a:dk1>
        <a:lt1>
          <a:srgbClr val="FFFFFF"/>
        </a:lt1>
        <a:dk2>
          <a:srgbClr val="002B5C"/>
        </a:dk2>
        <a:lt2>
          <a:srgbClr val="5B5E5B"/>
        </a:lt2>
        <a:accent1>
          <a:srgbClr val="0062A8"/>
        </a:accent1>
        <a:accent2>
          <a:srgbClr val="00A4E4"/>
        </a:accent2>
        <a:accent3>
          <a:srgbClr val="FFFFFF"/>
        </a:accent3>
        <a:accent4>
          <a:srgbClr val="2A2A2A"/>
        </a:accent4>
        <a:accent5>
          <a:srgbClr val="AAB7D1"/>
        </a:accent5>
        <a:accent6>
          <a:srgbClr val="0094CF"/>
        </a:accent6>
        <a:hlink>
          <a:srgbClr val="B0BC22"/>
        </a:hlink>
        <a:folHlink>
          <a:srgbClr val="E7C23E"/>
        </a:folHlink>
      </a:clrScheme>
      <a:clrMap bg1="lt1" tx1="dk1" bg2="lt2" tx2="dk2" accent1="accent1" accent2="accent2" accent3="accent3" accent4="accent4" accent5="accent5" accent6="accent6" hlink="hlink" folHlink="folHlink"/>
    </a:extraClrScheme>
    <a:extraClrScheme>
      <a:clrScheme name="Section 1 Divider 14">
        <a:dk1>
          <a:srgbClr val="5B5E5B"/>
        </a:dk1>
        <a:lt1>
          <a:srgbClr val="FFFFFF"/>
        </a:lt1>
        <a:dk2>
          <a:srgbClr val="002B5C"/>
        </a:dk2>
        <a:lt2>
          <a:srgbClr val="BDBAB4"/>
        </a:lt2>
        <a:accent1>
          <a:srgbClr val="005596"/>
        </a:accent1>
        <a:accent2>
          <a:srgbClr val="00A4E4"/>
        </a:accent2>
        <a:accent3>
          <a:srgbClr val="FFFFFF"/>
        </a:accent3>
        <a:accent4>
          <a:srgbClr val="4C4F4C"/>
        </a:accent4>
        <a:accent5>
          <a:srgbClr val="AAB4C9"/>
        </a:accent5>
        <a:accent6>
          <a:srgbClr val="0094CF"/>
        </a:accent6>
        <a:hlink>
          <a:srgbClr val="ADC32B"/>
        </a:hlink>
        <a:folHlink>
          <a:srgbClr val="F4C905"/>
        </a:folHlink>
      </a:clrScheme>
      <a:clrMap bg1="lt1" tx1="dk1" bg2="lt2" tx2="dk2" accent1="accent1" accent2="accent2" accent3="accent3" accent4="accent4" accent5="accent5" accent6="accent6" hlink="hlink" folHlink="folHlink"/>
    </a:extraClrScheme>
    <a:extraClrScheme>
      <a:clrScheme name="Section 1 Divider 15">
        <a:dk1>
          <a:srgbClr val="5B5E5B"/>
        </a:dk1>
        <a:lt1>
          <a:srgbClr val="FFFFFF"/>
        </a:lt1>
        <a:dk2>
          <a:srgbClr val="002B5C"/>
        </a:dk2>
        <a:lt2>
          <a:srgbClr val="BDBAB4"/>
        </a:lt2>
        <a:accent1>
          <a:srgbClr val="00A4E4"/>
        </a:accent1>
        <a:accent2>
          <a:srgbClr val="ADC32B"/>
        </a:accent2>
        <a:accent3>
          <a:srgbClr val="FFFFFF"/>
        </a:accent3>
        <a:accent4>
          <a:srgbClr val="4C4F4C"/>
        </a:accent4>
        <a:accent5>
          <a:srgbClr val="AACFEF"/>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
      <a:clrScheme name="Section 1 Divider 16">
        <a:dk1>
          <a:srgbClr val="5B5E5B"/>
        </a:dk1>
        <a:lt1>
          <a:srgbClr val="FFFFFF"/>
        </a:lt1>
        <a:dk2>
          <a:srgbClr val="002B5C"/>
        </a:dk2>
        <a:lt2>
          <a:srgbClr val="BDBAB4"/>
        </a:lt2>
        <a:accent1>
          <a:srgbClr val="00A2E5"/>
        </a:accent1>
        <a:accent2>
          <a:srgbClr val="ADC32B"/>
        </a:accent2>
        <a:accent3>
          <a:srgbClr val="FFFFFF"/>
        </a:accent3>
        <a:accent4>
          <a:srgbClr val="4C4F4C"/>
        </a:accent4>
        <a:accent5>
          <a:srgbClr val="AACEF0"/>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ection 1 Master">
  <a:themeElements>
    <a:clrScheme name="B&amp;V WEB &amp; 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005596"/>
      </a:accent5>
      <a:accent6>
        <a:srgbClr val="CA7700"/>
      </a:accent6>
      <a:hlink>
        <a:srgbClr val="005596"/>
      </a:hlink>
      <a:folHlink>
        <a:srgbClr val="00A4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square" lIns="0" tIns="0" rIns="0" bIns="0" numCol="1" rtlCol="0" anchor="t" anchorCtr="0" compatLnSpc="1">
        <a:prstTxWarp prst="textNoShape">
          <a:avLst/>
        </a:prstTxWarp>
        <a:no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2010 BV - Section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0 BV - Section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0 BV - Section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0 BV - Section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0 BV - Section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0 BV - Section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0 BV - Section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0 BV - Section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0 BV - Section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0 BV - Section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0 BV - Section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0 BV - Section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010 BV - Section 1 13">
        <a:dk1>
          <a:srgbClr val="000000"/>
        </a:dk1>
        <a:lt1>
          <a:srgbClr val="FFFFFF"/>
        </a:lt1>
        <a:dk2>
          <a:srgbClr val="2053BD"/>
        </a:dk2>
        <a:lt2>
          <a:srgbClr val="000000"/>
        </a:lt2>
        <a:accent1>
          <a:srgbClr val="2053BD"/>
        </a:accent1>
        <a:accent2>
          <a:srgbClr val="B38808"/>
        </a:accent2>
        <a:accent3>
          <a:srgbClr val="FFFFFF"/>
        </a:accent3>
        <a:accent4>
          <a:srgbClr val="000000"/>
        </a:accent4>
        <a:accent5>
          <a:srgbClr val="ABB3DB"/>
        </a:accent5>
        <a:accent6>
          <a:srgbClr val="A27B06"/>
        </a:accent6>
        <a:hlink>
          <a:srgbClr val="006325"/>
        </a:hlink>
        <a:folHlink>
          <a:srgbClr val="8E0C3A"/>
        </a:folHlink>
      </a:clrScheme>
      <a:clrMap bg1="lt1" tx1="dk1" bg2="lt2" tx2="dk2" accent1="accent1" accent2="accent2" accent3="accent3" accent4="accent4" accent5="accent5" accent6="accent6" hlink="hlink" folHlink="folHlink"/>
    </a:extraClrScheme>
    <a:extraClrScheme>
      <a:clrScheme name="2010 BV - Section 1 14">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7E32"/>
        </a:hlink>
        <a:folHlink>
          <a:srgbClr val="BC1E1A"/>
        </a:folHlink>
      </a:clrScheme>
      <a:clrMap bg1="lt1" tx1="dk1" bg2="lt2" tx2="dk2" accent1="accent1" accent2="accent2" accent3="accent3" accent4="accent4" accent5="accent5" accent6="accent6" hlink="hlink" folHlink="folHlink"/>
    </a:extraClrScheme>
    <a:extraClrScheme>
      <a:clrScheme name="2010 BV - Section 1 15">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
      <a:clrScheme name="2010 BV - Section 1 16">
        <a:dk1>
          <a:srgbClr val="000000"/>
        </a:dk1>
        <a:lt1>
          <a:srgbClr val="FFFFFF"/>
        </a:lt1>
        <a:dk2>
          <a:srgbClr val="005DA5"/>
        </a:dk2>
        <a:lt2>
          <a:srgbClr val="000000"/>
        </a:lt2>
        <a:accent1>
          <a:srgbClr val="005DA5"/>
        </a:accent1>
        <a:accent2>
          <a:srgbClr val="FF9F00"/>
        </a:accent2>
        <a:accent3>
          <a:srgbClr val="FFFFFF"/>
        </a:accent3>
        <a:accent4>
          <a:srgbClr val="000000"/>
        </a:accent4>
        <a:accent5>
          <a:srgbClr val="AAB6CF"/>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ection 2 Divider">
  <a:themeElements>
    <a:clrScheme name="BV WEB/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BDBAB4"/>
      </a:accent5>
      <a:accent6>
        <a:srgbClr val="4B721D"/>
      </a:accent6>
      <a:hlink>
        <a:srgbClr val="005596"/>
      </a:hlink>
      <a:folHlink>
        <a:srgbClr val="00A4E4"/>
      </a:folHlink>
    </a:clrScheme>
    <a:fontScheme name="Section 1 Divid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Section 1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1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1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1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1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1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1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1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1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1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1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1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tion 1 Divider 13">
        <a:dk1>
          <a:srgbClr val="333333"/>
        </a:dk1>
        <a:lt1>
          <a:srgbClr val="FFFFFF"/>
        </a:lt1>
        <a:dk2>
          <a:srgbClr val="002B5C"/>
        </a:dk2>
        <a:lt2>
          <a:srgbClr val="5B5E5B"/>
        </a:lt2>
        <a:accent1>
          <a:srgbClr val="0062A8"/>
        </a:accent1>
        <a:accent2>
          <a:srgbClr val="00A4E4"/>
        </a:accent2>
        <a:accent3>
          <a:srgbClr val="FFFFFF"/>
        </a:accent3>
        <a:accent4>
          <a:srgbClr val="2A2A2A"/>
        </a:accent4>
        <a:accent5>
          <a:srgbClr val="AAB7D1"/>
        </a:accent5>
        <a:accent6>
          <a:srgbClr val="0094CF"/>
        </a:accent6>
        <a:hlink>
          <a:srgbClr val="B0BC22"/>
        </a:hlink>
        <a:folHlink>
          <a:srgbClr val="E7C23E"/>
        </a:folHlink>
      </a:clrScheme>
      <a:clrMap bg1="lt1" tx1="dk1" bg2="lt2" tx2="dk2" accent1="accent1" accent2="accent2" accent3="accent3" accent4="accent4" accent5="accent5" accent6="accent6" hlink="hlink" folHlink="folHlink"/>
    </a:extraClrScheme>
    <a:extraClrScheme>
      <a:clrScheme name="Section 1 Divider 14">
        <a:dk1>
          <a:srgbClr val="5B5E5B"/>
        </a:dk1>
        <a:lt1>
          <a:srgbClr val="FFFFFF"/>
        </a:lt1>
        <a:dk2>
          <a:srgbClr val="002B5C"/>
        </a:dk2>
        <a:lt2>
          <a:srgbClr val="BDBAB4"/>
        </a:lt2>
        <a:accent1>
          <a:srgbClr val="005596"/>
        </a:accent1>
        <a:accent2>
          <a:srgbClr val="00A4E4"/>
        </a:accent2>
        <a:accent3>
          <a:srgbClr val="FFFFFF"/>
        </a:accent3>
        <a:accent4>
          <a:srgbClr val="4C4F4C"/>
        </a:accent4>
        <a:accent5>
          <a:srgbClr val="AAB4C9"/>
        </a:accent5>
        <a:accent6>
          <a:srgbClr val="0094CF"/>
        </a:accent6>
        <a:hlink>
          <a:srgbClr val="ADC32B"/>
        </a:hlink>
        <a:folHlink>
          <a:srgbClr val="F4C905"/>
        </a:folHlink>
      </a:clrScheme>
      <a:clrMap bg1="lt1" tx1="dk1" bg2="lt2" tx2="dk2" accent1="accent1" accent2="accent2" accent3="accent3" accent4="accent4" accent5="accent5" accent6="accent6" hlink="hlink" folHlink="folHlink"/>
    </a:extraClrScheme>
    <a:extraClrScheme>
      <a:clrScheme name="Section 1 Divider 15">
        <a:dk1>
          <a:srgbClr val="5B5E5B"/>
        </a:dk1>
        <a:lt1>
          <a:srgbClr val="FFFFFF"/>
        </a:lt1>
        <a:dk2>
          <a:srgbClr val="002B5C"/>
        </a:dk2>
        <a:lt2>
          <a:srgbClr val="BDBAB4"/>
        </a:lt2>
        <a:accent1>
          <a:srgbClr val="00A4E4"/>
        </a:accent1>
        <a:accent2>
          <a:srgbClr val="ADC32B"/>
        </a:accent2>
        <a:accent3>
          <a:srgbClr val="FFFFFF"/>
        </a:accent3>
        <a:accent4>
          <a:srgbClr val="4C4F4C"/>
        </a:accent4>
        <a:accent5>
          <a:srgbClr val="AACFEF"/>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
      <a:clrScheme name="Section 1 Divider 16">
        <a:dk1>
          <a:srgbClr val="5B5E5B"/>
        </a:dk1>
        <a:lt1>
          <a:srgbClr val="FFFFFF"/>
        </a:lt1>
        <a:dk2>
          <a:srgbClr val="002B5C"/>
        </a:dk2>
        <a:lt2>
          <a:srgbClr val="BDBAB4"/>
        </a:lt2>
        <a:accent1>
          <a:srgbClr val="00A2E5"/>
        </a:accent1>
        <a:accent2>
          <a:srgbClr val="ADC32B"/>
        </a:accent2>
        <a:accent3>
          <a:srgbClr val="FFFFFF"/>
        </a:accent3>
        <a:accent4>
          <a:srgbClr val="4C4F4C"/>
        </a:accent4>
        <a:accent5>
          <a:srgbClr val="AACEF0"/>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ection 2 Master">
  <a:themeElements>
    <a:clrScheme name="B&amp;V WEB &amp; 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005596"/>
      </a:accent5>
      <a:accent6>
        <a:srgbClr val="CA7700"/>
      </a:accent6>
      <a:hlink>
        <a:srgbClr val="005596"/>
      </a:hlink>
      <a:folHlink>
        <a:srgbClr val="00A4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2010 BV - Section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0 BV - Section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0 BV - Section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0 BV - Section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0 BV - Section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0 BV - Section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0 BV - Section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0 BV - Section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0 BV - Section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0 BV - Section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0 BV - Section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0 BV - Section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010 BV - Section 1 13">
        <a:dk1>
          <a:srgbClr val="000000"/>
        </a:dk1>
        <a:lt1>
          <a:srgbClr val="FFFFFF"/>
        </a:lt1>
        <a:dk2>
          <a:srgbClr val="2053BD"/>
        </a:dk2>
        <a:lt2>
          <a:srgbClr val="000000"/>
        </a:lt2>
        <a:accent1>
          <a:srgbClr val="2053BD"/>
        </a:accent1>
        <a:accent2>
          <a:srgbClr val="B38808"/>
        </a:accent2>
        <a:accent3>
          <a:srgbClr val="FFFFFF"/>
        </a:accent3>
        <a:accent4>
          <a:srgbClr val="000000"/>
        </a:accent4>
        <a:accent5>
          <a:srgbClr val="ABB3DB"/>
        </a:accent5>
        <a:accent6>
          <a:srgbClr val="A27B06"/>
        </a:accent6>
        <a:hlink>
          <a:srgbClr val="006325"/>
        </a:hlink>
        <a:folHlink>
          <a:srgbClr val="8E0C3A"/>
        </a:folHlink>
      </a:clrScheme>
      <a:clrMap bg1="lt1" tx1="dk1" bg2="lt2" tx2="dk2" accent1="accent1" accent2="accent2" accent3="accent3" accent4="accent4" accent5="accent5" accent6="accent6" hlink="hlink" folHlink="folHlink"/>
    </a:extraClrScheme>
    <a:extraClrScheme>
      <a:clrScheme name="2010 BV - Section 1 14">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7E32"/>
        </a:hlink>
        <a:folHlink>
          <a:srgbClr val="BC1E1A"/>
        </a:folHlink>
      </a:clrScheme>
      <a:clrMap bg1="lt1" tx1="dk1" bg2="lt2" tx2="dk2" accent1="accent1" accent2="accent2" accent3="accent3" accent4="accent4" accent5="accent5" accent6="accent6" hlink="hlink" folHlink="folHlink"/>
    </a:extraClrScheme>
    <a:extraClrScheme>
      <a:clrScheme name="2010 BV - Section 1 15">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
      <a:clrScheme name="2010 BV - Section 1 16">
        <a:dk1>
          <a:srgbClr val="000000"/>
        </a:dk1>
        <a:lt1>
          <a:srgbClr val="FFFFFF"/>
        </a:lt1>
        <a:dk2>
          <a:srgbClr val="005DA5"/>
        </a:dk2>
        <a:lt2>
          <a:srgbClr val="000000"/>
        </a:lt2>
        <a:accent1>
          <a:srgbClr val="005DA5"/>
        </a:accent1>
        <a:accent2>
          <a:srgbClr val="FF9F00"/>
        </a:accent2>
        <a:accent3>
          <a:srgbClr val="FFFFFF"/>
        </a:accent3>
        <a:accent4>
          <a:srgbClr val="000000"/>
        </a:accent4>
        <a:accent5>
          <a:srgbClr val="AAB6CF"/>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Section 3 Divider">
  <a:themeElements>
    <a:clrScheme name="BV WEB/PPT Colors">
      <a:dk1>
        <a:srgbClr val="005596"/>
      </a:dk1>
      <a:lt1>
        <a:srgbClr val="FFFFFF"/>
      </a:lt1>
      <a:dk2>
        <a:srgbClr val="002B5C"/>
      </a:dk2>
      <a:lt2>
        <a:srgbClr val="BDBAB4"/>
      </a:lt2>
      <a:accent1>
        <a:srgbClr val="00A4E4"/>
      </a:accent1>
      <a:accent2>
        <a:srgbClr val="96A000"/>
      </a:accent2>
      <a:accent3>
        <a:srgbClr val="5B5E5B"/>
      </a:accent3>
      <a:accent4>
        <a:srgbClr val="EBB700"/>
      </a:accent4>
      <a:accent5>
        <a:srgbClr val="BDBAB4"/>
      </a:accent5>
      <a:accent6>
        <a:srgbClr val="4B721D"/>
      </a:accent6>
      <a:hlink>
        <a:srgbClr val="005596"/>
      </a:hlink>
      <a:folHlink>
        <a:srgbClr val="00A4E4"/>
      </a:folHlink>
    </a:clrScheme>
    <a:fontScheme name="Section 1 Divid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Section 1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1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1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1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1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1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1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1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1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1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1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1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tion 1 Divider 13">
        <a:dk1>
          <a:srgbClr val="333333"/>
        </a:dk1>
        <a:lt1>
          <a:srgbClr val="FFFFFF"/>
        </a:lt1>
        <a:dk2>
          <a:srgbClr val="002B5C"/>
        </a:dk2>
        <a:lt2>
          <a:srgbClr val="5B5E5B"/>
        </a:lt2>
        <a:accent1>
          <a:srgbClr val="0062A8"/>
        </a:accent1>
        <a:accent2>
          <a:srgbClr val="00A4E4"/>
        </a:accent2>
        <a:accent3>
          <a:srgbClr val="FFFFFF"/>
        </a:accent3>
        <a:accent4>
          <a:srgbClr val="2A2A2A"/>
        </a:accent4>
        <a:accent5>
          <a:srgbClr val="AAB7D1"/>
        </a:accent5>
        <a:accent6>
          <a:srgbClr val="0094CF"/>
        </a:accent6>
        <a:hlink>
          <a:srgbClr val="B0BC22"/>
        </a:hlink>
        <a:folHlink>
          <a:srgbClr val="E7C23E"/>
        </a:folHlink>
      </a:clrScheme>
      <a:clrMap bg1="lt1" tx1="dk1" bg2="lt2" tx2="dk2" accent1="accent1" accent2="accent2" accent3="accent3" accent4="accent4" accent5="accent5" accent6="accent6" hlink="hlink" folHlink="folHlink"/>
    </a:extraClrScheme>
    <a:extraClrScheme>
      <a:clrScheme name="Section 1 Divider 14">
        <a:dk1>
          <a:srgbClr val="5B5E5B"/>
        </a:dk1>
        <a:lt1>
          <a:srgbClr val="FFFFFF"/>
        </a:lt1>
        <a:dk2>
          <a:srgbClr val="002B5C"/>
        </a:dk2>
        <a:lt2>
          <a:srgbClr val="BDBAB4"/>
        </a:lt2>
        <a:accent1>
          <a:srgbClr val="005596"/>
        </a:accent1>
        <a:accent2>
          <a:srgbClr val="00A4E4"/>
        </a:accent2>
        <a:accent3>
          <a:srgbClr val="FFFFFF"/>
        </a:accent3>
        <a:accent4>
          <a:srgbClr val="4C4F4C"/>
        </a:accent4>
        <a:accent5>
          <a:srgbClr val="AAB4C9"/>
        </a:accent5>
        <a:accent6>
          <a:srgbClr val="0094CF"/>
        </a:accent6>
        <a:hlink>
          <a:srgbClr val="ADC32B"/>
        </a:hlink>
        <a:folHlink>
          <a:srgbClr val="F4C905"/>
        </a:folHlink>
      </a:clrScheme>
      <a:clrMap bg1="lt1" tx1="dk1" bg2="lt2" tx2="dk2" accent1="accent1" accent2="accent2" accent3="accent3" accent4="accent4" accent5="accent5" accent6="accent6" hlink="hlink" folHlink="folHlink"/>
    </a:extraClrScheme>
    <a:extraClrScheme>
      <a:clrScheme name="Section 1 Divider 15">
        <a:dk1>
          <a:srgbClr val="5B5E5B"/>
        </a:dk1>
        <a:lt1>
          <a:srgbClr val="FFFFFF"/>
        </a:lt1>
        <a:dk2>
          <a:srgbClr val="002B5C"/>
        </a:dk2>
        <a:lt2>
          <a:srgbClr val="BDBAB4"/>
        </a:lt2>
        <a:accent1>
          <a:srgbClr val="00A4E4"/>
        </a:accent1>
        <a:accent2>
          <a:srgbClr val="ADC32B"/>
        </a:accent2>
        <a:accent3>
          <a:srgbClr val="FFFFFF"/>
        </a:accent3>
        <a:accent4>
          <a:srgbClr val="4C4F4C"/>
        </a:accent4>
        <a:accent5>
          <a:srgbClr val="AACFEF"/>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
      <a:clrScheme name="Section 1 Divider 16">
        <a:dk1>
          <a:srgbClr val="5B5E5B"/>
        </a:dk1>
        <a:lt1>
          <a:srgbClr val="FFFFFF"/>
        </a:lt1>
        <a:dk2>
          <a:srgbClr val="002B5C"/>
        </a:dk2>
        <a:lt2>
          <a:srgbClr val="BDBAB4"/>
        </a:lt2>
        <a:accent1>
          <a:srgbClr val="00A2E5"/>
        </a:accent1>
        <a:accent2>
          <a:srgbClr val="ADC32B"/>
        </a:accent2>
        <a:accent3>
          <a:srgbClr val="FFFFFF"/>
        </a:accent3>
        <a:accent4>
          <a:srgbClr val="4C4F4C"/>
        </a:accent4>
        <a:accent5>
          <a:srgbClr val="AACEF0"/>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Section 3 Master">
  <a:themeElements>
    <a:clrScheme name="BV WEB/PPT Colors">
      <a:dk1>
        <a:srgbClr val="005596"/>
      </a:dk1>
      <a:lt1>
        <a:srgbClr val="FFFFFF"/>
      </a:lt1>
      <a:dk2>
        <a:srgbClr val="002B5C"/>
      </a:dk2>
      <a:lt2>
        <a:srgbClr val="BDBAB4"/>
      </a:lt2>
      <a:accent1>
        <a:srgbClr val="00A2E5"/>
      </a:accent1>
      <a:accent2>
        <a:srgbClr val="96A000"/>
      </a:accent2>
      <a:accent3>
        <a:srgbClr val="5B5E5B"/>
      </a:accent3>
      <a:accent4>
        <a:srgbClr val="E6AD00"/>
      </a:accent4>
      <a:accent5>
        <a:srgbClr val="BDBAB4"/>
      </a:accent5>
      <a:accent6>
        <a:srgbClr val="66702A"/>
      </a:accent6>
      <a:hlink>
        <a:srgbClr val="005596"/>
      </a:hlink>
      <a:folHlink>
        <a:srgbClr val="00A2E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2010 BV - Section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0 BV - Section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0 BV - Section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0 BV - Section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0 BV - Section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0 BV - Section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0 BV - Section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0 BV - Section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0 BV - Section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0 BV - Section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0 BV - Section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0 BV - Section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010 BV - Section 1 13">
        <a:dk1>
          <a:srgbClr val="000000"/>
        </a:dk1>
        <a:lt1>
          <a:srgbClr val="FFFFFF"/>
        </a:lt1>
        <a:dk2>
          <a:srgbClr val="2053BD"/>
        </a:dk2>
        <a:lt2>
          <a:srgbClr val="000000"/>
        </a:lt2>
        <a:accent1>
          <a:srgbClr val="2053BD"/>
        </a:accent1>
        <a:accent2>
          <a:srgbClr val="B38808"/>
        </a:accent2>
        <a:accent3>
          <a:srgbClr val="FFFFFF"/>
        </a:accent3>
        <a:accent4>
          <a:srgbClr val="000000"/>
        </a:accent4>
        <a:accent5>
          <a:srgbClr val="ABB3DB"/>
        </a:accent5>
        <a:accent6>
          <a:srgbClr val="A27B06"/>
        </a:accent6>
        <a:hlink>
          <a:srgbClr val="006325"/>
        </a:hlink>
        <a:folHlink>
          <a:srgbClr val="8E0C3A"/>
        </a:folHlink>
      </a:clrScheme>
      <a:clrMap bg1="lt1" tx1="dk1" bg2="lt2" tx2="dk2" accent1="accent1" accent2="accent2" accent3="accent3" accent4="accent4" accent5="accent5" accent6="accent6" hlink="hlink" folHlink="folHlink"/>
    </a:extraClrScheme>
    <a:extraClrScheme>
      <a:clrScheme name="2010 BV - Section 1 14">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7E32"/>
        </a:hlink>
        <a:folHlink>
          <a:srgbClr val="BC1E1A"/>
        </a:folHlink>
      </a:clrScheme>
      <a:clrMap bg1="lt1" tx1="dk1" bg2="lt2" tx2="dk2" accent1="accent1" accent2="accent2" accent3="accent3" accent4="accent4" accent5="accent5" accent6="accent6" hlink="hlink" folHlink="folHlink"/>
    </a:extraClrScheme>
    <a:extraClrScheme>
      <a:clrScheme name="2010 BV - Section 1 15">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
      <a:clrScheme name="2010 BV - Section 1 16">
        <a:dk1>
          <a:srgbClr val="000000"/>
        </a:dk1>
        <a:lt1>
          <a:srgbClr val="FFFFFF"/>
        </a:lt1>
        <a:dk2>
          <a:srgbClr val="005DA5"/>
        </a:dk2>
        <a:lt2>
          <a:srgbClr val="000000"/>
        </a:lt2>
        <a:accent1>
          <a:srgbClr val="005DA5"/>
        </a:accent1>
        <a:accent2>
          <a:srgbClr val="FF9F00"/>
        </a:accent2>
        <a:accent3>
          <a:srgbClr val="FFFFFF"/>
        </a:accent3>
        <a:accent4>
          <a:srgbClr val="000000"/>
        </a:accent4>
        <a:accent5>
          <a:srgbClr val="AAB6CF"/>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Section 4 Divider">
  <a:themeElements>
    <a:clrScheme name="BV WEB/PPT Colors">
      <a:dk1>
        <a:srgbClr val="005596"/>
      </a:dk1>
      <a:lt1>
        <a:srgbClr val="FFFFFF"/>
      </a:lt1>
      <a:dk2>
        <a:srgbClr val="002B5C"/>
      </a:dk2>
      <a:lt2>
        <a:srgbClr val="BDBAB4"/>
      </a:lt2>
      <a:accent1>
        <a:srgbClr val="00A2E5"/>
      </a:accent1>
      <a:accent2>
        <a:srgbClr val="96A000"/>
      </a:accent2>
      <a:accent3>
        <a:srgbClr val="5B5E5B"/>
      </a:accent3>
      <a:accent4>
        <a:srgbClr val="E6AD00"/>
      </a:accent4>
      <a:accent5>
        <a:srgbClr val="BDBAB4"/>
      </a:accent5>
      <a:accent6>
        <a:srgbClr val="66702A"/>
      </a:accent6>
      <a:hlink>
        <a:srgbClr val="005596"/>
      </a:hlink>
      <a:folHlink>
        <a:srgbClr val="00A2E5"/>
      </a:folHlink>
    </a:clrScheme>
    <a:fontScheme name="Section 1 Divid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Section 1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1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1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1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1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1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1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1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1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1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1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1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tion 1 Divider 13">
        <a:dk1>
          <a:srgbClr val="333333"/>
        </a:dk1>
        <a:lt1>
          <a:srgbClr val="FFFFFF"/>
        </a:lt1>
        <a:dk2>
          <a:srgbClr val="002B5C"/>
        </a:dk2>
        <a:lt2>
          <a:srgbClr val="5B5E5B"/>
        </a:lt2>
        <a:accent1>
          <a:srgbClr val="0062A8"/>
        </a:accent1>
        <a:accent2>
          <a:srgbClr val="00A4E4"/>
        </a:accent2>
        <a:accent3>
          <a:srgbClr val="FFFFFF"/>
        </a:accent3>
        <a:accent4>
          <a:srgbClr val="2A2A2A"/>
        </a:accent4>
        <a:accent5>
          <a:srgbClr val="AAB7D1"/>
        </a:accent5>
        <a:accent6>
          <a:srgbClr val="0094CF"/>
        </a:accent6>
        <a:hlink>
          <a:srgbClr val="B0BC22"/>
        </a:hlink>
        <a:folHlink>
          <a:srgbClr val="E7C23E"/>
        </a:folHlink>
      </a:clrScheme>
      <a:clrMap bg1="lt1" tx1="dk1" bg2="lt2" tx2="dk2" accent1="accent1" accent2="accent2" accent3="accent3" accent4="accent4" accent5="accent5" accent6="accent6" hlink="hlink" folHlink="folHlink"/>
    </a:extraClrScheme>
    <a:extraClrScheme>
      <a:clrScheme name="Section 1 Divider 14">
        <a:dk1>
          <a:srgbClr val="5B5E5B"/>
        </a:dk1>
        <a:lt1>
          <a:srgbClr val="FFFFFF"/>
        </a:lt1>
        <a:dk2>
          <a:srgbClr val="002B5C"/>
        </a:dk2>
        <a:lt2>
          <a:srgbClr val="BDBAB4"/>
        </a:lt2>
        <a:accent1>
          <a:srgbClr val="005596"/>
        </a:accent1>
        <a:accent2>
          <a:srgbClr val="00A4E4"/>
        </a:accent2>
        <a:accent3>
          <a:srgbClr val="FFFFFF"/>
        </a:accent3>
        <a:accent4>
          <a:srgbClr val="4C4F4C"/>
        </a:accent4>
        <a:accent5>
          <a:srgbClr val="AAB4C9"/>
        </a:accent5>
        <a:accent6>
          <a:srgbClr val="0094CF"/>
        </a:accent6>
        <a:hlink>
          <a:srgbClr val="ADC32B"/>
        </a:hlink>
        <a:folHlink>
          <a:srgbClr val="F4C905"/>
        </a:folHlink>
      </a:clrScheme>
      <a:clrMap bg1="lt1" tx1="dk1" bg2="lt2" tx2="dk2" accent1="accent1" accent2="accent2" accent3="accent3" accent4="accent4" accent5="accent5" accent6="accent6" hlink="hlink" folHlink="folHlink"/>
    </a:extraClrScheme>
    <a:extraClrScheme>
      <a:clrScheme name="Section 1 Divider 15">
        <a:dk1>
          <a:srgbClr val="5B5E5B"/>
        </a:dk1>
        <a:lt1>
          <a:srgbClr val="FFFFFF"/>
        </a:lt1>
        <a:dk2>
          <a:srgbClr val="002B5C"/>
        </a:dk2>
        <a:lt2>
          <a:srgbClr val="BDBAB4"/>
        </a:lt2>
        <a:accent1>
          <a:srgbClr val="00A4E4"/>
        </a:accent1>
        <a:accent2>
          <a:srgbClr val="ADC32B"/>
        </a:accent2>
        <a:accent3>
          <a:srgbClr val="FFFFFF"/>
        </a:accent3>
        <a:accent4>
          <a:srgbClr val="4C4F4C"/>
        </a:accent4>
        <a:accent5>
          <a:srgbClr val="AACFEF"/>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
      <a:clrScheme name="Section 1 Divider 16">
        <a:dk1>
          <a:srgbClr val="5B5E5B"/>
        </a:dk1>
        <a:lt1>
          <a:srgbClr val="FFFFFF"/>
        </a:lt1>
        <a:dk2>
          <a:srgbClr val="002B5C"/>
        </a:dk2>
        <a:lt2>
          <a:srgbClr val="BDBAB4"/>
        </a:lt2>
        <a:accent1>
          <a:srgbClr val="00A2E5"/>
        </a:accent1>
        <a:accent2>
          <a:srgbClr val="ADC32B"/>
        </a:accent2>
        <a:accent3>
          <a:srgbClr val="FFFFFF"/>
        </a:accent3>
        <a:accent4>
          <a:srgbClr val="4C4F4C"/>
        </a:accent4>
        <a:accent5>
          <a:srgbClr val="AACEF0"/>
        </a:accent5>
        <a:accent6>
          <a:srgbClr val="9CB026"/>
        </a:accent6>
        <a:hlink>
          <a:srgbClr val="002B5C"/>
        </a:hlink>
        <a:folHlink>
          <a:srgbClr val="F4C905"/>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Section 4 Master">
  <a:themeElements>
    <a:clrScheme name="BV WEB/PPT Colors">
      <a:dk1>
        <a:srgbClr val="005596"/>
      </a:dk1>
      <a:lt1>
        <a:srgbClr val="FFFFFF"/>
      </a:lt1>
      <a:dk2>
        <a:srgbClr val="002B5C"/>
      </a:dk2>
      <a:lt2>
        <a:srgbClr val="BDBAB4"/>
      </a:lt2>
      <a:accent1>
        <a:srgbClr val="00A2E5"/>
      </a:accent1>
      <a:accent2>
        <a:srgbClr val="96A000"/>
      </a:accent2>
      <a:accent3>
        <a:srgbClr val="5B5E5B"/>
      </a:accent3>
      <a:accent4>
        <a:srgbClr val="E6AD00"/>
      </a:accent4>
      <a:accent5>
        <a:srgbClr val="BDBAB4"/>
      </a:accent5>
      <a:accent6>
        <a:srgbClr val="66702A"/>
      </a:accent6>
      <a:hlink>
        <a:srgbClr val="005596"/>
      </a:hlink>
      <a:folHlink>
        <a:srgbClr val="00A2E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342900" marR="0" indent="-342900" algn="l" defTabSz="457200" rtl="0" eaLnBrk="1" fontAlgn="base" latinLnBrk="0" hangingPunct="1">
          <a:lnSpc>
            <a:spcPct val="100000"/>
          </a:lnSpc>
          <a:spcBef>
            <a:spcPct val="0"/>
          </a:spcBef>
          <a:spcAft>
            <a:spcPct val="0"/>
          </a:spcAft>
          <a:buClrTx/>
          <a:buSzTx/>
          <a:buFont typeface="Arial" charset="0"/>
          <a:buNone/>
          <a:tabLst/>
          <a:defRPr kumimoji="0" lang="en-US" sz="2400" b="1" i="0" u="none" strike="noStrike" cap="none" normalizeH="0" baseline="0" smtClean="0">
            <a:ln>
              <a:noFill/>
            </a:ln>
            <a:solidFill>
              <a:srgbClr val="005596"/>
            </a:solidFill>
            <a:effectLst/>
            <a:latin typeface="Calibri" pitchFamily="34" charset="0"/>
          </a:defRPr>
        </a:defPPr>
      </a:lstStyle>
    </a:lnDef>
  </a:objectDefaults>
  <a:extraClrSchemeLst>
    <a:extraClrScheme>
      <a:clrScheme name="2010 BV - Section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0 BV - Section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0 BV - Section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0 BV - Section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0 BV - Section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0 BV - Section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0 BV - Section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0 BV - Section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0 BV - Section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0 BV - Section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0 BV - Section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0 BV - Section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010 BV - Section 1 13">
        <a:dk1>
          <a:srgbClr val="000000"/>
        </a:dk1>
        <a:lt1>
          <a:srgbClr val="FFFFFF"/>
        </a:lt1>
        <a:dk2>
          <a:srgbClr val="2053BD"/>
        </a:dk2>
        <a:lt2>
          <a:srgbClr val="000000"/>
        </a:lt2>
        <a:accent1>
          <a:srgbClr val="2053BD"/>
        </a:accent1>
        <a:accent2>
          <a:srgbClr val="B38808"/>
        </a:accent2>
        <a:accent3>
          <a:srgbClr val="FFFFFF"/>
        </a:accent3>
        <a:accent4>
          <a:srgbClr val="000000"/>
        </a:accent4>
        <a:accent5>
          <a:srgbClr val="ABB3DB"/>
        </a:accent5>
        <a:accent6>
          <a:srgbClr val="A27B06"/>
        </a:accent6>
        <a:hlink>
          <a:srgbClr val="006325"/>
        </a:hlink>
        <a:folHlink>
          <a:srgbClr val="8E0C3A"/>
        </a:folHlink>
      </a:clrScheme>
      <a:clrMap bg1="lt1" tx1="dk1" bg2="lt2" tx2="dk2" accent1="accent1" accent2="accent2" accent3="accent3" accent4="accent4" accent5="accent5" accent6="accent6" hlink="hlink" folHlink="folHlink"/>
    </a:extraClrScheme>
    <a:extraClrScheme>
      <a:clrScheme name="2010 BV - Section 1 14">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7E32"/>
        </a:hlink>
        <a:folHlink>
          <a:srgbClr val="BC1E1A"/>
        </a:folHlink>
      </a:clrScheme>
      <a:clrMap bg1="lt1" tx1="dk1" bg2="lt2" tx2="dk2" accent1="accent1" accent2="accent2" accent3="accent3" accent4="accent4" accent5="accent5" accent6="accent6" hlink="hlink" folHlink="folHlink"/>
    </a:extraClrScheme>
    <a:extraClrScheme>
      <a:clrScheme name="2010 BV - Section 1 15">
        <a:dk1>
          <a:srgbClr val="000000"/>
        </a:dk1>
        <a:lt1>
          <a:srgbClr val="FFFFFF"/>
        </a:lt1>
        <a:dk2>
          <a:srgbClr val="2053BD"/>
        </a:dk2>
        <a:lt2>
          <a:srgbClr val="000000"/>
        </a:lt2>
        <a:accent1>
          <a:srgbClr val="2053BD"/>
        </a:accent1>
        <a:accent2>
          <a:srgbClr val="FF9F00"/>
        </a:accent2>
        <a:accent3>
          <a:srgbClr val="FFFFFF"/>
        </a:accent3>
        <a:accent4>
          <a:srgbClr val="000000"/>
        </a:accent4>
        <a:accent5>
          <a:srgbClr val="ABB3DB"/>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
      <a:clrScheme name="2010 BV - Section 1 16">
        <a:dk1>
          <a:srgbClr val="000000"/>
        </a:dk1>
        <a:lt1>
          <a:srgbClr val="FFFFFF"/>
        </a:lt1>
        <a:dk2>
          <a:srgbClr val="005DA5"/>
        </a:dk2>
        <a:lt2>
          <a:srgbClr val="000000"/>
        </a:lt2>
        <a:accent1>
          <a:srgbClr val="005DA5"/>
        </a:accent1>
        <a:accent2>
          <a:srgbClr val="FF9F00"/>
        </a:accent2>
        <a:accent3>
          <a:srgbClr val="FFFFFF"/>
        </a:accent3>
        <a:accent4>
          <a:srgbClr val="000000"/>
        </a:accent4>
        <a:accent5>
          <a:srgbClr val="AAB6CF"/>
        </a:accent5>
        <a:accent6>
          <a:srgbClr val="E79000"/>
        </a:accent6>
        <a:hlink>
          <a:srgbClr val="008C4F"/>
        </a:hlink>
        <a:folHlink>
          <a:srgbClr val="BC1E1A"/>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4692</TotalTime>
  <Words>840</Words>
  <Application>Microsoft Office PowerPoint</Application>
  <PresentationFormat>On-screen Show (4:3)</PresentationFormat>
  <Paragraphs>232</Paragraphs>
  <Slides>22</Slides>
  <Notes>4</Notes>
  <HiddenSlides>0</HiddenSlides>
  <MMClips>0</MMClips>
  <ScaleCrop>false</ScaleCrop>
  <HeadingPairs>
    <vt:vector size="4" baseType="variant">
      <vt:variant>
        <vt:lpstr>Theme</vt:lpstr>
      </vt:variant>
      <vt:variant>
        <vt:i4>10</vt:i4>
      </vt:variant>
      <vt:variant>
        <vt:lpstr>Slide Titles</vt:lpstr>
      </vt:variant>
      <vt:variant>
        <vt:i4>22</vt:i4>
      </vt:variant>
    </vt:vector>
  </HeadingPairs>
  <TitlesOfParts>
    <vt:vector size="32" baseType="lpstr">
      <vt:lpstr>2011 BV PPT Sample.VER2007</vt:lpstr>
      <vt:lpstr>Section 1 Divider</vt:lpstr>
      <vt:lpstr>Section 1 Master</vt:lpstr>
      <vt:lpstr>Section 2 Divider</vt:lpstr>
      <vt:lpstr>Section 2 Master</vt:lpstr>
      <vt:lpstr>Section 3 Divider</vt:lpstr>
      <vt:lpstr>Section 3 Master</vt:lpstr>
      <vt:lpstr>Section 4 Divider</vt:lpstr>
      <vt:lpstr>Section 4 Master</vt:lpstr>
      <vt:lpstr>Closing Slide</vt:lpstr>
      <vt:lpstr>Environmental applications of accelerators  Industry challenges – sludge treatment</vt:lpstr>
      <vt:lpstr>Slide 2</vt:lpstr>
      <vt:lpstr>Slide 3</vt:lpstr>
      <vt:lpstr>Slide 4</vt:lpstr>
      <vt:lpstr>Typical UK Water Company Energy usage</vt:lpstr>
      <vt:lpstr>Typical Sewage Treatment works  </vt:lpstr>
      <vt:lpstr>Digestion- Covert organic Matter to methane</vt:lpstr>
      <vt:lpstr>Slide 8</vt:lpstr>
      <vt:lpstr>Slide 9</vt:lpstr>
      <vt:lpstr>The rise of Advanced Digestion</vt:lpstr>
      <vt:lpstr>Advanced digestion process flow sheet</vt:lpstr>
      <vt:lpstr>Slide 12</vt:lpstr>
      <vt:lpstr>Volatile solids destruction vs sludge composition</vt:lpstr>
      <vt:lpstr>Empirical cake dry solids vs Volatile solids</vt:lpstr>
      <vt:lpstr>Feed &amp; Cake dry solids</vt:lpstr>
      <vt:lpstr>Ammonia concentration in digester</vt:lpstr>
      <vt:lpstr>Liquors from digested sludge</vt:lpstr>
      <vt:lpstr>Slide 18</vt:lpstr>
      <vt:lpstr>Value for money</vt:lpstr>
      <vt:lpstr>Slide 20</vt:lpstr>
      <vt:lpstr>Challenges</vt:lpstr>
      <vt:lpstr>Slide 22</vt:lpstr>
    </vt:vector>
  </TitlesOfParts>
  <Company>Black &amp; Veatch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Angela Blann</dc:creator>
  <cp:lastModifiedBy>jol54786</cp:lastModifiedBy>
  <cp:revision>151</cp:revision>
  <cp:lastPrinted>2010-07-28T18:46:27Z</cp:lastPrinted>
  <dcterms:created xsi:type="dcterms:W3CDTF">2010-11-29T19:17:48Z</dcterms:created>
  <dcterms:modified xsi:type="dcterms:W3CDTF">2013-07-04T10:11:21Z</dcterms:modified>
</cp:coreProperties>
</file>