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970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60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98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1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8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35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15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65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8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71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6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48EB7-7B51-4A64-857C-1F1F374D4CC3}" type="datetimeFigureOut">
              <a:rPr lang="en-GB" smtClean="0"/>
              <a:t>16/07/2013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44CC-4E37-4DD5-84E9-639BB9AB4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77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Breakout session 1 Summary</a:t>
            </a:r>
            <a:br>
              <a:rPr lang="en-GB" dirty="0" smtClean="0"/>
            </a:br>
            <a:r>
              <a:rPr lang="en-GB" dirty="0" smtClean="0"/>
              <a:t>Water Treatment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300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observations - 1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There is already a body of work on water treatment with e-beams – not a new idea – but there is a case for a thorough literature review to look at what systems/processes/contaminants have been studied, bearing in mind that state-of-the-art accelerator science will bring new possibilities for technology solutions.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Cryptosporidium treatment was a significant topic of discussion – there is a gap in the market for a technology that can effectively treat this protozoa. There is a case for some lab work to be undertaken, focussed on this specific contaminant, to determine the appropriate beam parameters for treatment. It was noted that a mobile solution might be well suited, with a handful of machines potentially being required per region.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314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observations - 2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dirty="0" smtClean="0"/>
              <a:t>There are new pesticides now being used which are challenging to treat. Also, heavy metals and endocrine-disrupting compounds are a significant challenge. There is a case for some lab studies to investigate options for treating these contaminants with e-beams. The studies should also look at the economics of any proposed accelerator technology solution.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GB" dirty="0" smtClean="0"/>
              <a:t>The meeting has identified many interesting routes for exploration, all of which require input from a variety of scientific disciplines. Therefore the group saw a strong case for continued and coordinated networking activities so that conversations started today can be continued.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591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observations - 3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The discussions focussed mainly on municipal water/waste water treatment, but there are many opportunities in treating industrial effluents which should be looked at in more detail.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050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274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Breakout session 1 Summary Water Treatment</vt:lpstr>
      <vt:lpstr>General observations - 1</vt:lpstr>
      <vt:lpstr>General observations - 2</vt:lpstr>
      <vt:lpstr>General observations - 3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Breakout session 1 Summary Water Treatment</dc:title>
  <dc:creator>user</dc:creator>
  <cp:lastModifiedBy>user</cp:lastModifiedBy>
  <cp:revision>5</cp:revision>
  <dcterms:created xsi:type="dcterms:W3CDTF">2013-07-16T15:14:36Z</dcterms:created>
  <dcterms:modified xsi:type="dcterms:W3CDTF">2013-07-16T15:42:06Z</dcterms:modified>
</cp:coreProperties>
</file>