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15" r:id="rId2"/>
    <p:sldId id="543" r:id="rId3"/>
    <p:sldId id="544" r:id="rId4"/>
    <p:sldId id="546" r:id="rId5"/>
    <p:sldId id="545" r:id="rId6"/>
    <p:sldId id="547" r:id="rId7"/>
    <p:sldId id="554" r:id="rId8"/>
    <p:sldId id="555" r:id="rId9"/>
    <p:sldId id="556" r:id="rId10"/>
    <p:sldId id="557" r:id="rId11"/>
    <p:sldId id="548" r:id="rId12"/>
    <p:sldId id="542" r:id="rId13"/>
    <p:sldId id="518" r:id="rId14"/>
    <p:sldId id="569" r:id="rId15"/>
    <p:sldId id="522" r:id="rId16"/>
    <p:sldId id="521" r:id="rId17"/>
    <p:sldId id="519" r:id="rId18"/>
    <p:sldId id="526" r:id="rId19"/>
    <p:sldId id="523" r:id="rId20"/>
    <p:sldId id="525" r:id="rId21"/>
    <p:sldId id="570" r:id="rId22"/>
    <p:sldId id="524" r:id="rId23"/>
    <p:sldId id="502" r:id="rId24"/>
    <p:sldId id="568" r:id="rId25"/>
    <p:sldId id="529" r:id="rId26"/>
    <p:sldId id="562" r:id="rId27"/>
    <p:sldId id="563" r:id="rId28"/>
    <p:sldId id="564" r:id="rId29"/>
    <p:sldId id="528" r:id="rId30"/>
    <p:sldId id="558" r:id="rId31"/>
    <p:sldId id="559" r:id="rId32"/>
    <p:sldId id="560" r:id="rId33"/>
    <p:sldId id="565" r:id="rId34"/>
    <p:sldId id="574" r:id="rId35"/>
    <p:sldId id="566" r:id="rId36"/>
    <p:sldId id="575" r:id="rId37"/>
    <p:sldId id="572" r:id="rId38"/>
    <p:sldId id="571" r:id="rId39"/>
    <p:sldId id="577" r:id="rId40"/>
    <p:sldId id="573" r:id="rId41"/>
  </p:sldIdLst>
  <p:sldSz cx="10287000" cy="7239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003399"/>
    <a:srgbClr val="333399"/>
    <a:srgbClr val="FFFFCC"/>
    <a:srgbClr val="00FA00"/>
    <a:srgbClr val="FFFFE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06" y="-102"/>
      </p:cViewPr>
      <p:guideLst>
        <p:guide orient="horz" pos="2280"/>
        <p:guide pos="32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504"/>
    </p:cViewPr>
  </p:sorterViewPr>
  <p:notesViewPr>
    <p:cSldViewPr>
      <p:cViewPr varScale="1">
        <p:scale>
          <a:sx n="73" d="100"/>
          <a:sy n="73" d="100"/>
        </p:scale>
        <p:origin x="-3330" y="-120"/>
      </p:cViewPr>
      <p:guideLst>
        <p:guide orient="horz" pos="3225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-FR" dirty="0" err="1" smtClean="0"/>
              <a:t>Luer</a:t>
            </a:r>
            <a:r>
              <a:rPr lang="fr-FR" dirty="0" smtClean="0"/>
              <a:t> </a:t>
            </a:r>
            <a:r>
              <a:rPr lang="fr-FR" dirty="0" err="1" smtClean="0"/>
              <a:t>lock</a:t>
            </a:r>
            <a:r>
              <a:rPr lang="fr-FR" dirty="0" smtClean="0"/>
              <a:t> </a:t>
            </a:r>
            <a:r>
              <a:rPr lang="fr-FR" dirty="0" err="1" smtClean="0"/>
              <a:t>tration</a:t>
            </a:r>
            <a:r>
              <a:rPr lang="fr-FR" dirty="0" smtClean="0"/>
              <a:t> tests</a:t>
            </a:r>
            <a:endParaRPr lang="fr-FR" dirty="0"/>
          </a:p>
        </c:rich>
      </c:tx>
      <c:layout>
        <c:manualLayout>
          <c:xMode val="edge"/>
          <c:yMode val="edge"/>
          <c:x val="0.41145833333333331"/>
          <c:y val="2.023608768971332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708333333333329E-2"/>
          <c:y val="0.12478920741989882"/>
          <c:w val="0.91979166666666667"/>
          <c:h val="0.76391231028667794"/>
        </c:manualLayout>
      </c:layout>
      <c:scatterChart>
        <c:scatterStyle val="lineMarker"/>
        <c:varyColors val="0"/>
        <c:ser>
          <c:idx val="0"/>
          <c:order val="0"/>
          <c:tx>
            <c:v>Atlas 4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'ATLAS-4'!$A$1:$A$354</c:f>
              <c:numCache>
                <c:formatCode>General</c:formatCode>
                <c:ptCount val="354"/>
                <c:pt idx="0">
                  <c:v>0</c:v>
                </c:pt>
                <c:pt idx="1">
                  <c:v>0.11</c:v>
                </c:pt>
                <c:pt idx="2">
                  <c:v>0.22</c:v>
                </c:pt>
                <c:pt idx="3">
                  <c:v>52.51</c:v>
                </c:pt>
                <c:pt idx="4">
                  <c:v>52.62</c:v>
                </c:pt>
                <c:pt idx="5">
                  <c:v>52.73</c:v>
                </c:pt>
                <c:pt idx="6">
                  <c:v>52.84</c:v>
                </c:pt>
                <c:pt idx="7">
                  <c:v>53</c:v>
                </c:pt>
                <c:pt idx="8">
                  <c:v>53.11</c:v>
                </c:pt>
                <c:pt idx="9">
                  <c:v>53.22</c:v>
                </c:pt>
                <c:pt idx="10">
                  <c:v>53.33</c:v>
                </c:pt>
                <c:pt idx="11">
                  <c:v>53.44</c:v>
                </c:pt>
                <c:pt idx="12">
                  <c:v>53.55</c:v>
                </c:pt>
                <c:pt idx="13">
                  <c:v>53.72</c:v>
                </c:pt>
                <c:pt idx="14">
                  <c:v>53.83</c:v>
                </c:pt>
                <c:pt idx="15">
                  <c:v>53.94</c:v>
                </c:pt>
                <c:pt idx="16">
                  <c:v>54.05</c:v>
                </c:pt>
                <c:pt idx="17">
                  <c:v>54.15</c:v>
                </c:pt>
                <c:pt idx="18">
                  <c:v>54.26</c:v>
                </c:pt>
                <c:pt idx="19">
                  <c:v>54.43</c:v>
                </c:pt>
                <c:pt idx="20">
                  <c:v>54.54</c:v>
                </c:pt>
                <c:pt idx="21">
                  <c:v>54.65</c:v>
                </c:pt>
                <c:pt idx="22">
                  <c:v>54.76</c:v>
                </c:pt>
                <c:pt idx="23">
                  <c:v>54.87</c:v>
                </c:pt>
                <c:pt idx="24">
                  <c:v>54.98</c:v>
                </c:pt>
                <c:pt idx="25">
                  <c:v>55.14</c:v>
                </c:pt>
                <c:pt idx="26">
                  <c:v>55.25</c:v>
                </c:pt>
                <c:pt idx="27">
                  <c:v>55.36</c:v>
                </c:pt>
                <c:pt idx="28">
                  <c:v>55.47</c:v>
                </c:pt>
                <c:pt idx="29">
                  <c:v>55.58</c:v>
                </c:pt>
                <c:pt idx="30">
                  <c:v>55.69</c:v>
                </c:pt>
                <c:pt idx="31">
                  <c:v>55.86</c:v>
                </c:pt>
                <c:pt idx="32">
                  <c:v>55.97</c:v>
                </c:pt>
                <c:pt idx="33">
                  <c:v>56.08</c:v>
                </c:pt>
                <c:pt idx="34">
                  <c:v>56.19</c:v>
                </c:pt>
                <c:pt idx="35">
                  <c:v>56.3</c:v>
                </c:pt>
                <c:pt idx="36">
                  <c:v>56.41</c:v>
                </c:pt>
                <c:pt idx="37">
                  <c:v>56.57</c:v>
                </c:pt>
                <c:pt idx="38">
                  <c:v>56.68</c:v>
                </c:pt>
                <c:pt idx="39">
                  <c:v>56.79</c:v>
                </c:pt>
                <c:pt idx="40">
                  <c:v>56.9</c:v>
                </c:pt>
                <c:pt idx="41">
                  <c:v>57.01</c:v>
                </c:pt>
                <c:pt idx="42">
                  <c:v>57.12</c:v>
                </c:pt>
                <c:pt idx="43">
                  <c:v>57.29</c:v>
                </c:pt>
                <c:pt idx="44">
                  <c:v>57.4</c:v>
                </c:pt>
                <c:pt idx="45">
                  <c:v>57.51</c:v>
                </c:pt>
                <c:pt idx="46">
                  <c:v>57.62</c:v>
                </c:pt>
                <c:pt idx="47">
                  <c:v>57.73</c:v>
                </c:pt>
                <c:pt idx="48">
                  <c:v>57.83</c:v>
                </c:pt>
                <c:pt idx="49">
                  <c:v>58</c:v>
                </c:pt>
                <c:pt idx="50">
                  <c:v>58.11</c:v>
                </c:pt>
                <c:pt idx="51">
                  <c:v>58.22</c:v>
                </c:pt>
                <c:pt idx="52">
                  <c:v>58.33</c:v>
                </c:pt>
                <c:pt idx="53">
                  <c:v>58.44</c:v>
                </c:pt>
                <c:pt idx="54">
                  <c:v>58.55</c:v>
                </c:pt>
                <c:pt idx="55">
                  <c:v>58.71</c:v>
                </c:pt>
                <c:pt idx="56">
                  <c:v>58.82</c:v>
                </c:pt>
                <c:pt idx="57">
                  <c:v>58.93</c:v>
                </c:pt>
                <c:pt idx="58">
                  <c:v>59.04</c:v>
                </c:pt>
                <c:pt idx="59">
                  <c:v>59.15</c:v>
                </c:pt>
                <c:pt idx="60">
                  <c:v>59.26</c:v>
                </c:pt>
                <c:pt idx="61">
                  <c:v>59.43</c:v>
                </c:pt>
                <c:pt idx="62">
                  <c:v>59.54</c:v>
                </c:pt>
                <c:pt idx="63">
                  <c:v>59.65</c:v>
                </c:pt>
                <c:pt idx="64">
                  <c:v>59.76</c:v>
                </c:pt>
                <c:pt idx="65">
                  <c:v>59.87</c:v>
                </c:pt>
                <c:pt idx="66">
                  <c:v>59.98</c:v>
                </c:pt>
                <c:pt idx="67">
                  <c:v>60.14</c:v>
                </c:pt>
                <c:pt idx="68">
                  <c:v>60.25</c:v>
                </c:pt>
                <c:pt idx="69">
                  <c:v>60.36</c:v>
                </c:pt>
                <c:pt idx="70">
                  <c:v>60.47</c:v>
                </c:pt>
                <c:pt idx="71">
                  <c:v>60.58</c:v>
                </c:pt>
                <c:pt idx="72">
                  <c:v>60.69</c:v>
                </c:pt>
                <c:pt idx="73">
                  <c:v>60.86</c:v>
                </c:pt>
                <c:pt idx="74">
                  <c:v>60.97</c:v>
                </c:pt>
                <c:pt idx="75">
                  <c:v>61.08</c:v>
                </c:pt>
                <c:pt idx="76">
                  <c:v>61.19</c:v>
                </c:pt>
                <c:pt idx="77">
                  <c:v>61.3</c:v>
                </c:pt>
                <c:pt idx="78">
                  <c:v>61.41</c:v>
                </c:pt>
                <c:pt idx="79">
                  <c:v>61.57</c:v>
                </c:pt>
                <c:pt idx="80">
                  <c:v>61.68</c:v>
                </c:pt>
                <c:pt idx="81">
                  <c:v>61.79</c:v>
                </c:pt>
                <c:pt idx="82">
                  <c:v>61.9</c:v>
                </c:pt>
                <c:pt idx="83">
                  <c:v>62.01</c:v>
                </c:pt>
                <c:pt idx="84">
                  <c:v>62.17</c:v>
                </c:pt>
                <c:pt idx="85">
                  <c:v>62.28</c:v>
                </c:pt>
                <c:pt idx="86">
                  <c:v>62.39</c:v>
                </c:pt>
                <c:pt idx="87">
                  <c:v>62.5</c:v>
                </c:pt>
                <c:pt idx="88">
                  <c:v>62.61</c:v>
                </c:pt>
                <c:pt idx="89">
                  <c:v>62.72</c:v>
                </c:pt>
                <c:pt idx="90">
                  <c:v>62.89</c:v>
                </c:pt>
                <c:pt idx="91">
                  <c:v>63</c:v>
                </c:pt>
                <c:pt idx="92">
                  <c:v>63.11</c:v>
                </c:pt>
                <c:pt idx="93">
                  <c:v>63.22</c:v>
                </c:pt>
                <c:pt idx="94">
                  <c:v>63.33</c:v>
                </c:pt>
                <c:pt idx="95">
                  <c:v>63.49</c:v>
                </c:pt>
                <c:pt idx="96">
                  <c:v>63.6</c:v>
                </c:pt>
                <c:pt idx="97">
                  <c:v>63.71</c:v>
                </c:pt>
                <c:pt idx="98">
                  <c:v>63.82</c:v>
                </c:pt>
                <c:pt idx="99">
                  <c:v>63.93</c:v>
                </c:pt>
                <c:pt idx="100">
                  <c:v>64.040000000000006</c:v>
                </c:pt>
                <c:pt idx="101">
                  <c:v>64.209999999999994</c:v>
                </c:pt>
                <c:pt idx="102">
                  <c:v>64.319999999999993</c:v>
                </c:pt>
                <c:pt idx="103">
                  <c:v>64.430000000000007</c:v>
                </c:pt>
                <c:pt idx="104">
                  <c:v>64.540000000000006</c:v>
                </c:pt>
                <c:pt idx="105">
                  <c:v>64.650000000000006</c:v>
                </c:pt>
                <c:pt idx="106">
                  <c:v>64.760000000000005</c:v>
                </c:pt>
                <c:pt idx="107">
                  <c:v>64.92</c:v>
                </c:pt>
                <c:pt idx="108">
                  <c:v>65.03</c:v>
                </c:pt>
                <c:pt idx="109">
                  <c:v>65.14</c:v>
                </c:pt>
                <c:pt idx="110">
                  <c:v>65.25</c:v>
                </c:pt>
                <c:pt idx="111">
                  <c:v>65.36</c:v>
                </c:pt>
                <c:pt idx="112">
                  <c:v>65.47</c:v>
                </c:pt>
                <c:pt idx="113">
                  <c:v>65.63</c:v>
                </c:pt>
                <c:pt idx="114">
                  <c:v>65.739999999999995</c:v>
                </c:pt>
                <c:pt idx="115">
                  <c:v>65.849999999999994</c:v>
                </c:pt>
                <c:pt idx="116">
                  <c:v>65.959999999999994</c:v>
                </c:pt>
                <c:pt idx="117">
                  <c:v>66.069999999999993</c:v>
                </c:pt>
                <c:pt idx="118">
                  <c:v>66.239999999999995</c:v>
                </c:pt>
                <c:pt idx="119">
                  <c:v>66.349999999999994</c:v>
                </c:pt>
                <c:pt idx="120">
                  <c:v>66.459999999999994</c:v>
                </c:pt>
                <c:pt idx="121">
                  <c:v>66.569999999999993</c:v>
                </c:pt>
                <c:pt idx="122">
                  <c:v>66.680000000000007</c:v>
                </c:pt>
                <c:pt idx="123">
                  <c:v>66.790000000000006</c:v>
                </c:pt>
                <c:pt idx="124">
                  <c:v>66.95</c:v>
                </c:pt>
                <c:pt idx="125">
                  <c:v>67.06</c:v>
                </c:pt>
                <c:pt idx="126">
                  <c:v>67.17</c:v>
                </c:pt>
                <c:pt idx="127">
                  <c:v>67.28</c:v>
                </c:pt>
                <c:pt idx="128">
                  <c:v>67.39</c:v>
                </c:pt>
                <c:pt idx="129">
                  <c:v>67.5</c:v>
                </c:pt>
                <c:pt idx="130">
                  <c:v>67.67</c:v>
                </c:pt>
                <c:pt idx="131">
                  <c:v>67.78</c:v>
                </c:pt>
                <c:pt idx="132">
                  <c:v>67.89</c:v>
                </c:pt>
                <c:pt idx="133">
                  <c:v>68</c:v>
                </c:pt>
                <c:pt idx="134">
                  <c:v>68.11</c:v>
                </c:pt>
                <c:pt idx="135">
                  <c:v>68.22</c:v>
                </c:pt>
                <c:pt idx="136">
                  <c:v>68.38</c:v>
                </c:pt>
                <c:pt idx="137">
                  <c:v>68.489999999999995</c:v>
                </c:pt>
                <c:pt idx="138">
                  <c:v>68.599999999999994</c:v>
                </c:pt>
                <c:pt idx="139">
                  <c:v>68.709999999999994</c:v>
                </c:pt>
                <c:pt idx="140">
                  <c:v>68.819999999999993</c:v>
                </c:pt>
                <c:pt idx="141">
                  <c:v>68.98</c:v>
                </c:pt>
                <c:pt idx="142">
                  <c:v>69.09</c:v>
                </c:pt>
                <c:pt idx="143">
                  <c:v>69.2</c:v>
                </c:pt>
                <c:pt idx="144">
                  <c:v>69.31</c:v>
                </c:pt>
                <c:pt idx="145">
                  <c:v>69.42</c:v>
                </c:pt>
                <c:pt idx="146">
                  <c:v>69.53</c:v>
                </c:pt>
                <c:pt idx="147">
                  <c:v>69.7</c:v>
                </c:pt>
                <c:pt idx="148">
                  <c:v>69.81</c:v>
                </c:pt>
                <c:pt idx="149">
                  <c:v>69.92</c:v>
                </c:pt>
                <c:pt idx="150">
                  <c:v>70.03</c:v>
                </c:pt>
                <c:pt idx="151">
                  <c:v>70.14</c:v>
                </c:pt>
                <c:pt idx="152">
                  <c:v>70.25</c:v>
                </c:pt>
                <c:pt idx="153">
                  <c:v>70.41</c:v>
                </c:pt>
                <c:pt idx="154">
                  <c:v>70.52</c:v>
                </c:pt>
                <c:pt idx="155">
                  <c:v>70.63</c:v>
                </c:pt>
                <c:pt idx="156">
                  <c:v>70.739999999999995</c:v>
                </c:pt>
                <c:pt idx="157">
                  <c:v>70.849999999999994</c:v>
                </c:pt>
                <c:pt idx="158">
                  <c:v>70.959999999999994</c:v>
                </c:pt>
                <c:pt idx="159">
                  <c:v>71.13</c:v>
                </c:pt>
                <c:pt idx="160">
                  <c:v>71.239999999999995</c:v>
                </c:pt>
                <c:pt idx="161">
                  <c:v>71.349999999999994</c:v>
                </c:pt>
                <c:pt idx="162">
                  <c:v>71.459999999999994</c:v>
                </c:pt>
                <c:pt idx="163">
                  <c:v>71.569999999999993</c:v>
                </c:pt>
                <c:pt idx="164">
                  <c:v>71.680000000000007</c:v>
                </c:pt>
                <c:pt idx="165">
                  <c:v>71.84</c:v>
                </c:pt>
                <c:pt idx="166">
                  <c:v>71.95</c:v>
                </c:pt>
                <c:pt idx="167">
                  <c:v>72.06</c:v>
                </c:pt>
                <c:pt idx="168">
                  <c:v>72.17</c:v>
                </c:pt>
                <c:pt idx="169">
                  <c:v>72.28</c:v>
                </c:pt>
                <c:pt idx="170">
                  <c:v>72.45</c:v>
                </c:pt>
                <c:pt idx="171">
                  <c:v>72.55</c:v>
                </c:pt>
                <c:pt idx="172">
                  <c:v>72.66</c:v>
                </c:pt>
                <c:pt idx="173">
                  <c:v>72.77</c:v>
                </c:pt>
                <c:pt idx="174">
                  <c:v>72.88</c:v>
                </c:pt>
                <c:pt idx="175">
                  <c:v>72.989999999999995</c:v>
                </c:pt>
                <c:pt idx="176">
                  <c:v>73.16</c:v>
                </c:pt>
                <c:pt idx="177">
                  <c:v>73.27</c:v>
                </c:pt>
                <c:pt idx="178">
                  <c:v>73.38</c:v>
                </c:pt>
                <c:pt idx="179">
                  <c:v>73.489999999999995</c:v>
                </c:pt>
                <c:pt idx="180">
                  <c:v>73.599999999999994</c:v>
                </c:pt>
                <c:pt idx="181">
                  <c:v>73.709999999999994</c:v>
                </c:pt>
                <c:pt idx="182">
                  <c:v>73.87</c:v>
                </c:pt>
                <c:pt idx="183">
                  <c:v>73.98</c:v>
                </c:pt>
                <c:pt idx="184">
                  <c:v>74.09</c:v>
                </c:pt>
                <c:pt idx="185">
                  <c:v>74.2</c:v>
                </c:pt>
                <c:pt idx="186">
                  <c:v>74.31</c:v>
                </c:pt>
                <c:pt idx="187">
                  <c:v>74.42</c:v>
                </c:pt>
                <c:pt idx="188">
                  <c:v>74.59</c:v>
                </c:pt>
                <c:pt idx="189">
                  <c:v>74.7</c:v>
                </c:pt>
                <c:pt idx="190">
                  <c:v>74.81</c:v>
                </c:pt>
                <c:pt idx="191">
                  <c:v>74.92</c:v>
                </c:pt>
                <c:pt idx="192">
                  <c:v>75.03</c:v>
                </c:pt>
                <c:pt idx="193">
                  <c:v>75.19</c:v>
                </c:pt>
                <c:pt idx="194">
                  <c:v>75.3</c:v>
                </c:pt>
                <c:pt idx="195">
                  <c:v>75.41</c:v>
                </c:pt>
                <c:pt idx="196">
                  <c:v>75.52</c:v>
                </c:pt>
                <c:pt idx="197">
                  <c:v>75.63</c:v>
                </c:pt>
                <c:pt idx="198">
                  <c:v>75.739999999999995</c:v>
                </c:pt>
                <c:pt idx="199">
                  <c:v>75.91</c:v>
                </c:pt>
                <c:pt idx="200">
                  <c:v>76.02</c:v>
                </c:pt>
                <c:pt idx="201">
                  <c:v>76.13</c:v>
                </c:pt>
                <c:pt idx="202">
                  <c:v>76.23</c:v>
                </c:pt>
                <c:pt idx="203">
                  <c:v>76.34</c:v>
                </c:pt>
                <c:pt idx="204">
                  <c:v>76.45</c:v>
                </c:pt>
                <c:pt idx="205">
                  <c:v>76.62</c:v>
                </c:pt>
                <c:pt idx="206">
                  <c:v>76.73</c:v>
                </c:pt>
                <c:pt idx="207">
                  <c:v>76.84</c:v>
                </c:pt>
                <c:pt idx="208">
                  <c:v>76.95</c:v>
                </c:pt>
                <c:pt idx="209">
                  <c:v>77.06</c:v>
                </c:pt>
                <c:pt idx="210">
                  <c:v>77.17</c:v>
                </c:pt>
                <c:pt idx="211">
                  <c:v>77.33</c:v>
                </c:pt>
                <c:pt idx="212">
                  <c:v>77.44</c:v>
                </c:pt>
                <c:pt idx="213">
                  <c:v>77.55</c:v>
                </c:pt>
                <c:pt idx="214">
                  <c:v>77.66</c:v>
                </c:pt>
                <c:pt idx="215">
                  <c:v>77.77</c:v>
                </c:pt>
                <c:pt idx="216">
                  <c:v>77.94</c:v>
                </c:pt>
                <c:pt idx="217">
                  <c:v>78.05</c:v>
                </c:pt>
                <c:pt idx="218">
                  <c:v>78.16</c:v>
                </c:pt>
                <c:pt idx="219">
                  <c:v>78.27</c:v>
                </c:pt>
                <c:pt idx="220">
                  <c:v>78.38</c:v>
                </c:pt>
                <c:pt idx="221">
                  <c:v>78.489999999999995</c:v>
                </c:pt>
                <c:pt idx="222">
                  <c:v>78.650000000000006</c:v>
                </c:pt>
                <c:pt idx="223">
                  <c:v>78.760000000000005</c:v>
                </c:pt>
                <c:pt idx="224">
                  <c:v>78.87</c:v>
                </c:pt>
                <c:pt idx="225">
                  <c:v>78.98</c:v>
                </c:pt>
                <c:pt idx="226">
                  <c:v>79.09</c:v>
                </c:pt>
                <c:pt idx="227">
                  <c:v>79.2</c:v>
                </c:pt>
                <c:pt idx="228">
                  <c:v>79.37</c:v>
                </c:pt>
                <c:pt idx="229">
                  <c:v>79.48</c:v>
                </c:pt>
                <c:pt idx="230">
                  <c:v>79.59</c:v>
                </c:pt>
                <c:pt idx="231">
                  <c:v>79.7</c:v>
                </c:pt>
                <c:pt idx="232">
                  <c:v>79.81</c:v>
                </c:pt>
                <c:pt idx="233">
                  <c:v>79.91</c:v>
                </c:pt>
                <c:pt idx="234">
                  <c:v>80.08</c:v>
                </c:pt>
                <c:pt idx="235">
                  <c:v>80.19</c:v>
                </c:pt>
                <c:pt idx="236">
                  <c:v>80.3</c:v>
                </c:pt>
                <c:pt idx="237">
                  <c:v>80.41</c:v>
                </c:pt>
                <c:pt idx="238">
                  <c:v>80.52</c:v>
                </c:pt>
                <c:pt idx="239">
                  <c:v>80.680000000000007</c:v>
                </c:pt>
                <c:pt idx="240">
                  <c:v>80.790000000000006</c:v>
                </c:pt>
                <c:pt idx="241">
                  <c:v>80.900000000000006</c:v>
                </c:pt>
                <c:pt idx="242">
                  <c:v>81.010000000000005</c:v>
                </c:pt>
                <c:pt idx="243">
                  <c:v>81.12</c:v>
                </c:pt>
                <c:pt idx="244">
                  <c:v>81.23</c:v>
                </c:pt>
                <c:pt idx="245">
                  <c:v>81.400000000000006</c:v>
                </c:pt>
                <c:pt idx="246">
                  <c:v>81.510000000000005</c:v>
                </c:pt>
                <c:pt idx="247">
                  <c:v>81.62</c:v>
                </c:pt>
                <c:pt idx="248">
                  <c:v>81.73</c:v>
                </c:pt>
                <c:pt idx="249">
                  <c:v>81.84</c:v>
                </c:pt>
                <c:pt idx="250">
                  <c:v>81.95</c:v>
                </c:pt>
                <c:pt idx="251">
                  <c:v>82.11</c:v>
                </c:pt>
                <c:pt idx="252">
                  <c:v>82.22</c:v>
                </c:pt>
                <c:pt idx="253">
                  <c:v>82.33</c:v>
                </c:pt>
                <c:pt idx="254">
                  <c:v>82.44</c:v>
                </c:pt>
                <c:pt idx="255">
                  <c:v>82.55</c:v>
                </c:pt>
                <c:pt idx="256">
                  <c:v>82.66</c:v>
                </c:pt>
                <c:pt idx="257">
                  <c:v>82.83</c:v>
                </c:pt>
                <c:pt idx="258">
                  <c:v>82.94</c:v>
                </c:pt>
                <c:pt idx="259">
                  <c:v>83.05</c:v>
                </c:pt>
                <c:pt idx="260">
                  <c:v>83.16</c:v>
                </c:pt>
                <c:pt idx="261">
                  <c:v>83.27</c:v>
                </c:pt>
                <c:pt idx="262">
                  <c:v>83.43</c:v>
                </c:pt>
                <c:pt idx="263">
                  <c:v>83.54</c:v>
                </c:pt>
                <c:pt idx="264">
                  <c:v>83.65</c:v>
                </c:pt>
                <c:pt idx="265">
                  <c:v>83.76</c:v>
                </c:pt>
                <c:pt idx="266">
                  <c:v>83.87</c:v>
                </c:pt>
                <c:pt idx="267">
                  <c:v>83.98</c:v>
                </c:pt>
                <c:pt idx="268">
                  <c:v>84.14</c:v>
                </c:pt>
                <c:pt idx="269">
                  <c:v>84.25</c:v>
                </c:pt>
                <c:pt idx="270">
                  <c:v>84.36</c:v>
                </c:pt>
                <c:pt idx="271">
                  <c:v>84.47</c:v>
                </c:pt>
                <c:pt idx="272">
                  <c:v>84.58</c:v>
                </c:pt>
                <c:pt idx="273">
                  <c:v>84.69</c:v>
                </c:pt>
                <c:pt idx="274">
                  <c:v>84.86</c:v>
                </c:pt>
                <c:pt idx="275">
                  <c:v>84.97</c:v>
                </c:pt>
                <c:pt idx="276">
                  <c:v>85.08</c:v>
                </c:pt>
                <c:pt idx="277">
                  <c:v>85.19</c:v>
                </c:pt>
                <c:pt idx="278">
                  <c:v>85.3</c:v>
                </c:pt>
                <c:pt idx="279">
                  <c:v>85.41</c:v>
                </c:pt>
                <c:pt idx="280">
                  <c:v>85.57</c:v>
                </c:pt>
                <c:pt idx="281">
                  <c:v>85.68</c:v>
                </c:pt>
                <c:pt idx="282">
                  <c:v>85.79</c:v>
                </c:pt>
                <c:pt idx="283">
                  <c:v>85.9</c:v>
                </c:pt>
                <c:pt idx="284">
                  <c:v>86.01</c:v>
                </c:pt>
                <c:pt idx="285">
                  <c:v>86.12</c:v>
                </c:pt>
                <c:pt idx="286">
                  <c:v>86.29</c:v>
                </c:pt>
                <c:pt idx="287">
                  <c:v>86.4</c:v>
                </c:pt>
                <c:pt idx="288">
                  <c:v>86.51</c:v>
                </c:pt>
                <c:pt idx="289">
                  <c:v>86.62</c:v>
                </c:pt>
                <c:pt idx="290">
                  <c:v>86.73</c:v>
                </c:pt>
                <c:pt idx="291">
                  <c:v>86.89</c:v>
                </c:pt>
                <c:pt idx="292">
                  <c:v>87</c:v>
                </c:pt>
                <c:pt idx="293">
                  <c:v>87.11</c:v>
                </c:pt>
                <c:pt idx="294">
                  <c:v>87.22</c:v>
                </c:pt>
                <c:pt idx="295">
                  <c:v>87.33</c:v>
                </c:pt>
                <c:pt idx="296">
                  <c:v>87.44</c:v>
                </c:pt>
                <c:pt idx="297">
                  <c:v>87.6</c:v>
                </c:pt>
                <c:pt idx="298">
                  <c:v>87.71</c:v>
                </c:pt>
                <c:pt idx="299">
                  <c:v>87.82</c:v>
                </c:pt>
                <c:pt idx="300">
                  <c:v>87.93</c:v>
                </c:pt>
                <c:pt idx="301">
                  <c:v>88.04</c:v>
                </c:pt>
                <c:pt idx="302">
                  <c:v>88.15</c:v>
                </c:pt>
                <c:pt idx="303">
                  <c:v>88.48</c:v>
                </c:pt>
                <c:pt idx="304">
                  <c:v>89.03</c:v>
                </c:pt>
                <c:pt idx="305">
                  <c:v>89.2</c:v>
                </c:pt>
                <c:pt idx="306">
                  <c:v>89.25</c:v>
                </c:pt>
                <c:pt idx="307">
                  <c:v>89.31</c:v>
                </c:pt>
                <c:pt idx="308">
                  <c:v>89.42</c:v>
                </c:pt>
                <c:pt idx="309">
                  <c:v>89.58</c:v>
                </c:pt>
                <c:pt idx="310">
                  <c:v>89.64</c:v>
                </c:pt>
                <c:pt idx="311">
                  <c:v>89.75</c:v>
                </c:pt>
                <c:pt idx="312">
                  <c:v>89.86</c:v>
                </c:pt>
                <c:pt idx="313">
                  <c:v>89.91</c:v>
                </c:pt>
                <c:pt idx="314">
                  <c:v>90.02</c:v>
                </c:pt>
                <c:pt idx="315">
                  <c:v>90.13</c:v>
                </c:pt>
                <c:pt idx="316">
                  <c:v>90.24</c:v>
                </c:pt>
                <c:pt idx="317">
                  <c:v>90.35</c:v>
                </c:pt>
                <c:pt idx="318">
                  <c:v>90.41</c:v>
                </c:pt>
                <c:pt idx="319">
                  <c:v>90.52</c:v>
                </c:pt>
                <c:pt idx="320">
                  <c:v>90.63</c:v>
                </c:pt>
                <c:pt idx="321">
                  <c:v>90.79</c:v>
                </c:pt>
                <c:pt idx="322">
                  <c:v>90.85</c:v>
                </c:pt>
                <c:pt idx="323">
                  <c:v>90.95</c:v>
                </c:pt>
                <c:pt idx="324">
                  <c:v>91.01</c:v>
                </c:pt>
                <c:pt idx="325">
                  <c:v>91.12</c:v>
                </c:pt>
                <c:pt idx="326">
                  <c:v>91.23</c:v>
                </c:pt>
                <c:pt idx="327">
                  <c:v>91.34</c:v>
                </c:pt>
                <c:pt idx="328">
                  <c:v>91.45</c:v>
                </c:pt>
                <c:pt idx="329">
                  <c:v>91.5</c:v>
                </c:pt>
                <c:pt idx="330">
                  <c:v>91.61</c:v>
                </c:pt>
                <c:pt idx="331">
                  <c:v>91.72</c:v>
                </c:pt>
                <c:pt idx="332">
                  <c:v>91.83</c:v>
                </c:pt>
                <c:pt idx="333">
                  <c:v>91.94</c:v>
                </c:pt>
                <c:pt idx="334">
                  <c:v>92</c:v>
                </c:pt>
                <c:pt idx="335">
                  <c:v>92.11</c:v>
                </c:pt>
                <c:pt idx="336">
                  <c:v>92.22</c:v>
                </c:pt>
                <c:pt idx="337">
                  <c:v>92.38</c:v>
                </c:pt>
                <c:pt idx="338">
                  <c:v>92.49</c:v>
                </c:pt>
                <c:pt idx="339">
                  <c:v>92.6</c:v>
                </c:pt>
                <c:pt idx="340">
                  <c:v>92.71</c:v>
                </c:pt>
                <c:pt idx="341">
                  <c:v>92.82</c:v>
                </c:pt>
                <c:pt idx="342">
                  <c:v>92.93</c:v>
                </c:pt>
                <c:pt idx="343">
                  <c:v>93.1</c:v>
                </c:pt>
                <c:pt idx="344">
                  <c:v>93.21</c:v>
                </c:pt>
                <c:pt idx="345">
                  <c:v>93.32</c:v>
                </c:pt>
                <c:pt idx="346">
                  <c:v>93.43</c:v>
                </c:pt>
                <c:pt idx="347">
                  <c:v>93.54</c:v>
                </c:pt>
                <c:pt idx="348">
                  <c:v>93.65</c:v>
                </c:pt>
                <c:pt idx="349">
                  <c:v>93.81</c:v>
                </c:pt>
                <c:pt idx="350">
                  <c:v>93.92</c:v>
                </c:pt>
                <c:pt idx="351">
                  <c:v>94.03</c:v>
                </c:pt>
                <c:pt idx="352">
                  <c:v>94.14</c:v>
                </c:pt>
                <c:pt idx="353">
                  <c:v>94.25</c:v>
                </c:pt>
              </c:numCache>
            </c:numRef>
          </c:xVal>
          <c:yVal>
            <c:numRef>
              <c:f>'ATLAS-4'!$B$1:$B$354</c:f>
              <c:numCache>
                <c:formatCode>General</c:formatCode>
                <c:ptCount val="35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102</c:v>
                </c:pt>
                <c:pt idx="4">
                  <c:v>110</c:v>
                </c:pt>
                <c:pt idx="5">
                  <c:v>120</c:v>
                </c:pt>
                <c:pt idx="6">
                  <c:v>130</c:v>
                </c:pt>
                <c:pt idx="7">
                  <c:v>140</c:v>
                </c:pt>
                <c:pt idx="8">
                  <c:v>150</c:v>
                </c:pt>
                <c:pt idx="9">
                  <c:v>160</c:v>
                </c:pt>
                <c:pt idx="10">
                  <c:v>172</c:v>
                </c:pt>
                <c:pt idx="11">
                  <c:v>184</c:v>
                </c:pt>
                <c:pt idx="12">
                  <c:v>196</c:v>
                </c:pt>
                <c:pt idx="13">
                  <c:v>210</c:v>
                </c:pt>
                <c:pt idx="14">
                  <c:v>222</c:v>
                </c:pt>
                <c:pt idx="15">
                  <c:v>234</c:v>
                </c:pt>
                <c:pt idx="16">
                  <c:v>248</c:v>
                </c:pt>
                <c:pt idx="17">
                  <c:v>262</c:v>
                </c:pt>
                <c:pt idx="18">
                  <c:v>276</c:v>
                </c:pt>
                <c:pt idx="19">
                  <c:v>288</c:v>
                </c:pt>
                <c:pt idx="20">
                  <c:v>302</c:v>
                </c:pt>
                <c:pt idx="21">
                  <c:v>308</c:v>
                </c:pt>
                <c:pt idx="22">
                  <c:v>308</c:v>
                </c:pt>
                <c:pt idx="23">
                  <c:v>302</c:v>
                </c:pt>
                <c:pt idx="24">
                  <c:v>296</c:v>
                </c:pt>
                <c:pt idx="25">
                  <c:v>290</c:v>
                </c:pt>
                <c:pt idx="26">
                  <c:v>284</c:v>
                </c:pt>
                <c:pt idx="27">
                  <c:v>280</c:v>
                </c:pt>
                <c:pt idx="28">
                  <c:v>276</c:v>
                </c:pt>
                <c:pt idx="29">
                  <c:v>270</c:v>
                </c:pt>
                <c:pt idx="30">
                  <c:v>266</c:v>
                </c:pt>
                <c:pt idx="31">
                  <c:v>262</c:v>
                </c:pt>
                <c:pt idx="32">
                  <c:v>258</c:v>
                </c:pt>
                <c:pt idx="33">
                  <c:v>252</c:v>
                </c:pt>
                <c:pt idx="34">
                  <c:v>248</c:v>
                </c:pt>
                <c:pt idx="35">
                  <c:v>244</c:v>
                </c:pt>
                <c:pt idx="36">
                  <c:v>242</c:v>
                </c:pt>
                <c:pt idx="37">
                  <c:v>240</c:v>
                </c:pt>
                <c:pt idx="38">
                  <c:v>238</c:v>
                </c:pt>
                <c:pt idx="39">
                  <c:v>236</c:v>
                </c:pt>
                <c:pt idx="40">
                  <c:v>234</c:v>
                </c:pt>
                <c:pt idx="41">
                  <c:v>232</c:v>
                </c:pt>
                <c:pt idx="42">
                  <c:v>230</c:v>
                </c:pt>
                <c:pt idx="43">
                  <c:v>228</c:v>
                </c:pt>
                <c:pt idx="44">
                  <c:v>226</c:v>
                </c:pt>
                <c:pt idx="45">
                  <c:v>222</c:v>
                </c:pt>
                <c:pt idx="46">
                  <c:v>220</c:v>
                </c:pt>
                <c:pt idx="47">
                  <c:v>218</c:v>
                </c:pt>
                <c:pt idx="48">
                  <c:v>214</c:v>
                </c:pt>
                <c:pt idx="49">
                  <c:v>210</c:v>
                </c:pt>
                <c:pt idx="50">
                  <c:v>206</c:v>
                </c:pt>
                <c:pt idx="51">
                  <c:v>202</c:v>
                </c:pt>
                <c:pt idx="52">
                  <c:v>200</c:v>
                </c:pt>
                <c:pt idx="53">
                  <c:v>198</c:v>
                </c:pt>
                <c:pt idx="54">
                  <c:v>196</c:v>
                </c:pt>
                <c:pt idx="55">
                  <c:v>196</c:v>
                </c:pt>
                <c:pt idx="56">
                  <c:v>194</c:v>
                </c:pt>
                <c:pt idx="57">
                  <c:v>190</c:v>
                </c:pt>
                <c:pt idx="58">
                  <c:v>188</c:v>
                </c:pt>
                <c:pt idx="59">
                  <c:v>186</c:v>
                </c:pt>
                <c:pt idx="60">
                  <c:v>184</c:v>
                </c:pt>
                <c:pt idx="61">
                  <c:v>182</c:v>
                </c:pt>
                <c:pt idx="62">
                  <c:v>180</c:v>
                </c:pt>
                <c:pt idx="63">
                  <c:v>178</c:v>
                </c:pt>
                <c:pt idx="64">
                  <c:v>174</c:v>
                </c:pt>
                <c:pt idx="65">
                  <c:v>172</c:v>
                </c:pt>
                <c:pt idx="66">
                  <c:v>170</c:v>
                </c:pt>
                <c:pt idx="67">
                  <c:v>168</c:v>
                </c:pt>
                <c:pt idx="68">
                  <c:v>166</c:v>
                </c:pt>
                <c:pt idx="69">
                  <c:v>166</c:v>
                </c:pt>
                <c:pt idx="70">
                  <c:v>166</c:v>
                </c:pt>
                <c:pt idx="71">
                  <c:v>162</c:v>
                </c:pt>
                <c:pt idx="72">
                  <c:v>162</c:v>
                </c:pt>
                <c:pt idx="73">
                  <c:v>158</c:v>
                </c:pt>
                <c:pt idx="74">
                  <c:v>156</c:v>
                </c:pt>
                <c:pt idx="75">
                  <c:v>154</c:v>
                </c:pt>
                <c:pt idx="76">
                  <c:v>152</c:v>
                </c:pt>
                <c:pt idx="77">
                  <c:v>150</c:v>
                </c:pt>
                <c:pt idx="78">
                  <c:v>148</c:v>
                </c:pt>
                <c:pt idx="79">
                  <c:v>146</c:v>
                </c:pt>
                <c:pt idx="80">
                  <c:v>144</c:v>
                </c:pt>
                <c:pt idx="81">
                  <c:v>142</c:v>
                </c:pt>
                <c:pt idx="82">
                  <c:v>140</c:v>
                </c:pt>
                <c:pt idx="83">
                  <c:v>140</c:v>
                </c:pt>
                <c:pt idx="84">
                  <c:v>138</c:v>
                </c:pt>
                <c:pt idx="85">
                  <c:v>136</c:v>
                </c:pt>
                <c:pt idx="86">
                  <c:v>136</c:v>
                </c:pt>
                <c:pt idx="87">
                  <c:v>134</c:v>
                </c:pt>
                <c:pt idx="88">
                  <c:v>132</c:v>
                </c:pt>
                <c:pt idx="89">
                  <c:v>130</c:v>
                </c:pt>
                <c:pt idx="90">
                  <c:v>128</c:v>
                </c:pt>
                <c:pt idx="91">
                  <c:v>126</c:v>
                </c:pt>
                <c:pt idx="92">
                  <c:v>124</c:v>
                </c:pt>
                <c:pt idx="93">
                  <c:v>122</c:v>
                </c:pt>
                <c:pt idx="94">
                  <c:v>122</c:v>
                </c:pt>
                <c:pt idx="95">
                  <c:v>118</c:v>
                </c:pt>
                <c:pt idx="96">
                  <c:v>118</c:v>
                </c:pt>
                <c:pt idx="97">
                  <c:v>116</c:v>
                </c:pt>
                <c:pt idx="98">
                  <c:v>114</c:v>
                </c:pt>
                <c:pt idx="99">
                  <c:v>112</c:v>
                </c:pt>
                <c:pt idx="100">
                  <c:v>110</c:v>
                </c:pt>
                <c:pt idx="101">
                  <c:v>110</c:v>
                </c:pt>
                <c:pt idx="102">
                  <c:v>108</c:v>
                </c:pt>
                <c:pt idx="103">
                  <c:v>106</c:v>
                </c:pt>
                <c:pt idx="104">
                  <c:v>106</c:v>
                </c:pt>
                <c:pt idx="105">
                  <c:v>104</c:v>
                </c:pt>
                <c:pt idx="106">
                  <c:v>104</c:v>
                </c:pt>
                <c:pt idx="107">
                  <c:v>98</c:v>
                </c:pt>
                <c:pt idx="108">
                  <c:v>96</c:v>
                </c:pt>
                <c:pt idx="109">
                  <c:v>94</c:v>
                </c:pt>
                <c:pt idx="110">
                  <c:v>96</c:v>
                </c:pt>
                <c:pt idx="111">
                  <c:v>98</c:v>
                </c:pt>
                <c:pt idx="112">
                  <c:v>100</c:v>
                </c:pt>
                <c:pt idx="113">
                  <c:v>100</c:v>
                </c:pt>
                <c:pt idx="114">
                  <c:v>96</c:v>
                </c:pt>
                <c:pt idx="115">
                  <c:v>96</c:v>
                </c:pt>
                <c:pt idx="116">
                  <c:v>94</c:v>
                </c:pt>
                <c:pt idx="117">
                  <c:v>94</c:v>
                </c:pt>
                <c:pt idx="118">
                  <c:v>42</c:v>
                </c:pt>
                <c:pt idx="119">
                  <c:v>42</c:v>
                </c:pt>
                <c:pt idx="120">
                  <c:v>42</c:v>
                </c:pt>
                <c:pt idx="121">
                  <c:v>42</c:v>
                </c:pt>
                <c:pt idx="122">
                  <c:v>42</c:v>
                </c:pt>
                <c:pt idx="123">
                  <c:v>42</c:v>
                </c:pt>
                <c:pt idx="124">
                  <c:v>42</c:v>
                </c:pt>
                <c:pt idx="125">
                  <c:v>42</c:v>
                </c:pt>
                <c:pt idx="126">
                  <c:v>42</c:v>
                </c:pt>
                <c:pt idx="127">
                  <c:v>42</c:v>
                </c:pt>
                <c:pt idx="128">
                  <c:v>42</c:v>
                </c:pt>
                <c:pt idx="129">
                  <c:v>42</c:v>
                </c:pt>
                <c:pt idx="130">
                  <c:v>42</c:v>
                </c:pt>
                <c:pt idx="131">
                  <c:v>42</c:v>
                </c:pt>
                <c:pt idx="132">
                  <c:v>42</c:v>
                </c:pt>
                <c:pt idx="133">
                  <c:v>42</c:v>
                </c:pt>
                <c:pt idx="134">
                  <c:v>42</c:v>
                </c:pt>
                <c:pt idx="135">
                  <c:v>42</c:v>
                </c:pt>
                <c:pt idx="136">
                  <c:v>42</c:v>
                </c:pt>
                <c:pt idx="137">
                  <c:v>42</c:v>
                </c:pt>
                <c:pt idx="138">
                  <c:v>42</c:v>
                </c:pt>
                <c:pt idx="139">
                  <c:v>42</c:v>
                </c:pt>
                <c:pt idx="140">
                  <c:v>42</c:v>
                </c:pt>
                <c:pt idx="141">
                  <c:v>42</c:v>
                </c:pt>
                <c:pt idx="142">
                  <c:v>42</c:v>
                </c:pt>
                <c:pt idx="143">
                  <c:v>42</c:v>
                </c:pt>
                <c:pt idx="144">
                  <c:v>42</c:v>
                </c:pt>
                <c:pt idx="145">
                  <c:v>42</c:v>
                </c:pt>
                <c:pt idx="146">
                  <c:v>42</c:v>
                </c:pt>
                <c:pt idx="147">
                  <c:v>42</c:v>
                </c:pt>
                <c:pt idx="148">
                  <c:v>42</c:v>
                </c:pt>
                <c:pt idx="149">
                  <c:v>42</c:v>
                </c:pt>
                <c:pt idx="150">
                  <c:v>42</c:v>
                </c:pt>
                <c:pt idx="151">
                  <c:v>42</c:v>
                </c:pt>
                <c:pt idx="152">
                  <c:v>42</c:v>
                </c:pt>
                <c:pt idx="153">
                  <c:v>42</c:v>
                </c:pt>
                <c:pt idx="154">
                  <c:v>42</c:v>
                </c:pt>
                <c:pt idx="155">
                  <c:v>42</c:v>
                </c:pt>
                <c:pt idx="156">
                  <c:v>42</c:v>
                </c:pt>
                <c:pt idx="157">
                  <c:v>42</c:v>
                </c:pt>
                <c:pt idx="158">
                  <c:v>42</c:v>
                </c:pt>
                <c:pt idx="159">
                  <c:v>42</c:v>
                </c:pt>
                <c:pt idx="160">
                  <c:v>42</c:v>
                </c:pt>
                <c:pt idx="161">
                  <c:v>42</c:v>
                </c:pt>
                <c:pt idx="162">
                  <c:v>42</c:v>
                </c:pt>
                <c:pt idx="163">
                  <c:v>42</c:v>
                </c:pt>
                <c:pt idx="164">
                  <c:v>42</c:v>
                </c:pt>
                <c:pt idx="165">
                  <c:v>42</c:v>
                </c:pt>
                <c:pt idx="166">
                  <c:v>42</c:v>
                </c:pt>
                <c:pt idx="167">
                  <c:v>42</c:v>
                </c:pt>
                <c:pt idx="168">
                  <c:v>42</c:v>
                </c:pt>
                <c:pt idx="169">
                  <c:v>42</c:v>
                </c:pt>
                <c:pt idx="170">
                  <c:v>42</c:v>
                </c:pt>
                <c:pt idx="171">
                  <c:v>42</c:v>
                </c:pt>
                <c:pt idx="172">
                  <c:v>42</c:v>
                </c:pt>
                <c:pt idx="173">
                  <c:v>42</c:v>
                </c:pt>
                <c:pt idx="174">
                  <c:v>42</c:v>
                </c:pt>
                <c:pt idx="175">
                  <c:v>42</c:v>
                </c:pt>
                <c:pt idx="176">
                  <c:v>42</c:v>
                </c:pt>
                <c:pt idx="177">
                  <c:v>42</c:v>
                </c:pt>
                <c:pt idx="178">
                  <c:v>42</c:v>
                </c:pt>
                <c:pt idx="179">
                  <c:v>42</c:v>
                </c:pt>
                <c:pt idx="180">
                  <c:v>42</c:v>
                </c:pt>
                <c:pt idx="181">
                  <c:v>42</c:v>
                </c:pt>
                <c:pt idx="182">
                  <c:v>42</c:v>
                </c:pt>
                <c:pt idx="183">
                  <c:v>42</c:v>
                </c:pt>
                <c:pt idx="184">
                  <c:v>42</c:v>
                </c:pt>
                <c:pt idx="185">
                  <c:v>42</c:v>
                </c:pt>
                <c:pt idx="186">
                  <c:v>42</c:v>
                </c:pt>
                <c:pt idx="187">
                  <c:v>42</c:v>
                </c:pt>
                <c:pt idx="188">
                  <c:v>42</c:v>
                </c:pt>
                <c:pt idx="189">
                  <c:v>42</c:v>
                </c:pt>
                <c:pt idx="190">
                  <c:v>42</c:v>
                </c:pt>
                <c:pt idx="191">
                  <c:v>42</c:v>
                </c:pt>
                <c:pt idx="192">
                  <c:v>42</c:v>
                </c:pt>
                <c:pt idx="193">
                  <c:v>42</c:v>
                </c:pt>
                <c:pt idx="194">
                  <c:v>42</c:v>
                </c:pt>
                <c:pt idx="195">
                  <c:v>42</c:v>
                </c:pt>
                <c:pt idx="196">
                  <c:v>42</c:v>
                </c:pt>
                <c:pt idx="197">
                  <c:v>42</c:v>
                </c:pt>
                <c:pt idx="198">
                  <c:v>42</c:v>
                </c:pt>
                <c:pt idx="199">
                  <c:v>42</c:v>
                </c:pt>
                <c:pt idx="200">
                  <c:v>42</c:v>
                </c:pt>
                <c:pt idx="201">
                  <c:v>42</c:v>
                </c:pt>
                <c:pt idx="202">
                  <c:v>42</c:v>
                </c:pt>
                <c:pt idx="203">
                  <c:v>42</c:v>
                </c:pt>
                <c:pt idx="204">
                  <c:v>42</c:v>
                </c:pt>
                <c:pt idx="205">
                  <c:v>42</c:v>
                </c:pt>
                <c:pt idx="206">
                  <c:v>42</c:v>
                </c:pt>
                <c:pt idx="207">
                  <c:v>42</c:v>
                </c:pt>
                <c:pt idx="208">
                  <c:v>42</c:v>
                </c:pt>
                <c:pt idx="209">
                  <c:v>42</c:v>
                </c:pt>
                <c:pt idx="210">
                  <c:v>42</c:v>
                </c:pt>
                <c:pt idx="211">
                  <c:v>42</c:v>
                </c:pt>
                <c:pt idx="212">
                  <c:v>42</c:v>
                </c:pt>
                <c:pt idx="213">
                  <c:v>42</c:v>
                </c:pt>
                <c:pt idx="214">
                  <c:v>42</c:v>
                </c:pt>
                <c:pt idx="215">
                  <c:v>42</c:v>
                </c:pt>
                <c:pt idx="216">
                  <c:v>42</c:v>
                </c:pt>
                <c:pt idx="217">
                  <c:v>42</c:v>
                </c:pt>
                <c:pt idx="218">
                  <c:v>42</c:v>
                </c:pt>
                <c:pt idx="219">
                  <c:v>42</c:v>
                </c:pt>
                <c:pt idx="220">
                  <c:v>42</c:v>
                </c:pt>
                <c:pt idx="221">
                  <c:v>42</c:v>
                </c:pt>
                <c:pt idx="222">
                  <c:v>42</c:v>
                </c:pt>
                <c:pt idx="223">
                  <c:v>42</c:v>
                </c:pt>
                <c:pt idx="224">
                  <c:v>42</c:v>
                </c:pt>
                <c:pt idx="225">
                  <c:v>42</c:v>
                </c:pt>
                <c:pt idx="226">
                  <c:v>42</c:v>
                </c:pt>
                <c:pt idx="227">
                  <c:v>42</c:v>
                </c:pt>
                <c:pt idx="228">
                  <c:v>42</c:v>
                </c:pt>
                <c:pt idx="229">
                  <c:v>42</c:v>
                </c:pt>
                <c:pt idx="230">
                  <c:v>42</c:v>
                </c:pt>
                <c:pt idx="231">
                  <c:v>42</c:v>
                </c:pt>
                <c:pt idx="232">
                  <c:v>42</c:v>
                </c:pt>
                <c:pt idx="233">
                  <c:v>42</c:v>
                </c:pt>
                <c:pt idx="234">
                  <c:v>42</c:v>
                </c:pt>
                <c:pt idx="235">
                  <c:v>42</c:v>
                </c:pt>
                <c:pt idx="236">
                  <c:v>42</c:v>
                </c:pt>
                <c:pt idx="237">
                  <c:v>42</c:v>
                </c:pt>
                <c:pt idx="238">
                  <c:v>42</c:v>
                </c:pt>
                <c:pt idx="239">
                  <c:v>42</c:v>
                </c:pt>
                <c:pt idx="240">
                  <c:v>42</c:v>
                </c:pt>
                <c:pt idx="241">
                  <c:v>42</c:v>
                </c:pt>
                <c:pt idx="242">
                  <c:v>42</c:v>
                </c:pt>
                <c:pt idx="243">
                  <c:v>42</c:v>
                </c:pt>
                <c:pt idx="244">
                  <c:v>42</c:v>
                </c:pt>
                <c:pt idx="245">
                  <c:v>42</c:v>
                </c:pt>
                <c:pt idx="246">
                  <c:v>42</c:v>
                </c:pt>
                <c:pt idx="247">
                  <c:v>42</c:v>
                </c:pt>
                <c:pt idx="248">
                  <c:v>42</c:v>
                </c:pt>
                <c:pt idx="249">
                  <c:v>42</c:v>
                </c:pt>
                <c:pt idx="250">
                  <c:v>42</c:v>
                </c:pt>
                <c:pt idx="251">
                  <c:v>42</c:v>
                </c:pt>
                <c:pt idx="252">
                  <c:v>42</c:v>
                </c:pt>
                <c:pt idx="253">
                  <c:v>42</c:v>
                </c:pt>
                <c:pt idx="254">
                  <c:v>42</c:v>
                </c:pt>
                <c:pt idx="255">
                  <c:v>42</c:v>
                </c:pt>
                <c:pt idx="256">
                  <c:v>42</c:v>
                </c:pt>
                <c:pt idx="257">
                  <c:v>42</c:v>
                </c:pt>
                <c:pt idx="258">
                  <c:v>42</c:v>
                </c:pt>
                <c:pt idx="259">
                  <c:v>42</c:v>
                </c:pt>
                <c:pt idx="260">
                  <c:v>42</c:v>
                </c:pt>
                <c:pt idx="261">
                  <c:v>42</c:v>
                </c:pt>
                <c:pt idx="262">
                  <c:v>42</c:v>
                </c:pt>
                <c:pt idx="263">
                  <c:v>42</c:v>
                </c:pt>
                <c:pt idx="264">
                  <c:v>42</c:v>
                </c:pt>
                <c:pt idx="265">
                  <c:v>42</c:v>
                </c:pt>
                <c:pt idx="266">
                  <c:v>42</c:v>
                </c:pt>
                <c:pt idx="267">
                  <c:v>42</c:v>
                </c:pt>
                <c:pt idx="268">
                  <c:v>42</c:v>
                </c:pt>
                <c:pt idx="269">
                  <c:v>42</c:v>
                </c:pt>
                <c:pt idx="270">
                  <c:v>42</c:v>
                </c:pt>
                <c:pt idx="271">
                  <c:v>42</c:v>
                </c:pt>
                <c:pt idx="272">
                  <c:v>42</c:v>
                </c:pt>
                <c:pt idx="273">
                  <c:v>42</c:v>
                </c:pt>
                <c:pt idx="274">
                  <c:v>42</c:v>
                </c:pt>
                <c:pt idx="275">
                  <c:v>42</c:v>
                </c:pt>
                <c:pt idx="276">
                  <c:v>42</c:v>
                </c:pt>
                <c:pt idx="277">
                  <c:v>42</c:v>
                </c:pt>
                <c:pt idx="278">
                  <c:v>42</c:v>
                </c:pt>
                <c:pt idx="279">
                  <c:v>42</c:v>
                </c:pt>
                <c:pt idx="280">
                  <c:v>42</c:v>
                </c:pt>
                <c:pt idx="281">
                  <c:v>42</c:v>
                </c:pt>
                <c:pt idx="282">
                  <c:v>42</c:v>
                </c:pt>
                <c:pt idx="283">
                  <c:v>42</c:v>
                </c:pt>
                <c:pt idx="284">
                  <c:v>42</c:v>
                </c:pt>
                <c:pt idx="285">
                  <c:v>42</c:v>
                </c:pt>
                <c:pt idx="286">
                  <c:v>42</c:v>
                </c:pt>
                <c:pt idx="287">
                  <c:v>42</c:v>
                </c:pt>
                <c:pt idx="288">
                  <c:v>42</c:v>
                </c:pt>
                <c:pt idx="289">
                  <c:v>42</c:v>
                </c:pt>
                <c:pt idx="290">
                  <c:v>42</c:v>
                </c:pt>
                <c:pt idx="291">
                  <c:v>42</c:v>
                </c:pt>
                <c:pt idx="292">
                  <c:v>42</c:v>
                </c:pt>
                <c:pt idx="293">
                  <c:v>42</c:v>
                </c:pt>
                <c:pt idx="294">
                  <c:v>42</c:v>
                </c:pt>
                <c:pt idx="295">
                  <c:v>42</c:v>
                </c:pt>
                <c:pt idx="296">
                  <c:v>42</c:v>
                </c:pt>
                <c:pt idx="297">
                  <c:v>42</c:v>
                </c:pt>
                <c:pt idx="298">
                  <c:v>42</c:v>
                </c:pt>
                <c:pt idx="299">
                  <c:v>42</c:v>
                </c:pt>
                <c:pt idx="300">
                  <c:v>42</c:v>
                </c:pt>
                <c:pt idx="301">
                  <c:v>42</c:v>
                </c:pt>
                <c:pt idx="302">
                  <c:v>42</c:v>
                </c:pt>
                <c:pt idx="303">
                  <c:v>42</c:v>
                </c:pt>
                <c:pt idx="304">
                  <c:v>42</c:v>
                </c:pt>
                <c:pt idx="305">
                  <c:v>42</c:v>
                </c:pt>
                <c:pt idx="306">
                  <c:v>42</c:v>
                </c:pt>
                <c:pt idx="307">
                  <c:v>42</c:v>
                </c:pt>
                <c:pt idx="308">
                  <c:v>42</c:v>
                </c:pt>
                <c:pt idx="309">
                  <c:v>42</c:v>
                </c:pt>
                <c:pt idx="310">
                  <c:v>42</c:v>
                </c:pt>
                <c:pt idx="311">
                  <c:v>42</c:v>
                </c:pt>
                <c:pt idx="312">
                  <c:v>42</c:v>
                </c:pt>
                <c:pt idx="313">
                  <c:v>42</c:v>
                </c:pt>
                <c:pt idx="314">
                  <c:v>42</c:v>
                </c:pt>
                <c:pt idx="315">
                  <c:v>42</c:v>
                </c:pt>
                <c:pt idx="316">
                  <c:v>42</c:v>
                </c:pt>
                <c:pt idx="317">
                  <c:v>42</c:v>
                </c:pt>
                <c:pt idx="318">
                  <c:v>42</c:v>
                </c:pt>
                <c:pt idx="319">
                  <c:v>42</c:v>
                </c:pt>
                <c:pt idx="320">
                  <c:v>42</c:v>
                </c:pt>
                <c:pt idx="321">
                  <c:v>42</c:v>
                </c:pt>
                <c:pt idx="322">
                  <c:v>42</c:v>
                </c:pt>
                <c:pt idx="323">
                  <c:v>42</c:v>
                </c:pt>
                <c:pt idx="324">
                  <c:v>42</c:v>
                </c:pt>
                <c:pt idx="325">
                  <c:v>42</c:v>
                </c:pt>
                <c:pt idx="326">
                  <c:v>42</c:v>
                </c:pt>
                <c:pt idx="327">
                  <c:v>42</c:v>
                </c:pt>
                <c:pt idx="328">
                  <c:v>42</c:v>
                </c:pt>
                <c:pt idx="329">
                  <c:v>42</c:v>
                </c:pt>
                <c:pt idx="330">
                  <c:v>42</c:v>
                </c:pt>
                <c:pt idx="331">
                  <c:v>42</c:v>
                </c:pt>
                <c:pt idx="332">
                  <c:v>42</c:v>
                </c:pt>
                <c:pt idx="333">
                  <c:v>42</c:v>
                </c:pt>
                <c:pt idx="334">
                  <c:v>42</c:v>
                </c:pt>
                <c:pt idx="335">
                  <c:v>42</c:v>
                </c:pt>
                <c:pt idx="336">
                  <c:v>42</c:v>
                </c:pt>
                <c:pt idx="337">
                  <c:v>42</c:v>
                </c:pt>
                <c:pt idx="338">
                  <c:v>42</c:v>
                </c:pt>
                <c:pt idx="339">
                  <c:v>42</c:v>
                </c:pt>
                <c:pt idx="340">
                  <c:v>42</c:v>
                </c:pt>
                <c:pt idx="341">
                  <c:v>42</c:v>
                </c:pt>
                <c:pt idx="342">
                  <c:v>42</c:v>
                </c:pt>
                <c:pt idx="343">
                  <c:v>42</c:v>
                </c:pt>
                <c:pt idx="344">
                  <c:v>42</c:v>
                </c:pt>
                <c:pt idx="345">
                  <c:v>42</c:v>
                </c:pt>
                <c:pt idx="346">
                  <c:v>42</c:v>
                </c:pt>
                <c:pt idx="347">
                  <c:v>42</c:v>
                </c:pt>
                <c:pt idx="348">
                  <c:v>42</c:v>
                </c:pt>
                <c:pt idx="349">
                  <c:v>42</c:v>
                </c:pt>
                <c:pt idx="350">
                  <c:v>42</c:v>
                </c:pt>
                <c:pt idx="351">
                  <c:v>42</c:v>
                </c:pt>
                <c:pt idx="352">
                  <c:v>42</c:v>
                </c:pt>
                <c:pt idx="353">
                  <c:v>42</c:v>
                </c:pt>
              </c:numCache>
            </c:numRef>
          </c:yVal>
          <c:smooth val="0"/>
        </c:ser>
        <c:ser>
          <c:idx val="1"/>
          <c:order val="1"/>
          <c:tx>
            <c:v>Atlas 5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'ATLAS-5'!$A$1:$A$214</c:f>
              <c:numCache>
                <c:formatCode>General</c:formatCode>
                <c:ptCount val="214"/>
                <c:pt idx="0">
                  <c:v>0</c:v>
                </c:pt>
                <c:pt idx="1">
                  <c:v>0.06</c:v>
                </c:pt>
                <c:pt idx="2">
                  <c:v>0.17</c:v>
                </c:pt>
                <c:pt idx="3">
                  <c:v>39.380000000000003</c:v>
                </c:pt>
                <c:pt idx="4">
                  <c:v>39.49</c:v>
                </c:pt>
                <c:pt idx="5">
                  <c:v>39.6</c:v>
                </c:pt>
                <c:pt idx="6">
                  <c:v>39.71</c:v>
                </c:pt>
                <c:pt idx="7">
                  <c:v>39.880000000000003</c:v>
                </c:pt>
                <c:pt idx="8">
                  <c:v>39.99</c:v>
                </c:pt>
                <c:pt idx="9">
                  <c:v>40.1</c:v>
                </c:pt>
                <c:pt idx="10">
                  <c:v>40.21</c:v>
                </c:pt>
                <c:pt idx="11">
                  <c:v>40.32</c:v>
                </c:pt>
                <c:pt idx="12">
                  <c:v>40.43</c:v>
                </c:pt>
                <c:pt idx="13">
                  <c:v>40.590000000000003</c:v>
                </c:pt>
                <c:pt idx="14">
                  <c:v>40.700000000000003</c:v>
                </c:pt>
                <c:pt idx="15">
                  <c:v>40.81</c:v>
                </c:pt>
                <c:pt idx="16">
                  <c:v>40.92</c:v>
                </c:pt>
                <c:pt idx="17">
                  <c:v>41.03</c:v>
                </c:pt>
                <c:pt idx="18">
                  <c:v>41.14</c:v>
                </c:pt>
                <c:pt idx="19">
                  <c:v>41.31</c:v>
                </c:pt>
                <c:pt idx="20">
                  <c:v>41.42</c:v>
                </c:pt>
                <c:pt idx="21">
                  <c:v>41.53</c:v>
                </c:pt>
                <c:pt idx="22">
                  <c:v>41.64</c:v>
                </c:pt>
                <c:pt idx="23">
                  <c:v>41.75</c:v>
                </c:pt>
                <c:pt idx="24">
                  <c:v>41.91</c:v>
                </c:pt>
                <c:pt idx="25">
                  <c:v>42.02</c:v>
                </c:pt>
                <c:pt idx="26">
                  <c:v>42.13</c:v>
                </c:pt>
                <c:pt idx="27">
                  <c:v>42.24</c:v>
                </c:pt>
                <c:pt idx="28">
                  <c:v>42.35</c:v>
                </c:pt>
                <c:pt idx="29">
                  <c:v>42.46</c:v>
                </c:pt>
                <c:pt idx="30">
                  <c:v>42.62</c:v>
                </c:pt>
                <c:pt idx="31">
                  <c:v>42.73</c:v>
                </c:pt>
                <c:pt idx="32">
                  <c:v>42.84</c:v>
                </c:pt>
                <c:pt idx="33">
                  <c:v>42.95</c:v>
                </c:pt>
                <c:pt idx="34">
                  <c:v>43.06</c:v>
                </c:pt>
                <c:pt idx="35">
                  <c:v>43.17</c:v>
                </c:pt>
                <c:pt idx="36">
                  <c:v>43.34</c:v>
                </c:pt>
                <c:pt idx="37">
                  <c:v>43.45</c:v>
                </c:pt>
                <c:pt idx="38">
                  <c:v>43.56</c:v>
                </c:pt>
                <c:pt idx="39">
                  <c:v>43.67</c:v>
                </c:pt>
                <c:pt idx="40">
                  <c:v>43.78</c:v>
                </c:pt>
                <c:pt idx="41">
                  <c:v>43.89</c:v>
                </c:pt>
                <c:pt idx="42">
                  <c:v>44.05</c:v>
                </c:pt>
                <c:pt idx="43">
                  <c:v>44.16</c:v>
                </c:pt>
                <c:pt idx="44">
                  <c:v>44.27</c:v>
                </c:pt>
                <c:pt idx="45">
                  <c:v>44.38</c:v>
                </c:pt>
                <c:pt idx="46">
                  <c:v>44.49</c:v>
                </c:pt>
                <c:pt idx="47">
                  <c:v>44.6</c:v>
                </c:pt>
                <c:pt idx="48">
                  <c:v>44.77</c:v>
                </c:pt>
                <c:pt idx="49">
                  <c:v>44.88</c:v>
                </c:pt>
                <c:pt idx="50">
                  <c:v>44.99</c:v>
                </c:pt>
                <c:pt idx="51">
                  <c:v>45.1</c:v>
                </c:pt>
                <c:pt idx="52">
                  <c:v>45.21</c:v>
                </c:pt>
                <c:pt idx="53">
                  <c:v>45.32</c:v>
                </c:pt>
                <c:pt idx="54">
                  <c:v>45.48</c:v>
                </c:pt>
                <c:pt idx="55">
                  <c:v>45.59</c:v>
                </c:pt>
                <c:pt idx="56">
                  <c:v>45.7</c:v>
                </c:pt>
                <c:pt idx="57">
                  <c:v>45.81</c:v>
                </c:pt>
                <c:pt idx="58">
                  <c:v>45.92</c:v>
                </c:pt>
                <c:pt idx="59">
                  <c:v>46.03</c:v>
                </c:pt>
                <c:pt idx="60">
                  <c:v>46.19</c:v>
                </c:pt>
                <c:pt idx="61">
                  <c:v>46.3</c:v>
                </c:pt>
                <c:pt idx="62">
                  <c:v>46.41</c:v>
                </c:pt>
                <c:pt idx="63">
                  <c:v>46.52</c:v>
                </c:pt>
                <c:pt idx="64">
                  <c:v>46.63</c:v>
                </c:pt>
                <c:pt idx="65">
                  <c:v>46.74</c:v>
                </c:pt>
                <c:pt idx="66">
                  <c:v>46.91</c:v>
                </c:pt>
                <c:pt idx="67">
                  <c:v>47.02</c:v>
                </c:pt>
                <c:pt idx="68">
                  <c:v>47.13</c:v>
                </c:pt>
                <c:pt idx="69">
                  <c:v>47.24</c:v>
                </c:pt>
                <c:pt idx="70">
                  <c:v>47.35</c:v>
                </c:pt>
                <c:pt idx="71">
                  <c:v>47.46</c:v>
                </c:pt>
                <c:pt idx="72">
                  <c:v>47.62</c:v>
                </c:pt>
                <c:pt idx="73">
                  <c:v>47.73</c:v>
                </c:pt>
                <c:pt idx="74">
                  <c:v>47.84</c:v>
                </c:pt>
                <c:pt idx="75">
                  <c:v>47.95</c:v>
                </c:pt>
                <c:pt idx="76">
                  <c:v>48.06</c:v>
                </c:pt>
                <c:pt idx="77">
                  <c:v>48.17</c:v>
                </c:pt>
                <c:pt idx="78">
                  <c:v>48.34</c:v>
                </c:pt>
                <c:pt idx="79">
                  <c:v>48.45</c:v>
                </c:pt>
                <c:pt idx="80">
                  <c:v>48.56</c:v>
                </c:pt>
                <c:pt idx="81">
                  <c:v>48.67</c:v>
                </c:pt>
                <c:pt idx="82">
                  <c:v>48.78</c:v>
                </c:pt>
                <c:pt idx="83">
                  <c:v>48.94</c:v>
                </c:pt>
                <c:pt idx="84">
                  <c:v>49.05</c:v>
                </c:pt>
                <c:pt idx="85">
                  <c:v>49.16</c:v>
                </c:pt>
                <c:pt idx="86">
                  <c:v>49.27</c:v>
                </c:pt>
                <c:pt idx="87">
                  <c:v>49.38</c:v>
                </c:pt>
                <c:pt idx="88">
                  <c:v>49.49</c:v>
                </c:pt>
                <c:pt idx="89">
                  <c:v>49.66</c:v>
                </c:pt>
                <c:pt idx="90">
                  <c:v>49.76</c:v>
                </c:pt>
                <c:pt idx="91">
                  <c:v>49.87</c:v>
                </c:pt>
                <c:pt idx="92">
                  <c:v>49.98</c:v>
                </c:pt>
                <c:pt idx="93">
                  <c:v>50.09</c:v>
                </c:pt>
                <c:pt idx="94">
                  <c:v>50.2</c:v>
                </c:pt>
                <c:pt idx="95">
                  <c:v>50.37</c:v>
                </c:pt>
                <c:pt idx="96">
                  <c:v>50.48</c:v>
                </c:pt>
                <c:pt idx="97">
                  <c:v>50.59</c:v>
                </c:pt>
                <c:pt idx="98">
                  <c:v>50.7</c:v>
                </c:pt>
                <c:pt idx="99">
                  <c:v>50.81</c:v>
                </c:pt>
                <c:pt idx="100">
                  <c:v>50.92</c:v>
                </c:pt>
                <c:pt idx="101">
                  <c:v>51.08</c:v>
                </c:pt>
                <c:pt idx="102">
                  <c:v>51.19</c:v>
                </c:pt>
                <c:pt idx="103">
                  <c:v>51.3</c:v>
                </c:pt>
                <c:pt idx="104">
                  <c:v>51.41</c:v>
                </c:pt>
                <c:pt idx="105">
                  <c:v>51.52</c:v>
                </c:pt>
                <c:pt idx="106">
                  <c:v>51.69</c:v>
                </c:pt>
                <c:pt idx="107">
                  <c:v>51.8</c:v>
                </c:pt>
                <c:pt idx="108">
                  <c:v>51.91</c:v>
                </c:pt>
                <c:pt idx="109">
                  <c:v>52.02</c:v>
                </c:pt>
                <c:pt idx="110">
                  <c:v>52.13</c:v>
                </c:pt>
                <c:pt idx="111">
                  <c:v>52.24</c:v>
                </c:pt>
                <c:pt idx="112">
                  <c:v>52.4</c:v>
                </c:pt>
                <c:pt idx="113">
                  <c:v>52.51</c:v>
                </c:pt>
                <c:pt idx="114">
                  <c:v>52.62</c:v>
                </c:pt>
                <c:pt idx="115">
                  <c:v>52.73</c:v>
                </c:pt>
                <c:pt idx="116">
                  <c:v>52.84</c:v>
                </c:pt>
                <c:pt idx="117">
                  <c:v>52.95</c:v>
                </c:pt>
                <c:pt idx="118">
                  <c:v>53.12</c:v>
                </c:pt>
                <c:pt idx="119">
                  <c:v>53.23</c:v>
                </c:pt>
                <c:pt idx="120">
                  <c:v>53.34</c:v>
                </c:pt>
                <c:pt idx="121">
                  <c:v>53.44</c:v>
                </c:pt>
                <c:pt idx="122">
                  <c:v>53.55</c:v>
                </c:pt>
                <c:pt idx="123">
                  <c:v>53.66</c:v>
                </c:pt>
                <c:pt idx="124">
                  <c:v>53.83</c:v>
                </c:pt>
                <c:pt idx="125">
                  <c:v>53.94</c:v>
                </c:pt>
                <c:pt idx="126">
                  <c:v>54.05</c:v>
                </c:pt>
                <c:pt idx="127">
                  <c:v>54.16</c:v>
                </c:pt>
                <c:pt idx="128">
                  <c:v>54.27</c:v>
                </c:pt>
                <c:pt idx="129">
                  <c:v>54.38</c:v>
                </c:pt>
                <c:pt idx="130">
                  <c:v>54.54</c:v>
                </c:pt>
                <c:pt idx="131">
                  <c:v>54.65</c:v>
                </c:pt>
                <c:pt idx="132">
                  <c:v>54.76</c:v>
                </c:pt>
                <c:pt idx="133">
                  <c:v>54.87</c:v>
                </c:pt>
                <c:pt idx="134">
                  <c:v>54.98</c:v>
                </c:pt>
                <c:pt idx="135">
                  <c:v>55.15</c:v>
                </c:pt>
                <c:pt idx="136">
                  <c:v>55.26</c:v>
                </c:pt>
                <c:pt idx="137">
                  <c:v>55.37</c:v>
                </c:pt>
                <c:pt idx="138">
                  <c:v>55.48</c:v>
                </c:pt>
                <c:pt idx="139">
                  <c:v>55.59</c:v>
                </c:pt>
                <c:pt idx="140">
                  <c:v>55.7</c:v>
                </c:pt>
                <c:pt idx="141">
                  <c:v>55.86</c:v>
                </c:pt>
                <c:pt idx="142">
                  <c:v>55.97</c:v>
                </c:pt>
                <c:pt idx="143">
                  <c:v>56.08</c:v>
                </c:pt>
                <c:pt idx="144">
                  <c:v>56.19</c:v>
                </c:pt>
                <c:pt idx="145">
                  <c:v>56.3</c:v>
                </c:pt>
                <c:pt idx="146">
                  <c:v>56.41</c:v>
                </c:pt>
                <c:pt idx="147">
                  <c:v>56.58</c:v>
                </c:pt>
                <c:pt idx="148">
                  <c:v>56.69</c:v>
                </c:pt>
                <c:pt idx="149">
                  <c:v>56.8</c:v>
                </c:pt>
                <c:pt idx="150">
                  <c:v>56.91</c:v>
                </c:pt>
                <c:pt idx="151">
                  <c:v>57.02</c:v>
                </c:pt>
                <c:pt idx="152">
                  <c:v>57.12</c:v>
                </c:pt>
                <c:pt idx="153">
                  <c:v>57.29</c:v>
                </c:pt>
                <c:pt idx="154">
                  <c:v>57.4</c:v>
                </c:pt>
                <c:pt idx="155">
                  <c:v>57.51</c:v>
                </c:pt>
                <c:pt idx="156">
                  <c:v>57.62</c:v>
                </c:pt>
                <c:pt idx="157">
                  <c:v>57.73</c:v>
                </c:pt>
                <c:pt idx="158">
                  <c:v>57.89</c:v>
                </c:pt>
                <c:pt idx="159">
                  <c:v>58</c:v>
                </c:pt>
                <c:pt idx="160">
                  <c:v>58.11</c:v>
                </c:pt>
                <c:pt idx="161">
                  <c:v>58.22</c:v>
                </c:pt>
                <c:pt idx="162">
                  <c:v>58.33</c:v>
                </c:pt>
                <c:pt idx="163">
                  <c:v>58.44</c:v>
                </c:pt>
                <c:pt idx="164">
                  <c:v>58.61</c:v>
                </c:pt>
                <c:pt idx="165">
                  <c:v>58.72</c:v>
                </c:pt>
                <c:pt idx="166">
                  <c:v>58.83</c:v>
                </c:pt>
                <c:pt idx="167">
                  <c:v>58.94</c:v>
                </c:pt>
                <c:pt idx="168">
                  <c:v>59.05</c:v>
                </c:pt>
                <c:pt idx="169">
                  <c:v>59.16</c:v>
                </c:pt>
                <c:pt idx="170">
                  <c:v>59.32</c:v>
                </c:pt>
                <c:pt idx="171">
                  <c:v>59.43</c:v>
                </c:pt>
                <c:pt idx="172">
                  <c:v>59.54</c:v>
                </c:pt>
                <c:pt idx="173">
                  <c:v>59.65</c:v>
                </c:pt>
                <c:pt idx="174">
                  <c:v>59.76</c:v>
                </c:pt>
                <c:pt idx="175">
                  <c:v>59.87</c:v>
                </c:pt>
                <c:pt idx="176">
                  <c:v>60.04</c:v>
                </c:pt>
                <c:pt idx="177">
                  <c:v>60.15</c:v>
                </c:pt>
                <c:pt idx="178">
                  <c:v>60.26</c:v>
                </c:pt>
                <c:pt idx="179">
                  <c:v>60.37</c:v>
                </c:pt>
                <c:pt idx="180">
                  <c:v>60.48</c:v>
                </c:pt>
                <c:pt idx="181">
                  <c:v>60.59</c:v>
                </c:pt>
                <c:pt idx="182">
                  <c:v>60.75</c:v>
                </c:pt>
                <c:pt idx="183">
                  <c:v>60.86</c:v>
                </c:pt>
                <c:pt idx="184">
                  <c:v>60.97</c:v>
                </c:pt>
                <c:pt idx="185">
                  <c:v>61.08</c:v>
                </c:pt>
                <c:pt idx="186">
                  <c:v>61.19</c:v>
                </c:pt>
                <c:pt idx="187">
                  <c:v>61.35</c:v>
                </c:pt>
                <c:pt idx="188">
                  <c:v>61.46</c:v>
                </c:pt>
                <c:pt idx="189">
                  <c:v>61.57</c:v>
                </c:pt>
                <c:pt idx="190">
                  <c:v>61.68</c:v>
                </c:pt>
                <c:pt idx="191">
                  <c:v>61.79</c:v>
                </c:pt>
                <c:pt idx="192">
                  <c:v>61.9</c:v>
                </c:pt>
                <c:pt idx="193">
                  <c:v>62.07</c:v>
                </c:pt>
                <c:pt idx="194">
                  <c:v>62.18</c:v>
                </c:pt>
                <c:pt idx="195">
                  <c:v>62.29</c:v>
                </c:pt>
                <c:pt idx="196">
                  <c:v>62.4</c:v>
                </c:pt>
                <c:pt idx="197">
                  <c:v>62.51</c:v>
                </c:pt>
                <c:pt idx="198">
                  <c:v>62.62</c:v>
                </c:pt>
                <c:pt idx="199">
                  <c:v>62.78</c:v>
                </c:pt>
                <c:pt idx="200">
                  <c:v>62.89</c:v>
                </c:pt>
                <c:pt idx="201">
                  <c:v>63</c:v>
                </c:pt>
                <c:pt idx="202">
                  <c:v>63.11</c:v>
                </c:pt>
                <c:pt idx="203">
                  <c:v>63.22</c:v>
                </c:pt>
                <c:pt idx="204">
                  <c:v>63.33</c:v>
                </c:pt>
                <c:pt idx="205">
                  <c:v>63.5</c:v>
                </c:pt>
                <c:pt idx="206">
                  <c:v>63.61</c:v>
                </c:pt>
                <c:pt idx="207">
                  <c:v>63.72</c:v>
                </c:pt>
                <c:pt idx="208">
                  <c:v>63.83</c:v>
                </c:pt>
                <c:pt idx="209">
                  <c:v>63.94</c:v>
                </c:pt>
                <c:pt idx="210">
                  <c:v>64.099999999999994</c:v>
                </c:pt>
                <c:pt idx="211">
                  <c:v>64.209999999999994</c:v>
                </c:pt>
                <c:pt idx="212">
                  <c:v>64.319999999999993</c:v>
                </c:pt>
                <c:pt idx="213">
                  <c:v>64.430000000000007</c:v>
                </c:pt>
              </c:numCache>
            </c:numRef>
          </c:xVal>
          <c:yVal>
            <c:numRef>
              <c:f>'ATLAS-5'!$B$1:$B$214</c:f>
              <c:numCache>
                <c:formatCode>General</c:formatCode>
                <c:ptCount val="2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102</c:v>
                </c:pt>
                <c:pt idx="10">
                  <c:v>104</c:v>
                </c:pt>
                <c:pt idx="11">
                  <c:v>104</c:v>
                </c:pt>
                <c:pt idx="12">
                  <c:v>106</c:v>
                </c:pt>
                <c:pt idx="13">
                  <c:v>108</c:v>
                </c:pt>
                <c:pt idx="14">
                  <c:v>110</c:v>
                </c:pt>
                <c:pt idx="15">
                  <c:v>114</c:v>
                </c:pt>
                <c:pt idx="16">
                  <c:v>118</c:v>
                </c:pt>
                <c:pt idx="17">
                  <c:v>122</c:v>
                </c:pt>
                <c:pt idx="18">
                  <c:v>128</c:v>
                </c:pt>
                <c:pt idx="19">
                  <c:v>136</c:v>
                </c:pt>
                <c:pt idx="20">
                  <c:v>144</c:v>
                </c:pt>
                <c:pt idx="21">
                  <c:v>152</c:v>
                </c:pt>
                <c:pt idx="22">
                  <c:v>162</c:v>
                </c:pt>
                <c:pt idx="23">
                  <c:v>172</c:v>
                </c:pt>
                <c:pt idx="24">
                  <c:v>184</c:v>
                </c:pt>
                <c:pt idx="25">
                  <c:v>192</c:v>
                </c:pt>
                <c:pt idx="26">
                  <c:v>202</c:v>
                </c:pt>
                <c:pt idx="27">
                  <c:v>214</c:v>
                </c:pt>
                <c:pt idx="28">
                  <c:v>222</c:v>
                </c:pt>
                <c:pt idx="29">
                  <c:v>232</c:v>
                </c:pt>
                <c:pt idx="30">
                  <c:v>244</c:v>
                </c:pt>
                <c:pt idx="31">
                  <c:v>256</c:v>
                </c:pt>
                <c:pt idx="32">
                  <c:v>266</c:v>
                </c:pt>
                <c:pt idx="33">
                  <c:v>278</c:v>
                </c:pt>
                <c:pt idx="34">
                  <c:v>284</c:v>
                </c:pt>
                <c:pt idx="35">
                  <c:v>284</c:v>
                </c:pt>
                <c:pt idx="36">
                  <c:v>274</c:v>
                </c:pt>
                <c:pt idx="37">
                  <c:v>266</c:v>
                </c:pt>
                <c:pt idx="38">
                  <c:v>262</c:v>
                </c:pt>
                <c:pt idx="39">
                  <c:v>258</c:v>
                </c:pt>
                <c:pt idx="40">
                  <c:v>254</c:v>
                </c:pt>
                <c:pt idx="41">
                  <c:v>250</c:v>
                </c:pt>
                <c:pt idx="42">
                  <c:v>248</c:v>
                </c:pt>
                <c:pt idx="43">
                  <c:v>244</c:v>
                </c:pt>
                <c:pt idx="44">
                  <c:v>240</c:v>
                </c:pt>
                <c:pt idx="45">
                  <c:v>236</c:v>
                </c:pt>
                <c:pt idx="46">
                  <c:v>232</c:v>
                </c:pt>
                <c:pt idx="47">
                  <c:v>228</c:v>
                </c:pt>
                <c:pt idx="48">
                  <c:v>224</c:v>
                </c:pt>
                <c:pt idx="49">
                  <c:v>222</c:v>
                </c:pt>
                <c:pt idx="50">
                  <c:v>220</c:v>
                </c:pt>
                <c:pt idx="51">
                  <c:v>218</c:v>
                </c:pt>
                <c:pt idx="52">
                  <c:v>216</c:v>
                </c:pt>
                <c:pt idx="53">
                  <c:v>216</c:v>
                </c:pt>
                <c:pt idx="54">
                  <c:v>212</c:v>
                </c:pt>
                <c:pt idx="55">
                  <c:v>210</c:v>
                </c:pt>
                <c:pt idx="56">
                  <c:v>206</c:v>
                </c:pt>
                <c:pt idx="57">
                  <c:v>204</c:v>
                </c:pt>
                <c:pt idx="58">
                  <c:v>200</c:v>
                </c:pt>
                <c:pt idx="59">
                  <c:v>194</c:v>
                </c:pt>
                <c:pt idx="60">
                  <c:v>192</c:v>
                </c:pt>
                <c:pt idx="61">
                  <c:v>188</c:v>
                </c:pt>
                <c:pt idx="62">
                  <c:v>184</c:v>
                </c:pt>
                <c:pt idx="63">
                  <c:v>182</c:v>
                </c:pt>
                <c:pt idx="64">
                  <c:v>180</c:v>
                </c:pt>
                <c:pt idx="65">
                  <c:v>176</c:v>
                </c:pt>
                <c:pt idx="66">
                  <c:v>174</c:v>
                </c:pt>
                <c:pt idx="67">
                  <c:v>172</c:v>
                </c:pt>
                <c:pt idx="68">
                  <c:v>170</c:v>
                </c:pt>
                <c:pt idx="69">
                  <c:v>168</c:v>
                </c:pt>
                <c:pt idx="70">
                  <c:v>166</c:v>
                </c:pt>
                <c:pt idx="71">
                  <c:v>162</c:v>
                </c:pt>
                <c:pt idx="72">
                  <c:v>160</c:v>
                </c:pt>
                <c:pt idx="73">
                  <c:v>156</c:v>
                </c:pt>
                <c:pt idx="74">
                  <c:v>152</c:v>
                </c:pt>
                <c:pt idx="75">
                  <c:v>150</c:v>
                </c:pt>
                <c:pt idx="76">
                  <c:v>148</c:v>
                </c:pt>
                <c:pt idx="77">
                  <c:v>144</c:v>
                </c:pt>
                <c:pt idx="78">
                  <c:v>142</c:v>
                </c:pt>
                <c:pt idx="79">
                  <c:v>140</c:v>
                </c:pt>
                <c:pt idx="80">
                  <c:v>136</c:v>
                </c:pt>
                <c:pt idx="81">
                  <c:v>134</c:v>
                </c:pt>
                <c:pt idx="82">
                  <c:v>130</c:v>
                </c:pt>
                <c:pt idx="83">
                  <c:v>130</c:v>
                </c:pt>
                <c:pt idx="84">
                  <c:v>126</c:v>
                </c:pt>
                <c:pt idx="85">
                  <c:v>126</c:v>
                </c:pt>
                <c:pt idx="86">
                  <c:v>122</c:v>
                </c:pt>
                <c:pt idx="87">
                  <c:v>122</c:v>
                </c:pt>
                <c:pt idx="88">
                  <c:v>118</c:v>
                </c:pt>
                <c:pt idx="89">
                  <c:v>116</c:v>
                </c:pt>
                <c:pt idx="90">
                  <c:v>114</c:v>
                </c:pt>
                <c:pt idx="91">
                  <c:v>112</c:v>
                </c:pt>
                <c:pt idx="92">
                  <c:v>110</c:v>
                </c:pt>
                <c:pt idx="93">
                  <c:v>108</c:v>
                </c:pt>
                <c:pt idx="94">
                  <c:v>108</c:v>
                </c:pt>
                <c:pt idx="95">
                  <c:v>106</c:v>
                </c:pt>
                <c:pt idx="96">
                  <c:v>104</c:v>
                </c:pt>
                <c:pt idx="97">
                  <c:v>102</c:v>
                </c:pt>
                <c:pt idx="98">
                  <c:v>100</c:v>
                </c:pt>
                <c:pt idx="99">
                  <c:v>100</c:v>
                </c:pt>
                <c:pt idx="100">
                  <c:v>96</c:v>
                </c:pt>
                <c:pt idx="101">
                  <c:v>52</c:v>
                </c:pt>
                <c:pt idx="102">
                  <c:v>42</c:v>
                </c:pt>
                <c:pt idx="103">
                  <c:v>42</c:v>
                </c:pt>
                <c:pt idx="104">
                  <c:v>42</c:v>
                </c:pt>
                <c:pt idx="105">
                  <c:v>42</c:v>
                </c:pt>
                <c:pt idx="106">
                  <c:v>42</c:v>
                </c:pt>
                <c:pt idx="107">
                  <c:v>42</c:v>
                </c:pt>
                <c:pt idx="108">
                  <c:v>42</c:v>
                </c:pt>
                <c:pt idx="109">
                  <c:v>42</c:v>
                </c:pt>
                <c:pt idx="110">
                  <c:v>42</c:v>
                </c:pt>
                <c:pt idx="111">
                  <c:v>42</c:v>
                </c:pt>
                <c:pt idx="112">
                  <c:v>42</c:v>
                </c:pt>
                <c:pt idx="113">
                  <c:v>42</c:v>
                </c:pt>
                <c:pt idx="114">
                  <c:v>42</c:v>
                </c:pt>
                <c:pt idx="115">
                  <c:v>42</c:v>
                </c:pt>
                <c:pt idx="116">
                  <c:v>42</c:v>
                </c:pt>
                <c:pt idx="117">
                  <c:v>42</c:v>
                </c:pt>
                <c:pt idx="118">
                  <c:v>42</c:v>
                </c:pt>
                <c:pt idx="119">
                  <c:v>42</c:v>
                </c:pt>
                <c:pt idx="120">
                  <c:v>42</c:v>
                </c:pt>
                <c:pt idx="121">
                  <c:v>42</c:v>
                </c:pt>
                <c:pt idx="122">
                  <c:v>42</c:v>
                </c:pt>
                <c:pt idx="123">
                  <c:v>42</c:v>
                </c:pt>
                <c:pt idx="124">
                  <c:v>42</c:v>
                </c:pt>
                <c:pt idx="125">
                  <c:v>42</c:v>
                </c:pt>
                <c:pt idx="126">
                  <c:v>42</c:v>
                </c:pt>
                <c:pt idx="127">
                  <c:v>42</c:v>
                </c:pt>
                <c:pt idx="128">
                  <c:v>42</c:v>
                </c:pt>
                <c:pt idx="129">
                  <c:v>42</c:v>
                </c:pt>
                <c:pt idx="130">
                  <c:v>42</c:v>
                </c:pt>
                <c:pt idx="131">
                  <c:v>42</c:v>
                </c:pt>
                <c:pt idx="132">
                  <c:v>42</c:v>
                </c:pt>
                <c:pt idx="133">
                  <c:v>42</c:v>
                </c:pt>
                <c:pt idx="134">
                  <c:v>42</c:v>
                </c:pt>
                <c:pt idx="135">
                  <c:v>42</c:v>
                </c:pt>
                <c:pt idx="136">
                  <c:v>42</c:v>
                </c:pt>
                <c:pt idx="137">
                  <c:v>42</c:v>
                </c:pt>
                <c:pt idx="138">
                  <c:v>42</c:v>
                </c:pt>
                <c:pt idx="139">
                  <c:v>42</c:v>
                </c:pt>
                <c:pt idx="140">
                  <c:v>42</c:v>
                </c:pt>
                <c:pt idx="141">
                  <c:v>42</c:v>
                </c:pt>
                <c:pt idx="142">
                  <c:v>42</c:v>
                </c:pt>
                <c:pt idx="143">
                  <c:v>42</c:v>
                </c:pt>
                <c:pt idx="144">
                  <c:v>42</c:v>
                </c:pt>
                <c:pt idx="145">
                  <c:v>42</c:v>
                </c:pt>
                <c:pt idx="146">
                  <c:v>42</c:v>
                </c:pt>
                <c:pt idx="147">
                  <c:v>42</c:v>
                </c:pt>
                <c:pt idx="148">
                  <c:v>42</c:v>
                </c:pt>
                <c:pt idx="149">
                  <c:v>42</c:v>
                </c:pt>
                <c:pt idx="150">
                  <c:v>42</c:v>
                </c:pt>
                <c:pt idx="151">
                  <c:v>42</c:v>
                </c:pt>
                <c:pt idx="152">
                  <c:v>42</c:v>
                </c:pt>
                <c:pt idx="153">
                  <c:v>42</c:v>
                </c:pt>
                <c:pt idx="154">
                  <c:v>42</c:v>
                </c:pt>
                <c:pt idx="155">
                  <c:v>42</c:v>
                </c:pt>
                <c:pt idx="156">
                  <c:v>42</c:v>
                </c:pt>
                <c:pt idx="157">
                  <c:v>42</c:v>
                </c:pt>
                <c:pt idx="158">
                  <c:v>42</c:v>
                </c:pt>
                <c:pt idx="159">
                  <c:v>42</c:v>
                </c:pt>
                <c:pt idx="160">
                  <c:v>42</c:v>
                </c:pt>
                <c:pt idx="161">
                  <c:v>42</c:v>
                </c:pt>
                <c:pt idx="162">
                  <c:v>42</c:v>
                </c:pt>
                <c:pt idx="163">
                  <c:v>42</c:v>
                </c:pt>
                <c:pt idx="164">
                  <c:v>42</c:v>
                </c:pt>
                <c:pt idx="165">
                  <c:v>42</c:v>
                </c:pt>
                <c:pt idx="166">
                  <c:v>42</c:v>
                </c:pt>
                <c:pt idx="167">
                  <c:v>42</c:v>
                </c:pt>
                <c:pt idx="168">
                  <c:v>42</c:v>
                </c:pt>
                <c:pt idx="169">
                  <c:v>42</c:v>
                </c:pt>
                <c:pt idx="170">
                  <c:v>42</c:v>
                </c:pt>
                <c:pt idx="171">
                  <c:v>42</c:v>
                </c:pt>
                <c:pt idx="172">
                  <c:v>42</c:v>
                </c:pt>
                <c:pt idx="173">
                  <c:v>42</c:v>
                </c:pt>
                <c:pt idx="174">
                  <c:v>42</c:v>
                </c:pt>
                <c:pt idx="175">
                  <c:v>42</c:v>
                </c:pt>
                <c:pt idx="176">
                  <c:v>42</c:v>
                </c:pt>
                <c:pt idx="177">
                  <c:v>42</c:v>
                </c:pt>
                <c:pt idx="178">
                  <c:v>42</c:v>
                </c:pt>
                <c:pt idx="179">
                  <c:v>42</c:v>
                </c:pt>
                <c:pt idx="180">
                  <c:v>42</c:v>
                </c:pt>
                <c:pt idx="181">
                  <c:v>42</c:v>
                </c:pt>
                <c:pt idx="182">
                  <c:v>42</c:v>
                </c:pt>
                <c:pt idx="183">
                  <c:v>42</c:v>
                </c:pt>
                <c:pt idx="184">
                  <c:v>42</c:v>
                </c:pt>
                <c:pt idx="185">
                  <c:v>42</c:v>
                </c:pt>
                <c:pt idx="186">
                  <c:v>42</c:v>
                </c:pt>
                <c:pt idx="187">
                  <c:v>42</c:v>
                </c:pt>
                <c:pt idx="188">
                  <c:v>42</c:v>
                </c:pt>
                <c:pt idx="189">
                  <c:v>42</c:v>
                </c:pt>
                <c:pt idx="190">
                  <c:v>42</c:v>
                </c:pt>
                <c:pt idx="191">
                  <c:v>42</c:v>
                </c:pt>
                <c:pt idx="192">
                  <c:v>42</c:v>
                </c:pt>
                <c:pt idx="193">
                  <c:v>42</c:v>
                </c:pt>
                <c:pt idx="194">
                  <c:v>42</c:v>
                </c:pt>
                <c:pt idx="195">
                  <c:v>42</c:v>
                </c:pt>
                <c:pt idx="196">
                  <c:v>42</c:v>
                </c:pt>
                <c:pt idx="197">
                  <c:v>42</c:v>
                </c:pt>
                <c:pt idx="198">
                  <c:v>42</c:v>
                </c:pt>
                <c:pt idx="199">
                  <c:v>42</c:v>
                </c:pt>
                <c:pt idx="200">
                  <c:v>42</c:v>
                </c:pt>
                <c:pt idx="201">
                  <c:v>42</c:v>
                </c:pt>
                <c:pt idx="202">
                  <c:v>42</c:v>
                </c:pt>
                <c:pt idx="203">
                  <c:v>42</c:v>
                </c:pt>
                <c:pt idx="204">
                  <c:v>42</c:v>
                </c:pt>
                <c:pt idx="205">
                  <c:v>42</c:v>
                </c:pt>
                <c:pt idx="206">
                  <c:v>42</c:v>
                </c:pt>
                <c:pt idx="207">
                  <c:v>42</c:v>
                </c:pt>
                <c:pt idx="208">
                  <c:v>42</c:v>
                </c:pt>
                <c:pt idx="209">
                  <c:v>42</c:v>
                </c:pt>
                <c:pt idx="210">
                  <c:v>42</c:v>
                </c:pt>
                <c:pt idx="211">
                  <c:v>42</c:v>
                </c:pt>
                <c:pt idx="212">
                  <c:v>42</c:v>
                </c:pt>
                <c:pt idx="213">
                  <c:v>42</c:v>
                </c:pt>
              </c:numCache>
            </c:numRef>
          </c:yVal>
          <c:smooth val="0"/>
        </c:ser>
        <c:ser>
          <c:idx val="2"/>
          <c:order val="2"/>
          <c:tx>
            <c:v>Atlas 6</c:v>
          </c:tx>
          <c:spPr>
            <a:ln w="12700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Ref>
              <c:f>'ATLAS-6'!$A$1:$A$503</c:f>
              <c:numCache>
                <c:formatCode>General</c:formatCode>
                <c:ptCount val="503"/>
                <c:pt idx="0">
                  <c:v>0</c:v>
                </c:pt>
                <c:pt idx="1">
                  <c:v>0.11</c:v>
                </c:pt>
                <c:pt idx="2">
                  <c:v>0.22</c:v>
                </c:pt>
                <c:pt idx="3">
                  <c:v>42.29</c:v>
                </c:pt>
                <c:pt idx="4">
                  <c:v>42.4</c:v>
                </c:pt>
                <c:pt idx="5">
                  <c:v>42.51</c:v>
                </c:pt>
                <c:pt idx="6">
                  <c:v>42.67</c:v>
                </c:pt>
                <c:pt idx="7">
                  <c:v>42.78</c:v>
                </c:pt>
                <c:pt idx="8">
                  <c:v>42.89</c:v>
                </c:pt>
                <c:pt idx="9">
                  <c:v>43</c:v>
                </c:pt>
                <c:pt idx="10">
                  <c:v>43.11</c:v>
                </c:pt>
                <c:pt idx="11">
                  <c:v>43.22</c:v>
                </c:pt>
                <c:pt idx="12">
                  <c:v>43.39</c:v>
                </c:pt>
                <c:pt idx="13">
                  <c:v>43.5</c:v>
                </c:pt>
                <c:pt idx="14">
                  <c:v>43.61</c:v>
                </c:pt>
                <c:pt idx="15">
                  <c:v>43.72</c:v>
                </c:pt>
                <c:pt idx="16">
                  <c:v>43.83</c:v>
                </c:pt>
                <c:pt idx="17">
                  <c:v>43.94</c:v>
                </c:pt>
                <c:pt idx="18">
                  <c:v>44.1</c:v>
                </c:pt>
                <c:pt idx="19">
                  <c:v>44.21</c:v>
                </c:pt>
                <c:pt idx="20">
                  <c:v>44.32</c:v>
                </c:pt>
                <c:pt idx="21">
                  <c:v>44.43</c:v>
                </c:pt>
                <c:pt idx="22">
                  <c:v>44.54</c:v>
                </c:pt>
                <c:pt idx="23">
                  <c:v>44.65</c:v>
                </c:pt>
                <c:pt idx="24">
                  <c:v>44.82</c:v>
                </c:pt>
                <c:pt idx="25">
                  <c:v>44.93</c:v>
                </c:pt>
                <c:pt idx="26">
                  <c:v>45.03</c:v>
                </c:pt>
                <c:pt idx="27">
                  <c:v>45.14</c:v>
                </c:pt>
                <c:pt idx="28">
                  <c:v>45.25</c:v>
                </c:pt>
                <c:pt idx="29">
                  <c:v>45.42</c:v>
                </c:pt>
                <c:pt idx="30">
                  <c:v>45.53</c:v>
                </c:pt>
                <c:pt idx="31">
                  <c:v>45.64</c:v>
                </c:pt>
                <c:pt idx="32">
                  <c:v>45.75</c:v>
                </c:pt>
                <c:pt idx="33">
                  <c:v>45.86</c:v>
                </c:pt>
                <c:pt idx="34">
                  <c:v>45.97</c:v>
                </c:pt>
                <c:pt idx="35">
                  <c:v>46.13</c:v>
                </c:pt>
                <c:pt idx="36">
                  <c:v>46.24</c:v>
                </c:pt>
                <c:pt idx="37">
                  <c:v>46.35</c:v>
                </c:pt>
                <c:pt idx="38">
                  <c:v>46.46</c:v>
                </c:pt>
                <c:pt idx="39">
                  <c:v>46.57</c:v>
                </c:pt>
                <c:pt idx="40">
                  <c:v>46.68</c:v>
                </c:pt>
                <c:pt idx="41">
                  <c:v>46.85</c:v>
                </c:pt>
                <c:pt idx="42">
                  <c:v>46.96</c:v>
                </c:pt>
                <c:pt idx="43">
                  <c:v>47.07</c:v>
                </c:pt>
                <c:pt idx="44">
                  <c:v>47.18</c:v>
                </c:pt>
                <c:pt idx="45">
                  <c:v>47.29</c:v>
                </c:pt>
                <c:pt idx="46">
                  <c:v>47.4</c:v>
                </c:pt>
                <c:pt idx="47">
                  <c:v>47.56</c:v>
                </c:pt>
                <c:pt idx="48">
                  <c:v>47.67</c:v>
                </c:pt>
                <c:pt idx="49">
                  <c:v>47.78</c:v>
                </c:pt>
                <c:pt idx="50">
                  <c:v>47.89</c:v>
                </c:pt>
                <c:pt idx="51">
                  <c:v>48</c:v>
                </c:pt>
                <c:pt idx="52">
                  <c:v>48.11</c:v>
                </c:pt>
                <c:pt idx="53">
                  <c:v>48.28</c:v>
                </c:pt>
                <c:pt idx="54">
                  <c:v>48.39</c:v>
                </c:pt>
                <c:pt idx="55">
                  <c:v>48.5</c:v>
                </c:pt>
                <c:pt idx="56">
                  <c:v>48.61</c:v>
                </c:pt>
                <c:pt idx="57">
                  <c:v>48.71</c:v>
                </c:pt>
                <c:pt idx="58">
                  <c:v>48.82</c:v>
                </c:pt>
                <c:pt idx="59">
                  <c:v>48.99</c:v>
                </c:pt>
                <c:pt idx="60">
                  <c:v>49.1</c:v>
                </c:pt>
                <c:pt idx="61">
                  <c:v>49.21</c:v>
                </c:pt>
                <c:pt idx="62">
                  <c:v>49.32</c:v>
                </c:pt>
                <c:pt idx="63">
                  <c:v>49.43</c:v>
                </c:pt>
                <c:pt idx="64">
                  <c:v>49.54</c:v>
                </c:pt>
                <c:pt idx="65">
                  <c:v>49.7</c:v>
                </c:pt>
                <c:pt idx="66">
                  <c:v>49.81</c:v>
                </c:pt>
                <c:pt idx="67">
                  <c:v>49.92</c:v>
                </c:pt>
                <c:pt idx="68">
                  <c:v>50.03</c:v>
                </c:pt>
                <c:pt idx="69">
                  <c:v>50.14</c:v>
                </c:pt>
                <c:pt idx="70">
                  <c:v>50.25</c:v>
                </c:pt>
                <c:pt idx="71">
                  <c:v>50.42</c:v>
                </c:pt>
                <c:pt idx="72">
                  <c:v>50.53</c:v>
                </c:pt>
                <c:pt idx="73">
                  <c:v>50.64</c:v>
                </c:pt>
                <c:pt idx="74">
                  <c:v>50.75</c:v>
                </c:pt>
                <c:pt idx="75">
                  <c:v>50.86</c:v>
                </c:pt>
                <c:pt idx="76">
                  <c:v>50.97</c:v>
                </c:pt>
                <c:pt idx="77">
                  <c:v>51.13</c:v>
                </c:pt>
                <c:pt idx="78">
                  <c:v>51.24</c:v>
                </c:pt>
                <c:pt idx="79">
                  <c:v>51.35</c:v>
                </c:pt>
                <c:pt idx="80">
                  <c:v>51.46</c:v>
                </c:pt>
                <c:pt idx="81">
                  <c:v>51.57</c:v>
                </c:pt>
                <c:pt idx="82">
                  <c:v>51.68</c:v>
                </c:pt>
                <c:pt idx="83">
                  <c:v>51.85</c:v>
                </c:pt>
                <c:pt idx="84">
                  <c:v>51.96</c:v>
                </c:pt>
                <c:pt idx="85">
                  <c:v>52.07</c:v>
                </c:pt>
                <c:pt idx="86">
                  <c:v>52.18</c:v>
                </c:pt>
                <c:pt idx="87">
                  <c:v>52.29</c:v>
                </c:pt>
                <c:pt idx="88">
                  <c:v>52.39</c:v>
                </c:pt>
                <c:pt idx="89">
                  <c:v>52.56</c:v>
                </c:pt>
                <c:pt idx="90">
                  <c:v>52.67</c:v>
                </c:pt>
                <c:pt idx="91">
                  <c:v>52.78</c:v>
                </c:pt>
                <c:pt idx="92">
                  <c:v>52.89</c:v>
                </c:pt>
                <c:pt idx="93">
                  <c:v>53</c:v>
                </c:pt>
                <c:pt idx="94">
                  <c:v>53.11</c:v>
                </c:pt>
                <c:pt idx="95">
                  <c:v>53.27</c:v>
                </c:pt>
                <c:pt idx="96">
                  <c:v>53.38</c:v>
                </c:pt>
                <c:pt idx="97">
                  <c:v>53.49</c:v>
                </c:pt>
                <c:pt idx="98">
                  <c:v>53.6</c:v>
                </c:pt>
                <c:pt idx="99">
                  <c:v>53.71</c:v>
                </c:pt>
                <c:pt idx="100">
                  <c:v>53.88</c:v>
                </c:pt>
                <c:pt idx="101">
                  <c:v>53.99</c:v>
                </c:pt>
                <c:pt idx="102">
                  <c:v>54.1</c:v>
                </c:pt>
                <c:pt idx="103">
                  <c:v>54.21</c:v>
                </c:pt>
                <c:pt idx="104">
                  <c:v>54.32</c:v>
                </c:pt>
                <c:pt idx="105">
                  <c:v>54.43</c:v>
                </c:pt>
                <c:pt idx="106">
                  <c:v>54.59</c:v>
                </c:pt>
                <c:pt idx="107">
                  <c:v>54.7</c:v>
                </c:pt>
                <c:pt idx="108">
                  <c:v>54.81</c:v>
                </c:pt>
                <c:pt idx="109">
                  <c:v>54.92</c:v>
                </c:pt>
                <c:pt idx="110">
                  <c:v>55.03</c:v>
                </c:pt>
                <c:pt idx="111">
                  <c:v>55.2</c:v>
                </c:pt>
                <c:pt idx="112">
                  <c:v>55.31</c:v>
                </c:pt>
                <c:pt idx="113">
                  <c:v>55.42</c:v>
                </c:pt>
                <c:pt idx="114">
                  <c:v>55.53</c:v>
                </c:pt>
                <c:pt idx="115">
                  <c:v>55.64</c:v>
                </c:pt>
                <c:pt idx="116">
                  <c:v>55.75</c:v>
                </c:pt>
                <c:pt idx="117">
                  <c:v>55.91</c:v>
                </c:pt>
                <c:pt idx="118">
                  <c:v>56.02</c:v>
                </c:pt>
                <c:pt idx="119">
                  <c:v>56.13</c:v>
                </c:pt>
                <c:pt idx="120">
                  <c:v>56.24</c:v>
                </c:pt>
                <c:pt idx="121">
                  <c:v>56.35</c:v>
                </c:pt>
                <c:pt idx="122">
                  <c:v>56.46</c:v>
                </c:pt>
                <c:pt idx="123">
                  <c:v>56.62</c:v>
                </c:pt>
                <c:pt idx="124">
                  <c:v>56.73</c:v>
                </c:pt>
                <c:pt idx="125">
                  <c:v>56.84</c:v>
                </c:pt>
                <c:pt idx="126">
                  <c:v>56.95</c:v>
                </c:pt>
                <c:pt idx="127">
                  <c:v>57.06</c:v>
                </c:pt>
                <c:pt idx="128">
                  <c:v>57.17</c:v>
                </c:pt>
                <c:pt idx="129">
                  <c:v>57.34</c:v>
                </c:pt>
                <c:pt idx="130">
                  <c:v>57.45</c:v>
                </c:pt>
                <c:pt idx="131">
                  <c:v>57.56</c:v>
                </c:pt>
                <c:pt idx="132">
                  <c:v>57.67</c:v>
                </c:pt>
                <c:pt idx="133">
                  <c:v>57.78</c:v>
                </c:pt>
                <c:pt idx="134">
                  <c:v>57.89</c:v>
                </c:pt>
                <c:pt idx="135">
                  <c:v>58.05</c:v>
                </c:pt>
                <c:pt idx="136">
                  <c:v>58.16</c:v>
                </c:pt>
                <c:pt idx="137">
                  <c:v>58.27</c:v>
                </c:pt>
                <c:pt idx="138">
                  <c:v>58.38</c:v>
                </c:pt>
                <c:pt idx="139">
                  <c:v>58.49</c:v>
                </c:pt>
                <c:pt idx="140">
                  <c:v>58.66</c:v>
                </c:pt>
                <c:pt idx="141">
                  <c:v>58.77</c:v>
                </c:pt>
                <c:pt idx="142">
                  <c:v>58.88</c:v>
                </c:pt>
                <c:pt idx="143">
                  <c:v>58.99</c:v>
                </c:pt>
                <c:pt idx="144">
                  <c:v>59.1</c:v>
                </c:pt>
                <c:pt idx="145">
                  <c:v>59.21</c:v>
                </c:pt>
                <c:pt idx="146">
                  <c:v>59.37</c:v>
                </c:pt>
                <c:pt idx="147">
                  <c:v>59.48</c:v>
                </c:pt>
                <c:pt idx="148">
                  <c:v>59.59</c:v>
                </c:pt>
                <c:pt idx="149">
                  <c:v>59.7</c:v>
                </c:pt>
                <c:pt idx="150">
                  <c:v>59.81</c:v>
                </c:pt>
                <c:pt idx="151">
                  <c:v>59.92</c:v>
                </c:pt>
                <c:pt idx="152">
                  <c:v>60.08</c:v>
                </c:pt>
                <c:pt idx="153">
                  <c:v>60.19</c:v>
                </c:pt>
                <c:pt idx="154">
                  <c:v>60.3</c:v>
                </c:pt>
                <c:pt idx="155">
                  <c:v>60.41</c:v>
                </c:pt>
                <c:pt idx="156">
                  <c:v>60.52</c:v>
                </c:pt>
                <c:pt idx="157">
                  <c:v>60.63</c:v>
                </c:pt>
                <c:pt idx="158">
                  <c:v>60.8</c:v>
                </c:pt>
                <c:pt idx="159">
                  <c:v>60.91</c:v>
                </c:pt>
                <c:pt idx="160">
                  <c:v>61.02</c:v>
                </c:pt>
                <c:pt idx="161">
                  <c:v>61.13</c:v>
                </c:pt>
                <c:pt idx="162">
                  <c:v>61.24</c:v>
                </c:pt>
                <c:pt idx="163">
                  <c:v>61.4</c:v>
                </c:pt>
                <c:pt idx="164">
                  <c:v>61.51</c:v>
                </c:pt>
                <c:pt idx="165">
                  <c:v>61.62</c:v>
                </c:pt>
                <c:pt idx="166">
                  <c:v>61.73</c:v>
                </c:pt>
                <c:pt idx="167">
                  <c:v>61.84</c:v>
                </c:pt>
                <c:pt idx="168">
                  <c:v>61.95</c:v>
                </c:pt>
                <c:pt idx="169">
                  <c:v>62.12</c:v>
                </c:pt>
                <c:pt idx="170">
                  <c:v>62.23</c:v>
                </c:pt>
                <c:pt idx="171">
                  <c:v>62.34</c:v>
                </c:pt>
                <c:pt idx="172">
                  <c:v>62.45</c:v>
                </c:pt>
                <c:pt idx="173">
                  <c:v>62.56</c:v>
                </c:pt>
                <c:pt idx="174">
                  <c:v>62.67</c:v>
                </c:pt>
                <c:pt idx="175">
                  <c:v>62.83</c:v>
                </c:pt>
                <c:pt idx="176">
                  <c:v>62.94</c:v>
                </c:pt>
                <c:pt idx="177">
                  <c:v>63.05</c:v>
                </c:pt>
                <c:pt idx="178">
                  <c:v>63.16</c:v>
                </c:pt>
                <c:pt idx="179">
                  <c:v>63.27</c:v>
                </c:pt>
                <c:pt idx="180">
                  <c:v>63.38</c:v>
                </c:pt>
                <c:pt idx="181">
                  <c:v>63.54</c:v>
                </c:pt>
                <c:pt idx="182">
                  <c:v>63.65</c:v>
                </c:pt>
                <c:pt idx="183">
                  <c:v>63.76</c:v>
                </c:pt>
                <c:pt idx="184">
                  <c:v>63.87</c:v>
                </c:pt>
                <c:pt idx="185">
                  <c:v>63.98</c:v>
                </c:pt>
                <c:pt idx="186">
                  <c:v>64.09</c:v>
                </c:pt>
                <c:pt idx="187">
                  <c:v>64.260000000000005</c:v>
                </c:pt>
                <c:pt idx="188">
                  <c:v>64.37</c:v>
                </c:pt>
                <c:pt idx="189">
                  <c:v>64.48</c:v>
                </c:pt>
                <c:pt idx="190">
                  <c:v>64.59</c:v>
                </c:pt>
                <c:pt idx="191">
                  <c:v>64.7</c:v>
                </c:pt>
                <c:pt idx="192">
                  <c:v>64.86</c:v>
                </c:pt>
                <c:pt idx="193">
                  <c:v>64.97</c:v>
                </c:pt>
                <c:pt idx="194">
                  <c:v>65.08</c:v>
                </c:pt>
                <c:pt idx="195">
                  <c:v>65.19</c:v>
                </c:pt>
                <c:pt idx="196">
                  <c:v>65.3</c:v>
                </c:pt>
                <c:pt idx="197">
                  <c:v>65.41</c:v>
                </c:pt>
                <c:pt idx="198">
                  <c:v>65.58</c:v>
                </c:pt>
                <c:pt idx="199">
                  <c:v>65.69</c:v>
                </c:pt>
                <c:pt idx="200">
                  <c:v>65.8</c:v>
                </c:pt>
                <c:pt idx="201">
                  <c:v>65.91</c:v>
                </c:pt>
                <c:pt idx="202">
                  <c:v>66.02</c:v>
                </c:pt>
                <c:pt idx="203">
                  <c:v>66.13</c:v>
                </c:pt>
                <c:pt idx="204">
                  <c:v>66.290000000000006</c:v>
                </c:pt>
                <c:pt idx="205">
                  <c:v>66.400000000000006</c:v>
                </c:pt>
                <c:pt idx="206">
                  <c:v>66.510000000000005</c:v>
                </c:pt>
                <c:pt idx="207">
                  <c:v>66.62</c:v>
                </c:pt>
                <c:pt idx="208">
                  <c:v>66.73</c:v>
                </c:pt>
                <c:pt idx="209">
                  <c:v>66.84</c:v>
                </c:pt>
                <c:pt idx="210">
                  <c:v>67.010000000000005</c:v>
                </c:pt>
                <c:pt idx="211">
                  <c:v>67.11</c:v>
                </c:pt>
                <c:pt idx="212">
                  <c:v>67.22</c:v>
                </c:pt>
                <c:pt idx="213">
                  <c:v>67.33</c:v>
                </c:pt>
                <c:pt idx="214">
                  <c:v>67.44</c:v>
                </c:pt>
                <c:pt idx="215">
                  <c:v>67.55</c:v>
                </c:pt>
                <c:pt idx="216">
                  <c:v>67.72</c:v>
                </c:pt>
                <c:pt idx="217">
                  <c:v>67.83</c:v>
                </c:pt>
                <c:pt idx="218">
                  <c:v>67.94</c:v>
                </c:pt>
                <c:pt idx="219">
                  <c:v>68.05</c:v>
                </c:pt>
                <c:pt idx="220">
                  <c:v>68.16</c:v>
                </c:pt>
                <c:pt idx="221">
                  <c:v>68.319999999999993</c:v>
                </c:pt>
                <c:pt idx="222">
                  <c:v>68.430000000000007</c:v>
                </c:pt>
                <c:pt idx="223">
                  <c:v>68.540000000000006</c:v>
                </c:pt>
                <c:pt idx="224">
                  <c:v>68.650000000000006</c:v>
                </c:pt>
                <c:pt idx="225">
                  <c:v>68.760000000000005</c:v>
                </c:pt>
                <c:pt idx="226">
                  <c:v>68.87</c:v>
                </c:pt>
                <c:pt idx="227">
                  <c:v>69.040000000000006</c:v>
                </c:pt>
                <c:pt idx="228">
                  <c:v>69.150000000000006</c:v>
                </c:pt>
                <c:pt idx="229">
                  <c:v>69.260000000000005</c:v>
                </c:pt>
                <c:pt idx="230">
                  <c:v>69.37</c:v>
                </c:pt>
                <c:pt idx="231">
                  <c:v>69.48</c:v>
                </c:pt>
                <c:pt idx="232">
                  <c:v>69.59</c:v>
                </c:pt>
                <c:pt idx="233">
                  <c:v>69.75</c:v>
                </c:pt>
                <c:pt idx="234">
                  <c:v>69.86</c:v>
                </c:pt>
                <c:pt idx="235">
                  <c:v>69.97</c:v>
                </c:pt>
                <c:pt idx="236">
                  <c:v>70.08</c:v>
                </c:pt>
                <c:pt idx="237">
                  <c:v>70.19</c:v>
                </c:pt>
                <c:pt idx="238">
                  <c:v>70.3</c:v>
                </c:pt>
                <c:pt idx="239">
                  <c:v>70.47</c:v>
                </c:pt>
                <c:pt idx="240">
                  <c:v>70.58</c:v>
                </c:pt>
                <c:pt idx="241">
                  <c:v>70.69</c:v>
                </c:pt>
                <c:pt idx="242">
                  <c:v>70.790000000000006</c:v>
                </c:pt>
                <c:pt idx="243">
                  <c:v>70.900000000000006</c:v>
                </c:pt>
                <c:pt idx="244">
                  <c:v>71.010000000000005</c:v>
                </c:pt>
                <c:pt idx="245">
                  <c:v>71.180000000000007</c:v>
                </c:pt>
                <c:pt idx="246">
                  <c:v>71.290000000000006</c:v>
                </c:pt>
                <c:pt idx="247">
                  <c:v>71.400000000000006</c:v>
                </c:pt>
                <c:pt idx="248">
                  <c:v>71.510000000000005</c:v>
                </c:pt>
                <c:pt idx="249">
                  <c:v>71.62</c:v>
                </c:pt>
                <c:pt idx="250">
                  <c:v>71.78</c:v>
                </c:pt>
                <c:pt idx="251">
                  <c:v>71.89</c:v>
                </c:pt>
                <c:pt idx="252">
                  <c:v>72</c:v>
                </c:pt>
                <c:pt idx="253">
                  <c:v>72.11</c:v>
                </c:pt>
                <c:pt idx="254">
                  <c:v>72.22</c:v>
                </c:pt>
                <c:pt idx="255">
                  <c:v>72.33</c:v>
                </c:pt>
                <c:pt idx="256">
                  <c:v>72.5</c:v>
                </c:pt>
                <c:pt idx="257">
                  <c:v>72.61</c:v>
                </c:pt>
                <c:pt idx="258">
                  <c:v>72.72</c:v>
                </c:pt>
                <c:pt idx="259">
                  <c:v>72.83</c:v>
                </c:pt>
                <c:pt idx="260">
                  <c:v>72.94</c:v>
                </c:pt>
                <c:pt idx="261">
                  <c:v>73.05</c:v>
                </c:pt>
                <c:pt idx="262">
                  <c:v>73.209999999999994</c:v>
                </c:pt>
                <c:pt idx="263">
                  <c:v>73.319999999999993</c:v>
                </c:pt>
                <c:pt idx="264">
                  <c:v>73.430000000000007</c:v>
                </c:pt>
                <c:pt idx="265">
                  <c:v>73.540000000000006</c:v>
                </c:pt>
                <c:pt idx="266">
                  <c:v>73.650000000000006</c:v>
                </c:pt>
                <c:pt idx="267">
                  <c:v>73.760000000000005</c:v>
                </c:pt>
                <c:pt idx="268">
                  <c:v>73.930000000000007</c:v>
                </c:pt>
                <c:pt idx="269">
                  <c:v>74.040000000000006</c:v>
                </c:pt>
                <c:pt idx="270">
                  <c:v>74.150000000000006</c:v>
                </c:pt>
                <c:pt idx="271">
                  <c:v>74.260000000000005</c:v>
                </c:pt>
                <c:pt idx="272">
                  <c:v>74.37</c:v>
                </c:pt>
                <c:pt idx="273">
                  <c:v>74.53</c:v>
                </c:pt>
                <c:pt idx="274">
                  <c:v>74.64</c:v>
                </c:pt>
                <c:pt idx="275">
                  <c:v>74.75</c:v>
                </c:pt>
                <c:pt idx="276">
                  <c:v>74.86</c:v>
                </c:pt>
                <c:pt idx="277">
                  <c:v>74.97</c:v>
                </c:pt>
                <c:pt idx="278">
                  <c:v>75.08</c:v>
                </c:pt>
                <c:pt idx="279">
                  <c:v>75.239999999999995</c:v>
                </c:pt>
                <c:pt idx="280">
                  <c:v>75.349999999999994</c:v>
                </c:pt>
                <c:pt idx="281">
                  <c:v>75.459999999999994</c:v>
                </c:pt>
                <c:pt idx="282">
                  <c:v>75.569999999999993</c:v>
                </c:pt>
                <c:pt idx="283">
                  <c:v>75.680000000000007</c:v>
                </c:pt>
                <c:pt idx="284">
                  <c:v>75.790000000000006</c:v>
                </c:pt>
                <c:pt idx="285">
                  <c:v>75.959999999999994</c:v>
                </c:pt>
                <c:pt idx="286">
                  <c:v>76.069999999999993</c:v>
                </c:pt>
                <c:pt idx="287">
                  <c:v>76.180000000000007</c:v>
                </c:pt>
                <c:pt idx="288">
                  <c:v>76.290000000000006</c:v>
                </c:pt>
                <c:pt idx="289">
                  <c:v>76.400000000000006</c:v>
                </c:pt>
                <c:pt idx="290">
                  <c:v>76.510000000000005</c:v>
                </c:pt>
                <c:pt idx="291">
                  <c:v>76.67</c:v>
                </c:pt>
                <c:pt idx="292">
                  <c:v>76.78</c:v>
                </c:pt>
                <c:pt idx="293">
                  <c:v>76.89</c:v>
                </c:pt>
                <c:pt idx="294">
                  <c:v>77</c:v>
                </c:pt>
                <c:pt idx="295">
                  <c:v>77.11</c:v>
                </c:pt>
                <c:pt idx="296">
                  <c:v>77.22</c:v>
                </c:pt>
                <c:pt idx="297">
                  <c:v>77.39</c:v>
                </c:pt>
                <c:pt idx="298">
                  <c:v>77.5</c:v>
                </c:pt>
                <c:pt idx="299">
                  <c:v>77.61</c:v>
                </c:pt>
                <c:pt idx="300">
                  <c:v>77.72</c:v>
                </c:pt>
                <c:pt idx="301">
                  <c:v>77.83</c:v>
                </c:pt>
                <c:pt idx="302">
                  <c:v>77.989999999999995</c:v>
                </c:pt>
                <c:pt idx="303">
                  <c:v>78.099999999999994</c:v>
                </c:pt>
                <c:pt idx="304">
                  <c:v>78.209999999999994</c:v>
                </c:pt>
                <c:pt idx="305">
                  <c:v>78.319999999999993</c:v>
                </c:pt>
                <c:pt idx="306">
                  <c:v>78.430000000000007</c:v>
                </c:pt>
                <c:pt idx="307">
                  <c:v>78.540000000000006</c:v>
                </c:pt>
                <c:pt idx="308">
                  <c:v>78.7</c:v>
                </c:pt>
                <c:pt idx="309">
                  <c:v>78.81</c:v>
                </c:pt>
                <c:pt idx="310">
                  <c:v>78.92</c:v>
                </c:pt>
                <c:pt idx="311">
                  <c:v>79.03</c:v>
                </c:pt>
                <c:pt idx="312">
                  <c:v>79.14</c:v>
                </c:pt>
                <c:pt idx="313">
                  <c:v>79.25</c:v>
                </c:pt>
                <c:pt idx="314">
                  <c:v>79.42</c:v>
                </c:pt>
                <c:pt idx="315">
                  <c:v>79.53</c:v>
                </c:pt>
                <c:pt idx="316">
                  <c:v>79.64</c:v>
                </c:pt>
                <c:pt idx="317">
                  <c:v>79.75</c:v>
                </c:pt>
                <c:pt idx="318">
                  <c:v>79.86</c:v>
                </c:pt>
                <c:pt idx="319">
                  <c:v>79.97</c:v>
                </c:pt>
                <c:pt idx="320">
                  <c:v>80.13</c:v>
                </c:pt>
                <c:pt idx="321">
                  <c:v>80.239999999999995</c:v>
                </c:pt>
                <c:pt idx="322">
                  <c:v>80.349999999999994</c:v>
                </c:pt>
                <c:pt idx="323">
                  <c:v>80.459999999999994</c:v>
                </c:pt>
                <c:pt idx="324">
                  <c:v>80.569999999999993</c:v>
                </c:pt>
                <c:pt idx="325">
                  <c:v>80.739999999999995</c:v>
                </c:pt>
                <c:pt idx="326">
                  <c:v>80.849999999999994</c:v>
                </c:pt>
                <c:pt idx="327">
                  <c:v>80.959999999999994</c:v>
                </c:pt>
                <c:pt idx="328">
                  <c:v>81.069999999999993</c:v>
                </c:pt>
                <c:pt idx="329">
                  <c:v>81.180000000000007</c:v>
                </c:pt>
                <c:pt idx="330">
                  <c:v>81.290000000000006</c:v>
                </c:pt>
                <c:pt idx="331">
                  <c:v>81.45</c:v>
                </c:pt>
                <c:pt idx="332">
                  <c:v>81.56</c:v>
                </c:pt>
                <c:pt idx="333">
                  <c:v>81.67</c:v>
                </c:pt>
                <c:pt idx="334">
                  <c:v>81.78</c:v>
                </c:pt>
                <c:pt idx="335">
                  <c:v>81.89</c:v>
                </c:pt>
                <c:pt idx="336">
                  <c:v>82</c:v>
                </c:pt>
                <c:pt idx="337">
                  <c:v>82.16</c:v>
                </c:pt>
                <c:pt idx="338">
                  <c:v>82.27</c:v>
                </c:pt>
                <c:pt idx="339">
                  <c:v>82.38</c:v>
                </c:pt>
                <c:pt idx="340">
                  <c:v>82.49</c:v>
                </c:pt>
                <c:pt idx="341">
                  <c:v>82.6</c:v>
                </c:pt>
                <c:pt idx="342">
                  <c:v>82.71</c:v>
                </c:pt>
                <c:pt idx="343">
                  <c:v>82.88</c:v>
                </c:pt>
                <c:pt idx="344">
                  <c:v>82.99</c:v>
                </c:pt>
                <c:pt idx="345">
                  <c:v>83.1</c:v>
                </c:pt>
                <c:pt idx="346">
                  <c:v>83.21</c:v>
                </c:pt>
                <c:pt idx="347">
                  <c:v>83.32</c:v>
                </c:pt>
                <c:pt idx="348">
                  <c:v>83.48</c:v>
                </c:pt>
                <c:pt idx="349">
                  <c:v>83.59</c:v>
                </c:pt>
                <c:pt idx="350">
                  <c:v>83.7</c:v>
                </c:pt>
                <c:pt idx="351">
                  <c:v>83.81</c:v>
                </c:pt>
                <c:pt idx="352">
                  <c:v>83.92</c:v>
                </c:pt>
                <c:pt idx="353">
                  <c:v>84.03</c:v>
                </c:pt>
                <c:pt idx="354">
                  <c:v>84.2</c:v>
                </c:pt>
                <c:pt idx="355">
                  <c:v>84.31</c:v>
                </c:pt>
                <c:pt idx="356">
                  <c:v>84.42</c:v>
                </c:pt>
                <c:pt idx="357">
                  <c:v>84.53</c:v>
                </c:pt>
                <c:pt idx="358">
                  <c:v>84.64</c:v>
                </c:pt>
                <c:pt idx="359">
                  <c:v>84.75</c:v>
                </c:pt>
                <c:pt idx="360">
                  <c:v>84.91</c:v>
                </c:pt>
                <c:pt idx="361">
                  <c:v>85.02</c:v>
                </c:pt>
                <c:pt idx="362">
                  <c:v>85.13</c:v>
                </c:pt>
                <c:pt idx="363">
                  <c:v>85.24</c:v>
                </c:pt>
                <c:pt idx="364">
                  <c:v>85.35</c:v>
                </c:pt>
                <c:pt idx="365">
                  <c:v>85.46</c:v>
                </c:pt>
                <c:pt idx="366">
                  <c:v>85.62</c:v>
                </c:pt>
                <c:pt idx="367">
                  <c:v>85.73</c:v>
                </c:pt>
                <c:pt idx="368">
                  <c:v>85.84</c:v>
                </c:pt>
                <c:pt idx="369">
                  <c:v>85.95</c:v>
                </c:pt>
                <c:pt idx="370">
                  <c:v>86.06</c:v>
                </c:pt>
                <c:pt idx="371">
                  <c:v>86.17</c:v>
                </c:pt>
                <c:pt idx="372">
                  <c:v>86.34</c:v>
                </c:pt>
                <c:pt idx="373">
                  <c:v>86.45</c:v>
                </c:pt>
                <c:pt idx="374">
                  <c:v>86.56</c:v>
                </c:pt>
                <c:pt idx="375">
                  <c:v>86.67</c:v>
                </c:pt>
                <c:pt idx="376">
                  <c:v>86.78</c:v>
                </c:pt>
                <c:pt idx="377">
                  <c:v>86.94</c:v>
                </c:pt>
                <c:pt idx="378">
                  <c:v>87.05</c:v>
                </c:pt>
                <c:pt idx="379">
                  <c:v>87.16</c:v>
                </c:pt>
                <c:pt idx="380">
                  <c:v>87.27</c:v>
                </c:pt>
                <c:pt idx="381">
                  <c:v>87.38</c:v>
                </c:pt>
                <c:pt idx="382">
                  <c:v>87.49</c:v>
                </c:pt>
                <c:pt idx="383">
                  <c:v>87.66</c:v>
                </c:pt>
                <c:pt idx="384">
                  <c:v>87.77</c:v>
                </c:pt>
                <c:pt idx="385">
                  <c:v>87.88</c:v>
                </c:pt>
                <c:pt idx="386">
                  <c:v>87.99</c:v>
                </c:pt>
                <c:pt idx="387">
                  <c:v>88.1</c:v>
                </c:pt>
                <c:pt idx="388">
                  <c:v>88.21</c:v>
                </c:pt>
                <c:pt idx="389">
                  <c:v>88.37</c:v>
                </c:pt>
                <c:pt idx="390">
                  <c:v>88.48</c:v>
                </c:pt>
                <c:pt idx="391">
                  <c:v>88.59</c:v>
                </c:pt>
                <c:pt idx="392">
                  <c:v>88.7</c:v>
                </c:pt>
                <c:pt idx="393">
                  <c:v>88.81</c:v>
                </c:pt>
                <c:pt idx="394">
                  <c:v>88.98</c:v>
                </c:pt>
                <c:pt idx="395">
                  <c:v>89.09</c:v>
                </c:pt>
                <c:pt idx="396">
                  <c:v>89.19</c:v>
                </c:pt>
                <c:pt idx="397">
                  <c:v>89.3</c:v>
                </c:pt>
                <c:pt idx="398">
                  <c:v>89.41</c:v>
                </c:pt>
                <c:pt idx="399">
                  <c:v>89.52</c:v>
                </c:pt>
                <c:pt idx="400">
                  <c:v>89.69</c:v>
                </c:pt>
                <c:pt idx="401">
                  <c:v>89.8</c:v>
                </c:pt>
                <c:pt idx="402">
                  <c:v>89.91</c:v>
                </c:pt>
                <c:pt idx="403">
                  <c:v>90.02</c:v>
                </c:pt>
                <c:pt idx="404">
                  <c:v>90.13</c:v>
                </c:pt>
                <c:pt idx="405">
                  <c:v>90.24</c:v>
                </c:pt>
                <c:pt idx="406">
                  <c:v>90.4</c:v>
                </c:pt>
                <c:pt idx="407">
                  <c:v>90.51</c:v>
                </c:pt>
                <c:pt idx="408">
                  <c:v>90.62</c:v>
                </c:pt>
                <c:pt idx="409">
                  <c:v>90.73</c:v>
                </c:pt>
                <c:pt idx="410">
                  <c:v>90.84</c:v>
                </c:pt>
                <c:pt idx="411">
                  <c:v>90.95</c:v>
                </c:pt>
                <c:pt idx="412">
                  <c:v>91.12</c:v>
                </c:pt>
                <c:pt idx="413">
                  <c:v>91.23</c:v>
                </c:pt>
                <c:pt idx="414">
                  <c:v>91.34</c:v>
                </c:pt>
                <c:pt idx="415">
                  <c:v>91.45</c:v>
                </c:pt>
                <c:pt idx="416">
                  <c:v>91.56</c:v>
                </c:pt>
                <c:pt idx="417">
                  <c:v>91.72</c:v>
                </c:pt>
                <c:pt idx="418">
                  <c:v>91.83</c:v>
                </c:pt>
                <c:pt idx="419">
                  <c:v>91.94</c:v>
                </c:pt>
                <c:pt idx="420">
                  <c:v>92.05</c:v>
                </c:pt>
                <c:pt idx="421">
                  <c:v>92.16</c:v>
                </c:pt>
                <c:pt idx="422">
                  <c:v>92.27</c:v>
                </c:pt>
                <c:pt idx="423">
                  <c:v>92.44</c:v>
                </c:pt>
                <c:pt idx="424">
                  <c:v>92.55</c:v>
                </c:pt>
                <c:pt idx="425">
                  <c:v>92.66</c:v>
                </c:pt>
                <c:pt idx="426">
                  <c:v>92.77</c:v>
                </c:pt>
                <c:pt idx="427">
                  <c:v>92.87</c:v>
                </c:pt>
                <c:pt idx="428">
                  <c:v>92.98</c:v>
                </c:pt>
                <c:pt idx="429">
                  <c:v>93.15</c:v>
                </c:pt>
                <c:pt idx="430">
                  <c:v>93.26</c:v>
                </c:pt>
                <c:pt idx="431">
                  <c:v>93.37</c:v>
                </c:pt>
                <c:pt idx="432">
                  <c:v>93.48</c:v>
                </c:pt>
                <c:pt idx="433">
                  <c:v>93.59</c:v>
                </c:pt>
                <c:pt idx="434">
                  <c:v>93.75</c:v>
                </c:pt>
                <c:pt idx="435">
                  <c:v>93.86</c:v>
                </c:pt>
                <c:pt idx="436">
                  <c:v>93.97</c:v>
                </c:pt>
                <c:pt idx="437">
                  <c:v>94.08</c:v>
                </c:pt>
                <c:pt idx="438">
                  <c:v>94.19</c:v>
                </c:pt>
                <c:pt idx="439">
                  <c:v>94.3</c:v>
                </c:pt>
                <c:pt idx="440">
                  <c:v>94.47</c:v>
                </c:pt>
                <c:pt idx="441">
                  <c:v>94.58</c:v>
                </c:pt>
                <c:pt idx="442">
                  <c:v>94.69</c:v>
                </c:pt>
                <c:pt idx="443">
                  <c:v>94.8</c:v>
                </c:pt>
                <c:pt idx="444">
                  <c:v>94.91</c:v>
                </c:pt>
                <c:pt idx="445">
                  <c:v>95.02</c:v>
                </c:pt>
                <c:pt idx="446">
                  <c:v>95.18</c:v>
                </c:pt>
                <c:pt idx="447">
                  <c:v>95.29</c:v>
                </c:pt>
                <c:pt idx="448">
                  <c:v>95.4</c:v>
                </c:pt>
                <c:pt idx="449">
                  <c:v>95.51</c:v>
                </c:pt>
                <c:pt idx="450">
                  <c:v>95.62</c:v>
                </c:pt>
                <c:pt idx="451">
                  <c:v>95.73</c:v>
                </c:pt>
                <c:pt idx="452">
                  <c:v>95.9</c:v>
                </c:pt>
                <c:pt idx="453">
                  <c:v>96.01</c:v>
                </c:pt>
                <c:pt idx="454">
                  <c:v>96.12</c:v>
                </c:pt>
                <c:pt idx="455">
                  <c:v>96.23</c:v>
                </c:pt>
                <c:pt idx="456">
                  <c:v>96.34</c:v>
                </c:pt>
                <c:pt idx="457">
                  <c:v>96.45</c:v>
                </c:pt>
                <c:pt idx="458">
                  <c:v>96.61</c:v>
                </c:pt>
                <c:pt idx="459">
                  <c:v>96.72</c:v>
                </c:pt>
                <c:pt idx="460">
                  <c:v>96.83</c:v>
                </c:pt>
                <c:pt idx="461">
                  <c:v>96.94</c:v>
                </c:pt>
                <c:pt idx="462">
                  <c:v>97.05</c:v>
                </c:pt>
                <c:pt idx="463">
                  <c:v>97.21</c:v>
                </c:pt>
                <c:pt idx="464">
                  <c:v>97.32</c:v>
                </c:pt>
                <c:pt idx="465">
                  <c:v>97.43</c:v>
                </c:pt>
                <c:pt idx="466">
                  <c:v>97.54</c:v>
                </c:pt>
                <c:pt idx="467">
                  <c:v>97.65</c:v>
                </c:pt>
                <c:pt idx="468">
                  <c:v>97.76</c:v>
                </c:pt>
                <c:pt idx="469">
                  <c:v>97.93</c:v>
                </c:pt>
                <c:pt idx="470">
                  <c:v>98.04</c:v>
                </c:pt>
                <c:pt idx="471">
                  <c:v>98.15</c:v>
                </c:pt>
                <c:pt idx="472">
                  <c:v>98.26</c:v>
                </c:pt>
                <c:pt idx="473">
                  <c:v>98.37</c:v>
                </c:pt>
                <c:pt idx="474">
                  <c:v>98.48</c:v>
                </c:pt>
                <c:pt idx="475">
                  <c:v>98.64</c:v>
                </c:pt>
                <c:pt idx="476">
                  <c:v>98.75</c:v>
                </c:pt>
                <c:pt idx="477">
                  <c:v>98.86</c:v>
                </c:pt>
                <c:pt idx="478">
                  <c:v>98.97</c:v>
                </c:pt>
                <c:pt idx="479">
                  <c:v>99.08</c:v>
                </c:pt>
                <c:pt idx="480">
                  <c:v>99.19</c:v>
                </c:pt>
                <c:pt idx="481">
                  <c:v>99.36</c:v>
                </c:pt>
                <c:pt idx="482">
                  <c:v>99.47</c:v>
                </c:pt>
                <c:pt idx="483">
                  <c:v>99.58</c:v>
                </c:pt>
                <c:pt idx="484">
                  <c:v>99.69</c:v>
                </c:pt>
                <c:pt idx="485">
                  <c:v>99.8</c:v>
                </c:pt>
                <c:pt idx="486">
                  <c:v>99.91</c:v>
                </c:pt>
                <c:pt idx="487">
                  <c:v>100.07</c:v>
                </c:pt>
                <c:pt idx="488">
                  <c:v>100.18</c:v>
                </c:pt>
                <c:pt idx="489">
                  <c:v>100.29</c:v>
                </c:pt>
                <c:pt idx="490">
                  <c:v>100.4</c:v>
                </c:pt>
                <c:pt idx="491">
                  <c:v>100.51</c:v>
                </c:pt>
                <c:pt idx="492">
                  <c:v>100.62</c:v>
                </c:pt>
                <c:pt idx="493">
                  <c:v>100.78</c:v>
                </c:pt>
                <c:pt idx="494">
                  <c:v>100.89</c:v>
                </c:pt>
                <c:pt idx="495">
                  <c:v>101</c:v>
                </c:pt>
                <c:pt idx="496">
                  <c:v>101.11</c:v>
                </c:pt>
                <c:pt idx="497">
                  <c:v>101.22</c:v>
                </c:pt>
                <c:pt idx="498">
                  <c:v>101.39</c:v>
                </c:pt>
                <c:pt idx="499">
                  <c:v>101.5</c:v>
                </c:pt>
                <c:pt idx="500">
                  <c:v>101.61</c:v>
                </c:pt>
                <c:pt idx="501">
                  <c:v>101.72</c:v>
                </c:pt>
                <c:pt idx="502">
                  <c:v>101.83</c:v>
                </c:pt>
              </c:numCache>
            </c:numRef>
          </c:xVal>
          <c:yVal>
            <c:numRef>
              <c:f>'ATLAS-6'!$B$1:$B$503</c:f>
              <c:numCache>
                <c:formatCode>General</c:formatCode>
                <c:ptCount val="50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102</c:v>
                </c:pt>
                <c:pt idx="9">
                  <c:v>102</c:v>
                </c:pt>
                <c:pt idx="10">
                  <c:v>102</c:v>
                </c:pt>
                <c:pt idx="11">
                  <c:v>102</c:v>
                </c:pt>
                <c:pt idx="12">
                  <c:v>104</c:v>
                </c:pt>
                <c:pt idx="13">
                  <c:v>104</c:v>
                </c:pt>
                <c:pt idx="14">
                  <c:v>104</c:v>
                </c:pt>
                <c:pt idx="15">
                  <c:v>106</c:v>
                </c:pt>
                <c:pt idx="16">
                  <c:v>106</c:v>
                </c:pt>
                <c:pt idx="17">
                  <c:v>108</c:v>
                </c:pt>
                <c:pt idx="18">
                  <c:v>108</c:v>
                </c:pt>
                <c:pt idx="19">
                  <c:v>110</c:v>
                </c:pt>
                <c:pt idx="20">
                  <c:v>110</c:v>
                </c:pt>
                <c:pt idx="21">
                  <c:v>114</c:v>
                </c:pt>
                <c:pt idx="22">
                  <c:v>118</c:v>
                </c:pt>
                <c:pt idx="23">
                  <c:v>120</c:v>
                </c:pt>
                <c:pt idx="24">
                  <c:v>124</c:v>
                </c:pt>
                <c:pt idx="25">
                  <c:v>128</c:v>
                </c:pt>
                <c:pt idx="26">
                  <c:v>134</c:v>
                </c:pt>
                <c:pt idx="27">
                  <c:v>140</c:v>
                </c:pt>
                <c:pt idx="28">
                  <c:v>148</c:v>
                </c:pt>
                <c:pt idx="29">
                  <c:v>156</c:v>
                </c:pt>
                <c:pt idx="30">
                  <c:v>166</c:v>
                </c:pt>
                <c:pt idx="31">
                  <c:v>174</c:v>
                </c:pt>
                <c:pt idx="32">
                  <c:v>180</c:v>
                </c:pt>
                <c:pt idx="33">
                  <c:v>188</c:v>
                </c:pt>
                <c:pt idx="34">
                  <c:v>198</c:v>
                </c:pt>
                <c:pt idx="35">
                  <c:v>208</c:v>
                </c:pt>
                <c:pt idx="36">
                  <c:v>218</c:v>
                </c:pt>
                <c:pt idx="37">
                  <c:v>230</c:v>
                </c:pt>
                <c:pt idx="38">
                  <c:v>240</c:v>
                </c:pt>
                <c:pt idx="39">
                  <c:v>250</c:v>
                </c:pt>
                <c:pt idx="40">
                  <c:v>258</c:v>
                </c:pt>
                <c:pt idx="41">
                  <c:v>268</c:v>
                </c:pt>
                <c:pt idx="42">
                  <c:v>276</c:v>
                </c:pt>
                <c:pt idx="43">
                  <c:v>284</c:v>
                </c:pt>
                <c:pt idx="44">
                  <c:v>292</c:v>
                </c:pt>
                <c:pt idx="45">
                  <c:v>296</c:v>
                </c:pt>
                <c:pt idx="46">
                  <c:v>298</c:v>
                </c:pt>
                <c:pt idx="47">
                  <c:v>292</c:v>
                </c:pt>
                <c:pt idx="48">
                  <c:v>284</c:v>
                </c:pt>
                <c:pt idx="49">
                  <c:v>276</c:v>
                </c:pt>
                <c:pt idx="50">
                  <c:v>270</c:v>
                </c:pt>
                <c:pt idx="51">
                  <c:v>266</c:v>
                </c:pt>
                <c:pt idx="52">
                  <c:v>260</c:v>
                </c:pt>
                <c:pt idx="53">
                  <c:v>254</c:v>
                </c:pt>
                <c:pt idx="54">
                  <c:v>250</c:v>
                </c:pt>
                <c:pt idx="55">
                  <c:v>246</c:v>
                </c:pt>
                <c:pt idx="56">
                  <c:v>242</c:v>
                </c:pt>
                <c:pt idx="57">
                  <c:v>238</c:v>
                </c:pt>
                <c:pt idx="58">
                  <c:v>234</c:v>
                </c:pt>
                <c:pt idx="59">
                  <c:v>230</c:v>
                </c:pt>
                <c:pt idx="60">
                  <c:v>228</c:v>
                </c:pt>
                <c:pt idx="61">
                  <c:v>224</c:v>
                </c:pt>
                <c:pt idx="62">
                  <c:v>224</c:v>
                </c:pt>
                <c:pt idx="63">
                  <c:v>222</c:v>
                </c:pt>
                <c:pt idx="64">
                  <c:v>220</c:v>
                </c:pt>
                <c:pt idx="65">
                  <c:v>218</c:v>
                </c:pt>
                <c:pt idx="66">
                  <c:v>214</c:v>
                </c:pt>
                <c:pt idx="67">
                  <c:v>212</c:v>
                </c:pt>
                <c:pt idx="68">
                  <c:v>210</c:v>
                </c:pt>
                <c:pt idx="69">
                  <c:v>208</c:v>
                </c:pt>
                <c:pt idx="70">
                  <c:v>206</c:v>
                </c:pt>
                <c:pt idx="71">
                  <c:v>202</c:v>
                </c:pt>
                <c:pt idx="72">
                  <c:v>200</c:v>
                </c:pt>
                <c:pt idx="73">
                  <c:v>196</c:v>
                </c:pt>
                <c:pt idx="74">
                  <c:v>194</c:v>
                </c:pt>
                <c:pt idx="75">
                  <c:v>192</c:v>
                </c:pt>
                <c:pt idx="76">
                  <c:v>192</c:v>
                </c:pt>
                <c:pt idx="77">
                  <c:v>190</c:v>
                </c:pt>
                <c:pt idx="78">
                  <c:v>186</c:v>
                </c:pt>
                <c:pt idx="79">
                  <c:v>184</c:v>
                </c:pt>
                <c:pt idx="80">
                  <c:v>182</c:v>
                </c:pt>
                <c:pt idx="81">
                  <c:v>180</c:v>
                </c:pt>
                <c:pt idx="82">
                  <c:v>178</c:v>
                </c:pt>
                <c:pt idx="83">
                  <c:v>174</c:v>
                </c:pt>
                <c:pt idx="84">
                  <c:v>170</c:v>
                </c:pt>
                <c:pt idx="85">
                  <c:v>168</c:v>
                </c:pt>
                <c:pt idx="86">
                  <c:v>164</c:v>
                </c:pt>
                <c:pt idx="87">
                  <c:v>162</c:v>
                </c:pt>
                <c:pt idx="88">
                  <c:v>160</c:v>
                </c:pt>
                <c:pt idx="89">
                  <c:v>158</c:v>
                </c:pt>
                <c:pt idx="90">
                  <c:v>156</c:v>
                </c:pt>
                <c:pt idx="91">
                  <c:v>154</c:v>
                </c:pt>
                <c:pt idx="92">
                  <c:v>150</c:v>
                </c:pt>
                <c:pt idx="93">
                  <c:v>148</c:v>
                </c:pt>
                <c:pt idx="94">
                  <c:v>148</c:v>
                </c:pt>
                <c:pt idx="95">
                  <c:v>146</c:v>
                </c:pt>
                <c:pt idx="96">
                  <c:v>144</c:v>
                </c:pt>
                <c:pt idx="97">
                  <c:v>144</c:v>
                </c:pt>
                <c:pt idx="98">
                  <c:v>142</c:v>
                </c:pt>
                <c:pt idx="99">
                  <c:v>140</c:v>
                </c:pt>
                <c:pt idx="100">
                  <c:v>138</c:v>
                </c:pt>
                <c:pt idx="101">
                  <c:v>136</c:v>
                </c:pt>
                <c:pt idx="102">
                  <c:v>134</c:v>
                </c:pt>
                <c:pt idx="103">
                  <c:v>132</c:v>
                </c:pt>
                <c:pt idx="104">
                  <c:v>130</c:v>
                </c:pt>
                <c:pt idx="105">
                  <c:v>128</c:v>
                </c:pt>
                <c:pt idx="106">
                  <c:v>126</c:v>
                </c:pt>
                <c:pt idx="107">
                  <c:v>124</c:v>
                </c:pt>
                <c:pt idx="108">
                  <c:v>122</c:v>
                </c:pt>
                <c:pt idx="109">
                  <c:v>120</c:v>
                </c:pt>
                <c:pt idx="110">
                  <c:v>118</c:v>
                </c:pt>
                <c:pt idx="111">
                  <c:v>116</c:v>
                </c:pt>
                <c:pt idx="112">
                  <c:v>114</c:v>
                </c:pt>
                <c:pt idx="113">
                  <c:v>112</c:v>
                </c:pt>
                <c:pt idx="114">
                  <c:v>110</c:v>
                </c:pt>
                <c:pt idx="115">
                  <c:v>108</c:v>
                </c:pt>
                <c:pt idx="116">
                  <c:v>108</c:v>
                </c:pt>
                <c:pt idx="117">
                  <c:v>106</c:v>
                </c:pt>
                <c:pt idx="118">
                  <c:v>104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98</c:v>
                </c:pt>
                <c:pt idx="126">
                  <c:v>96</c:v>
                </c:pt>
                <c:pt idx="127">
                  <c:v>42</c:v>
                </c:pt>
                <c:pt idx="128">
                  <c:v>42</c:v>
                </c:pt>
                <c:pt idx="129">
                  <c:v>42</c:v>
                </c:pt>
                <c:pt idx="130">
                  <c:v>42</c:v>
                </c:pt>
                <c:pt idx="131">
                  <c:v>42</c:v>
                </c:pt>
                <c:pt idx="132">
                  <c:v>44</c:v>
                </c:pt>
                <c:pt idx="133">
                  <c:v>42</c:v>
                </c:pt>
                <c:pt idx="134">
                  <c:v>42</c:v>
                </c:pt>
                <c:pt idx="135">
                  <c:v>42</c:v>
                </c:pt>
                <c:pt idx="136">
                  <c:v>42</c:v>
                </c:pt>
                <c:pt idx="137">
                  <c:v>44</c:v>
                </c:pt>
                <c:pt idx="138">
                  <c:v>44</c:v>
                </c:pt>
                <c:pt idx="139">
                  <c:v>44</c:v>
                </c:pt>
                <c:pt idx="140">
                  <c:v>42</c:v>
                </c:pt>
                <c:pt idx="141">
                  <c:v>42</c:v>
                </c:pt>
                <c:pt idx="142">
                  <c:v>42</c:v>
                </c:pt>
                <c:pt idx="143">
                  <c:v>42</c:v>
                </c:pt>
                <c:pt idx="144">
                  <c:v>42</c:v>
                </c:pt>
                <c:pt idx="145">
                  <c:v>44</c:v>
                </c:pt>
                <c:pt idx="146">
                  <c:v>44</c:v>
                </c:pt>
                <c:pt idx="147">
                  <c:v>44</c:v>
                </c:pt>
                <c:pt idx="148">
                  <c:v>42</c:v>
                </c:pt>
                <c:pt idx="149">
                  <c:v>44</c:v>
                </c:pt>
                <c:pt idx="150">
                  <c:v>44</c:v>
                </c:pt>
                <c:pt idx="151">
                  <c:v>42</c:v>
                </c:pt>
                <c:pt idx="152">
                  <c:v>42</c:v>
                </c:pt>
                <c:pt idx="153">
                  <c:v>42</c:v>
                </c:pt>
                <c:pt idx="154">
                  <c:v>42</c:v>
                </c:pt>
                <c:pt idx="155">
                  <c:v>44</c:v>
                </c:pt>
                <c:pt idx="156">
                  <c:v>42</c:v>
                </c:pt>
                <c:pt idx="157">
                  <c:v>44</c:v>
                </c:pt>
                <c:pt idx="158">
                  <c:v>44</c:v>
                </c:pt>
                <c:pt idx="159">
                  <c:v>44</c:v>
                </c:pt>
                <c:pt idx="160">
                  <c:v>44</c:v>
                </c:pt>
                <c:pt idx="161">
                  <c:v>42</c:v>
                </c:pt>
                <c:pt idx="162">
                  <c:v>44</c:v>
                </c:pt>
                <c:pt idx="163">
                  <c:v>44</c:v>
                </c:pt>
                <c:pt idx="164">
                  <c:v>44</c:v>
                </c:pt>
                <c:pt idx="165">
                  <c:v>44</c:v>
                </c:pt>
                <c:pt idx="166">
                  <c:v>42</c:v>
                </c:pt>
                <c:pt idx="167">
                  <c:v>42</c:v>
                </c:pt>
                <c:pt idx="168">
                  <c:v>42</c:v>
                </c:pt>
                <c:pt idx="169">
                  <c:v>42</c:v>
                </c:pt>
                <c:pt idx="170">
                  <c:v>42</c:v>
                </c:pt>
                <c:pt idx="171">
                  <c:v>44</c:v>
                </c:pt>
                <c:pt idx="172">
                  <c:v>44</c:v>
                </c:pt>
                <c:pt idx="173">
                  <c:v>42</c:v>
                </c:pt>
                <c:pt idx="174">
                  <c:v>42</c:v>
                </c:pt>
                <c:pt idx="175">
                  <c:v>42</c:v>
                </c:pt>
                <c:pt idx="176">
                  <c:v>42</c:v>
                </c:pt>
                <c:pt idx="177">
                  <c:v>42</c:v>
                </c:pt>
                <c:pt idx="178">
                  <c:v>44</c:v>
                </c:pt>
                <c:pt idx="179">
                  <c:v>42</c:v>
                </c:pt>
                <c:pt idx="180">
                  <c:v>42</c:v>
                </c:pt>
                <c:pt idx="181">
                  <c:v>42</c:v>
                </c:pt>
                <c:pt idx="182">
                  <c:v>42</c:v>
                </c:pt>
                <c:pt idx="183">
                  <c:v>42</c:v>
                </c:pt>
                <c:pt idx="184">
                  <c:v>42</c:v>
                </c:pt>
                <c:pt idx="185">
                  <c:v>42</c:v>
                </c:pt>
                <c:pt idx="186">
                  <c:v>44</c:v>
                </c:pt>
                <c:pt idx="187">
                  <c:v>42</c:v>
                </c:pt>
                <c:pt idx="188">
                  <c:v>42</c:v>
                </c:pt>
                <c:pt idx="189">
                  <c:v>42</c:v>
                </c:pt>
                <c:pt idx="190">
                  <c:v>42</c:v>
                </c:pt>
                <c:pt idx="191">
                  <c:v>44</c:v>
                </c:pt>
                <c:pt idx="192">
                  <c:v>44</c:v>
                </c:pt>
                <c:pt idx="193">
                  <c:v>44</c:v>
                </c:pt>
                <c:pt idx="194">
                  <c:v>42</c:v>
                </c:pt>
                <c:pt idx="195">
                  <c:v>42</c:v>
                </c:pt>
                <c:pt idx="196">
                  <c:v>42</c:v>
                </c:pt>
                <c:pt idx="197">
                  <c:v>44</c:v>
                </c:pt>
                <c:pt idx="198">
                  <c:v>44</c:v>
                </c:pt>
                <c:pt idx="199">
                  <c:v>44</c:v>
                </c:pt>
                <c:pt idx="200">
                  <c:v>44</c:v>
                </c:pt>
                <c:pt idx="201">
                  <c:v>42</c:v>
                </c:pt>
                <c:pt idx="202">
                  <c:v>42</c:v>
                </c:pt>
                <c:pt idx="203">
                  <c:v>42</c:v>
                </c:pt>
                <c:pt idx="204">
                  <c:v>44</c:v>
                </c:pt>
                <c:pt idx="205">
                  <c:v>44</c:v>
                </c:pt>
                <c:pt idx="206">
                  <c:v>44</c:v>
                </c:pt>
                <c:pt idx="207">
                  <c:v>44</c:v>
                </c:pt>
                <c:pt idx="208">
                  <c:v>42</c:v>
                </c:pt>
                <c:pt idx="209">
                  <c:v>44</c:v>
                </c:pt>
                <c:pt idx="210">
                  <c:v>44</c:v>
                </c:pt>
                <c:pt idx="211">
                  <c:v>42</c:v>
                </c:pt>
                <c:pt idx="212">
                  <c:v>44</c:v>
                </c:pt>
                <c:pt idx="213">
                  <c:v>44</c:v>
                </c:pt>
                <c:pt idx="214">
                  <c:v>44</c:v>
                </c:pt>
                <c:pt idx="215">
                  <c:v>44</c:v>
                </c:pt>
                <c:pt idx="216">
                  <c:v>42</c:v>
                </c:pt>
                <c:pt idx="217">
                  <c:v>44</c:v>
                </c:pt>
                <c:pt idx="218">
                  <c:v>44</c:v>
                </c:pt>
                <c:pt idx="219">
                  <c:v>44</c:v>
                </c:pt>
                <c:pt idx="220">
                  <c:v>44</c:v>
                </c:pt>
                <c:pt idx="221">
                  <c:v>44</c:v>
                </c:pt>
                <c:pt idx="222">
                  <c:v>42</c:v>
                </c:pt>
                <c:pt idx="223">
                  <c:v>42</c:v>
                </c:pt>
                <c:pt idx="224">
                  <c:v>42</c:v>
                </c:pt>
                <c:pt idx="225">
                  <c:v>44</c:v>
                </c:pt>
                <c:pt idx="226">
                  <c:v>44</c:v>
                </c:pt>
                <c:pt idx="227">
                  <c:v>44</c:v>
                </c:pt>
                <c:pt idx="228">
                  <c:v>42</c:v>
                </c:pt>
                <c:pt idx="229">
                  <c:v>42</c:v>
                </c:pt>
                <c:pt idx="230">
                  <c:v>42</c:v>
                </c:pt>
                <c:pt idx="231">
                  <c:v>42</c:v>
                </c:pt>
                <c:pt idx="232">
                  <c:v>42</c:v>
                </c:pt>
                <c:pt idx="233">
                  <c:v>44</c:v>
                </c:pt>
                <c:pt idx="234">
                  <c:v>42</c:v>
                </c:pt>
                <c:pt idx="235">
                  <c:v>42</c:v>
                </c:pt>
                <c:pt idx="236">
                  <c:v>42</c:v>
                </c:pt>
                <c:pt idx="237">
                  <c:v>42</c:v>
                </c:pt>
                <c:pt idx="238">
                  <c:v>42</c:v>
                </c:pt>
                <c:pt idx="239">
                  <c:v>44</c:v>
                </c:pt>
                <c:pt idx="240">
                  <c:v>44</c:v>
                </c:pt>
                <c:pt idx="241">
                  <c:v>44</c:v>
                </c:pt>
                <c:pt idx="242">
                  <c:v>42</c:v>
                </c:pt>
                <c:pt idx="243">
                  <c:v>44</c:v>
                </c:pt>
                <c:pt idx="244">
                  <c:v>42</c:v>
                </c:pt>
                <c:pt idx="245">
                  <c:v>42</c:v>
                </c:pt>
                <c:pt idx="246">
                  <c:v>44</c:v>
                </c:pt>
                <c:pt idx="247">
                  <c:v>42</c:v>
                </c:pt>
                <c:pt idx="248">
                  <c:v>42</c:v>
                </c:pt>
                <c:pt idx="249">
                  <c:v>42</c:v>
                </c:pt>
                <c:pt idx="250">
                  <c:v>42</c:v>
                </c:pt>
                <c:pt idx="251">
                  <c:v>44</c:v>
                </c:pt>
                <c:pt idx="252">
                  <c:v>44</c:v>
                </c:pt>
                <c:pt idx="253">
                  <c:v>44</c:v>
                </c:pt>
                <c:pt idx="254">
                  <c:v>44</c:v>
                </c:pt>
                <c:pt idx="255">
                  <c:v>44</c:v>
                </c:pt>
                <c:pt idx="256">
                  <c:v>44</c:v>
                </c:pt>
                <c:pt idx="257">
                  <c:v>44</c:v>
                </c:pt>
                <c:pt idx="258">
                  <c:v>42</c:v>
                </c:pt>
                <c:pt idx="259">
                  <c:v>44</c:v>
                </c:pt>
                <c:pt idx="260">
                  <c:v>42</c:v>
                </c:pt>
                <c:pt idx="261">
                  <c:v>44</c:v>
                </c:pt>
                <c:pt idx="262">
                  <c:v>44</c:v>
                </c:pt>
                <c:pt idx="263">
                  <c:v>42</c:v>
                </c:pt>
                <c:pt idx="264">
                  <c:v>42</c:v>
                </c:pt>
                <c:pt idx="265">
                  <c:v>42</c:v>
                </c:pt>
                <c:pt idx="266">
                  <c:v>42</c:v>
                </c:pt>
                <c:pt idx="267">
                  <c:v>42</c:v>
                </c:pt>
                <c:pt idx="268">
                  <c:v>42</c:v>
                </c:pt>
                <c:pt idx="269">
                  <c:v>42</c:v>
                </c:pt>
                <c:pt idx="270">
                  <c:v>42</c:v>
                </c:pt>
                <c:pt idx="271">
                  <c:v>44</c:v>
                </c:pt>
                <c:pt idx="272">
                  <c:v>42</c:v>
                </c:pt>
                <c:pt idx="273">
                  <c:v>44</c:v>
                </c:pt>
                <c:pt idx="274">
                  <c:v>42</c:v>
                </c:pt>
                <c:pt idx="275">
                  <c:v>42</c:v>
                </c:pt>
                <c:pt idx="276">
                  <c:v>42</c:v>
                </c:pt>
                <c:pt idx="277">
                  <c:v>42</c:v>
                </c:pt>
                <c:pt idx="278">
                  <c:v>44</c:v>
                </c:pt>
                <c:pt idx="279">
                  <c:v>42</c:v>
                </c:pt>
                <c:pt idx="280">
                  <c:v>42</c:v>
                </c:pt>
                <c:pt idx="281">
                  <c:v>42</c:v>
                </c:pt>
                <c:pt idx="282">
                  <c:v>42</c:v>
                </c:pt>
                <c:pt idx="283">
                  <c:v>42</c:v>
                </c:pt>
                <c:pt idx="284">
                  <c:v>42</c:v>
                </c:pt>
                <c:pt idx="285">
                  <c:v>42</c:v>
                </c:pt>
                <c:pt idx="286">
                  <c:v>42</c:v>
                </c:pt>
                <c:pt idx="287">
                  <c:v>42</c:v>
                </c:pt>
                <c:pt idx="288">
                  <c:v>42</c:v>
                </c:pt>
                <c:pt idx="289">
                  <c:v>44</c:v>
                </c:pt>
                <c:pt idx="290">
                  <c:v>42</c:v>
                </c:pt>
                <c:pt idx="291">
                  <c:v>42</c:v>
                </c:pt>
                <c:pt idx="292">
                  <c:v>42</c:v>
                </c:pt>
                <c:pt idx="293">
                  <c:v>42</c:v>
                </c:pt>
                <c:pt idx="294">
                  <c:v>42</c:v>
                </c:pt>
                <c:pt idx="295">
                  <c:v>42</c:v>
                </c:pt>
                <c:pt idx="296">
                  <c:v>42</c:v>
                </c:pt>
                <c:pt idx="297">
                  <c:v>42</c:v>
                </c:pt>
                <c:pt idx="298">
                  <c:v>42</c:v>
                </c:pt>
                <c:pt idx="299">
                  <c:v>42</c:v>
                </c:pt>
                <c:pt idx="300">
                  <c:v>42</c:v>
                </c:pt>
                <c:pt idx="301">
                  <c:v>42</c:v>
                </c:pt>
                <c:pt idx="302">
                  <c:v>42</c:v>
                </c:pt>
                <c:pt idx="303">
                  <c:v>42</c:v>
                </c:pt>
                <c:pt idx="304">
                  <c:v>42</c:v>
                </c:pt>
                <c:pt idx="305">
                  <c:v>44</c:v>
                </c:pt>
                <c:pt idx="306">
                  <c:v>42</c:v>
                </c:pt>
                <c:pt idx="307">
                  <c:v>42</c:v>
                </c:pt>
                <c:pt idx="308">
                  <c:v>42</c:v>
                </c:pt>
                <c:pt idx="309">
                  <c:v>42</c:v>
                </c:pt>
                <c:pt idx="310">
                  <c:v>42</c:v>
                </c:pt>
                <c:pt idx="311">
                  <c:v>44</c:v>
                </c:pt>
                <c:pt idx="312">
                  <c:v>44</c:v>
                </c:pt>
                <c:pt idx="313">
                  <c:v>42</c:v>
                </c:pt>
                <c:pt idx="314">
                  <c:v>44</c:v>
                </c:pt>
                <c:pt idx="315">
                  <c:v>42</c:v>
                </c:pt>
                <c:pt idx="316">
                  <c:v>42</c:v>
                </c:pt>
                <c:pt idx="317">
                  <c:v>42</c:v>
                </c:pt>
                <c:pt idx="318">
                  <c:v>42</c:v>
                </c:pt>
                <c:pt idx="319">
                  <c:v>44</c:v>
                </c:pt>
                <c:pt idx="320">
                  <c:v>44</c:v>
                </c:pt>
                <c:pt idx="321">
                  <c:v>42</c:v>
                </c:pt>
                <c:pt idx="322">
                  <c:v>42</c:v>
                </c:pt>
                <c:pt idx="323">
                  <c:v>44</c:v>
                </c:pt>
                <c:pt idx="324">
                  <c:v>42</c:v>
                </c:pt>
                <c:pt idx="325">
                  <c:v>44</c:v>
                </c:pt>
                <c:pt idx="326">
                  <c:v>44</c:v>
                </c:pt>
                <c:pt idx="327">
                  <c:v>44</c:v>
                </c:pt>
                <c:pt idx="328">
                  <c:v>42</c:v>
                </c:pt>
                <c:pt idx="329">
                  <c:v>44</c:v>
                </c:pt>
                <c:pt idx="330">
                  <c:v>42</c:v>
                </c:pt>
                <c:pt idx="331">
                  <c:v>44</c:v>
                </c:pt>
                <c:pt idx="332">
                  <c:v>42</c:v>
                </c:pt>
                <c:pt idx="333">
                  <c:v>42</c:v>
                </c:pt>
                <c:pt idx="334">
                  <c:v>42</c:v>
                </c:pt>
                <c:pt idx="335">
                  <c:v>42</c:v>
                </c:pt>
                <c:pt idx="336">
                  <c:v>42</c:v>
                </c:pt>
                <c:pt idx="337">
                  <c:v>42</c:v>
                </c:pt>
                <c:pt idx="338">
                  <c:v>42</c:v>
                </c:pt>
                <c:pt idx="339">
                  <c:v>42</c:v>
                </c:pt>
                <c:pt idx="340">
                  <c:v>42</c:v>
                </c:pt>
                <c:pt idx="341">
                  <c:v>42</c:v>
                </c:pt>
                <c:pt idx="342">
                  <c:v>42</c:v>
                </c:pt>
                <c:pt idx="343">
                  <c:v>42</c:v>
                </c:pt>
                <c:pt idx="344">
                  <c:v>42</c:v>
                </c:pt>
                <c:pt idx="345">
                  <c:v>42</c:v>
                </c:pt>
                <c:pt idx="346">
                  <c:v>42</c:v>
                </c:pt>
                <c:pt idx="347">
                  <c:v>42</c:v>
                </c:pt>
                <c:pt idx="348">
                  <c:v>42</c:v>
                </c:pt>
                <c:pt idx="349">
                  <c:v>42</c:v>
                </c:pt>
                <c:pt idx="350">
                  <c:v>42</c:v>
                </c:pt>
                <c:pt idx="351">
                  <c:v>42</c:v>
                </c:pt>
                <c:pt idx="352">
                  <c:v>42</c:v>
                </c:pt>
                <c:pt idx="353">
                  <c:v>42</c:v>
                </c:pt>
                <c:pt idx="354">
                  <c:v>42</c:v>
                </c:pt>
                <c:pt idx="355">
                  <c:v>42</c:v>
                </c:pt>
                <c:pt idx="356">
                  <c:v>44</c:v>
                </c:pt>
                <c:pt idx="357">
                  <c:v>44</c:v>
                </c:pt>
                <c:pt idx="358">
                  <c:v>42</c:v>
                </c:pt>
                <c:pt idx="359">
                  <c:v>42</c:v>
                </c:pt>
                <c:pt idx="360">
                  <c:v>44</c:v>
                </c:pt>
                <c:pt idx="361">
                  <c:v>42</c:v>
                </c:pt>
                <c:pt idx="362">
                  <c:v>42</c:v>
                </c:pt>
                <c:pt idx="363">
                  <c:v>44</c:v>
                </c:pt>
                <c:pt idx="364">
                  <c:v>44</c:v>
                </c:pt>
                <c:pt idx="365">
                  <c:v>44</c:v>
                </c:pt>
                <c:pt idx="366">
                  <c:v>42</c:v>
                </c:pt>
                <c:pt idx="367">
                  <c:v>42</c:v>
                </c:pt>
                <c:pt idx="368">
                  <c:v>44</c:v>
                </c:pt>
                <c:pt idx="369">
                  <c:v>44</c:v>
                </c:pt>
                <c:pt idx="370">
                  <c:v>42</c:v>
                </c:pt>
                <c:pt idx="371">
                  <c:v>40</c:v>
                </c:pt>
                <c:pt idx="372">
                  <c:v>38</c:v>
                </c:pt>
                <c:pt idx="373">
                  <c:v>38</c:v>
                </c:pt>
                <c:pt idx="374">
                  <c:v>38</c:v>
                </c:pt>
                <c:pt idx="375">
                  <c:v>38</c:v>
                </c:pt>
                <c:pt idx="376">
                  <c:v>40</c:v>
                </c:pt>
                <c:pt idx="377">
                  <c:v>42</c:v>
                </c:pt>
                <c:pt idx="378">
                  <c:v>42</c:v>
                </c:pt>
                <c:pt idx="379">
                  <c:v>44</c:v>
                </c:pt>
                <c:pt idx="380">
                  <c:v>44</c:v>
                </c:pt>
                <c:pt idx="381">
                  <c:v>42</c:v>
                </c:pt>
                <c:pt idx="382">
                  <c:v>44</c:v>
                </c:pt>
                <c:pt idx="383">
                  <c:v>42</c:v>
                </c:pt>
                <c:pt idx="384">
                  <c:v>42</c:v>
                </c:pt>
                <c:pt idx="385">
                  <c:v>40</c:v>
                </c:pt>
                <c:pt idx="386">
                  <c:v>40</c:v>
                </c:pt>
                <c:pt idx="387">
                  <c:v>40</c:v>
                </c:pt>
                <c:pt idx="388">
                  <c:v>40</c:v>
                </c:pt>
                <c:pt idx="389">
                  <c:v>42</c:v>
                </c:pt>
                <c:pt idx="390">
                  <c:v>42</c:v>
                </c:pt>
                <c:pt idx="391">
                  <c:v>42</c:v>
                </c:pt>
                <c:pt idx="392">
                  <c:v>42</c:v>
                </c:pt>
                <c:pt idx="393">
                  <c:v>42</c:v>
                </c:pt>
                <c:pt idx="394">
                  <c:v>42</c:v>
                </c:pt>
                <c:pt idx="395">
                  <c:v>42</c:v>
                </c:pt>
                <c:pt idx="396">
                  <c:v>44</c:v>
                </c:pt>
                <c:pt idx="397">
                  <c:v>44</c:v>
                </c:pt>
                <c:pt idx="398">
                  <c:v>42</c:v>
                </c:pt>
                <c:pt idx="399">
                  <c:v>42</c:v>
                </c:pt>
                <c:pt idx="400">
                  <c:v>42</c:v>
                </c:pt>
                <c:pt idx="401">
                  <c:v>42</c:v>
                </c:pt>
                <c:pt idx="402">
                  <c:v>42</c:v>
                </c:pt>
                <c:pt idx="403">
                  <c:v>42</c:v>
                </c:pt>
                <c:pt idx="404">
                  <c:v>42</c:v>
                </c:pt>
                <c:pt idx="405">
                  <c:v>42</c:v>
                </c:pt>
                <c:pt idx="406">
                  <c:v>42</c:v>
                </c:pt>
                <c:pt idx="407">
                  <c:v>42</c:v>
                </c:pt>
                <c:pt idx="408">
                  <c:v>42</c:v>
                </c:pt>
                <c:pt idx="409">
                  <c:v>42</c:v>
                </c:pt>
                <c:pt idx="410">
                  <c:v>42</c:v>
                </c:pt>
                <c:pt idx="411">
                  <c:v>42</c:v>
                </c:pt>
                <c:pt idx="412">
                  <c:v>42</c:v>
                </c:pt>
                <c:pt idx="413">
                  <c:v>42</c:v>
                </c:pt>
                <c:pt idx="414">
                  <c:v>42</c:v>
                </c:pt>
                <c:pt idx="415">
                  <c:v>42</c:v>
                </c:pt>
                <c:pt idx="416">
                  <c:v>42</c:v>
                </c:pt>
                <c:pt idx="417">
                  <c:v>44</c:v>
                </c:pt>
                <c:pt idx="418">
                  <c:v>42</c:v>
                </c:pt>
                <c:pt idx="419">
                  <c:v>42</c:v>
                </c:pt>
                <c:pt idx="420">
                  <c:v>42</c:v>
                </c:pt>
                <c:pt idx="421">
                  <c:v>42</c:v>
                </c:pt>
                <c:pt idx="422">
                  <c:v>42</c:v>
                </c:pt>
                <c:pt idx="423">
                  <c:v>42</c:v>
                </c:pt>
                <c:pt idx="424">
                  <c:v>42</c:v>
                </c:pt>
                <c:pt idx="425">
                  <c:v>42</c:v>
                </c:pt>
                <c:pt idx="426">
                  <c:v>44</c:v>
                </c:pt>
                <c:pt idx="427">
                  <c:v>44</c:v>
                </c:pt>
                <c:pt idx="428">
                  <c:v>44</c:v>
                </c:pt>
                <c:pt idx="429">
                  <c:v>42</c:v>
                </c:pt>
                <c:pt idx="430">
                  <c:v>42</c:v>
                </c:pt>
                <c:pt idx="431">
                  <c:v>44</c:v>
                </c:pt>
                <c:pt idx="432">
                  <c:v>46</c:v>
                </c:pt>
                <c:pt idx="433">
                  <c:v>46</c:v>
                </c:pt>
                <c:pt idx="434">
                  <c:v>46</c:v>
                </c:pt>
                <c:pt idx="435">
                  <c:v>48</c:v>
                </c:pt>
                <c:pt idx="436">
                  <c:v>52</c:v>
                </c:pt>
                <c:pt idx="437">
                  <c:v>48</c:v>
                </c:pt>
                <c:pt idx="438">
                  <c:v>40</c:v>
                </c:pt>
                <c:pt idx="439">
                  <c:v>36</c:v>
                </c:pt>
                <c:pt idx="440">
                  <c:v>38</c:v>
                </c:pt>
                <c:pt idx="441">
                  <c:v>42</c:v>
                </c:pt>
                <c:pt idx="442">
                  <c:v>42</c:v>
                </c:pt>
                <c:pt idx="443">
                  <c:v>42</c:v>
                </c:pt>
                <c:pt idx="444">
                  <c:v>42</c:v>
                </c:pt>
                <c:pt idx="445">
                  <c:v>42</c:v>
                </c:pt>
                <c:pt idx="446">
                  <c:v>42</c:v>
                </c:pt>
                <c:pt idx="447">
                  <c:v>42</c:v>
                </c:pt>
                <c:pt idx="448">
                  <c:v>42</c:v>
                </c:pt>
                <c:pt idx="449">
                  <c:v>44</c:v>
                </c:pt>
                <c:pt idx="450">
                  <c:v>52</c:v>
                </c:pt>
                <c:pt idx="451">
                  <c:v>56</c:v>
                </c:pt>
                <c:pt idx="452">
                  <c:v>46</c:v>
                </c:pt>
                <c:pt idx="453">
                  <c:v>42</c:v>
                </c:pt>
                <c:pt idx="454">
                  <c:v>42</c:v>
                </c:pt>
                <c:pt idx="455">
                  <c:v>42</c:v>
                </c:pt>
                <c:pt idx="456">
                  <c:v>42</c:v>
                </c:pt>
                <c:pt idx="457">
                  <c:v>42</c:v>
                </c:pt>
                <c:pt idx="458">
                  <c:v>42</c:v>
                </c:pt>
                <c:pt idx="459">
                  <c:v>46</c:v>
                </c:pt>
                <c:pt idx="460">
                  <c:v>52</c:v>
                </c:pt>
                <c:pt idx="461">
                  <c:v>58</c:v>
                </c:pt>
                <c:pt idx="462">
                  <c:v>48</c:v>
                </c:pt>
                <c:pt idx="463">
                  <c:v>44</c:v>
                </c:pt>
                <c:pt idx="464">
                  <c:v>42</c:v>
                </c:pt>
                <c:pt idx="465">
                  <c:v>42</c:v>
                </c:pt>
                <c:pt idx="466">
                  <c:v>42</c:v>
                </c:pt>
                <c:pt idx="467">
                  <c:v>44</c:v>
                </c:pt>
                <c:pt idx="468">
                  <c:v>42</c:v>
                </c:pt>
                <c:pt idx="469">
                  <c:v>42</c:v>
                </c:pt>
                <c:pt idx="470">
                  <c:v>46</c:v>
                </c:pt>
                <c:pt idx="471">
                  <c:v>52</c:v>
                </c:pt>
                <c:pt idx="472">
                  <c:v>58</c:v>
                </c:pt>
                <c:pt idx="473">
                  <c:v>54</c:v>
                </c:pt>
                <c:pt idx="474">
                  <c:v>44</c:v>
                </c:pt>
                <c:pt idx="475">
                  <c:v>42</c:v>
                </c:pt>
                <c:pt idx="476">
                  <c:v>42</c:v>
                </c:pt>
                <c:pt idx="477">
                  <c:v>42</c:v>
                </c:pt>
                <c:pt idx="478">
                  <c:v>42</c:v>
                </c:pt>
                <c:pt idx="479">
                  <c:v>42</c:v>
                </c:pt>
                <c:pt idx="480">
                  <c:v>42</c:v>
                </c:pt>
                <c:pt idx="481">
                  <c:v>46</c:v>
                </c:pt>
                <c:pt idx="482">
                  <c:v>56</c:v>
                </c:pt>
                <c:pt idx="483">
                  <c:v>60</c:v>
                </c:pt>
                <c:pt idx="484">
                  <c:v>58</c:v>
                </c:pt>
                <c:pt idx="485">
                  <c:v>48</c:v>
                </c:pt>
                <c:pt idx="486">
                  <c:v>42</c:v>
                </c:pt>
                <c:pt idx="487">
                  <c:v>42</c:v>
                </c:pt>
                <c:pt idx="488">
                  <c:v>42</c:v>
                </c:pt>
                <c:pt idx="489">
                  <c:v>42</c:v>
                </c:pt>
                <c:pt idx="490">
                  <c:v>42</c:v>
                </c:pt>
                <c:pt idx="491">
                  <c:v>42</c:v>
                </c:pt>
                <c:pt idx="492">
                  <c:v>42</c:v>
                </c:pt>
                <c:pt idx="493">
                  <c:v>42</c:v>
                </c:pt>
                <c:pt idx="494">
                  <c:v>42</c:v>
                </c:pt>
                <c:pt idx="495">
                  <c:v>42</c:v>
                </c:pt>
                <c:pt idx="496">
                  <c:v>42</c:v>
                </c:pt>
                <c:pt idx="497">
                  <c:v>42</c:v>
                </c:pt>
                <c:pt idx="498">
                  <c:v>42</c:v>
                </c:pt>
                <c:pt idx="499">
                  <c:v>42</c:v>
                </c:pt>
                <c:pt idx="500">
                  <c:v>42</c:v>
                </c:pt>
                <c:pt idx="501">
                  <c:v>42</c:v>
                </c:pt>
                <c:pt idx="502">
                  <c:v>42</c:v>
                </c:pt>
              </c:numCache>
            </c:numRef>
          </c:yVal>
          <c:smooth val="0"/>
        </c:ser>
        <c:ser>
          <c:idx val="3"/>
          <c:order val="3"/>
          <c:tx>
            <c:v>Atlas 7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none"/>
          </c:marker>
          <c:xVal>
            <c:numRef>
              <c:f>'ATLAS-7'!$A$1:$A$554</c:f>
              <c:numCache>
                <c:formatCode>General</c:formatCode>
                <c:ptCount val="554"/>
                <c:pt idx="0">
                  <c:v>0</c:v>
                </c:pt>
                <c:pt idx="1">
                  <c:v>0.05</c:v>
                </c:pt>
                <c:pt idx="2">
                  <c:v>0.16</c:v>
                </c:pt>
                <c:pt idx="3">
                  <c:v>55.25</c:v>
                </c:pt>
                <c:pt idx="4">
                  <c:v>55.36</c:v>
                </c:pt>
                <c:pt idx="5">
                  <c:v>55.53</c:v>
                </c:pt>
                <c:pt idx="6">
                  <c:v>55.64</c:v>
                </c:pt>
                <c:pt idx="7">
                  <c:v>55.75</c:v>
                </c:pt>
                <c:pt idx="8">
                  <c:v>55.86</c:v>
                </c:pt>
                <c:pt idx="9">
                  <c:v>55.97</c:v>
                </c:pt>
                <c:pt idx="10">
                  <c:v>56.07</c:v>
                </c:pt>
                <c:pt idx="11">
                  <c:v>56.24</c:v>
                </c:pt>
                <c:pt idx="12">
                  <c:v>56.35</c:v>
                </c:pt>
                <c:pt idx="13">
                  <c:v>56.46</c:v>
                </c:pt>
                <c:pt idx="14">
                  <c:v>56.57</c:v>
                </c:pt>
                <c:pt idx="15">
                  <c:v>56.68</c:v>
                </c:pt>
                <c:pt idx="16">
                  <c:v>56.84</c:v>
                </c:pt>
                <c:pt idx="17">
                  <c:v>56.95</c:v>
                </c:pt>
                <c:pt idx="18">
                  <c:v>57.06</c:v>
                </c:pt>
                <c:pt idx="19">
                  <c:v>57.17</c:v>
                </c:pt>
                <c:pt idx="20">
                  <c:v>57.28</c:v>
                </c:pt>
                <c:pt idx="21">
                  <c:v>57.39</c:v>
                </c:pt>
                <c:pt idx="22">
                  <c:v>57.56</c:v>
                </c:pt>
                <c:pt idx="23">
                  <c:v>57.67</c:v>
                </c:pt>
                <c:pt idx="24">
                  <c:v>57.78</c:v>
                </c:pt>
                <c:pt idx="25">
                  <c:v>57.89</c:v>
                </c:pt>
                <c:pt idx="26">
                  <c:v>58</c:v>
                </c:pt>
                <c:pt idx="27">
                  <c:v>58.11</c:v>
                </c:pt>
                <c:pt idx="28">
                  <c:v>58.27</c:v>
                </c:pt>
                <c:pt idx="29">
                  <c:v>58.38</c:v>
                </c:pt>
                <c:pt idx="30">
                  <c:v>58.49</c:v>
                </c:pt>
                <c:pt idx="31">
                  <c:v>58.6</c:v>
                </c:pt>
                <c:pt idx="32">
                  <c:v>58.71</c:v>
                </c:pt>
                <c:pt idx="33">
                  <c:v>58.82</c:v>
                </c:pt>
                <c:pt idx="34">
                  <c:v>58.99</c:v>
                </c:pt>
                <c:pt idx="35">
                  <c:v>59.1</c:v>
                </c:pt>
                <c:pt idx="36">
                  <c:v>59.21</c:v>
                </c:pt>
                <c:pt idx="37">
                  <c:v>59.32</c:v>
                </c:pt>
                <c:pt idx="38">
                  <c:v>59.43</c:v>
                </c:pt>
                <c:pt idx="39">
                  <c:v>59.54</c:v>
                </c:pt>
                <c:pt idx="40">
                  <c:v>59.7</c:v>
                </c:pt>
                <c:pt idx="41">
                  <c:v>59.81</c:v>
                </c:pt>
                <c:pt idx="42">
                  <c:v>59.92</c:v>
                </c:pt>
                <c:pt idx="43">
                  <c:v>60.03</c:v>
                </c:pt>
                <c:pt idx="44">
                  <c:v>60.14</c:v>
                </c:pt>
                <c:pt idx="45">
                  <c:v>60.25</c:v>
                </c:pt>
                <c:pt idx="46">
                  <c:v>60.41</c:v>
                </c:pt>
                <c:pt idx="47">
                  <c:v>60.52</c:v>
                </c:pt>
                <c:pt idx="48">
                  <c:v>60.63</c:v>
                </c:pt>
                <c:pt idx="49">
                  <c:v>60.74</c:v>
                </c:pt>
                <c:pt idx="50">
                  <c:v>60.85</c:v>
                </c:pt>
                <c:pt idx="51">
                  <c:v>60.96</c:v>
                </c:pt>
                <c:pt idx="52">
                  <c:v>61.13</c:v>
                </c:pt>
                <c:pt idx="53">
                  <c:v>61.24</c:v>
                </c:pt>
                <c:pt idx="54">
                  <c:v>61.35</c:v>
                </c:pt>
                <c:pt idx="55">
                  <c:v>61.46</c:v>
                </c:pt>
                <c:pt idx="56">
                  <c:v>61.57</c:v>
                </c:pt>
                <c:pt idx="57">
                  <c:v>61.68</c:v>
                </c:pt>
                <c:pt idx="58">
                  <c:v>61.84</c:v>
                </c:pt>
                <c:pt idx="59">
                  <c:v>61.95</c:v>
                </c:pt>
                <c:pt idx="60">
                  <c:v>62.06</c:v>
                </c:pt>
                <c:pt idx="61">
                  <c:v>62.17</c:v>
                </c:pt>
                <c:pt idx="62">
                  <c:v>62.28</c:v>
                </c:pt>
                <c:pt idx="63">
                  <c:v>62.39</c:v>
                </c:pt>
                <c:pt idx="64">
                  <c:v>62.56</c:v>
                </c:pt>
                <c:pt idx="65">
                  <c:v>62.67</c:v>
                </c:pt>
                <c:pt idx="66">
                  <c:v>62.78</c:v>
                </c:pt>
                <c:pt idx="67">
                  <c:v>62.89</c:v>
                </c:pt>
                <c:pt idx="68">
                  <c:v>63</c:v>
                </c:pt>
                <c:pt idx="69">
                  <c:v>63.11</c:v>
                </c:pt>
                <c:pt idx="70">
                  <c:v>63.27</c:v>
                </c:pt>
                <c:pt idx="71">
                  <c:v>63.38</c:v>
                </c:pt>
                <c:pt idx="72">
                  <c:v>63.49</c:v>
                </c:pt>
                <c:pt idx="73">
                  <c:v>63.6</c:v>
                </c:pt>
                <c:pt idx="74">
                  <c:v>63.71</c:v>
                </c:pt>
                <c:pt idx="75">
                  <c:v>63.87</c:v>
                </c:pt>
                <c:pt idx="76">
                  <c:v>63.98</c:v>
                </c:pt>
                <c:pt idx="77">
                  <c:v>64.09</c:v>
                </c:pt>
                <c:pt idx="78">
                  <c:v>64.2</c:v>
                </c:pt>
                <c:pt idx="79">
                  <c:v>64.31</c:v>
                </c:pt>
                <c:pt idx="80">
                  <c:v>64.42</c:v>
                </c:pt>
                <c:pt idx="81">
                  <c:v>64.59</c:v>
                </c:pt>
                <c:pt idx="82">
                  <c:v>64.7</c:v>
                </c:pt>
                <c:pt idx="83">
                  <c:v>64.81</c:v>
                </c:pt>
                <c:pt idx="84">
                  <c:v>64.92</c:v>
                </c:pt>
                <c:pt idx="85">
                  <c:v>65.03</c:v>
                </c:pt>
                <c:pt idx="86">
                  <c:v>65.14</c:v>
                </c:pt>
                <c:pt idx="87">
                  <c:v>65.3</c:v>
                </c:pt>
                <c:pt idx="88">
                  <c:v>65.41</c:v>
                </c:pt>
                <c:pt idx="89">
                  <c:v>65.52</c:v>
                </c:pt>
                <c:pt idx="90">
                  <c:v>65.63</c:v>
                </c:pt>
                <c:pt idx="91">
                  <c:v>65.739999999999995</c:v>
                </c:pt>
                <c:pt idx="92">
                  <c:v>65.91</c:v>
                </c:pt>
                <c:pt idx="93">
                  <c:v>66.02</c:v>
                </c:pt>
                <c:pt idx="94">
                  <c:v>66.13</c:v>
                </c:pt>
                <c:pt idx="95">
                  <c:v>66.239999999999995</c:v>
                </c:pt>
                <c:pt idx="96">
                  <c:v>66.349999999999994</c:v>
                </c:pt>
                <c:pt idx="97">
                  <c:v>66.459999999999994</c:v>
                </c:pt>
                <c:pt idx="98">
                  <c:v>66.62</c:v>
                </c:pt>
                <c:pt idx="99">
                  <c:v>66.73</c:v>
                </c:pt>
                <c:pt idx="100">
                  <c:v>66.84</c:v>
                </c:pt>
                <c:pt idx="101">
                  <c:v>66.95</c:v>
                </c:pt>
                <c:pt idx="102">
                  <c:v>67.06</c:v>
                </c:pt>
                <c:pt idx="103">
                  <c:v>67.17</c:v>
                </c:pt>
                <c:pt idx="104">
                  <c:v>67.33</c:v>
                </c:pt>
                <c:pt idx="105">
                  <c:v>67.44</c:v>
                </c:pt>
                <c:pt idx="106">
                  <c:v>67.55</c:v>
                </c:pt>
                <c:pt idx="107">
                  <c:v>67.66</c:v>
                </c:pt>
                <c:pt idx="108">
                  <c:v>67.77</c:v>
                </c:pt>
                <c:pt idx="109">
                  <c:v>67.88</c:v>
                </c:pt>
                <c:pt idx="110">
                  <c:v>68.05</c:v>
                </c:pt>
                <c:pt idx="111">
                  <c:v>68.16</c:v>
                </c:pt>
                <c:pt idx="112">
                  <c:v>68.27</c:v>
                </c:pt>
                <c:pt idx="113">
                  <c:v>68.38</c:v>
                </c:pt>
                <c:pt idx="114">
                  <c:v>68.489999999999995</c:v>
                </c:pt>
                <c:pt idx="115">
                  <c:v>68.650000000000006</c:v>
                </c:pt>
                <c:pt idx="116">
                  <c:v>68.760000000000005</c:v>
                </c:pt>
                <c:pt idx="117">
                  <c:v>68.87</c:v>
                </c:pt>
                <c:pt idx="118">
                  <c:v>68.98</c:v>
                </c:pt>
                <c:pt idx="119">
                  <c:v>69.09</c:v>
                </c:pt>
                <c:pt idx="120">
                  <c:v>69.2</c:v>
                </c:pt>
                <c:pt idx="121">
                  <c:v>69.37</c:v>
                </c:pt>
                <c:pt idx="122">
                  <c:v>69.48</c:v>
                </c:pt>
                <c:pt idx="123">
                  <c:v>69.59</c:v>
                </c:pt>
                <c:pt idx="124">
                  <c:v>69.7</c:v>
                </c:pt>
                <c:pt idx="125">
                  <c:v>69.81</c:v>
                </c:pt>
                <c:pt idx="126">
                  <c:v>69.92</c:v>
                </c:pt>
                <c:pt idx="127">
                  <c:v>70.08</c:v>
                </c:pt>
                <c:pt idx="128">
                  <c:v>70.19</c:v>
                </c:pt>
                <c:pt idx="129">
                  <c:v>70.3</c:v>
                </c:pt>
                <c:pt idx="130">
                  <c:v>70.41</c:v>
                </c:pt>
                <c:pt idx="131">
                  <c:v>70.52</c:v>
                </c:pt>
                <c:pt idx="132">
                  <c:v>70.63</c:v>
                </c:pt>
                <c:pt idx="133">
                  <c:v>70.790000000000006</c:v>
                </c:pt>
                <c:pt idx="134">
                  <c:v>70.900000000000006</c:v>
                </c:pt>
                <c:pt idx="135">
                  <c:v>71.010000000000005</c:v>
                </c:pt>
                <c:pt idx="136">
                  <c:v>71.12</c:v>
                </c:pt>
                <c:pt idx="137">
                  <c:v>71.23</c:v>
                </c:pt>
                <c:pt idx="138">
                  <c:v>71.34</c:v>
                </c:pt>
                <c:pt idx="139">
                  <c:v>71.510000000000005</c:v>
                </c:pt>
                <c:pt idx="140">
                  <c:v>71.62</c:v>
                </c:pt>
                <c:pt idx="141">
                  <c:v>71.73</c:v>
                </c:pt>
                <c:pt idx="142">
                  <c:v>71.84</c:v>
                </c:pt>
                <c:pt idx="143">
                  <c:v>71.95</c:v>
                </c:pt>
                <c:pt idx="144">
                  <c:v>72.11</c:v>
                </c:pt>
                <c:pt idx="145">
                  <c:v>72.22</c:v>
                </c:pt>
                <c:pt idx="146">
                  <c:v>72.33</c:v>
                </c:pt>
                <c:pt idx="147">
                  <c:v>72.44</c:v>
                </c:pt>
                <c:pt idx="148">
                  <c:v>72.55</c:v>
                </c:pt>
                <c:pt idx="149">
                  <c:v>72.66</c:v>
                </c:pt>
                <c:pt idx="150">
                  <c:v>72.83</c:v>
                </c:pt>
                <c:pt idx="151">
                  <c:v>72.94</c:v>
                </c:pt>
                <c:pt idx="152">
                  <c:v>73.05</c:v>
                </c:pt>
                <c:pt idx="153">
                  <c:v>73.16</c:v>
                </c:pt>
                <c:pt idx="154">
                  <c:v>73.27</c:v>
                </c:pt>
                <c:pt idx="155">
                  <c:v>73.38</c:v>
                </c:pt>
                <c:pt idx="156">
                  <c:v>73.540000000000006</c:v>
                </c:pt>
                <c:pt idx="157">
                  <c:v>73.650000000000006</c:v>
                </c:pt>
                <c:pt idx="158">
                  <c:v>73.760000000000005</c:v>
                </c:pt>
                <c:pt idx="159">
                  <c:v>73.87</c:v>
                </c:pt>
                <c:pt idx="160">
                  <c:v>73.98</c:v>
                </c:pt>
                <c:pt idx="161">
                  <c:v>74.09</c:v>
                </c:pt>
                <c:pt idx="162">
                  <c:v>74.260000000000005</c:v>
                </c:pt>
                <c:pt idx="163">
                  <c:v>74.37</c:v>
                </c:pt>
                <c:pt idx="164">
                  <c:v>74.47</c:v>
                </c:pt>
                <c:pt idx="165">
                  <c:v>74.58</c:v>
                </c:pt>
                <c:pt idx="166">
                  <c:v>74.69</c:v>
                </c:pt>
                <c:pt idx="167">
                  <c:v>74.8</c:v>
                </c:pt>
                <c:pt idx="168">
                  <c:v>74.97</c:v>
                </c:pt>
                <c:pt idx="169">
                  <c:v>75.08</c:v>
                </c:pt>
                <c:pt idx="170">
                  <c:v>75.19</c:v>
                </c:pt>
                <c:pt idx="171">
                  <c:v>75.3</c:v>
                </c:pt>
                <c:pt idx="172">
                  <c:v>75.41</c:v>
                </c:pt>
                <c:pt idx="173">
                  <c:v>75.569999999999993</c:v>
                </c:pt>
                <c:pt idx="174">
                  <c:v>75.680000000000007</c:v>
                </c:pt>
                <c:pt idx="175">
                  <c:v>75.790000000000006</c:v>
                </c:pt>
                <c:pt idx="176">
                  <c:v>75.900000000000006</c:v>
                </c:pt>
                <c:pt idx="177">
                  <c:v>76.010000000000005</c:v>
                </c:pt>
                <c:pt idx="178">
                  <c:v>76.12</c:v>
                </c:pt>
                <c:pt idx="179">
                  <c:v>76.290000000000006</c:v>
                </c:pt>
                <c:pt idx="180">
                  <c:v>76.400000000000006</c:v>
                </c:pt>
                <c:pt idx="181">
                  <c:v>76.510000000000005</c:v>
                </c:pt>
                <c:pt idx="182">
                  <c:v>76.62</c:v>
                </c:pt>
                <c:pt idx="183">
                  <c:v>76.73</c:v>
                </c:pt>
                <c:pt idx="184">
                  <c:v>76.84</c:v>
                </c:pt>
                <c:pt idx="185">
                  <c:v>77</c:v>
                </c:pt>
                <c:pt idx="186">
                  <c:v>77.11</c:v>
                </c:pt>
                <c:pt idx="187">
                  <c:v>77.22</c:v>
                </c:pt>
                <c:pt idx="188">
                  <c:v>77.33</c:v>
                </c:pt>
                <c:pt idx="189">
                  <c:v>77.44</c:v>
                </c:pt>
                <c:pt idx="190">
                  <c:v>77.55</c:v>
                </c:pt>
                <c:pt idx="191">
                  <c:v>77.72</c:v>
                </c:pt>
                <c:pt idx="192">
                  <c:v>77.83</c:v>
                </c:pt>
                <c:pt idx="193">
                  <c:v>77.94</c:v>
                </c:pt>
                <c:pt idx="194">
                  <c:v>78.05</c:v>
                </c:pt>
                <c:pt idx="195">
                  <c:v>78.150000000000006</c:v>
                </c:pt>
                <c:pt idx="196">
                  <c:v>78.260000000000005</c:v>
                </c:pt>
                <c:pt idx="197">
                  <c:v>78.430000000000007</c:v>
                </c:pt>
                <c:pt idx="198">
                  <c:v>78.540000000000006</c:v>
                </c:pt>
                <c:pt idx="199">
                  <c:v>78.650000000000006</c:v>
                </c:pt>
                <c:pt idx="200">
                  <c:v>78.760000000000005</c:v>
                </c:pt>
                <c:pt idx="201">
                  <c:v>78.87</c:v>
                </c:pt>
                <c:pt idx="202">
                  <c:v>79.03</c:v>
                </c:pt>
                <c:pt idx="203">
                  <c:v>79.14</c:v>
                </c:pt>
                <c:pt idx="204">
                  <c:v>79.25</c:v>
                </c:pt>
                <c:pt idx="205">
                  <c:v>79.36</c:v>
                </c:pt>
                <c:pt idx="206">
                  <c:v>79.47</c:v>
                </c:pt>
                <c:pt idx="207">
                  <c:v>79.58</c:v>
                </c:pt>
                <c:pt idx="208">
                  <c:v>79.75</c:v>
                </c:pt>
                <c:pt idx="209">
                  <c:v>79.86</c:v>
                </c:pt>
                <c:pt idx="210">
                  <c:v>79.97</c:v>
                </c:pt>
                <c:pt idx="211">
                  <c:v>80.08</c:v>
                </c:pt>
                <c:pt idx="212">
                  <c:v>80.19</c:v>
                </c:pt>
                <c:pt idx="213">
                  <c:v>80.3</c:v>
                </c:pt>
                <c:pt idx="214">
                  <c:v>80.459999999999994</c:v>
                </c:pt>
                <c:pt idx="215">
                  <c:v>80.569999999999993</c:v>
                </c:pt>
                <c:pt idx="216">
                  <c:v>80.680000000000007</c:v>
                </c:pt>
                <c:pt idx="217">
                  <c:v>80.790000000000006</c:v>
                </c:pt>
                <c:pt idx="218">
                  <c:v>80.900000000000006</c:v>
                </c:pt>
                <c:pt idx="219">
                  <c:v>81.010000000000005</c:v>
                </c:pt>
                <c:pt idx="220">
                  <c:v>81.180000000000007</c:v>
                </c:pt>
                <c:pt idx="221">
                  <c:v>81.290000000000006</c:v>
                </c:pt>
                <c:pt idx="222">
                  <c:v>81.400000000000006</c:v>
                </c:pt>
                <c:pt idx="223">
                  <c:v>81.510000000000005</c:v>
                </c:pt>
                <c:pt idx="224">
                  <c:v>81.62</c:v>
                </c:pt>
                <c:pt idx="225">
                  <c:v>81.78</c:v>
                </c:pt>
                <c:pt idx="226">
                  <c:v>81.89</c:v>
                </c:pt>
                <c:pt idx="227">
                  <c:v>82</c:v>
                </c:pt>
                <c:pt idx="228">
                  <c:v>82.11</c:v>
                </c:pt>
                <c:pt idx="229">
                  <c:v>82.22</c:v>
                </c:pt>
                <c:pt idx="230">
                  <c:v>82.33</c:v>
                </c:pt>
                <c:pt idx="231">
                  <c:v>82.49</c:v>
                </c:pt>
                <c:pt idx="232">
                  <c:v>82.6</c:v>
                </c:pt>
                <c:pt idx="233">
                  <c:v>82.71</c:v>
                </c:pt>
                <c:pt idx="234">
                  <c:v>82.82</c:v>
                </c:pt>
                <c:pt idx="235">
                  <c:v>82.93</c:v>
                </c:pt>
                <c:pt idx="236">
                  <c:v>83.04</c:v>
                </c:pt>
                <c:pt idx="237">
                  <c:v>83.21</c:v>
                </c:pt>
                <c:pt idx="238">
                  <c:v>83.32</c:v>
                </c:pt>
                <c:pt idx="239">
                  <c:v>83.43</c:v>
                </c:pt>
                <c:pt idx="240">
                  <c:v>83.54</c:v>
                </c:pt>
                <c:pt idx="241">
                  <c:v>83.65</c:v>
                </c:pt>
                <c:pt idx="242">
                  <c:v>83.76</c:v>
                </c:pt>
                <c:pt idx="243">
                  <c:v>83.92</c:v>
                </c:pt>
                <c:pt idx="244">
                  <c:v>84.03</c:v>
                </c:pt>
                <c:pt idx="245">
                  <c:v>84.14</c:v>
                </c:pt>
                <c:pt idx="246">
                  <c:v>84.25</c:v>
                </c:pt>
                <c:pt idx="247">
                  <c:v>84.36</c:v>
                </c:pt>
                <c:pt idx="248">
                  <c:v>84.47</c:v>
                </c:pt>
                <c:pt idx="249">
                  <c:v>84.64</c:v>
                </c:pt>
                <c:pt idx="250">
                  <c:v>84.75</c:v>
                </c:pt>
                <c:pt idx="251">
                  <c:v>84.86</c:v>
                </c:pt>
                <c:pt idx="252">
                  <c:v>84.97</c:v>
                </c:pt>
                <c:pt idx="253">
                  <c:v>85.08</c:v>
                </c:pt>
                <c:pt idx="254">
                  <c:v>85.24</c:v>
                </c:pt>
                <c:pt idx="255">
                  <c:v>85.35</c:v>
                </c:pt>
                <c:pt idx="256">
                  <c:v>85.46</c:v>
                </c:pt>
                <c:pt idx="257">
                  <c:v>85.57</c:v>
                </c:pt>
                <c:pt idx="258">
                  <c:v>85.68</c:v>
                </c:pt>
                <c:pt idx="259">
                  <c:v>85.79</c:v>
                </c:pt>
                <c:pt idx="260">
                  <c:v>85.95</c:v>
                </c:pt>
                <c:pt idx="261">
                  <c:v>86.06</c:v>
                </c:pt>
                <c:pt idx="262">
                  <c:v>86.17</c:v>
                </c:pt>
                <c:pt idx="263">
                  <c:v>86.28</c:v>
                </c:pt>
                <c:pt idx="264">
                  <c:v>86.39</c:v>
                </c:pt>
                <c:pt idx="265">
                  <c:v>86.5</c:v>
                </c:pt>
                <c:pt idx="266">
                  <c:v>86.67</c:v>
                </c:pt>
                <c:pt idx="267">
                  <c:v>86.78</c:v>
                </c:pt>
                <c:pt idx="268">
                  <c:v>86.89</c:v>
                </c:pt>
                <c:pt idx="269">
                  <c:v>87</c:v>
                </c:pt>
                <c:pt idx="270">
                  <c:v>87.11</c:v>
                </c:pt>
                <c:pt idx="271">
                  <c:v>87.22</c:v>
                </c:pt>
                <c:pt idx="272">
                  <c:v>87.38</c:v>
                </c:pt>
                <c:pt idx="273">
                  <c:v>87.49</c:v>
                </c:pt>
                <c:pt idx="274">
                  <c:v>87.6</c:v>
                </c:pt>
                <c:pt idx="275">
                  <c:v>87.71</c:v>
                </c:pt>
                <c:pt idx="276">
                  <c:v>87.82</c:v>
                </c:pt>
                <c:pt idx="277">
                  <c:v>87.93</c:v>
                </c:pt>
                <c:pt idx="278">
                  <c:v>88.1</c:v>
                </c:pt>
                <c:pt idx="279">
                  <c:v>88.21</c:v>
                </c:pt>
                <c:pt idx="280">
                  <c:v>88.32</c:v>
                </c:pt>
                <c:pt idx="281">
                  <c:v>88.43</c:v>
                </c:pt>
                <c:pt idx="282">
                  <c:v>88.54</c:v>
                </c:pt>
                <c:pt idx="283">
                  <c:v>88.7</c:v>
                </c:pt>
                <c:pt idx="284">
                  <c:v>88.81</c:v>
                </c:pt>
                <c:pt idx="285">
                  <c:v>88.92</c:v>
                </c:pt>
                <c:pt idx="286">
                  <c:v>89.03</c:v>
                </c:pt>
                <c:pt idx="287">
                  <c:v>89.14</c:v>
                </c:pt>
                <c:pt idx="288">
                  <c:v>89.25</c:v>
                </c:pt>
                <c:pt idx="289">
                  <c:v>89.41</c:v>
                </c:pt>
                <c:pt idx="290">
                  <c:v>89.52</c:v>
                </c:pt>
                <c:pt idx="291">
                  <c:v>89.63</c:v>
                </c:pt>
                <c:pt idx="292">
                  <c:v>89.74</c:v>
                </c:pt>
                <c:pt idx="293">
                  <c:v>89.85</c:v>
                </c:pt>
                <c:pt idx="294">
                  <c:v>89.96</c:v>
                </c:pt>
                <c:pt idx="295">
                  <c:v>90.13</c:v>
                </c:pt>
                <c:pt idx="296">
                  <c:v>90.24</c:v>
                </c:pt>
                <c:pt idx="297">
                  <c:v>90.35</c:v>
                </c:pt>
                <c:pt idx="298">
                  <c:v>90.46</c:v>
                </c:pt>
                <c:pt idx="299">
                  <c:v>90.57</c:v>
                </c:pt>
                <c:pt idx="300">
                  <c:v>90.68</c:v>
                </c:pt>
                <c:pt idx="301">
                  <c:v>90.84</c:v>
                </c:pt>
                <c:pt idx="302">
                  <c:v>90.95</c:v>
                </c:pt>
                <c:pt idx="303">
                  <c:v>91.06</c:v>
                </c:pt>
                <c:pt idx="304">
                  <c:v>91.17</c:v>
                </c:pt>
                <c:pt idx="305">
                  <c:v>91.28</c:v>
                </c:pt>
                <c:pt idx="306">
                  <c:v>91.45</c:v>
                </c:pt>
                <c:pt idx="307">
                  <c:v>91.56</c:v>
                </c:pt>
                <c:pt idx="308">
                  <c:v>91.67</c:v>
                </c:pt>
                <c:pt idx="309">
                  <c:v>91.78</c:v>
                </c:pt>
                <c:pt idx="310">
                  <c:v>91.89</c:v>
                </c:pt>
                <c:pt idx="311">
                  <c:v>92</c:v>
                </c:pt>
                <c:pt idx="312">
                  <c:v>92.16</c:v>
                </c:pt>
                <c:pt idx="313">
                  <c:v>92.27</c:v>
                </c:pt>
                <c:pt idx="314">
                  <c:v>92.38</c:v>
                </c:pt>
                <c:pt idx="315">
                  <c:v>92.49</c:v>
                </c:pt>
                <c:pt idx="316">
                  <c:v>92.6</c:v>
                </c:pt>
                <c:pt idx="317">
                  <c:v>92.71</c:v>
                </c:pt>
                <c:pt idx="318">
                  <c:v>92.87</c:v>
                </c:pt>
                <c:pt idx="319">
                  <c:v>92.98</c:v>
                </c:pt>
                <c:pt idx="320">
                  <c:v>93.09</c:v>
                </c:pt>
                <c:pt idx="321">
                  <c:v>93.2</c:v>
                </c:pt>
                <c:pt idx="322">
                  <c:v>93.31</c:v>
                </c:pt>
                <c:pt idx="323">
                  <c:v>93.42</c:v>
                </c:pt>
                <c:pt idx="324">
                  <c:v>93.59</c:v>
                </c:pt>
                <c:pt idx="325">
                  <c:v>93.7</c:v>
                </c:pt>
                <c:pt idx="326">
                  <c:v>93.81</c:v>
                </c:pt>
                <c:pt idx="327">
                  <c:v>93.92</c:v>
                </c:pt>
                <c:pt idx="328">
                  <c:v>94.03</c:v>
                </c:pt>
                <c:pt idx="329">
                  <c:v>94.19</c:v>
                </c:pt>
                <c:pt idx="330">
                  <c:v>94.3</c:v>
                </c:pt>
                <c:pt idx="331">
                  <c:v>94.41</c:v>
                </c:pt>
                <c:pt idx="332">
                  <c:v>94.52</c:v>
                </c:pt>
                <c:pt idx="333">
                  <c:v>94.63</c:v>
                </c:pt>
                <c:pt idx="334">
                  <c:v>94.74</c:v>
                </c:pt>
                <c:pt idx="335">
                  <c:v>94.91</c:v>
                </c:pt>
                <c:pt idx="336">
                  <c:v>95.02</c:v>
                </c:pt>
                <c:pt idx="337">
                  <c:v>95.13</c:v>
                </c:pt>
                <c:pt idx="338">
                  <c:v>95.24</c:v>
                </c:pt>
                <c:pt idx="339">
                  <c:v>95.35</c:v>
                </c:pt>
                <c:pt idx="340">
                  <c:v>95.46</c:v>
                </c:pt>
                <c:pt idx="341">
                  <c:v>95.62</c:v>
                </c:pt>
                <c:pt idx="342">
                  <c:v>95.73</c:v>
                </c:pt>
                <c:pt idx="343">
                  <c:v>95.84</c:v>
                </c:pt>
                <c:pt idx="344">
                  <c:v>95.95</c:v>
                </c:pt>
                <c:pt idx="345">
                  <c:v>96.06</c:v>
                </c:pt>
                <c:pt idx="346">
                  <c:v>96.17</c:v>
                </c:pt>
                <c:pt idx="347">
                  <c:v>96.34</c:v>
                </c:pt>
                <c:pt idx="348">
                  <c:v>96.45</c:v>
                </c:pt>
                <c:pt idx="349">
                  <c:v>96.55</c:v>
                </c:pt>
                <c:pt idx="350">
                  <c:v>96.66</c:v>
                </c:pt>
                <c:pt idx="351">
                  <c:v>96.77</c:v>
                </c:pt>
                <c:pt idx="352">
                  <c:v>96.88</c:v>
                </c:pt>
                <c:pt idx="353">
                  <c:v>97.05</c:v>
                </c:pt>
                <c:pt idx="354">
                  <c:v>97.16</c:v>
                </c:pt>
                <c:pt idx="355">
                  <c:v>97.27</c:v>
                </c:pt>
                <c:pt idx="356">
                  <c:v>97.38</c:v>
                </c:pt>
                <c:pt idx="357">
                  <c:v>97.49</c:v>
                </c:pt>
                <c:pt idx="358">
                  <c:v>97.65</c:v>
                </c:pt>
                <c:pt idx="359">
                  <c:v>97.76</c:v>
                </c:pt>
                <c:pt idx="360">
                  <c:v>97.87</c:v>
                </c:pt>
                <c:pt idx="361">
                  <c:v>97.98</c:v>
                </c:pt>
                <c:pt idx="362">
                  <c:v>98.09</c:v>
                </c:pt>
                <c:pt idx="363">
                  <c:v>98.2</c:v>
                </c:pt>
                <c:pt idx="364">
                  <c:v>98.37</c:v>
                </c:pt>
                <c:pt idx="365">
                  <c:v>98.48</c:v>
                </c:pt>
                <c:pt idx="366">
                  <c:v>98.59</c:v>
                </c:pt>
                <c:pt idx="367">
                  <c:v>98.7</c:v>
                </c:pt>
                <c:pt idx="368">
                  <c:v>98.81</c:v>
                </c:pt>
                <c:pt idx="369">
                  <c:v>98.92</c:v>
                </c:pt>
                <c:pt idx="370">
                  <c:v>99.08</c:v>
                </c:pt>
                <c:pt idx="371">
                  <c:v>99.19</c:v>
                </c:pt>
                <c:pt idx="372">
                  <c:v>99.3</c:v>
                </c:pt>
                <c:pt idx="373">
                  <c:v>99.41</c:v>
                </c:pt>
                <c:pt idx="374">
                  <c:v>99.52</c:v>
                </c:pt>
                <c:pt idx="375">
                  <c:v>99.63</c:v>
                </c:pt>
                <c:pt idx="376">
                  <c:v>99.8</c:v>
                </c:pt>
                <c:pt idx="377">
                  <c:v>99.91</c:v>
                </c:pt>
                <c:pt idx="378">
                  <c:v>100.02</c:v>
                </c:pt>
                <c:pt idx="379">
                  <c:v>100.13</c:v>
                </c:pt>
                <c:pt idx="380">
                  <c:v>100.23</c:v>
                </c:pt>
                <c:pt idx="381">
                  <c:v>100.4</c:v>
                </c:pt>
                <c:pt idx="382">
                  <c:v>100.51</c:v>
                </c:pt>
                <c:pt idx="383">
                  <c:v>100.62</c:v>
                </c:pt>
                <c:pt idx="384">
                  <c:v>100.73</c:v>
                </c:pt>
                <c:pt idx="385">
                  <c:v>100.84</c:v>
                </c:pt>
                <c:pt idx="386">
                  <c:v>100.95</c:v>
                </c:pt>
                <c:pt idx="387">
                  <c:v>101.11</c:v>
                </c:pt>
                <c:pt idx="388">
                  <c:v>101.22</c:v>
                </c:pt>
                <c:pt idx="389">
                  <c:v>101.33</c:v>
                </c:pt>
                <c:pt idx="390">
                  <c:v>101.44</c:v>
                </c:pt>
                <c:pt idx="391">
                  <c:v>101.55</c:v>
                </c:pt>
                <c:pt idx="392">
                  <c:v>101.66</c:v>
                </c:pt>
                <c:pt idx="393">
                  <c:v>101.83</c:v>
                </c:pt>
                <c:pt idx="394">
                  <c:v>101.94</c:v>
                </c:pt>
                <c:pt idx="395">
                  <c:v>102.05</c:v>
                </c:pt>
                <c:pt idx="396">
                  <c:v>102.16</c:v>
                </c:pt>
                <c:pt idx="397">
                  <c:v>102.27</c:v>
                </c:pt>
                <c:pt idx="398">
                  <c:v>102.43</c:v>
                </c:pt>
                <c:pt idx="399">
                  <c:v>102.54</c:v>
                </c:pt>
                <c:pt idx="400">
                  <c:v>102.65</c:v>
                </c:pt>
                <c:pt idx="401">
                  <c:v>102.76</c:v>
                </c:pt>
                <c:pt idx="402">
                  <c:v>102.87</c:v>
                </c:pt>
                <c:pt idx="403">
                  <c:v>102.98</c:v>
                </c:pt>
                <c:pt idx="404">
                  <c:v>103.15</c:v>
                </c:pt>
                <c:pt idx="405">
                  <c:v>103.26</c:v>
                </c:pt>
                <c:pt idx="406">
                  <c:v>103.37</c:v>
                </c:pt>
                <c:pt idx="407">
                  <c:v>103.48</c:v>
                </c:pt>
                <c:pt idx="408">
                  <c:v>103.59</c:v>
                </c:pt>
                <c:pt idx="409">
                  <c:v>103.75</c:v>
                </c:pt>
                <c:pt idx="410">
                  <c:v>103.86</c:v>
                </c:pt>
                <c:pt idx="411">
                  <c:v>103.97</c:v>
                </c:pt>
                <c:pt idx="412">
                  <c:v>104.08</c:v>
                </c:pt>
                <c:pt idx="413">
                  <c:v>104.19</c:v>
                </c:pt>
                <c:pt idx="414">
                  <c:v>104.3</c:v>
                </c:pt>
                <c:pt idx="415">
                  <c:v>104.46</c:v>
                </c:pt>
                <c:pt idx="416">
                  <c:v>104.57</c:v>
                </c:pt>
                <c:pt idx="417">
                  <c:v>104.68</c:v>
                </c:pt>
                <c:pt idx="418">
                  <c:v>104.79</c:v>
                </c:pt>
                <c:pt idx="419">
                  <c:v>104.9</c:v>
                </c:pt>
                <c:pt idx="420">
                  <c:v>105.01</c:v>
                </c:pt>
                <c:pt idx="421">
                  <c:v>105.18</c:v>
                </c:pt>
                <c:pt idx="422">
                  <c:v>105.29</c:v>
                </c:pt>
                <c:pt idx="423">
                  <c:v>105.4</c:v>
                </c:pt>
                <c:pt idx="424">
                  <c:v>105.51</c:v>
                </c:pt>
                <c:pt idx="425">
                  <c:v>105.62</c:v>
                </c:pt>
                <c:pt idx="426">
                  <c:v>105.78</c:v>
                </c:pt>
                <c:pt idx="427">
                  <c:v>105.89</c:v>
                </c:pt>
                <c:pt idx="428">
                  <c:v>106</c:v>
                </c:pt>
                <c:pt idx="429">
                  <c:v>106.11</c:v>
                </c:pt>
                <c:pt idx="430">
                  <c:v>106.22</c:v>
                </c:pt>
                <c:pt idx="431">
                  <c:v>106.33</c:v>
                </c:pt>
                <c:pt idx="432">
                  <c:v>106.5</c:v>
                </c:pt>
                <c:pt idx="433">
                  <c:v>106.61</c:v>
                </c:pt>
                <c:pt idx="434">
                  <c:v>106.72</c:v>
                </c:pt>
                <c:pt idx="435">
                  <c:v>106.83</c:v>
                </c:pt>
                <c:pt idx="436">
                  <c:v>106.94</c:v>
                </c:pt>
                <c:pt idx="437">
                  <c:v>107.05</c:v>
                </c:pt>
                <c:pt idx="438">
                  <c:v>107.21</c:v>
                </c:pt>
                <c:pt idx="439">
                  <c:v>107.32</c:v>
                </c:pt>
                <c:pt idx="440">
                  <c:v>107.43</c:v>
                </c:pt>
                <c:pt idx="441">
                  <c:v>107.54</c:v>
                </c:pt>
                <c:pt idx="442">
                  <c:v>107.65</c:v>
                </c:pt>
                <c:pt idx="443">
                  <c:v>107.81</c:v>
                </c:pt>
                <c:pt idx="444">
                  <c:v>107.92</c:v>
                </c:pt>
                <c:pt idx="445">
                  <c:v>108.03</c:v>
                </c:pt>
                <c:pt idx="446">
                  <c:v>108.14</c:v>
                </c:pt>
                <c:pt idx="447">
                  <c:v>108.25</c:v>
                </c:pt>
                <c:pt idx="448">
                  <c:v>108.36</c:v>
                </c:pt>
                <c:pt idx="449">
                  <c:v>108.47</c:v>
                </c:pt>
                <c:pt idx="450">
                  <c:v>108.64</c:v>
                </c:pt>
                <c:pt idx="451">
                  <c:v>108.75</c:v>
                </c:pt>
                <c:pt idx="452">
                  <c:v>108.86</c:v>
                </c:pt>
                <c:pt idx="453">
                  <c:v>108.97</c:v>
                </c:pt>
                <c:pt idx="454">
                  <c:v>109.08</c:v>
                </c:pt>
                <c:pt idx="455">
                  <c:v>109.19</c:v>
                </c:pt>
                <c:pt idx="456">
                  <c:v>109.35</c:v>
                </c:pt>
                <c:pt idx="457">
                  <c:v>109.46</c:v>
                </c:pt>
                <c:pt idx="458">
                  <c:v>109.57</c:v>
                </c:pt>
                <c:pt idx="459">
                  <c:v>109.68</c:v>
                </c:pt>
                <c:pt idx="460">
                  <c:v>109.79</c:v>
                </c:pt>
                <c:pt idx="461">
                  <c:v>109.9</c:v>
                </c:pt>
                <c:pt idx="462">
                  <c:v>110.07</c:v>
                </c:pt>
                <c:pt idx="463">
                  <c:v>110.18</c:v>
                </c:pt>
                <c:pt idx="464">
                  <c:v>110.29</c:v>
                </c:pt>
                <c:pt idx="465">
                  <c:v>110.4</c:v>
                </c:pt>
                <c:pt idx="466">
                  <c:v>110.51</c:v>
                </c:pt>
                <c:pt idx="467">
                  <c:v>110.62</c:v>
                </c:pt>
                <c:pt idx="468">
                  <c:v>110.73</c:v>
                </c:pt>
                <c:pt idx="469">
                  <c:v>110.89</c:v>
                </c:pt>
                <c:pt idx="470">
                  <c:v>111</c:v>
                </c:pt>
                <c:pt idx="471">
                  <c:v>111.11</c:v>
                </c:pt>
                <c:pt idx="472">
                  <c:v>111.22</c:v>
                </c:pt>
                <c:pt idx="473">
                  <c:v>111.33</c:v>
                </c:pt>
                <c:pt idx="474">
                  <c:v>111.44</c:v>
                </c:pt>
                <c:pt idx="475">
                  <c:v>111.6</c:v>
                </c:pt>
                <c:pt idx="476">
                  <c:v>111.71</c:v>
                </c:pt>
                <c:pt idx="477">
                  <c:v>111.82</c:v>
                </c:pt>
                <c:pt idx="478">
                  <c:v>111.93</c:v>
                </c:pt>
                <c:pt idx="479">
                  <c:v>112.04</c:v>
                </c:pt>
                <c:pt idx="480">
                  <c:v>112.15</c:v>
                </c:pt>
                <c:pt idx="481">
                  <c:v>112.32</c:v>
                </c:pt>
                <c:pt idx="482">
                  <c:v>112.43</c:v>
                </c:pt>
                <c:pt idx="483">
                  <c:v>112.54</c:v>
                </c:pt>
                <c:pt idx="484">
                  <c:v>112.65</c:v>
                </c:pt>
                <c:pt idx="485">
                  <c:v>112.76</c:v>
                </c:pt>
                <c:pt idx="486">
                  <c:v>112.87</c:v>
                </c:pt>
                <c:pt idx="487">
                  <c:v>113.03</c:v>
                </c:pt>
                <c:pt idx="488">
                  <c:v>113.14</c:v>
                </c:pt>
                <c:pt idx="489">
                  <c:v>113.25</c:v>
                </c:pt>
                <c:pt idx="490">
                  <c:v>113.36</c:v>
                </c:pt>
                <c:pt idx="491">
                  <c:v>113.47</c:v>
                </c:pt>
                <c:pt idx="492">
                  <c:v>113.58</c:v>
                </c:pt>
                <c:pt idx="493">
                  <c:v>113.69</c:v>
                </c:pt>
                <c:pt idx="494">
                  <c:v>113.86</c:v>
                </c:pt>
                <c:pt idx="495">
                  <c:v>113.97</c:v>
                </c:pt>
                <c:pt idx="496">
                  <c:v>114.08</c:v>
                </c:pt>
                <c:pt idx="497">
                  <c:v>114.19</c:v>
                </c:pt>
                <c:pt idx="498">
                  <c:v>114.3</c:v>
                </c:pt>
                <c:pt idx="499">
                  <c:v>114.41</c:v>
                </c:pt>
                <c:pt idx="500">
                  <c:v>114.57</c:v>
                </c:pt>
                <c:pt idx="501">
                  <c:v>114.68</c:v>
                </c:pt>
                <c:pt idx="502">
                  <c:v>114.79</c:v>
                </c:pt>
                <c:pt idx="503">
                  <c:v>114.9</c:v>
                </c:pt>
                <c:pt idx="504">
                  <c:v>115.01</c:v>
                </c:pt>
                <c:pt idx="505">
                  <c:v>115.12</c:v>
                </c:pt>
                <c:pt idx="506">
                  <c:v>115.28</c:v>
                </c:pt>
                <c:pt idx="507">
                  <c:v>115.39</c:v>
                </c:pt>
                <c:pt idx="508">
                  <c:v>115.5</c:v>
                </c:pt>
                <c:pt idx="509">
                  <c:v>115.61</c:v>
                </c:pt>
                <c:pt idx="510">
                  <c:v>115.72</c:v>
                </c:pt>
                <c:pt idx="511">
                  <c:v>115.89</c:v>
                </c:pt>
                <c:pt idx="512">
                  <c:v>116</c:v>
                </c:pt>
                <c:pt idx="513">
                  <c:v>116.11</c:v>
                </c:pt>
                <c:pt idx="514">
                  <c:v>116.22</c:v>
                </c:pt>
                <c:pt idx="515">
                  <c:v>116.33</c:v>
                </c:pt>
                <c:pt idx="516">
                  <c:v>116.44</c:v>
                </c:pt>
                <c:pt idx="517">
                  <c:v>116.6</c:v>
                </c:pt>
                <c:pt idx="518">
                  <c:v>116.71</c:v>
                </c:pt>
                <c:pt idx="519">
                  <c:v>116.82</c:v>
                </c:pt>
                <c:pt idx="520">
                  <c:v>116.93</c:v>
                </c:pt>
                <c:pt idx="521">
                  <c:v>117.04</c:v>
                </c:pt>
                <c:pt idx="522">
                  <c:v>117.15</c:v>
                </c:pt>
                <c:pt idx="523">
                  <c:v>117.32</c:v>
                </c:pt>
                <c:pt idx="524">
                  <c:v>117.43</c:v>
                </c:pt>
                <c:pt idx="525">
                  <c:v>117.54</c:v>
                </c:pt>
                <c:pt idx="526">
                  <c:v>117.65</c:v>
                </c:pt>
                <c:pt idx="527">
                  <c:v>117.76</c:v>
                </c:pt>
                <c:pt idx="528">
                  <c:v>117.92</c:v>
                </c:pt>
                <c:pt idx="529">
                  <c:v>118.03</c:v>
                </c:pt>
                <c:pt idx="530">
                  <c:v>118.14</c:v>
                </c:pt>
                <c:pt idx="531">
                  <c:v>118.25</c:v>
                </c:pt>
                <c:pt idx="532">
                  <c:v>118.36</c:v>
                </c:pt>
                <c:pt idx="533">
                  <c:v>118.47</c:v>
                </c:pt>
                <c:pt idx="534">
                  <c:v>118.64</c:v>
                </c:pt>
                <c:pt idx="535">
                  <c:v>118.74</c:v>
                </c:pt>
                <c:pt idx="536">
                  <c:v>118.85</c:v>
                </c:pt>
                <c:pt idx="537">
                  <c:v>118.96</c:v>
                </c:pt>
                <c:pt idx="538">
                  <c:v>119.07</c:v>
                </c:pt>
                <c:pt idx="539">
                  <c:v>119.24</c:v>
                </c:pt>
                <c:pt idx="540">
                  <c:v>119.35</c:v>
                </c:pt>
                <c:pt idx="541">
                  <c:v>119.46</c:v>
                </c:pt>
                <c:pt idx="542">
                  <c:v>119.57</c:v>
                </c:pt>
                <c:pt idx="543">
                  <c:v>119.68</c:v>
                </c:pt>
                <c:pt idx="544">
                  <c:v>119.79</c:v>
                </c:pt>
                <c:pt idx="545">
                  <c:v>119.95</c:v>
                </c:pt>
                <c:pt idx="546">
                  <c:v>120.06</c:v>
                </c:pt>
                <c:pt idx="547">
                  <c:v>120.17</c:v>
                </c:pt>
                <c:pt idx="548">
                  <c:v>120.28</c:v>
                </c:pt>
                <c:pt idx="549">
                  <c:v>120.39</c:v>
                </c:pt>
                <c:pt idx="550">
                  <c:v>120.5</c:v>
                </c:pt>
                <c:pt idx="551">
                  <c:v>120.67</c:v>
                </c:pt>
                <c:pt idx="552">
                  <c:v>120.78</c:v>
                </c:pt>
                <c:pt idx="553">
                  <c:v>120.89</c:v>
                </c:pt>
              </c:numCache>
            </c:numRef>
          </c:xVal>
          <c:yVal>
            <c:numRef>
              <c:f>'ATLAS-7'!$B$1:$B$554</c:f>
              <c:numCache>
                <c:formatCode>General</c:formatCode>
                <c:ptCount val="55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104</c:v>
                </c:pt>
                <c:pt idx="4">
                  <c:v>118</c:v>
                </c:pt>
                <c:pt idx="5">
                  <c:v>132</c:v>
                </c:pt>
                <c:pt idx="6">
                  <c:v>148</c:v>
                </c:pt>
                <c:pt idx="7">
                  <c:v>164</c:v>
                </c:pt>
                <c:pt idx="8">
                  <c:v>180</c:v>
                </c:pt>
                <c:pt idx="9">
                  <c:v>192</c:v>
                </c:pt>
                <c:pt idx="10">
                  <c:v>210</c:v>
                </c:pt>
                <c:pt idx="11">
                  <c:v>222</c:v>
                </c:pt>
                <c:pt idx="12">
                  <c:v>236</c:v>
                </c:pt>
                <c:pt idx="13">
                  <c:v>248</c:v>
                </c:pt>
                <c:pt idx="14">
                  <c:v>260</c:v>
                </c:pt>
                <c:pt idx="15">
                  <c:v>270</c:v>
                </c:pt>
                <c:pt idx="16">
                  <c:v>282</c:v>
                </c:pt>
                <c:pt idx="17">
                  <c:v>290</c:v>
                </c:pt>
                <c:pt idx="18">
                  <c:v>298</c:v>
                </c:pt>
                <c:pt idx="19">
                  <c:v>304</c:v>
                </c:pt>
                <c:pt idx="20">
                  <c:v>310</c:v>
                </c:pt>
                <c:pt idx="21">
                  <c:v>312</c:v>
                </c:pt>
                <c:pt idx="22">
                  <c:v>314</c:v>
                </c:pt>
                <c:pt idx="23">
                  <c:v>316</c:v>
                </c:pt>
                <c:pt idx="24">
                  <c:v>314</c:v>
                </c:pt>
                <c:pt idx="25">
                  <c:v>310</c:v>
                </c:pt>
                <c:pt idx="26">
                  <c:v>306</c:v>
                </c:pt>
                <c:pt idx="27">
                  <c:v>302</c:v>
                </c:pt>
                <c:pt idx="28">
                  <c:v>296</c:v>
                </c:pt>
                <c:pt idx="29">
                  <c:v>290</c:v>
                </c:pt>
                <c:pt idx="30">
                  <c:v>284</c:v>
                </c:pt>
                <c:pt idx="31">
                  <c:v>276</c:v>
                </c:pt>
                <c:pt idx="32">
                  <c:v>270</c:v>
                </c:pt>
                <c:pt idx="33">
                  <c:v>266</c:v>
                </c:pt>
                <c:pt idx="34">
                  <c:v>262</c:v>
                </c:pt>
                <c:pt idx="35">
                  <c:v>258</c:v>
                </c:pt>
                <c:pt idx="36">
                  <c:v>254</c:v>
                </c:pt>
                <c:pt idx="37">
                  <c:v>252</c:v>
                </c:pt>
                <c:pt idx="38">
                  <c:v>250</c:v>
                </c:pt>
                <c:pt idx="39">
                  <c:v>244</c:v>
                </c:pt>
                <c:pt idx="40">
                  <c:v>242</c:v>
                </c:pt>
                <c:pt idx="41">
                  <c:v>238</c:v>
                </c:pt>
                <c:pt idx="42">
                  <c:v>234</c:v>
                </c:pt>
                <c:pt idx="43">
                  <c:v>232</c:v>
                </c:pt>
                <c:pt idx="44">
                  <c:v>228</c:v>
                </c:pt>
                <c:pt idx="45">
                  <c:v>226</c:v>
                </c:pt>
                <c:pt idx="46">
                  <c:v>222</c:v>
                </c:pt>
                <c:pt idx="47">
                  <c:v>218</c:v>
                </c:pt>
                <c:pt idx="48">
                  <c:v>214</c:v>
                </c:pt>
                <c:pt idx="49">
                  <c:v>212</c:v>
                </c:pt>
                <c:pt idx="50">
                  <c:v>210</c:v>
                </c:pt>
                <c:pt idx="51">
                  <c:v>206</c:v>
                </c:pt>
                <c:pt idx="52">
                  <c:v>204</c:v>
                </c:pt>
                <c:pt idx="53">
                  <c:v>202</c:v>
                </c:pt>
                <c:pt idx="54">
                  <c:v>198</c:v>
                </c:pt>
                <c:pt idx="55">
                  <c:v>196</c:v>
                </c:pt>
                <c:pt idx="56">
                  <c:v>192</c:v>
                </c:pt>
                <c:pt idx="57">
                  <c:v>188</c:v>
                </c:pt>
                <c:pt idx="58">
                  <c:v>186</c:v>
                </c:pt>
                <c:pt idx="59">
                  <c:v>182</c:v>
                </c:pt>
                <c:pt idx="60">
                  <c:v>180</c:v>
                </c:pt>
                <c:pt idx="61">
                  <c:v>178</c:v>
                </c:pt>
                <c:pt idx="62">
                  <c:v>174</c:v>
                </c:pt>
                <c:pt idx="63">
                  <c:v>172</c:v>
                </c:pt>
                <c:pt idx="64">
                  <c:v>170</c:v>
                </c:pt>
                <c:pt idx="65">
                  <c:v>168</c:v>
                </c:pt>
                <c:pt idx="66">
                  <c:v>164</c:v>
                </c:pt>
                <c:pt idx="67">
                  <c:v>162</c:v>
                </c:pt>
                <c:pt idx="68">
                  <c:v>158</c:v>
                </c:pt>
                <c:pt idx="69">
                  <c:v>156</c:v>
                </c:pt>
                <c:pt idx="70">
                  <c:v>154</c:v>
                </c:pt>
                <c:pt idx="71">
                  <c:v>152</c:v>
                </c:pt>
                <c:pt idx="72">
                  <c:v>148</c:v>
                </c:pt>
                <c:pt idx="73">
                  <c:v>146</c:v>
                </c:pt>
                <c:pt idx="74">
                  <c:v>144</c:v>
                </c:pt>
                <c:pt idx="75">
                  <c:v>142</c:v>
                </c:pt>
                <c:pt idx="76">
                  <c:v>140</c:v>
                </c:pt>
                <c:pt idx="77">
                  <c:v>140</c:v>
                </c:pt>
                <c:pt idx="78">
                  <c:v>138</c:v>
                </c:pt>
                <c:pt idx="79">
                  <c:v>136</c:v>
                </c:pt>
                <c:pt idx="80">
                  <c:v>134</c:v>
                </c:pt>
                <c:pt idx="81">
                  <c:v>132</c:v>
                </c:pt>
                <c:pt idx="82">
                  <c:v>130</c:v>
                </c:pt>
                <c:pt idx="83">
                  <c:v>128</c:v>
                </c:pt>
                <c:pt idx="84">
                  <c:v>126</c:v>
                </c:pt>
                <c:pt idx="85">
                  <c:v>126</c:v>
                </c:pt>
                <c:pt idx="86">
                  <c:v>122</c:v>
                </c:pt>
                <c:pt idx="87">
                  <c:v>120</c:v>
                </c:pt>
                <c:pt idx="88">
                  <c:v>118</c:v>
                </c:pt>
                <c:pt idx="89">
                  <c:v>116</c:v>
                </c:pt>
                <c:pt idx="90">
                  <c:v>116</c:v>
                </c:pt>
                <c:pt idx="91">
                  <c:v>112</c:v>
                </c:pt>
                <c:pt idx="92">
                  <c:v>110</c:v>
                </c:pt>
                <c:pt idx="93">
                  <c:v>108</c:v>
                </c:pt>
                <c:pt idx="94">
                  <c:v>106</c:v>
                </c:pt>
                <c:pt idx="95">
                  <c:v>104</c:v>
                </c:pt>
                <c:pt idx="96">
                  <c:v>100</c:v>
                </c:pt>
                <c:pt idx="97">
                  <c:v>100</c:v>
                </c:pt>
                <c:pt idx="98">
                  <c:v>96</c:v>
                </c:pt>
                <c:pt idx="99">
                  <c:v>96</c:v>
                </c:pt>
                <c:pt idx="100">
                  <c:v>96</c:v>
                </c:pt>
                <c:pt idx="101">
                  <c:v>44</c:v>
                </c:pt>
                <c:pt idx="102">
                  <c:v>44</c:v>
                </c:pt>
                <c:pt idx="103">
                  <c:v>42</c:v>
                </c:pt>
                <c:pt idx="104">
                  <c:v>42</c:v>
                </c:pt>
                <c:pt idx="105">
                  <c:v>44</c:v>
                </c:pt>
                <c:pt idx="106">
                  <c:v>42</c:v>
                </c:pt>
                <c:pt idx="107">
                  <c:v>44</c:v>
                </c:pt>
                <c:pt idx="108">
                  <c:v>44</c:v>
                </c:pt>
                <c:pt idx="109">
                  <c:v>42</c:v>
                </c:pt>
                <c:pt idx="110">
                  <c:v>42</c:v>
                </c:pt>
                <c:pt idx="111">
                  <c:v>42</c:v>
                </c:pt>
                <c:pt idx="112">
                  <c:v>44</c:v>
                </c:pt>
                <c:pt idx="113">
                  <c:v>42</c:v>
                </c:pt>
                <c:pt idx="114">
                  <c:v>44</c:v>
                </c:pt>
                <c:pt idx="115">
                  <c:v>44</c:v>
                </c:pt>
                <c:pt idx="116">
                  <c:v>44</c:v>
                </c:pt>
                <c:pt idx="117">
                  <c:v>42</c:v>
                </c:pt>
                <c:pt idx="118">
                  <c:v>44</c:v>
                </c:pt>
                <c:pt idx="119">
                  <c:v>44</c:v>
                </c:pt>
                <c:pt idx="120">
                  <c:v>42</c:v>
                </c:pt>
                <c:pt idx="121">
                  <c:v>42</c:v>
                </c:pt>
                <c:pt idx="122">
                  <c:v>42</c:v>
                </c:pt>
                <c:pt idx="123">
                  <c:v>44</c:v>
                </c:pt>
                <c:pt idx="124">
                  <c:v>44</c:v>
                </c:pt>
                <c:pt idx="125">
                  <c:v>44</c:v>
                </c:pt>
                <c:pt idx="126">
                  <c:v>44</c:v>
                </c:pt>
                <c:pt idx="127">
                  <c:v>42</c:v>
                </c:pt>
                <c:pt idx="128">
                  <c:v>42</c:v>
                </c:pt>
                <c:pt idx="129">
                  <c:v>42</c:v>
                </c:pt>
                <c:pt idx="130">
                  <c:v>44</c:v>
                </c:pt>
                <c:pt idx="131">
                  <c:v>44</c:v>
                </c:pt>
                <c:pt idx="132">
                  <c:v>42</c:v>
                </c:pt>
                <c:pt idx="133">
                  <c:v>42</c:v>
                </c:pt>
                <c:pt idx="134">
                  <c:v>42</c:v>
                </c:pt>
                <c:pt idx="135">
                  <c:v>42</c:v>
                </c:pt>
                <c:pt idx="136">
                  <c:v>44</c:v>
                </c:pt>
                <c:pt idx="137">
                  <c:v>42</c:v>
                </c:pt>
                <c:pt idx="138">
                  <c:v>42</c:v>
                </c:pt>
                <c:pt idx="139">
                  <c:v>42</c:v>
                </c:pt>
                <c:pt idx="140">
                  <c:v>42</c:v>
                </c:pt>
                <c:pt idx="141">
                  <c:v>42</c:v>
                </c:pt>
                <c:pt idx="142">
                  <c:v>42</c:v>
                </c:pt>
                <c:pt idx="143">
                  <c:v>42</c:v>
                </c:pt>
                <c:pt idx="144">
                  <c:v>42</c:v>
                </c:pt>
                <c:pt idx="145">
                  <c:v>42</c:v>
                </c:pt>
                <c:pt idx="146">
                  <c:v>42</c:v>
                </c:pt>
                <c:pt idx="147">
                  <c:v>42</c:v>
                </c:pt>
                <c:pt idx="148">
                  <c:v>44</c:v>
                </c:pt>
                <c:pt idx="149">
                  <c:v>42</c:v>
                </c:pt>
                <c:pt idx="150">
                  <c:v>42</c:v>
                </c:pt>
                <c:pt idx="151">
                  <c:v>42</c:v>
                </c:pt>
                <c:pt idx="152">
                  <c:v>42</c:v>
                </c:pt>
                <c:pt idx="153">
                  <c:v>44</c:v>
                </c:pt>
                <c:pt idx="154">
                  <c:v>42</c:v>
                </c:pt>
                <c:pt idx="155">
                  <c:v>42</c:v>
                </c:pt>
                <c:pt idx="156">
                  <c:v>42</c:v>
                </c:pt>
                <c:pt idx="157">
                  <c:v>42</c:v>
                </c:pt>
                <c:pt idx="158">
                  <c:v>44</c:v>
                </c:pt>
                <c:pt idx="159">
                  <c:v>42</c:v>
                </c:pt>
                <c:pt idx="160">
                  <c:v>42</c:v>
                </c:pt>
                <c:pt idx="161">
                  <c:v>42</c:v>
                </c:pt>
                <c:pt idx="162">
                  <c:v>42</c:v>
                </c:pt>
                <c:pt idx="163">
                  <c:v>42</c:v>
                </c:pt>
                <c:pt idx="164">
                  <c:v>42</c:v>
                </c:pt>
                <c:pt idx="165">
                  <c:v>42</c:v>
                </c:pt>
                <c:pt idx="166">
                  <c:v>42</c:v>
                </c:pt>
                <c:pt idx="167">
                  <c:v>42</c:v>
                </c:pt>
                <c:pt idx="168">
                  <c:v>42</c:v>
                </c:pt>
                <c:pt idx="169">
                  <c:v>42</c:v>
                </c:pt>
                <c:pt idx="170">
                  <c:v>42</c:v>
                </c:pt>
                <c:pt idx="171">
                  <c:v>42</c:v>
                </c:pt>
                <c:pt idx="172">
                  <c:v>42</c:v>
                </c:pt>
                <c:pt idx="173">
                  <c:v>42</c:v>
                </c:pt>
                <c:pt idx="174">
                  <c:v>42</c:v>
                </c:pt>
                <c:pt idx="175">
                  <c:v>42</c:v>
                </c:pt>
                <c:pt idx="176">
                  <c:v>42</c:v>
                </c:pt>
                <c:pt idx="177">
                  <c:v>42</c:v>
                </c:pt>
                <c:pt idx="178">
                  <c:v>42</c:v>
                </c:pt>
                <c:pt idx="179">
                  <c:v>42</c:v>
                </c:pt>
                <c:pt idx="180">
                  <c:v>42</c:v>
                </c:pt>
                <c:pt idx="181">
                  <c:v>42</c:v>
                </c:pt>
                <c:pt idx="182">
                  <c:v>44</c:v>
                </c:pt>
                <c:pt idx="183">
                  <c:v>42</c:v>
                </c:pt>
                <c:pt idx="184">
                  <c:v>42</c:v>
                </c:pt>
                <c:pt idx="185">
                  <c:v>42</c:v>
                </c:pt>
                <c:pt idx="186">
                  <c:v>42</c:v>
                </c:pt>
                <c:pt idx="187">
                  <c:v>44</c:v>
                </c:pt>
                <c:pt idx="188">
                  <c:v>42</c:v>
                </c:pt>
                <c:pt idx="189">
                  <c:v>42</c:v>
                </c:pt>
                <c:pt idx="190">
                  <c:v>42</c:v>
                </c:pt>
                <c:pt idx="191">
                  <c:v>42</c:v>
                </c:pt>
                <c:pt idx="192">
                  <c:v>42</c:v>
                </c:pt>
                <c:pt idx="193">
                  <c:v>44</c:v>
                </c:pt>
                <c:pt idx="194">
                  <c:v>44</c:v>
                </c:pt>
                <c:pt idx="195">
                  <c:v>44</c:v>
                </c:pt>
                <c:pt idx="196">
                  <c:v>42</c:v>
                </c:pt>
                <c:pt idx="197">
                  <c:v>44</c:v>
                </c:pt>
                <c:pt idx="198">
                  <c:v>42</c:v>
                </c:pt>
                <c:pt idx="199">
                  <c:v>44</c:v>
                </c:pt>
                <c:pt idx="200">
                  <c:v>42</c:v>
                </c:pt>
                <c:pt idx="201">
                  <c:v>44</c:v>
                </c:pt>
                <c:pt idx="202">
                  <c:v>44</c:v>
                </c:pt>
                <c:pt idx="203">
                  <c:v>42</c:v>
                </c:pt>
                <c:pt idx="204">
                  <c:v>44</c:v>
                </c:pt>
                <c:pt idx="205">
                  <c:v>42</c:v>
                </c:pt>
                <c:pt idx="206">
                  <c:v>42</c:v>
                </c:pt>
                <c:pt idx="207">
                  <c:v>44</c:v>
                </c:pt>
                <c:pt idx="208">
                  <c:v>42</c:v>
                </c:pt>
                <c:pt idx="209">
                  <c:v>42</c:v>
                </c:pt>
                <c:pt idx="210">
                  <c:v>42</c:v>
                </c:pt>
                <c:pt idx="211">
                  <c:v>42</c:v>
                </c:pt>
                <c:pt idx="212">
                  <c:v>42</c:v>
                </c:pt>
                <c:pt idx="213">
                  <c:v>42</c:v>
                </c:pt>
                <c:pt idx="214">
                  <c:v>44</c:v>
                </c:pt>
                <c:pt idx="215">
                  <c:v>42</c:v>
                </c:pt>
                <c:pt idx="216">
                  <c:v>42</c:v>
                </c:pt>
                <c:pt idx="217">
                  <c:v>42</c:v>
                </c:pt>
                <c:pt idx="218">
                  <c:v>42</c:v>
                </c:pt>
                <c:pt idx="219">
                  <c:v>42</c:v>
                </c:pt>
                <c:pt idx="220">
                  <c:v>42</c:v>
                </c:pt>
                <c:pt idx="221">
                  <c:v>42</c:v>
                </c:pt>
                <c:pt idx="222">
                  <c:v>42</c:v>
                </c:pt>
                <c:pt idx="223">
                  <c:v>44</c:v>
                </c:pt>
                <c:pt idx="224">
                  <c:v>42</c:v>
                </c:pt>
                <c:pt idx="225">
                  <c:v>42</c:v>
                </c:pt>
                <c:pt idx="226">
                  <c:v>42</c:v>
                </c:pt>
                <c:pt idx="227">
                  <c:v>42</c:v>
                </c:pt>
                <c:pt idx="228">
                  <c:v>42</c:v>
                </c:pt>
                <c:pt idx="229">
                  <c:v>42</c:v>
                </c:pt>
                <c:pt idx="230">
                  <c:v>42</c:v>
                </c:pt>
                <c:pt idx="231">
                  <c:v>44</c:v>
                </c:pt>
                <c:pt idx="232">
                  <c:v>44</c:v>
                </c:pt>
                <c:pt idx="233">
                  <c:v>44</c:v>
                </c:pt>
                <c:pt idx="234">
                  <c:v>42</c:v>
                </c:pt>
                <c:pt idx="235">
                  <c:v>42</c:v>
                </c:pt>
                <c:pt idx="236">
                  <c:v>42</c:v>
                </c:pt>
                <c:pt idx="237">
                  <c:v>42</c:v>
                </c:pt>
                <c:pt idx="238">
                  <c:v>44</c:v>
                </c:pt>
                <c:pt idx="239">
                  <c:v>42</c:v>
                </c:pt>
                <c:pt idx="240">
                  <c:v>42</c:v>
                </c:pt>
                <c:pt idx="241">
                  <c:v>42</c:v>
                </c:pt>
                <c:pt idx="242">
                  <c:v>42</c:v>
                </c:pt>
                <c:pt idx="243">
                  <c:v>42</c:v>
                </c:pt>
                <c:pt idx="244">
                  <c:v>42</c:v>
                </c:pt>
                <c:pt idx="245">
                  <c:v>42</c:v>
                </c:pt>
                <c:pt idx="246">
                  <c:v>44</c:v>
                </c:pt>
                <c:pt idx="247">
                  <c:v>42</c:v>
                </c:pt>
                <c:pt idx="248">
                  <c:v>42</c:v>
                </c:pt>
                <c:pt idx="249">
                  <c:v>42</c:v>
                </c:pt>
                <c:pt idx="250">
                  <c:v>42</c:v>
                </c:pt>
                <c:pt idx="251">
                  <c:v>42</c:v>
                </c:pt>
                <c:pt idx="252">
                  <c:v>42</c:v>
                </c:pt>
                <c:pt idx="253">
                  <c:v>42</c:v>
                </c:pt>
                <c:pt idx="254">
                  <c:v>42</c:v>
                </c:pt>
                <c:pt idx="255">
                  <c:v>42</c:v>
                </c:pt>
                <c:pt idx="256">
                  <c:v>42</c:v>
                </c:pt>
                <c:pt idx="257">
                  <c:v>42</c:v>
                </c:pt>
                <c:pt idx="258">
                  <c:v>42</c:v>
                </c:pt>
                <c:pt idx="259">
                  <c:v>44</c:v>
                </c:pt>
                <c:pt idx="260">
                  <c:v>42</c:v>
                </c:pt>
                <c:pt idx="261">
                  <c:v>42</c:v>
                </c:pt>
                <c:pt idx="262">
                  <c:v>42</c:v>
                </c:pt>
                <c:pt idx="263">
                  <c:v>42</c:v>
                </c:pt>
                <c:pt idx="264">
                  <c:v>42</c:v>
                </c:pt>
                <c:pt idx="265">
                  <c:v>42</c:v>
                </c:pt>
                <c:pt idx="266">
                  <c:v>42</c:v>
                </c:pt>
                <c:pt idx="267">
                  <c:v>42</c:v>
                </c:pt>
                <c:pt idx="268">
                  <c:v>42</c:v>
                </c:pt>
                <c:pt idx="269">
                  <c:v>42</c:v>
                </c:pt>
                <c:pt idx="270">
                  <c:v>42</c:v>
                </c:pt>
                <c:pt idx="271">
                  <c:v>42</c:v>
                </c:pt>
                <c:pt idx="272">
                  <c:v>42</c:v>
                </c:pt>
                <c:pt idx="273">
                  <c:v>42</c:v>
                </c:pt>
                <c:pt idx="274">
                  <c:v>42</c:v>
                </c:pt>
                <c:pt idx="275">
                  <c:v>42</c:v>
                </c:pt>
                <c:pt idx="276">
                  <c:v>42</c:v>
                </c:pt>
                <c:pt idx="277">
                  <c:v>42</c:v>
                </c:pt>
                <c:pt idx="278">
                  <c:v>42</c:v>
                </c:pt>
                <c:pt idx="279">
                  <c:v>42</c:v>
                </c:pt>
                <c:pt idx="280">
                  <c:v>44</c:v>
                </c:pt>
                <c:pt idx="281">
                  <c:v>42</c:v>
                </c:pt>
                <c:pt idx="282">
                  <c:v>42</c:v>
                </c:pt>
                <c:pt idx="283">
                  <c:v>44</c:v>
                </c:pt>
                <c:pt idx="284">
                  <c:v>42</c:v>
                </c:pt>
                <c:pt idx="285">
                  <c:v>42</c:v>
                </c:pt>
                <c:pt idx="286">
                  <c:v>44</c:v>
                </c:pt>
                <c:pt idx="287">
                  <c:v>44</c:v>
                </c:pt>
                <c:pt idx="288">
                  <c:v>42</c:v>
                </c:pt>
                <c:pt idx="289">
                  <c:v>44</c:v>
                </c:pt>
                <c:pt idx="290">
                  <c:v>42</c:v>
                </c:pt>
                <c:pt idx="291">
                  <c:v>42</c:v>
                </c:pt>
                <c:pt idx="292">
                  <c:v>44</c:v>
                </c:pt>
                <c:pt idx="293">
                  <c:v>44</c:v>
                </c:pt>
                <c:pt idx="294">
                  <c:v>42</c:v>
                </c:pt>
                <c:pt idx="295">
                  <c:v>44</c:v>
                </c:pt>
                <c:pt idx="296">
                  <c:v>42</c:v>
                </c:pt>
                <c:pt idx="297">
                  <c:v>42</c:v>
                </c:pt>
                <c:pt idx="298">
                  <c:v>42</c:v>
                </c:pt>
                <c:pt idx="299">
                  <c:v>42</c:v>
                </c:pt>
                <c:pt idx="300">
                  <c:v>42</c:v>
                </c:pt>
                <c:pt idx="301">
                  <c:v>44</c:v>
                </c:pt>
                <c:pt idx="302">
                  <c:v>42</c:v>
                </c:pt>
                <c:pt idx="303">
                  <c:v>42</c:v>
                </c:pt>
                <c:pt idx="304">
                  <c:v>42</c:v>
                </c:pt>
                <c:pt idx="305">
                  <c:v>44</c:v>
                </c:pt>
                <c:pt idx="306">
                  <c:v>42</c:v>
                </c:pt>
                <c:pt idx="307">
                  <c:v>42</c:v>
                </c:pt>
                <c:pt idx="308">
                  <c:v>44</c:v>
                </c:pt>
                <c:pt idx="309">
                  <c:v>42</c:v>
                </c:pt>
                <c:pt idx="310">
                  <c:v>44</c:v>
                </c:pt>
                <c:pt idx="311">
                  <c:v>44</c:v>
                </c:pt>
                <c:pt idx="312">
                  <c:v>42</c:v>
                </c:pt>
                <c:pt idx="313">
                  <c:v>44</c:v>
                </c:pt>
                <c:pt idx="314">
                  <c:v>44</c:v>
                </c:pt>
                <c:pt idx="315">
                  <c:v>42</c:v>
                </c:pt>
                <c:pt idx="316">
                  <c:v>42</c:v>
                </c:pt>
                <c:pt idx="317">
                  <c:v>42</c:v>
                </c:pt>
                <c:pt idx="318">
                  <c:v>44</c:v>
                </c:pt>
                <c:pt idx="319">
                  <c:v>42</c:v>
                </c:pt>
                <c:pt idx="320">
                  <c:v>44</c:v>
                </c:pt>
                <c:pt idx="321">
                  <c:v>44</c:v>
                </c:pt>
                <c:pt idx="322">
                  <c:v>44</c:v>
                </c:pt>
                <c:pt idx="323">
                  <c:v>44</c:v>
                </c:pt>
                <c:pt idx="324">
                  <c:v>44</c:v>
                </c:pt>
                <c:pt idx="325">
                  <c:v>44</c:v>
                </c:pt>
                <c:pt idx="326">
                  <c:v>44</c:v>
                </c:pt>
                <c:pt idx="327">
                  <c:v>44</c:v>
                </c:pt>
                <c:pt idx="328">
                  <c:v>44</c:v>
                </c:pt>
                <c:pt idx="329">
                  <c:v>42</c:v>
                </c:pt>
                <c:pt idx="330">
                  <c:v>44</c:v>
                </c:pt>
                <c:pt idx="331">
                  <c:v>44</c:v>
                </c:pt>
                <c:pt idx="332">
                  <c:v>44</c:v>
                </c:pt>
                <c:pt idx="333">
                  <c:v>44</c:v>
                </c:pt>
                <c:pt idx="334">
                  <c:v>44</c:v>
                </c:pt>
                <c:pt idx="335">
                  <c:v>44</c:v>
                </c:pt>
                <c:pt idx="336">
                  <c:v>44</c:v>
                </c:pt>
                <c:pt idx="337">
                  <c:v>44</c:v>
                </c:pt>
                <c:pt idx="338">
                  <c:v>42</c:v>
                </c:pt>
                <c:pt idx="339">
                  <c:v>42</c:v>
                </c:pt>
                <c:pt idx="340">
                  <c:v>44</c:v>
                </c:pt>
                <c:pt idx="341">
                  <c:v>44</c:v>
                </c:pt>
                <c:pt idx="342">
                  <c:v>44</c:v>
                </c:pt>
                <c:pt idx="343">
                  <c:v>44</c:v>
                </c:pt>
                <c:pt idx="344">
                  <c:v>44</c:v>
                </c:pt>
                <c:pt idx="345">
                  <c:v>44</c:v>
                </c:pt>
                <c:pt idx="346">
                  <c:v>44</c:v>
                </c:pt>
                <c:pt idx="347">
                  <c:v>42</c:v>
                </c:pt>
                <c:pt idx="348">
                  <c:v>44</c:v>
                </c:pt>
                <c:pt idx="349">
                  <c:v>42</c:v>
                </c:pt>
                <c:pt idx="350">
                  <c:v>42</c:v>
                </c:pt>
                <c:pt idx="351">
                  <c:v>42</c:v>
                </c:pt>
                <c:pt idx="352">
                  <c:v>44</c:v>
                </c:pt>
                <c:pt idx="353">
                  <c:v>42</c:v>
                </c:pt>
                <c:pt idx="354">
                  <c:v>42</c:v>
                </c:pt>
                <c:pt idx="355">
                  <c:v>44</c:v>
                </c:pt>
                <c:pt idx="356">
                  <c:v>42</c:v>
                </c:pt>
                <c:pt idx="357">
                  <c:v>44</c:v>
                </c:pt>
                <c:pt idx="358">
                  <c:v>42</c:v>
                </c:pt>
                <c:pt idx="359">
                  <c:v>44</c:v>
                </c:pt>
                <c:pt idx="360">
                  <c:v>44</c:v>
                </c:pt>
                <c:pt idx="361">
                  <c:v>42</c:v>
                </c:pt>
                <c:pt idx="362">
                  <c:v>42</c:v>
                </c:pt>
                <c:pt idx="363">
                  <c:v>42</c:v>
                </c:pt>
                <c:pt idx="364">
                  <c:v>42</c:v>
                </c:pt>
                <c:pt idx="365">
                  <c:v>44</c:v>
                </c:pt>
                <c:pt idx="366">
                  <c:v>42</c:v>
                </c:pt>
                <c:pt idx="367">
                  <c:v>44</c:v>
                </c:pt>
                <c:pt idx="368">
                  <c:v>42</c:v>
                </c:pt>
                <c:pt idx="369">
                  <c:v>44</c:v>
                </c:pt>
                <c:pt idx="370">
                  <c:v>44</c:v>
                </c:pt>
                <c:pt idx="371">
                  <c:v>42</c:v>
                </c:pt>
                <c:pt idx="372">
                  <c:v>42</c:v>
                </c:pt>
                <c:pt idx="373">
                  <c:v>44</c:v>
                </c:pt>
                <c:pt idx="374">
                  <c:v>42</c:v>
                </c:pt>
                <c:pt idx="375">
                  <c:v>42</c:v>
                </c:pt>
                <c:pt idx="376">
                  <c:v>42</c:v>
                </c:pt>
                <c:pt idx="377">
                  <c:v>42</c:v>
                </c:pt>
                <c:pt idx="378">
                  <c:v>42</c:v>
                </c:pt>
                <c:pt idx="379">
                  <c:v>42</c:v>
                </c:pt>
                <c:pt idx="380">
                  <c:v>42</c:v>
                </c:pt>
                <c:pt idx="381">
                  <c:v>42</c:v>
                </c:pt>
                <c:pt idx="382">
                  <c:v>42</c:v>
                </c:pt>
                <c:pt idx="383">
                  <c:v>42</c:v>
                </c:pt>
                <c:pt idx="384">
                  <c:v>42</c:v>
                </c:pt>
                <c:pt idx="385">
                  <c:v>42</c:v>
                </c:pt>
                <c:pt idx="386">
                  <c:v>42</c:v>
                </c:pt>
                <c:pt idx="387">
                  <c:v>42</c:v>
                </c:pt>
                <c:pt idx="388">
                  <c:v>44</c:v>
                </c:pt>
                <c:pt idx="389">
                  <c:v>44</c:v>
                </c:pt>
                <c:pt idx="390">
                  <c:v>44</c:v>
                </c:pt>
                <c:pt idx="391">
                  <c:v>44</c:v>
                </c:pt>
                <c:pt idx="392">
                  <c:v>44</c:v>
                </c:pt>
                <c:pt idx="393">
                  <c:v>44</c:v>
                </c:pt>
                <c:pt idx="394">
                  <c:v>44</c:v>
                </c:pt>
                <c:pt idx="395">
                  <c:v>44</c:v>
                </c:pt>
                <c:pt idx="396">
                  <c:v>44</c:v>
                </c:pt>
                <c:pt idx="397">
                  <c:v>44</c:v>
                </c:pt>
                <c:pt idx="398">
                  <c:v>44</c:v>
                </c:pt>
                <c:pt idx="399">
                  <c:v>44</c:v>
                </c:pt>
                <c:pt idx="400">
                  <c:v>44</c:v>
                </c:pt>
                <c:pt idx="401">
                  <c:v>44</c:v>
                </c:pt>
                <c:pt idx="402">
                  <c:v>44</c:v>
                </c:pt>
                <c:pt idx="403">
                  <c:v>44</c:v>
                </c:pt>
                <c:pt idx="404">
                  <c:v>44</c:v>
                </c:pt>
                <c:pt idx="405">
                  <c:v>44</c:v>
                </c:pt>
                <c:pt idx="406">
                  <c:v>44</c:v>
                </c:pt>
                <c:pt idx="407">
                  <c:v>44</c:v>
                </c:pt>
                <c:pt idx="408">
                  <c:v>44</c:v>
                </c:pt>
                <c:pt idx="409">
                  <c:v>44</c:v>
                </c:pt>
                <c:pt idx="410">
                  <c:v>44</c:v>
                </c:pt>
                <c:pt idx="411">
                  <c:v>44</c:v>
                </c:pt>
                <c:pt idx="412">
                  <c:v>44</c:v>
                </c:pt>
                <c:pt idx="413">
                  <c:v>44</c:v>
                </c:pt>
                <c:pt idx="414">
                  <c:v>44</c:v>
                </c:pt>
                <c:pt idx="415">
                  <c:v>44</c:v>
                </c:pt>
                <c:pt idx="416">
                  <c:v>44</c:v>
                </c:pt>
                <c:pt idx="417">
                  <c:v>44</c:v>
                </c:pt>
                <c:pt idx="418">
                  <c:v>44</c:v>
                </c:pt>
                <c:pt idx="419">
                  <c:v>44</c:v>
                </c:pt>
                <c:pt idx="420">
                  <c:v>44</c:v>
                </c:pt>
                <c:pt idx="421">
                  <c:v>44</c:v>
                </c:pt>
                <c:pt idx="422">
                  <c:v>44</c:v>
                </c:pt>
                <c:pt idx="423">
                  <c:v>44</c:v>
                </c:pt>
                <c:pt idx="424">
                  <c:v>44</c:v>
                </c:pt>
                <c:pt idx="425">
                  <c:v>44</c:v>
                </c:pt>
                <c:pt idx="426">
                  <c:v>44</c:v>
                </c:pt>
                <c:pt idx="427">
                  <c:v>44</c:v>
                </c:pt>
                <c:pt idx="428">
                  <c:v>44</c:v>
                </c:pt>
                <c:pt idx="429">
                  <c:v>44</c:v>
                </c:pt>
                <c:pt idx="430">
                  <c:v>44</c:v>
                </c:pt>
                <c:pt idx="431">
                  <c:v>44</c:v>
                </c:pt>
                <c:pt idx="432">
                  <c:v>42</c:v>
                </c:pt>
                <c:pt idx="433">
                  <c:v>42</c:v>
                </c:pt>
                <c:pt idx="434">
                  <c:v>40</c:v>
                </c:pt>
                <c:pt idx="435">
                  <c:v>40</c:v>
                </c:pt>
                <c:pt idx="436">
                  <c:v>38</c:v>
                </c:pt>
                <c:pt idx="437">
                  <c:v>36</c:v>
                </c:pt>
                <c:pt idx="438">
                  <c:v>32</c:v>
                </c:pt>
                <c:pt idx="439">
                  <c:v>30</c:v>
                </c:pt>
                <c:pt idx="440">
                  <c:v>28</c:v>
                </c:pt>
                <c:pt idx="441">
                  <c:v>26</c:v>
                </c:pt>
                <c:pt idx="442">
                  <c:v>22</c:v>
                </c:pt>
                <c:pt idx="443">
                  <c:v>18</c:v>
                </c:pt>
                <c:pt idx="444">
                  <c:v>16</c:v>
                </c:pt>
                <c:pt idx="445">
                  <c:v>14</c:v>
                </c:pt>
                <c:pt idx="446">
                  <c:v>12</c:v>
                </c:pt>
                <c:pt idx="447">
                  <c:v>8</c:v>
                </c:pt>
                <c:pt idx="448">
                  <c:v>6</c:v>
                </c:pt>
                <c:pt idx="449">
                  <c:v>4</c:v>
                </c:pt>
                <c:pt idx="450">
                  <c:v>2</c:v>
                </c:pt>
                <c:pt idx="451">
                  <c:v>2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2</c:v>
                </c:pt>
                <c:pt idx="499">
                  <c:v>2</c:v>
                </c:pt>
                <c:pt idx="500">
                  <c:v>4</c:v>
                </c:pt>
                <c:pt idx="501">
                  <c:v>6</c:v>
                </c:pt>
                <c:pt idx="502">
                  <c:v>10</c:v>
                </c:pt>
                <c:pt idx="503">
                  <c:v>14</c:v>
                </c:pt>
                <c:pt idx="504">
                  <c:v>18</c:v>
                </c:pt>
                <c:pt idx="505">
                  <c:v>26</c:v>
                </c:pt>
                <c:pt idx="506">
                  <c:v>36</c:v>
                </c:pt>
                <c:pt idx="507">
                  <c:v>42</c:v>
                </c:pt>
                <c:pt idx="508">
                  <c:v>44</c:v>
                </c:pt>
                <c:pt idx="509">
                  <c:v>44</c:v>
                </c:pt>
                <c:pt idx="510">
                  <c:v>44</c:v>
                </c:pt>
                <c:pt idx="511">
                  <c:v>44</c:v>
                </c:pt>
                <c:pt idx="512">
                  <c:v>44</c:v>
                </c:pt>
                <c:pt idx="513">
                  <c:v>44</c:v>
                </c:pt>
                <c:pt idx="514">
                  <c:v>44</c:v>
                </c:pt>
                <c:pt idx="515">
                  <c:v>44</c:v>
                </c:pt>
                <c:pt idx="516">
                  <c:v>44</c:v>
                </c:pt>
                <c:pt idx="517">
                  <c:v>44</c:v>
                </c:pt>
                <c:pt idx="518">
                  <c:v>44</c:v>
                </c:pt>
                <c:pt idx="519">
                  <c:v>44</c:v>
                </c:pt>
                <c:pt idx="520">
                  <c:v>44</c:v>
                </c:pt>
                <c:pt idx="521">
                  <c:v>44</c:v>
                </c:pt>
                <c:pt idx="522">
                  <c:v>44</c:v>
                </c:pt>
                <c:pt idx="523">
                  <c:v>44</c:v>
                </c:pt>
                <c:pt idx="524">
                  <c:v>44</c:v>
                </c:pt>
                <c:pt idx="525">
                  <c:v>44</c:v>
                </c:pt>
                <c:pt idx="526">
                  <c:v>44</c:v>
                </c:pt>
                <c:pt idx="527">
                  <c:v>44</c:v>
                </c:pt>
                <c:pt idx="528">
                  <c:v>44</c:v>
                </c:pt>
                <c:pt idx="529">
                  <c:v>44</c:v>
                </c:pt>
                <c:pt idx="530">
                  <c:v>44</c:v>
                </c:pt>
                <c:pt idx="531">
                  <c:v>44</c:v>
                </c:pt>
                <c:pt idx="532">
                  <c:v>44</c:v>
                </c:pt>
                <c:pt idx="533">
                  <c:v>44</c:v>
                </c:pt>
                <c:pt idx="534">
                  <c:v>44</c:v>
                </c:pt>
                <c:pt idx="535">
                  <c:v>44</c:v>
                </c:pt>
                <c:pt idx="536">
                  <c:v>44</c:v>
                </c:pt>
                <c:pt idx="537">
                  <c:v>44</c:v>
                </c:pt>
                <c:pt idx="538">
                  <c:v>44</c:v>
                </c:pt>
                <c:pt idx="539">
                  <c:v>44</c:v>
                </c:pt>
                <c:pt idx="540">
                  <c:v>44</c:v>
                </c:pt>
                <c:pt idx="541">
                  <c:v>44</c:v>
                </c:pt>
                <c:pt idx="542">
                  <c:v>44</c:v>
                </c:pt>
                <c:pt idx="543">
                  <c:v>44</c:v>
                </c:pt>
                <c:pt idx="544">
                  <c:v>44</c:v>
                </c:pt>
                <c:pt idx="545">
                  <c:v>44</c:v>
                </c:pt>
                <c:pt idx="546">
                  <c:v>44</c:v>
                </c:pt>
                <c:pt idx="547">
                  <c:v>44</c:v>
                </c:pt>
                <c:pt idx="548">
                  <c:v>44</c:v>
                </c:pt>
                <c:pt idx="549">
                  <c:v>44</c:v>
                </c:pt>
                <c:pt idx="550">
                  <c:v>44</c:v>
                </c:pt>
                <c:pt idx="551">
                  <c:v>44</c:v>
                </c:pt>
                <c:pt idx="552">
                  <c:v>44</c:v>
                </c:pt>
                <c:pt idx="553">
                  <c:v>44</c:v>
                </c:pt>
              </c:numCache>
            </c:numRef>
          </c:yVal>
          <c:smooth val="0"/>
        </c:ser>
        <c:ser>
          <c:idx val="4"/>
          <c:order val="4"/>
          <c:tx>
            <c:v>Atlas 8</c:v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'ATLAS-8'!$A$1:$A$682</c:f>
              <c:numCache>
                <c:formatCode>General</c:formatCode>
                <c:ptCount val="682"/>
                <c:pt idx="0">
                  <c:v>0</c:v>
                </c:pt>
                <c:pt idx="1">
                  <c:v>0.11</c:v>
                </c:pt>
                <c:pt idx="2">
                  <c:v>0.22</c:v>
                </c:pt>
                <c:pt idx="3">
                  <c:v>0.33</c:v>
                </c:pt>
                <c:pt idx="4">
                  <c:v>0.44</c:v>
                </c:pt>
                <c:pt idx="5">
                  <c:v>0.55000000000000004</c:v>
                </c:pt>
                <c:pt idx="6">
                  <c:v>0.71</c:v>
                </c:pt>
                <c:pt idx="7">
                  <c:v>0.82</c:v>
                </c:pt>
                <c:pt idx="8">
                  <c:v>0.93</c:v>
                </c:pt>
                <c:pt idx="9">
                  <c:v>1.04</c:v>
                </c:pt>
                <c:pt idx="10">
                  <c:v>1.1499999999999999</c:v>
                </c:pt>
                <c:pt idx="11">
                  <c:v>1.26</c:v>
                </c:pt>
                <c:pt idx="12">
                  <c:v>1.42</c:v>
                </c:pt>
                <c:pt idx="13">
                  <c:v>1.53</c:v>
                </c:pt>
                <c:pt idx="14">
                  <c:v>1.64</c:v>
                </c:pt>
                <c:pt idx="15">
                  <c:v>1.75</c:v>
                </c:pt>
                <c:pt idx="16">
                  <c:v>1.86</c:v>
                </c:pt>
                <c:pt idx="17">
                  <c:v>1.97</c:v>
                </c:pt>
                <c:pt idx="18">
                  <c:v>2.14</c:v>
                </c:pt>
                <c:pt idx="19">
                  <c:v>2.25</c:v>
                </c:pt>
                <c:pt idx="20">
                  <c:v>2.36</c:v>
                </c:pt>
                <c:pt idx="21">
                  <c:v>2.4700000000000002</c:v>
                </c:pt>
                <c:pt idx="22">
                  <c:v>2.58</c:v>
                </c:pt>
                <c:pt idx="23">
                  <c:v>2.69</c:v>
                </c:pt>
                <c:pt idx="24">
                  <c:v>2.85</c:v>
                </c:pt>
                <c:pt idx="25">
                  <c:v>2.96</c:v>
                </c:pt>
                <c:pt idx="26">
                  <c:v>3.07</c:v>
                </c:pt>
                <c:pt idx="27">
                  <c:v>3.18</c:v>
                </c:pt>
                <c:pt idx="28">
                  <c:v>3.29</c:v>
                </c:pt>
                <c:pt idx="29">
                  <c:v>3.4</c:v>
                </c:pt>
                <c:pt idx="30">
                  <c:v>3.57</c:v>
                </c:pt>
                <c:pt idx="31">
                  <c:v>3.68</c:v>
                </c:pt>
                <c:pt idx="32">
                  <c:v>3.79</c:v>
                </c:pt>
                <c:pt idx="33">
                  <c:v>3.9</c:v>
                </c:pt>
                <c:pt idx="34">
                  <c:v>4.01</c:v>
                </c:pt>
                <c:pt idx="35">
                  <c:v>4.12</c:v>
                </c:pt>
                <c:pt idx="36">
                  <c:v>4.28</c:v>
                </c:pt>
                <c:pt idx="37">
                  <c:v>4.3899999999999997</c:v>
                </c:pt>
                <c:pt idx="38">
                  <c:v>4.5</c:v>
                </c:pt>
                <c:pt idx="39">
                  <c:v>4.6100000000000003</c:v>
                </c:pt>
                <c:pt idx="40">
                  <c:v>4.72</c:v>
                </c:pt>
                <c:pt idx="41">
                  <c:v>4.83</c:v>
                </c:pt>
                <c:pt idx="42">
                  <c:v>4.99</c:v>
                </c:pt>
                <c:pt idx="43">
                  <c:v>5.0999999999999996</c:v>
                </c:pt>
                <c:pt idx="44">
                  <c:v>5.21</c:v>
                </c:pt>
                <c:pt idx="45">
                  <c:v>5.32</c:v>
                </c:pt>
                <c:pt idx="46">
                  <c:v>5.43</c:v>
                </c:pt>
                <c:pt idx="47">
                  <c:v>5.54</c:v>
                </c:pt>
                <c:pt idx="48">
                  <c:v>5.71</c:v>
                </c:pt>
                <c:pt idx="49">
                  <c:v>5.82</c:v>
                </c:pt>
                <c:pt idx="50">
                  <c:v>5.93</c:v>
                </c:pt>
                <c:pt idx="51">
                  <c:v>6.04</c:v>
                </c:pt>
                <c:pt idx="52">
                  <c:v>6.15</c:v>
                </c:pt>
                <c:pt idx="53">
                  <c:v>6.31</c:v>
                </c:pt>
                <c:pt idx="54">
                  <c:v>6.42</c:v>
                </c:pt>
                <c:pt idx="55">
                  <c:v>6.53</c:v>
                </c:pt>
                <c:pt idx="56">
                  <c:v>6.64</c:v>
                </c:pt>
                <c:pt idx="57">
                  <c:v>6.75</c:v>
                </c:pt>
                <c:pt idx="58">
                  <c:v>6.86</c:v>
                </c:pt>
                <c:pt idx="59">
                  <c:v>7.03</c:v>
                </c:pt>
                <c:pt idx="60">
                  <c:v>7.14</c:v>
                </c:pt>
                <c:pt idx="61">
                  <c:v>7.25</c:v>
                </c:pt>
                <c:pt idx="62">
                  <c:v>7.36</c:v>
                </c:pt>
                <c:pt idx="63">
                  <c:v>7.47</c:v>
                </c:pt>
                <c:pt idx="64">
                  <c:v>7.58</c:v>
                </c:pt>
                <c:pt idx="65">
                  <c:v>7.74</c:v>
                </c:pt>
                <c:pt idx="66">
                  <c:v>7.85</c:v>
                </c:pt>
                <c:pt idx="67">
                  <c:v>7.96</c:v>
                </c:pt>
                <c:pt idx="68">
                  <c:v>8.07</c:v>
                </c:pt>
                <c:pt idx="69">
                  <c:v>8.18</c:v>
                </c:pt>
                <c:pt idx="70">
                  <c:v>8.2899999999999991</c:v>
                </c:pt>
                <c:pt idx="71">
                  <c:v>8.4499999999999993</c:v>
                </c:pt>
                <c:pt idx="72">
                  <c:v>8.56</c:v>
                </c:pt>
                <c:pt idx="73">
                  <c:v>8.67</c:v>
                </c:pt>
                <c:pt idx="74">
                  <c:v>8.7799999999999994</c:v>
                </c:pt>
                <c:pt idx="75">
                  <c:v>8.89</c:v>
                </c:pt>
                <c:pt idx="76">
                  <c:v>9</c:v>
                </c:pt>
                <c:pt idx="77">
                  <c:v>9.17</c:v>
                </c:pt>
                <c:pt idx="78">
                  <c:v>9.2799999999999994</c:v>
                </c:pt>
                <c:pt idx="79">
                  <c:v>9.39</c:v>
                </c:pt>
                <c:pt idx="80">
                  <c:v>9.5</c:v>
                </c:pt>
                <c:pt idx="81">
                  <c:v>9.61</c:v>
                </c:pt>
                <c:pt idx="82">
                  <c:v>9.7200000000000006</c:v>
                </c:pt>
                <c:pt idx="83">
                  <c:v>9.8800000000000008</c:v>
                </c:pt>
                <c:pt idx="84">
                  <c:v>9.99</c:v>
                </c:pt>
                <c:pt idx="85">
                  <c:v>10.1</c:v>
                </c:pt>
                <c:pt idx="86">
                  <c:v>10.210000000000001</c:v>
                </c:pt>
                <c:pt idx="87">
                  <c:v>10.32</c:v>
                </c:pt>
                <c:pt idx="88">
                  <c:v>10.43</c:v>
                </c:pt>
                <c:pt idx="89">
                  <c:v>10.6</c:v>
                </c:pt>
                <c:pt idx="90">
                  <c:v>10.71</c:v>
                </c:pt>
                <c:pt idx="91">
                  <c:v>10.82</c:v>
                </c:pt>
                <c:pt idx="92">
                  <c:v>10.93</c:v>
                </c:pt>
                <c:pt idx="93">
                  <c:v>11.04</c:v>
                </c:pt>
                <c:pt idx="94">
                  <c:v>11.15</c:v>
                </c:pt>
                <c:pt idx="95">
                  <c:v>11.31</c:v>
                </c:pt>
                <c:pt idx="96">
                  <c:v>11.42</c:v>
                </c:pt>
                <c:pt idx="97">
                  <c:v>11.53</c:v>
                </c:pt>
                <c:pt idx="98">
                  <c:v>11.64</c:v>
                </c:pt>
                <c:pt idx="99">
                  <c:v>11.75</c:v>
                </c:pt>
                <c:pt idx="100">
                  <c:v>11.91</c:v>
                </c:pt>
                <c:pt idx="101">
                  <c:v>12.02</c:v>
                </c:pt>
                <c:pt idx="102">
                  <c:v>12.13</c:v>
                </c:pt>
                <c:pt idx="103">
                  <c:v>12.24</c:v>
                </c:pt>
                <c:pt idx="104">
                  <c:v>12.35</c:v>
                </c:pt>
                <c:pt idx="105">
                  <c:v>12.46</c:v>
                </c:pt>
                <c:pt idx="106">
                  <c:v>12.63</c:v>
                </c:pt>
                <c:pt idx="107">
                  <c:v>12.74</c:v>
                </c:pt>
                <c:pt idx="108">
                  <c:v>12.85</c:v>
                </c:pt>
                <c:pt idx="109">
                  <c:v>12.96</c:v>
                </c:pt>
                <c:pt idx="110">
                  <c:v>13.07</c:v>
                </c:pt>
                <c:pt idx="111">
                  <c:v>13.18</c:v>
                </c:pt>
                <c:pt idx="112">
                  <c:v>13.34</c:v>
                </c:pt>
                <c:pt idx="113">
                  <c:v>13.45</c:v>
                </c:pt>
                <c:pt idx="114">
                  <c:v>13.56</c:v>
                </c:pt>
                <c:pt idx="115">
                  <c:v>13.67</c:v>
                </c:pt>
                <c:pt idx="116">
                  <c:v>13.78</c:v>
                </c:pt>
                <c:pt idx="117">
                  <c:v>13.89</c:v>
                </c:pt>
                <c:pt idx="118">
                  <c:v>14.06</c:v>
                </c:pt>
                <c:pt idx="119">
                  <c:v>14.17</c:v>
                </c:pt>
                <c:pt idx="120">
                  <c:v>14.28</c:v>
                </c:pt>
                <c:pt idx="121">
                  <c:v>14.39</c:v>
                </c:pt>
                <c:pt idx="122">
                  <c:v>14.5</c:v>
                </c:pt>
                <c:pt idx="123">
                  <c:v>14.61</c:v>
                </c:pt>
                <c:pt idx="124">
                  <c:v>14.77</c:v>
                </c:pt>
                <c:pt idx="125">
                  <c:v>14.88</c:v>
                </c:pt>
                <c:pt idx="126">
                  <c:v>14.99</c:v>
                </c:pt>
                <c:pt idx="127">
                  <c:v>15.1</c:v>
                </c:pt>
                <c:pt idx="128">
                  <c:v>15.21</c:v>
                </c:pt>
                <c:pt idx="129">
                  <c:v>15.32</c:v>
                </c:pt>
                <c:pt idx="130">
                  <c:v>15.48</c:v>
                </c:pt>
                <c:pt idx="131">
                  <c:v>15.59</c:v>
                </c:pt>
                <c:pt idx="132">
                  <c:v>15.7</c:v>
                </c:pt>
                <c:pt idx="133">
                  <c:v>15.81</c:v>
                </c:pt>
                <c:pt idx="134">
                  <c:v>15.92</c:v>
                </c:pt>
                <c:pt idx="135">
                  <c:v>16.03</c:v>
                </c:pt>
                <c:pt idx="136">
                  <c:v>16.2</c:v>
                </c:pt>
                <c:pt idx="137">
                  <c:v>16.309999999999999</c:v>
                </c:pt>
                <c:pt idx="138">
                  <c:v>16.420000000000002</c:v>
                </c:pt>
                <c:pt idx="139">
                  <c:v>16.53</c:v>
                </c:pt>
                <c:pt idx="140">
                  <c:v>16.64</c:v>
                </c:pt>
                <c:pt idx="141">
                  <c:v>16.75</c:v>
                </c:pt>
                <c:pt idx="142">
                  <c:v>16.91</c:v>
                </c:pt>
                <c:pt idx="143">
                  <c:v>17.02</c:v>
                </c:pt>
                <c:pt idx="144">
                  <c:v>17.13</c:v>
                </c:pt>
                <c:pt idx="145">
                  <c:v>17.239999999999998</c:v>
                </c:pt>
                <c:pt idx="146">
                  <c:v>17.350000000000001</c:v>
                </c:pt>
                <c:pt idx="147">
                  <c:v>17.52</c:v>
                </c:pt>
                <c:pt idx="148">
                  <c:v>17.63</c:v>
                </c:pt>
                <c:pt idx="149">
                  <c:v>17.739999999999998</c:v>
                </c:pt>
                <c:pt idx="150">
                  <c:v>17.850000000000001</c:v>
                </c:pt>
                <c:pt idx="151">
                  <c:v>17.96</c:v>
                </c:pt>
                <c:pt idx="152">
                  <c:v>18.07</c:v>
                </c:pt>
                <c:pt idx="153">
                  <c:v>18.23</c:v>
                </c:pt>
                <c:pt idx="154">
                  <c:v>18.34</c:v>
                </c:pt>
                <c:pt idx="155">
                  <c:v>18.45</c:v>
                </c:pt>
                <c:pt idx="156">
                  <c:v>18.559999999999999</c:v>
                </c:pt>
                <c:pt idx="157">
                  <c:v>18.670000000000002</c:v>
                </c:pt>
                <c:pt idx="158">
                  <c:v>18.78</c:v>
                </c:pt>
                <c:pt idx="159">
                  <c:v>18.95</c:v>
                </c:pt>
                <c:pt idx="160">
                  <c:v>19.059999999999999</c:v>
                </c:pt>
                <c:pt idx="161">
                  <c:v>19.16</c:v>
                </c:pt>
                <c:pt idx="162">
                  <c:v>19.27</c:v>
                </c:pt>
                <c:pt idx="163">
                  <c:v>19.38</c:v>
                </c:pt>
                <c:pt idx="164">
                  <c:v>19.489999999999998</c:v>
                </c:pt>
                <c:pt idx="165">
                  <c:v>19.66</c:v>
                </c:pt>
                <c:pt idx="166">
                  <c:v>19.77</c:v>
                </c:pt>
                <c:pt idx="167">
                  <c:v>19.88</c:v>
                </c:pt>
                <c:pt idx="168">
                  <c:v>19.989999999999998</c:v>
                </c:pt>
                <c:pt idx="169">
                  <c:v>20.100000000000001</c:v>
                </c:pt>
                <c:pt idx="170">
                  <c:v>20.21</c:v>
                </c:pt>
                <c:pt idx="171">
                  <c:v>20.37</c:v>
                </c:pt>
                <c:pt idx="172">
                  <c:v>20.48</c:v>
                </c:pt>
                <c:pt idx="173">
                  <c:v>20.59</c:v>
                </c:pt>
                <c:pt idx="174">
                  <c:v>20.7</c:v>
                </c:pt>
                <c:pt idx="175">
                  <c:v>20.81</c:v>
                </c:pt>
                <c:pt idx="176">
                  <c:v>20.92</c:v>
                </c:pt>
                <c:pt idx="177">
                  <c:v>21.09</c:v>
                </c:pt>
                <c:pt idx="178">
                  <c:v>21.2</c:v>
                </c:pt>
                <c:pt idx="179">
                  <c:v>21.31</c:v>
                </c:pt>
                <c:pt idx="180">
                  <c:v>21.42</c:v>
                </c:pt>
                <c:pt idx="181">
                  <c:v>21.53</c:v>
                </c:pt>
                <c:pt idx="182">
                  <c:v>21.64</c:v>
                </c:pt>
                <c:pt idx="183">
                  <c:v>21.8</c:v>
                </c:pt>
                <c:pt idx="184">
                  <c:v>21.91</c:v>
                </c:pt>
                <c:pt idx="185">
                  <c:v>22.02</c:v>
                </c:pt>
                <c:pt idx="186">
                  <c:v>22.13</c:v>
                </c:pt>
                <c:pt idx="187">
                  <c:v>22.24</c:v>
                </c:pt>
                <c:pt idx="188">
                  <c:v>22.35</c:v>
                </c:pt>
                <c:pt idx="189">
                  <c:v>22.52</c:v>
                </c:pt>
                <c:pt idx="190">
                  <c:v>22.63</c:v>
                </c:pt>
                <c:pt idx="191">
                  <c:v>22.74</c:v>
                </c:pt>
                <c:pt idx="192">
                  <c:v>22.84</c:v>
                </c:pt>
                <c:pt idx="193">
                  <c:v>22.95</c:v>
                </c:pt>
                <c:pt idx="194">
                  <c:v>23.06</c:v>
                </c:pt>
                <c:pt idx="195">
                  <c:v>23.23</c:v>
                </c:pt>
                <c:pt idx="196">
                  <c:v>23.34</c:v>
                </c:pt>
                <c:pt idx="197">
                  <c:v>23.45</c:v>
                </c:pt>
                <c:pt idx="198">
                  <c:v>23.56</c:v>
                </c:pt>
                <c:pt idx="199">
                  <c:v>23.67</c:v>
                </c:pt>
                <c:pt idx="200">
                  <c:v>23.83</c:v>
                </c:pt>
                <c:pt idx="201">
                  <c:v>23.94</c:v>
                </c:pt>
                <c:pt idx="202">
                  <c:v>24.05</c:v>
                </c:pt>
                <c:pt idx="203">
                  <c:v>24.16</c:v>
                </c:pt>
                <c:pt idx="204">
                  <c:v>24.27</c:v>
                </c:pt>
                <c:pt idx="205">
                  <c:v>24.38</c:v>
                </c:pt>
                <c:pt idx="206">
                  <c:v>24.55</c:v>
                </c:pt>
                <c:pt idx="207">
                  <c:v>24.66</c:v>
                </c:pt>
                <c:pt idx="208">
                  <c:v>24.77</c:v>
                </c:pt>
                <c:pt idx="209">
                  <c:v>24.88</c:v>
                </c:pt>
                <c:pt idx="210">
                  <c:v>24.99</c:v>
                </c:pt>
                <c:pt idx="211">
                  <c:v>25.1</c:v>
                </c:pt>
                <c:pt idx="212">
                  <c:v>25.26</c:v>
                </c:pt>
                <c:pt idx="213">
                  <c:v>25.37</c:v>
                </c:pt>
                <c:pt idx="214">
                  <c:v>25.48</c:v>
                </c:pt>
                <c:pt idx="215">
                  <c:v>25.59</c:v>
                </c:pt>
                <c:pt idx="216">
                  <c:v>25.7</c:v>
                </c:pt>
                <c:pt idx="217">
                  <c:v>25.81</c:v>
                </c:pt>
                <c:pt idx="218">
                  <c:v>25.98</c:v>
                </c:pt>
                <c:pt idx="219">
                  <c:v>26.09</c:v>
                </c:pt>
                <c:pt idx="220">
                  <c:v>26.2</c:v>
                </c:pt>
                <c:pt idx="221">
                  <c:v>26.31</c:v>
                </c:pt>
                <c:pt idx="222">
                  <c:v>26.42</c:v>
                </c:pt>
                <c:pt idx="223">
                  <c:v>26.52</c:v>
                </c:pt>
                <c:pt idx="224">
                  <c:v>26.69</c:v>
                </c:pt>
                <c:pt idx="225">
                  <c:v>26.8</c:v>
                </c:pt>
                <c:pt idx="226">
                  <c:v>26.91</c:v>
                </c:pt>
                <c:pt idx="227">
                  <c:v>27.02</c:v>
                </c:pt>
                <c:pt idx="228">
                  <c:v>27.13</c:v>
                </c:pt>
                <c:pt idx="229">
                  <c:v>27.24</c:v>
                </c:pt>
                <c:pt idx="230">
                  <c:v>27.4</c:v>
                </c:pt>
                <c:pt idx="231">
                  <c:v>27.51</c:v>
                </c:pt>
                <c:pt idx="232">
                  <c:v>27.62</c:v>
                </c:pt>
                <c:pt idx="233">
                  <c:v>27.73</c:v>
                </c:pt>
                <c:pt idx="234">
                  <c:v>27.84</c:v>
                </c:pt>
                <c:pt idx="235">
                  <c:v>27.95</c:v>
                </c:pt>
                <c:pt idx="236">
                  <c:v>28.12</c:v>
                </c:pt>
                <c:pt idx="237">
                  <c:v>28.23</c:v>
                </c:pt>
                <c:pt idx="238">
                  <c:v>28.34</c:v>
                </c:pt>
                <c:pt idx="239">
                  <c:v>28.45</c:v>
                </c:pt>
                <c:pt idx="240">
                  <c:v>28.56</c:v>
                </c:pt>
                <c:pt idx="241">
                  <c:v>28.67</c:v>
                </c:pt>
                <c:pt idx="242">
                  <c:v>28.83</c:v>
                </c:pt>
                <c:pt idx="243">
                  <c:v>28.94</c:v>
                </c:pt>
                <c:pt idx="244">
                  <c:v>45.2</c:v>
                </c:pt>
                <c:pt idx="245">
                  <c:v>45.31</c:v>
                </c:pt>
                <c:pt idx="246">
                  <c:v>45.47</c:v>
                </c:pt>
                <c:pt idx="247">
                  <c:v>45.58</c:v>
                </c:pt>
                <c:pt idx="248">
                  <c:v>45.69</c:v>
                </c:pt>
                <c:pt idx="249">
                  <c:v>45.8</c:v>
                </c:pt>
                <c:pt idx="250">
                  <c:v>45.91</c:v>
                </c:pt>
                <c:pt idx="251">
                  <c:v>46.02</c:v>
                </c:pt>
                <c:pt idx="252">
                  <c:v>46.19</c:v>
                </c:pt>
                <c:pt idx="253">
                  <c:v>46.3</c:v>
                </c:pt>
                <c:pt idx="254">
                  <c:v>46.41</c:v>
                </c:pt>
                <c:pt idx="255">
                  <c:v>46.52</c:v>
                </c:pt>
                <c:pt idx="256">
                  <c:v>46.63</c:v>
                </c:pt>
                <c:pt idx="257">
                  <c:v>46.74</c:v>
                </c:pt>
                <c:pt idx="258">
                  <c:v>46.9</c:v>
                </c:pt>
                <c:pt idx="259">
                  <c:v>47.01</c:v>
                </c:pt>
                <c:pt idx="260">
                  <c:v>47.12</c:v>
                </c:pt>
                <c:pt idx="261">
                  <c:v>47.23</c:v>
                </c:pt>
                <c:pt idx="262">
                  <c:v>47.34</c:v>
                </c:pt>
                <c:pt idx="263">
                  <c:v>47.45</c:v>
                </c:pt>
                <c:pt idx="264">
                  <c:v>47.62</c:v>
                </c:pt>
                <c:pt idx="265">
                  <c:v>47.73</c:v>
                </c:pt>
                <c:pt idx="266">
                  <c:v>47.84</c:v>
                </c:pt>
                <c:pt idx="267">
                  <c:v>47.95</c:v>
                </c:pt>
                <c:pt idx="268">
                  <c:v>48.06</c:v>
                </c:pt>
                <c:pt idx="269">
                  <c:v>48.17</c:v>
                </c:pt>
                <c:pt idx="270">
                  <c:v>48.33</c:v>
                </c:pt>
                <c:pt idx="271">
                  <c:v>48.44</c:v>
                </c:pt>
                <c:pt idx="272">
                  <c:v>48.55</c:v>
                </c:pt>
                <c:pt idx="273">
                  <c:v>48.66</c:v>
                </c:pt>
                <c:pt idx="274">
                  <c:v>48.77</c:v>
                </c:pt>
                <c:pt idx="275">
                  <c:v>48.88</c:v>
                </c:pt>
                <c:pt idx="276">
                  <c:v>49.04</c:v>
                </c:pt>
                <c:pt idx="277">
                  <c:v>49.15</c:v>
                </c:pt>
                <c:pt idx="278">
                  <c:v>49.26</c:v>
                </c:pt>
                <c:pt idx="279">
                  <c:v>49.37</c:v>
                </c:pt>
                <c:pt idx="280">
                  <c:v>49.48</c:v>
                </c:pt>
                <c:pt idx="281">
                  <c:v>49.59</c:v>
                </c:pt>
                <c:pt idx="282">
                  <c:v>49.76</c:v>
                </c:pt>
                <c:pt idx="283">
                  <c:v>49.87</c:v>
                </c:pt>
                <c:pt idx="284">
                  <c:v>49.98</c:v>
                </c:pt>
                <c:pt idx="285">
                  <c:v>50.09</c:v>
                </c:pt>
                <c:pt idx="286">
                  <c:v>50.2</c:v>
                </c:pt>
                <c:pt idx="287">
                  <c:v>50.31</c:v>
                </c:pt>
                <c:pt idx="288">
                  <c:v>50.47</c:v>
                </c:pt>
                <c:pt idx="289">
                  <c:v>50.58</c:v>
                </c:pt>
                <c:pt idx="290">
                  <c:v>50.69</c:v>
                </c:pt>
                <c:pt idx="291">
                  <c:v>50.8</c:v>
                </c:pt>
                <c:pt idx="292">
                  <c:v>50.91</c:v>
                </c:pt>
                <c:pt idx="293">
                  <c:v>51.08</c:v>
                </c:pt>
                <c:pt idx="294">
                  <c:v>51.19</c:v>
                </c:pt>
                <c:pt idx="295">
                  <c:v>51.3</c:v>
                </c:pt>
                <c:pt idx="296">
                  <c:v>51.41</c:v>
                </c:pt>
                <c:pt idx="297">
                  <c:v>51.52</c:v>
                </c:pt>
                <c:pt idx="298">
                  <c:v>51.63</c:v>
                </c:pt>
                <c:pt idx="299">
                  <c:v>51.79</c:v>
                </c:pt>
                <c:pt idx="300">
                  <c:v>51.9</c:v>
                </c:pt>
                <c:pt idx="301">
                  <c:v>52.01</c:v>
                </c:pt>
                <c:pt idx="302">
                  <c:v>52.12</c:v>
                </c:pt>
                <c:pt idx="303">
                  <c:v>52.23</c:v>
                </c:pt>
                <c:pt idx="304">
                  <c:v>52.34</c:v>
                </c:pt>
                <c:pt idx="305">
                  <c:v>52.5</c:v>
                </c:pt>
                <c:pt idx="306">
                  <c:v>52.61</c:v>
                </c:pt>
                <c:pt idx="307">
                  <c:v>52.72</c:v>
                </c:pt>
                <c:pt idx="308">
                  <c:v>52.83</c:v>
                </c:pt>
                <c:pt idx="309">
                  <c:v>52.94</c:v>
                </c:pt>
                <c:pt idx="310">
                  <c:v>53.05</c:v>
                </c:pt>
                <c:pt idx="311">
                  <c:v>53.22</c:v>
                </c:pt>
                <c:pt idx="312">
                  <c:v>53.33</c:v>
                </c:pt>
                <c:pt idx="313">
                  <c:v>53.44</c:v>
                </c:pt>
                <c:pt idx="314">
                  <c:v>53.55</c:v>
                </c:pt>
                <c:pt idx="315">
                  <c:v>53.66</c:v>
                </c:pt>
                <c:pt idx="316">
                  <c:v>53.77</c:v>
                </c:pt>
                <c:pt idx="317">
                  <c:v>53.93</c:v>
                </c:pt>
                <c:pt idx="318">
                  <c:v>54.04</c:v>
                </c:pt>
                <c:pt idx="319">
                  <c:v>54.15</c:v>
                </c:pt>
                <c:pt idx="320">
                  <c:v>54.26</c:v>
                </c:pt>
                <c:pt idx="321">
                  <c:v>54.37</c:v>
                </c:pt>
                <c:pt idx="322">
                  <c:v>54.48</c:v>
                </c:pt>
                <c:pt idx="323">
                  <c:v>54.65</c:v>
                </c:pt>
                <c:pt idx="324">
                  <c:v>54.76</c:v>
                </c:pt>
                <c:pt idx="325">
                  <c:v>54.87</c:v>
                </c:pt>
                <c:pt idx="326">
                  <c:v>54.98</c:v>
                </c:pt>
                <c:pt idx="327">
                  <c:v>55.09</c:v>
                </c:pt>
                <c:pt idx="328">
                  <c:v>55.25</c:v>
                </c:pt>
                <c:pt idx="329">
                  <c:v>55.36</c:v>
                </c:pt>
                <c:pt idx="330">
                  <c:v>55.47</c:v>
                </c:pt>
                <c:pt idx="331">
                  <c:v>55.58</c:v>
                </c:pt>
                <c:pt idx="332">
                  <c:v>55.69</c:v>
                </c:pt>
                <c:pt idx="333">
                  <c:v>55.8</c:v>
                </c:pt>
                <c:pt idx="334">
                  <c:v>55.96</c:v>
                </c:pt>
                <c:pt idx="335">
                  <c:v>56.07</c:v>
                </c:pt>
                <c:pt idx="336">
                  <c:v>56.18</c:v>
                </c:pt>
                <c:pt idx="337">
                  <c:v>56.29</c:v>
                </c:pt>
                <c:pt idx="338">
                  <c:v>56.4</c:v>
                </c:pt>
                <c:pt idx="339">
                  <c:v>56.51</c:v>
                </c:pt>
                <c:pt idx="340">
                  <c:v>56.68</c:v>
                </c:pt>
                <c:pt idx="341">
                  <c:v>56.79</c:v>
                </c:pt>
                <c:pt idx="342">
                  <c:v>56.9</c:v>
                </c:pt>
                <c:pt idx="343">
                  <c:v>57.01</c:v>
                </c:pt>
                <c:pt idx="344">
                  <c:v>57.12</c:v>
                </c:pt>
                <c:pt idx="345">
                  <c:v>57.23</c:v>
                </c:pt>
                <c:pt idx="346">
                  <c:v>57.39</c:v>
                </c:pt>
                <c:pt idx="347">
                  <c:v>57.5</c:v>
                </c:pt>
                <c:pt idx="348">
                  <c:v>57.61</c:v>
                </c:pt>
                <c:pt idx="349">
                  <c:v>57.72</c:v>
                </c:pt>
                <c:pt idx="350">
                  <c:v>57.83</c:v>
                </c:pt>
                <c:pt idx="351">
                  <c:v>58</c:v>
                </c:pt>
                <c:pt idx="352">
                  <c:v>58.11</c:v>
                </c:pt>
                <c:pt idx="353">
                  <c:v>58.22</c:v>
                </c:pt>
                <c:pt idx="354">
                  <c:v>58.33</c:v>
                </c:pt>
                <c:pt idx="355">
                  <c:v>58.44</c:v>
                </c:pt>
                <c:pt idx="356">
                  <c:v>58.55</c:v>
                </c:pt>
                <c:pt idx="357">
                  <c:v>58.71</c:v>
                </c:pt>
                <c:pt idx="358">
                  <c:v>58.82</c:v>
                </c:pt>
                <c:pt idx="359">
                  <c:v>58.93</c:v>
                </c:pt>
                <c:pt idx="360">
                  <c:v>59.04</c:v>
                </c:pt>
                <c:pt idx="361">
                  <c:v>59.15</c:v>
                </c:pt>
                <c:pt idx="362">
                  <c:v>59.26</c:v>
                </c:pt>
                <c:pt idx="363">
                  <c:v>59.43</c:v>
                </c:pt>
                <c:pt idx="364">
                  <c:v>59.54</c:v>
                </c:pt>
                <c:pt idx="365">
                  <c:v>59.64</c:v>
                </c:pt>
                <c:pt idx="366">
                  <c:v>59.75</c:v>
                </c:pt>
                <c:pt idx="367">
                  <c:v>59.86</c:v>
                </c:pt>
                <c:pt idx="368">
                  <c:v>59.97</c:v>
                </c:pt>
                <c:pt idx="369">
                  <c:v>60.14</c:v>
                </c:pt>
                <c:pt idx="370">
                  <c:v>60.25</c:v>
                </c:pt>
                <c:pt idx="371">
                  <c:v>60.36</c:v>
                </c:pt>
                <c:pt idx="372">
                  <c:v>60.47</c:v>
                </c:pt>
                <c:pt idx="373">
                  <c:v>60.58</c:v>
                </c:pt>
                <c:pt idx="374">
                  <c:v>60.69</c:v>
                </c:pt>
                <c:pt idx="375">
                  <c:v>60.85</c:v>
                </c:pt>
                <c:pt idx="376">
                  <c:v>60.96</c:v>
                </c:pt>
                <c:pt idx="377">
                  <c:v>61.07</c:v>
                </c:pt>
                <c:pt idx="378">
                  <c:v>61.18</c:v>
                </c:pt>
                <c:pt idx="379">
                  <c:v>61.29</c:v>
                </c:pt>
                <c:pt idx="380">
                  <c:v>61.46</c:v>
                </c:pt>
                <c:pt idx="381">
                  <c:v>61.57</c:v>
                </c:pt>
                <c:pt idx="382">
                  <c:v>61.68</c:v>
                </c:pt>
                <c:pt idx="383">
                  <c:v>61.79</c:v>
                </c:pt>
                <c:pt idx="384">
                  <c:v>61.9</c:v>
                </c:pt>
                <c:pt idx="385">
                  <c:v>62.01</c:v>
                </c:pt>
                <c:pt idx="386">
                  <c:v>62.17</c:v>
                </c:pt>
                <c:pt idx="387">
                  <c:v>62.28</c:v>
                </c:pt>
                <c:pt idx="388">
                  <c:v>62.39</c:v>
                </c:pt>
                <c:pt idx="389">
                  <c:v>62.5</c:v>
                </c:pt>
                <c:pt idx="390">
                  <c:v>62.61</c:v>
                </c:pt>
                <c:pt idx="391">
                  <c:v>62.72</c:v>
                </c:pt>
                <c:pt idx="392">
                  <c:v>62.89</c:v>
                </c:pt>
                <c:pt idx="393">
                  <c:v>63</c:v>
                </c:pt>
                <c:pt idx="394">
                  <c:v>63.11</c:v>
                </c:pt>
                <c:pt idx="395">
                  <c:v>63.22</c:v>
                </c:pt>
                <c:pt idx="396">
                  <c:v>63.32</c:v>
                </c:pt>
                <c:pt idx="397">
                  <c:v>63.43</c:v>
                </c:pt>
                <c:pt idx="398">
                  <c:v>63.6</c:v>
                </c:pt>
                <c:pt idx="399">
                  <c:v>63.71</c:v>
                </c:pt>
                <c:pt idx="400">
                  <c:v>63.82</c:v>
                </c:pt>
                <c:pt idx="401">
                  <c:v>63.93</c:v>
                </c:pt>
                <c:pt idx="402">
                  <c:v>64.040000000000006</c:v>
                </c:pt>
                <c:pt idx="403">
                  <c:v>64.2</c:v>
                </c:pt>
                <c:pt idx="404">
                  <c:v>64.31</c:v>
                </c:pt>
                <c:pt idx="405">
                  <c:v>64.42</c:v>
                </c:pt>
                <c:pt idx="406">
                  <c:v>64.53</c:v>
                </c:pt>
                <c:pt idx="407">
                  <c:v>64.64</c:v>
                </c:pt>
                <c:pt idx="408">
                  <c:v>64.75</c:v>
                </c:pt>
                <c:pt idx="409">
                  <c:v>64.92</c:v>
                </c:pt>
                <c:pt idx="410">
                  <c:v>65.03</c:v>
                </c:pt>
                <c:pt idx="411">
                  <c:v>65.14</c:v>
                </c:pt>
                <c:pt idx="412">
                  <c:v>65.25</c:v>
                </c:pt>
                <c:pt idx="413">
                  <c:v>65.36</c:v>
                </c:pt>
                <c:pt idx="414">
                  <c:v>65.47</c:v>
                </c:pt>
                <c:pt idx="415">
                  <c:v>65.63</c:v>
                </c:pt>
                <c:pt idx="416">
                  <c:v>65.739999999999995</c:v>
                </c:pt>
                <c:pt idx="417">
                  <c:v>65.849999999999994</c:v>
                </c:pt>
                <c:pt idx="418">
                  <c:v>65.959999999999994</c:v>
                </c:pt>
                <c:pt idx="419">
                  <c:v>66.069999999999993</c:v>
                </c:pt>
                <c:pt idx="420">
                  <c:v>66.180000000000007</c:v>
                </c:pt>
                <c:pt idx="421">
                  <c:v>66.349999999999994</c:v>
                </c:pt>
                <c:pt idx="422">
                  <c:v>66.459999999999994</c:v>
                </c:pt>
                <c:pt idx="423">
                  <c:v>66.569999999999993</c:v>
                </c:pt>
                <c:pt idx="424">
                  <c:v>66.680000000000007</c:v>
                </c:pt>
                <c:pt idx="425">
                  <c:v>66.790000000000006</c:v>
                </c:pt>
                <c:pt idx="426">
                  <c:v>66.95</c:v>
                </c:pt>
                <c:pt idx="427">
                  <c:v>67.06</c:v>
                </c:pt>
                <c:pt idx="428">
                  <c:v>67.17</c:v>
                </c:pt>
                <c:pt idx="429">
                  <c:v>67.28</c:v>
                </c:pt>
                <c:pt idx="430">
                  <c:v>67.39</c:v>
                </c:pt>
                <c:pt idx="431">
                  <c:v>67.5</c:v>
                </c:pt>
                <c:pt idx="432">
                  <c:v>67.66</c:v>
                </c:pt>
                <c:pt idx="433">
                  <c:v>67.77</c:v>
                </c:pt>
                <c:pt idx="434">
                  <c:v>67.88</c:v>
                </c:pt>
                <c:pt idx="435">
                  <c:v>67.989999999999995</c:v>
                </c:pt>
                <c:pt idx="436">
                  <c:v>68.099999999999994</c:v>
                </c:pt>
                <c:pt idx="437">
                  <c:v>68.209999999999994</c:v>
                </c:pt>
                <c:pt idx="438">
                  <c:v>68.38</c:v>
                </c:pt>
                <c:pt idx="439">
                  <c:v>68.489999999999995</c:v>
                </c:pt>
                <c:pt idx="440">
                  <c:v>68.599999999999994</c:v>
                </c:pt>
                <c:pt idx="441">
                  <c:v>68.709999999999994</c:v>
                </c:pt>
                <c:pt idx="442">
                  <c:v>68.819999999999993</c:v>
                </c:pt>
                <c:pt idx="443">
                  <c:v>68.930000000000007</c:v>
                </c:pt>
                <c:pt idx="444">
                  <c:v>69.09</c:v>
                </c:pt>
                <c:pt idx="445">
                  <c:v>69.2</c:v>
                </c:pt>
                <c:pt idx="446">
                  <c:v>69.31</c:v>
                </c:pt>
                <c:pt idx="447">
                  <c:v>69.42</c:v>
                </c:pt>
                <c:pt idx="448">
                  <c:v>69.53</c:v>
                </c:pt>
                <c:pt idx="449">
                  <c:v>69.7</c:v>
                </c:pt>
                <c:pt idx="450">
                  <c:v>69.81</c:v>
                </c:pt>
                <c:pt idx="451">
                  <c:v>69.92</c:v>
                </c:pt>
                <c:pt idx="452">
                  <c:v>70.03</c:v>
                </c:pt>
                <c:pt idx="453">
                  <c:v>70.14</c:v>
                </c:pt>
                <c:pt idx="454">
                  <c:v>70.25</c:v>
                </c:pt>
                <c:pt idx="455">
                  <c:v>70.41</c:v>
                </c:pt>
                <c:pt idx="456">
                  <c:v>70.52</c:v>
                </c:pt>
                <c:pt idx="457">
                  <c:v>70.63</c:v>
                </c:pt>
                <c:pt idx="458">
                  <c:v>70.739999999999995</c:v>
                </c:pt>
                <c:pt idx="459">
                  <c:v>70.849999999999994</c:v>
                </c:pt>
                <c:pt idx="460">
                  <c:v>70.959999999999994</c:v>
                </c:pt>
                <c:pt idx="461">
                  <c:v>71.12</c:v>
                </c:pt>
                <c:pt idx="462">
                  <c:v>71.23</c:v>
                </c:pt>
                <c:pt idx="463">
                  <c:v>71.34</c:v>
                </c:pt>
                <c:pt idx="464">
                  <c:v>71.45</c:v>
                </c:pt>
                <c:pt idx="465">
                  <c:v>71.56</c:v>
                </c:pt>
                <c:pt idx="466">
                  <c:v>71.67</c:v>
                </c:pt>
                <c:pt idx="467">
                  <c:v>71.84</c:v>
                </c:pt>
                <c:pt idx="468">
                  <c:v>71.95</c:v>
                </c:pt>
                <c:pt idx="469">
                  <c:v>72.06</c:v>
                </c:pt>
                <c:pt idx="470">
                  <c:v>72.17</c:v>
                </c:pt>
                <c:pt idx="471">
                  <c:v>72.28</c:v>
                </c:pt>
                <c:pt idx="472">
                  <c:v>72.44</c:v>
                </c:pt>
                <c:pt idx="473">
                  <c:v>72.55</c:v>
                </c:pt>
                <c:pt idx="474">
                  <c:v>72.66</c:v>
                </c:pt>
                <c:pt idx="475">
                  <c:v>72.77</c:v>
                </c:pt>
                <c:pt idx="476">
                  <c:v>72.88</c:v>
                </c:pt>
                <c:pt idx="477">
                  <c:v>72.989999999999995</c:v>
                </c:pt>
                <c:pt idx="478">
                  <c:v>73.16</c:v>
                </c:pt>
                <c:pt idx="479">
                  <c:v>73.27</c:v>
                </c:pt>
                <c:pt idx="480">
                  <c:v>73.38</c:v>
                </c:pt>
                <c:pt idx="481">
                  <c:v>73.489999999999995</c:v>
                </c:pt>
                <c:pt idx="482">
                  <c:v>73.599999999999994</c:v>
                </c:pt>
                <c:pt idx="483">
                  <c:v>73.709999999999994</c:v>
                </c:pt>
                <c:pt idx="484">
                  <c:v>73.87</c:v>
                </c:pt>
                <c:pt idx="485">
                  <c:v>73.98</c:v>
                </c:pt>
                <c:pt idx="486">
                  <c:v>74.09</c:v>
                </c:pt>
                <c:pt idx="487">
                  <c:v>74.2</c:v>
                </c:pt>
                <c:pt idx="488">
                  <c:v>74.31</c:v>
                </c:pt>
                <c:pt idx="489">
                  <c:v>74.42</c:v>
                </c:pt>
                <c:pt idx="490">
                  <c:v>74.58</c:v>
                </c:pt>
                <c:pt idx="491">
                  <c:v>74.69</c:v>
                </c:pt>
                <c:pt idx="492">
                  <c:v>74.8</c:v>
                </c:pt>
                <c:pt idx="493">
                  <c:v>74.91</c:v>
                </c:pt>
                <c:pt idx="494">
                  <c:v>75.02</c:v>
                </c:pt>
                <c:pt idx="495">
                  <c:v>75.13</c:v>
                </c:pt>
                <c:pt idx="496">
                  <c:v>75.3</c:v>
                </c:pt>
                <c:pt idx="497">
                  <c:v>75.41</c:v>
                </c:pt>
                <c:pt idx="498">
                  <c:v>75.52</c:v>
                </c:pt>
                <c:pt idx="499">
                  <c:v>75.63</c:v>
                </c:pt>
                <c:pt idx="500">
                  <c:v>75.739999999999995</c:v>
                </c:pt>
                <c:pt idx="501">
                  <c:v>75.900000000000006</c:v>
                </c:pt>
                <c:pt idx="502">
                  <c:v>76.010000000000005</c:v>
                </c:pt>
                <c:pt idx="503">
                  <c:v>76.12</c:v>
                </c:pt>
                <c:pt idx="504">
                  <c:v>76.23</c:v>
                </c:pt>
                <c:pt idx="505">
                  <c:v>76.34</c:v>
                </c:pt>
                <c:pt idx="506">
                  <c:v>76.45</c:v>
                </c:pt>
                <c:pt idx="507">
                  <c:v>76.62</c:v>
                </c:pt>
                <c:pt idx="508">
                  <c:v>76.73</c:v>
                </c:pt>
                <c:pt idx="509">
                  <c:v>76.84</c:v>
                </c:pt>
                <c:pt idx="510">
                  <c:v>76.95</c:v>
                </c:pt>
                <c:pt idx="511">
                  <c:v>77.06</c:v>
                </c:pt>
                <c:pt idx="512">
                  <c:v>77.17</c:v>
                </c:pt>
                <c:pt idx="513">
                  <c:v>77.33</c:v>
                </c:pt>
                <c:pt idx="514">
                  <c:v>77.44</c:v>
                </c:pt>
                <c:pt idx="515">
                  <c:v>77.55</c:v>
                </c:pt>
                <c:pt idx="516">
                  <c:v>77.66</c:v>
                </c:pt>
                <c:pt idx="517">
                  <c:v>77.77</c:v>
                </c:pt>
                <c:pt idx="518">
                  <c:v>77.88</c:v>
                </c:pt>
                <c:pt idx="519">
                  <c:v>78.05</c:v>
                </c:pt>
                <c:pt idx="520">
                  <c:v>78.150000000000006</c:v>
                </c:pt>
                <c:pt idx="521">
                  <c:v>78.260000000000005</c:v>
                </c:pt>
                <c:pt idx="522">
                  <c:v>78.37</c:v>
                </c:pt>
                <c:pt idx="523">
                  <c:v>78.48</c:v>
                </c:pt>
                <c:pt idx="524">
                  <c:v>78.650000000000006</c:v>
                </c:pt>
                <c:pt idx="525">
                  <c:v>78.760000000000005</c:v>
                </c:pt>
                <c:pt idx="526">
                  <c:v>78.87</c:v>
                </c:pt>
                <c:pt idx="527">
                  <c:v>78.98</c:v>
                </c:pt>
                <c:pt idx="528">
                  <c:v>79.09</c:v>
                </c:pt>
                <c:pt idx="529">
                  <c:v>79.2</c:v>
                </c:pt>
                <c:pt idx="530">
                  <c:v>79.36</c:v>
                </c:pt>
                <c:pt idx="531">
                  <c:v>79.47</c:v>
                </c:pt>
                <c:pt idx="532">
                  <c:v>79.58</c:v>
                </c:pt>
                <c:pt idx="533">
                  <c:v>79.69</c:v>
                </c:pt>
                <c:pt idx="534">
                  <c:v>79.8</c:v>
                </c:pt>
                <c:pt idx="535">
                  <c:v>79.91</c:v>
                </c:pt>
                <c:pt idx="536">
                  <c:v>80.08</c:v>
                </c:pt>
                <c:pt idx="537">
                  <c:v>80.19</c:v>
                </c:pt>
                <c:pt idx="538">
                  <c:v>80.3</c:v>
                </c:pt>
                <c:pt idx="539">
                  <c:v>80.41</c:v>
                </c:pt>
                <c:pt idx="540">
                  <c:v>80.52</c:v>
                </c:pt>
                <c:pt idx="541">
                  <c:v>80.63</c:v>
                </c:pt>
                <c:pt idx="542">
                  <c:v>80.790000000000006</c:v>
                </c:pt>
                <c:pt idx="543">
                  <c:v>80.900000000000006</c:v>
                </c:pt>
                <c:pt idx="544">
                  <c:v>81.010000000000005</c:v>
                </c:pt>
                <c:pt idx="545">
                  <c:v>81.12</c:v>
                </c:pt>
                <c:pt idx="546">
                  <c:v>81.23</c:v>
                </c:pt>
                <c:pt idx="547">
                  <c:v>81.400000000000006</c:v>
                </c:pt>
                <c:pt idx="548">
                  <c:v>81.510000000000005</c:v>
                </c:pt>
                <c:pt idx="549">
                  <c:v>81.62</c:v>
                </c:pt>
                <c:pt idx="550">
                  <c:v>81.73</c:v>
                </c:pt>
                <c:pt idx="551">
                  <c:v>81.83</c:v>
                </c:pt>
                <c:pt idx="552">
                  <c:v>81.94</c:v>
                </c:pt>
                <c:pt idx="553">
                  <c:v>82.11</c:v>
                </c:pt>
                <c:pt idx="554">
                  <c:v>82.22</c:v>
                </c:pt>
                <c:pt idx="555">
                  <c:v>82.33</c:v>
                </c:pt>
                <c:pt idx="556">
                  <c:v>82.44</c:v>
                </c:pt>
                <c:pt idx="557">
                  <c:v>82.55</c:v>
                </c:pt>
                <c:pt idx="558">
                  <c:v>82.66</c:v>
                </c:pt>
                <c:pt idx="559">
                  <c:v>82.82</c:v>
                </c:pt>
                <c:pt idx="560">
                  <c:v>82.93</c:v>
                </c:pt>
                <c:pt idx="561">
                  <c:v>83.04</c:v>
                </c:pt>
                <c:pt idx="562">
                  <c:v>83.15</c:v>
                </c:pt>
                <c:pt idx="563">
                  <c:v>83.26</c:v>
                </c:pt>
                <c:pt idx="564">
                  <c:v>83.37</c:v>
                </c:pt>
                <c:pt idx="565">
                  <c:v>83.54</c:v>
                </c:pt>
                <c:pt idx="566">
                  <c:v>83.65</c:v>
                </c:pt>
                <c:pt idx="567">
                  <c:v>83.76</c:v>
                </c:pt>
                <c:pt idx="568">
                  <c:v>83.87</c:v>
                </c:pt>
                <c:pt idx="569">
                  <c:v>83.98</c:v>
                </c:pt>
                <c:pt idx="570">
                  <c:v>84.14</c:v>
                </c:pt>
                <c:pt idx="571">
                  <c:v>84.25</c:v>
                </c:pt>
                <c:pt idx="572">
                  <c:v>84.36</c:v>
                </c:pt>
                <c:pt idx="573">
                  <c:v>84.47</c:v>
                </c:pt>
                <c:pt idx="574">
                  <c:v>84.58</c:v>
                </c:pt>
                <c:pt idx="575">
                  <c:v>84.69</c:v>
                </c:pt>
                <c:pt idx="576">
                  <c:v>84.86</c:v>
                </c:pt>
                <c:pt idx="577">
                  <c:v>84.97</c:v>
                </c:pt>
                <c:pt idx="578">
                  <c:v>85.08</c:v>
                </c:pt>
                <c:pt idx="579">
                  <c:v>85.19</c:v>
                </c:pt>
                <c:pt idx="580">
                  <c:v>85.3</c:v>
                </c:pt>
                <c:pt idx="581">
                  <c:v>85.41</c:v>
                </c:pt>
                <c:pt idx="582">
                  <c:v>85.57</c:v>
                </c:pt>
                <c:pt idx="583">
                  <c:v>85.68</c:v>
                </c:pt>
                <c:pt idx="584">
                  <c:v>85.79</c:v>
                </c:pt>
                <c:pt idx="585">
                  <c:v>85.9</c:v>
                </c:pt>
                <c:pt idx="586">
                  <c:v>86.01</c:v>
                </c:pt>
                <c:pt idx="587">
                  <c:v>86.12</c:v>
                </c:pt>
                <c:pt idx="588">
                  <c:v>86.28</c:v>
                </c:pt>
                <c:pt idx="589">
                  <c:v>86.39</c:v>
                </c:pt>
                <c:pt idx="590">
                  <c:v>86.5</c:v>
                </c:pt>
                <c:pt idx="591">
                  <c:v>86.61</c:v>
                </c:pt>
                <c:pt idx="592">
                  <c:v>86.72</c:v>
                </c:pt>
                <c:pt idx="593">
                  <c:v>86.89</c:v>
                </c:pt>
                <c:pt idx="594">
                  <c:v>87</c:v>
                </c:pt>
                <c:pt idx="595">
                  <c:v>87.11</c:v>
                </c:pt>
                <c:pt idx="596">
                  <c:v>87.22</c:v>
                </c:pt>
                <c:pt idx="597">
                  <c:v>87.33</c:v>
                </c:pt>
                <c:pt idx="598">
                  <c:v>87.44</c:v>
                </c:pt>
                <c:pt idx="599">
                  <c:v>87.6</c:v>
                </c:pt>
                <c:pt idx="600">
                  <c:v>87.71</c:v>
                </c:pt>
                <c:pt idx="601">
                  <c:v>87.82</c:v>
                </c:pt>
                <c:pt idx="602">
                  <c:v>87.93</c:v>
                </c:pt>
                <c:pt idx="603">
                  <c:v>88.04</c:v>
                </c:pt>
                <c:pt idx="604">
                  <c:v>88.15</c:v>
                </c:pt>
                <c:pt idx="605">
                  <c:v>88.32</c:v>
                </c:pt>
                <c:pt idx="606">
                  <c:v>88.43</c:v>
                </c:pt>
                <c:pt idx="607">
                  <c:v>88.54</c:v>
                </c:pt>
                <c:pt idx="608">
                  <c:v>88.65</c:v>
                </c:pt>
                <c:pt idx="609">
                  <c:v>88.76</c:v>
                </c:pt>
                <c:pt idx="610">
                  <c:v>88.87</c:v>
                </c:pt>
                <c:pt idx="611">
                  <c:v>89.03</c:v>
                </c:pt>
                <c:pt idx="612">
                  <c:v>89.14</c:v>
                </c:pt>
                <c:pt idx="613">
                  <c:v>89.25</c:v>
                </c:pt>
                <c:pt idx="614">
                  <c:v>89.36</c:v>
                </c:pt>
                <c:pt idx="615">
                  <c:v>89.47</c:v>
                </c:pt>
                <c:pt idx="616">
                  <c:v>89.63</c:v>
                </c:pt>
                <c:pt idx="617">
                  <c:v>89.74</c:v>
                </c:pt>
                <c:pt idx="618">
                  <c:v>89.85</c:v>
                </c:pt>
                <c:pt idx="619">
                  <c:v>89.96</c:v>
                </c:pt>
                <c:pt idx="620">
                  <c:v>90.07</c:v>
                </c:pt>
                <c:pt idx="621">
                  <c:v>90.18</c:v>
                </c:pt>
                <c:pt idx="622">
                  <c:v>90.35</c:v>
                </c:pt>
                <c:pt idx="623">
                  <c:v>90.46</c:v>
                </c:pt>
                <c:pt idx="624">
                  <c:v>90.57</c:v>
                </c:pt>
                <c:pt idx="625">
                  <c:v>90.68</c:v>
                </c:pt>
                <c:pt idx="626">
                  <c:v>90.79</c:v>
                </c:pt>
                <c:pt idx="627">
                  <c:v>90.9</c:v>
                </c:pt>
                <c:pt idx="628">
                  <c:v>91.06</c:v>
                </c:pt>
                <c:pt idx="629">
                  <c:v>91.17</c:v>
                </c:pt>
                <c:pt idx="630">
                  <c:v>91.28</c:v>
                </c:pt>
                <c:pt idx="631">
                  <c:v>91.39</c:v>
                </c:pt>
                <c:pt idx="632">
                  <c:v>91.5</c:v>
                </c:pt>
                <c:pt idx="633">
                  <c:v>91.61</c:v>
                </c:pt>
                <c:pt idx="634">
                  <c:v>91.78</c:v>
                </c:pt>
                <c:pt idx="635">
                  <c:v>91.89</c:v>
                </c:pt>
                <c:pt idx="636">
                  <c:v>92</c:v>
                </c:pt>
                <c:pt idx="637">
                  <c:v>92.11</c:v>
                </c:pt>
                <c:pt idx="638">
                  <c:v>92.22</c:v>
                </c:pt>
                <c:pt idx="639">
                  <c:v>92.38</c:v>
                </c:pt>
                <c:pt idx="640">
                  <c:v>92.49</c:v>
                </c:pt>
                <c:pt idx="641">
                  <c:v>92.6</c:v>
                </c:pt>
                <c:pt idx="642">
                  <c:v>92.71</c:v>
                </c:pt>
                <c:pt idx="643">
                  <c:v>92.82</c:v>
                </c:pt>
                <c:pt idx="644">
                  <c:v>92.93</c:v>
                </c:pt>
                <c:pt idx="645">
                  <c:v>93.09</c:v>
                </c:pt>
                <c:pt idx="646">
                  <c:v>93.2</c:v>
                </c:pt>
                <c:pt idx="647">
                  <c:v>93.31</c:v>
                </c:pt>
                <c:pt idx="648">
                  <c:v>93.42</c:v>
                </c:pt>
                <c:pt idx="649">
                  <c:v>93.53</c:v>
                </c:pt>
                <c:pt idx="650">
                  <c:v>93.64</c:v>
                </c:pt>
                <c:pt idx="651">
                  <c:v>93.81</c:v>
                </c:pt>
                <c:pt idx="652">
                  <c:v>93.92</c:v>
                </c:pt>
                <c:pt idx="653">
                  <c:v>94.03</c:v>
                </c:pt>
                <c:pt idx="654">
                  <c:v>94.14</c:v>
                </c:pt>
                <c:pt idx="655">
                  <c:v>94.25</c:v>
                </c:pt>
                <c:pt idx="656">
                  <c:v>94.36</c:v>
                </c:pt>
                <c:pt idx="657">
                  <c:v>94.52</c:v>
                </c:pt>
                <c:pt idx="658">
                  <c:v>94.63</c:v>
                </c:pt>
                <c:pt idx="659">
                  <c:v>94.74</c:v>
                </c:pt>
                <c:pt idx="660">
                  <c:v>94.85</c:v>
                </c:pt>
                <c:pt idx="661">
                  <c:v>94.96</c:v>
                </c:pt>
                <c:pt idx="662">
                  <c:v>95.13</c:v>
                </c:pt>
                <c:pt idx="663">
                  <c:v>95.24</c:v>
                </c:pt>
                <c:pt idx="664">
                  <c:v>95.35</c:v>
                </c:pt>
                <c:pt idx="665">
                  <c:v>95.46</c:v>
                </c:pt>
                <c:pt idx="666">
                  <c:v>95.57</c:v>
                </c:pt>
                <c:pt idx="667">
                  <c:v>95.68</c:v>
                </c:pt>
                <c:pt idx="668">
                  <c:v>95.84</c:v>
                </c:pt>
                <c:pt idx="669">
                  <c:v>95.95</c:v>
                </c:pt>
                <c:pt idx="670">
                  <c:v>96.06</c:v>
                </c:pt>
                <c:pt idx="671">
                  <c:v>96.17</c:v>
                </c:pt>
                <c:pt idx="672">
                  <c:v>96.28</c:v>
                </c:pt>
                <c:pt idx="673">
                  <c:v>96.39</c:v>
                </c:pt>
                <c:pt idx="674">
                  <c:v>96.55</c:v>
                </c:pt>
                <c:pt idx="675">
                  <c:v>96.66</c:v>
                </c:pt>
                <c:pt idx="676">
                  <c:v>96.77</c:v>
                </c:pt>
                <c:pt idx="677">
                  <c:v>96.88</c:v>
                </c:pt>
                <c:pt idx="678">
                  <c:v>96.99</c:v>
                </c:pt>
                <c:pt idx="679">
                  <c:v>97.1</c:v>
                </c:pt>
                <c:pt idx="680">
                  <c:v>97.27</c:v>
                </c:pt>
                <c:pt idx="681">
                  <c:v>97.38</c:v>
                </c:pt>
              </c:numCache>
            </c:numRef>
          </c:xVal>
          <c:yVal>
            <c:numRef>
              <c:f>'ATLAS-8'!$B$1:$B$682</c:f>
              <c:numCache>
                <c:formatCode>General</c:formatCode>
                <c:ptCount val="682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28</c:v>
                </c:pt>
                <c:pt idx="5">
                  <c:v>30</c:v>
                </c:pt>
                <c:pt idx="6">
                  <c:v>28</c:v>
                </c:pt>
                <c:pt idx="7">
                  <c:v>30</c:v>
                </c:pt>
                <c:pt idx="8">
                  <c:v>28</c:v>
                </c:pt>
                <c:pt idx="9">
                  <c:v>30</c:v>
                </c:pt>
                <c:pt idx="10">
                  <c:v>28</c:v>
                </c:pt>
                <c:pt idx="11">
                  <c:v>28</c:v>
                </c:pt>
                <c:pt idx="12">
                  <c:v>28</c:v>
                </c:pt>
                <c:pt idx="13">
                  <c:v>30</c:v>
                </c:pt>
                <c:pt idx="14">
                  <c:v>28</c:v>
                </c:pt>
                <c:pt idx="15">
                  <c:v>28</c:v>
                </c:pt>
                <c:pt idx="16">
                  <c:v>28</c:v>
                </c:pt>
                <c:pt idx="17">
                  <c:v>28</c:v>
                </c:pt>
                <c:pt idx="18">
                  <c:v>28</c:v>
                </c:pt>
                <c:pt idx="19">
                  <c:v>28</c:v>
                </c:pt>
                <c:pt idx="20">
                  <c:v>28</c:v>
                </c:pt>
                <c:pt idx="21">
                  <c:v>28</c:v>
                </c:pt>
                <c:pt idx="22">
                  <c:v>30</c:v>
                </c:pt>
                <c:pt idx="23">
                  <c:v>28</c:v>
                </c:pt>
                <c:pt idx="24">
                  <c:v>28</c:v>
                </c:pt>
                <c:pt idx="25">
                  <c:v>28</c:v>
                </c:pt>
                <c:pt idx="26">
                  <c:v>28</c:v>
                </c:pt>
                <c:pt idx="27">
                  <c:v>28</c:v>
                </c:pt>
                <c:pt idx="28">
                  <c:v>28</c:v>
                </c:pt>
                <c:pt idx="29">
                  <c:v>28</c:v>
                </c:pt>
                <c:pt idx="30">
                  <c:v>28</c:v>
                </c:pt>
                <c:pt idx="31">
                  <c:v>28</c:v>
                </c:pt>
                <c:pt idx="32">
                  <c:v>28</c:v>
                </c:pt>
                <c:pt idx="33">
                  <c:v>28</c:v>
                </c:pt>
                <c:pt idx="34">
                  <c:v>28</c:v>
                </c:pt>
                <c:pt idx="35">
                  <c:v>28</c:v>
                </c:pt>
                <c:pt idx="36">
                  <c:v>28</c:v>
                </c:pt>
                <c:pt idx="37">
                  <c:v>28</c:v>
                </c:pt>
                <c:pt idx="38">
                  <c:v>28</c:v>
                </c:pt>
                <c:pt idx="39">
                  <c:v>28</c:v>
                </c:pt>
                <c:pt idx="40">
                  <c:v>28</c:v>
                </c:pt>
                <c:pt idx="41">
                  <c:v>28</c:v>
                </c:pt>
                <c:pt idx="42">
                  <c:v>28</c:v>
                </c:pt>
                <c:pt idx="43">
                  <c:v>28</c:v>
                </c:pt>
                <c:pt idx="44">
                  <c:v>28</c:v>
                </c:pt>
                <c:pt idx="45">
                  <c:v>28</c:v>
                </c:pt>
                <c:pt idx="46">
                  <c:v>28</c:v>
                </c:pt>
                <c:pt idx="47">
                  <c:v>28</c:v>
                </c:pt>
                <c:pt idx="48">
                  <c:v>28</c:v>
                </c:pt>
                <c:pt idx="49">
                  <c:v>28</c:v>
                </c:pt>
                <c:pt idx="50">
                  <c:v>28</c:v>
                </c:pt>
                <c:pt idx="51">
                  <c:v>28</c:v>
                </c:pt>
                <c:pt idx="52">
                  <c:v>28</c:v>
                </c:pt>
                <c:pt idx="53">
                  <c:v>28</c:v>
                </c:pt>
                <c:pt idx="54">
                  <c:v>28</c:v>
                </c:pt>
                <c:pt idx="55">
                  <c:v>28</c:v>
                </c:pt>
                <c:pt idx="56">
                  <c:v>28</c:v>
                </c:pt>
                <c:pt idx="57">
                  <c:v>28</c:v>
                </c:pt>
                <c:pt idx="58">
                  <c:v>28</c:v>
                </c:pt>
                <c:pt idx="59">
                  <c:v>28</c:v>
                </c:pt>
                <c:pt idx="60">
                  <c:v>28</c:v>
                </c:pt>
                <c:pt idx="61">
                  <c:v>28</c:v>
                </c:pt>
                <c:pt idx="62">
                  <c:v>28</c:v>
                </c:pt>
                <c:pt idx="63">
                  <c:v>28</c:v>
                </c:pt>
                <c:pt idx="64">
                  <c:v>28</c:v>
                </c:pt>
                <c:pt idx="65">
                  <c:v>28</c:v>
                </c:pt>
                <c:pt idx="66">
                  <c:v>28</c:v>
                </c:pt>
                <c:pt idx="67">
                  <c:v>28</c:v>
                </c:pt>
                <c:pt idx="68">
                  <c:v>28</c:v>
                </c:pt>
                <c:pt idx="69">
                  <c:v>28</c:v>
                </c:pt>
                <c:pt idx="70">
                  <c:v>28</c:v>
                </c:pt>
                <c:pt idx="71">
                  <c:v>28</c:v>
                </c:pt>
                <c:pt idx="72">
                  <c:v>28</c:v>
                </c:pt>
                <c:pt idx="73">
                  <c:v>28</c:v>
                </c:pt>
                <c:pt idx="74">
                  <c:v>28</c:v>
                </c:pt>
                <c:pt idx="75">
                  <c:v>28</c:v>
                </c:pt>
                <c:pt idx="76">
                  <c:v>28</c:v>
                </c:pt>
                <c:pt idx="77">
                  <c:v>28</c:v>
                </c:pt>
                <c:pt idx="78">
                  <c:v>28</c:v>
                </c:pt>
                <c:pt idx="79">
                  <c:v>28</c:v>
                </c:pt>
                <c:pt idx="80">
                  <c:v>28</c:v>
                </c:pt>
                <c:pt idx="81">
                  <c:v>28</c:v>
                </c:pt>
                <c:pt idx="82">
                  <c:v>28</c:v>
                </c:pt>
                <c:pt idx="83">
                  <c:v>28</c:v>
                </c:pt>
                <c:pt idx="84">
                  <c:v>28</c:v>
                </c:pt>
                <c:pt idx="85">
                  <c:v>28</c:v>
                </c:pt>
                <c:pt idx="86">
                  <c:v>28</c:v>
                </c:pt>
                <c:pt idx="87">
                  <c:v>28</c:v>
                </c:pt>
                <c:pt idx="88">
                  <c:v>28</c:v>
                </c:pt>
                <c:pt idx="89">
                  <c:v>28</c:v>
                </c:pt>
                <c:pt idx="90">
                  <c:v>28</c:v>
                </c:pt>
                <c:pt idx="91">
                  <c:v>28</c:v>
                </c:pt>
                <c:pt idx="92">
                  <c:v>28</c:v>
                </c:pt>
                <c:pt idx="93">
                  <c:v>28</c:v>
                </c:pt>
                <c:pt idx="94">
                  <c:v>28</c:v>
                </c:pt>
                <c:pt idx="95">
                  <c:v>28</c:v>
                </c:pt>
                <c:pt idx="96">
                  <c:v>28</c:v>
                </c:pt>
                <c:pt idx="97">
                  <c:v>28</c:v>
                </c:pt>
                <c:pt idx="98">
                  <c:v>28</c:v>
                </c:pt>
                <c:pt idx="99">
                  <c:v>28</c:v>
                </c:pt>
                <c:pt idx="100">
                  <c:v>28</c:v>
                </c:pt>
                <c:pt idx="101">
                  <c:v>28</c:v>
                </c:pt>
                <c:pt idx="102">
                  <c:v>28</c:v>
                </c:pt>
                <c:pt idx="103">
                  <c:v>28</c:v>
                </c:pt>
                <c:pt idx="104">
                  <c:v>28</c:v>
                </c:pt>
                <c:pt idx="105">
                  <c:v>28</c:v>
                </c:pt>
                <c:pt idx="106">
                  <c:v>28</c:v>
                </c:pt>
                <c:pt idx="107">
                  <c:v>28</c:v>
                </c:pt>
                <c:pt idx="108">
                  <c:v>28</c:v>
                </c:pt>
                <c:pt idx="109">
                  <c:v>28</c:v>
                </c:pt>
                <c:pt idx="110">
                  <c:v>28</c:v>
                </c:pt>
                <c:pt idx="111">
                  <c:v>28</c:v>
                </c:pt>
                <c:pt idx="112">
                  <c:v>28</c:v>
                </c:pt>
                <c:pt idx="113">
                  <c:v>28</c:v>
                </c:pt>
                <c:pt idx="114">
                  <c:v>28</c:v>
                </c:pt>
                <c:pt idx="115">
                  <c:v>28</c:v>
                </c:pt>
                <c:pt idx="116">
                  <c:v>28</c:v>
                </c:pt>
                <c:pt idx="117">
                  <c:v>28</c:v>
                </c:pt>
                <c:pt idx="118">
                  <c:v>28</c:v>
                </c:pt>
                <c:pt idx="119">
                  <c:v>28</c:v>
                </c:pt>
                <c:pt idx="120">
                  <c:v>28</c:v>
                </c:pt>
                <c:pt idx="121">
                  <c:v>28</c:v>
                </c:pt>
                <c:pt idx="122">
                  <c:v>28</c:v>
                </c:pt>
                <c:pt idx="123">
                  <c:v>28</c:v>
                </c:pt>
                <c:pt idx="124">
                  <c:v>28</c:v>
                </c:pt>
                <c:pt idx="125">
                  <c:v>28</c:v>
                </c:pt>
                <c:pt idx="126">
                  <c:v>28</c:v>
                </c:pt>
                <c:pt idx="127">
                  <c:v>28</c:v>
                </c:pt>
                <c:pt idx="128">
                  <c:v>28</c:v>
                </c:pt>
                <c:pt idx="129">
                  <c:v>28</c:v>
                </c:pt>
                <c:pt idx="130">
                  <c:v>28</c:v>
                </c:pt>
                <c:pt idx="131">
                  <c:v>28</c:v>
                </c:pt>
                <c:pt idx="132">
                  <c:v>28</c:v>
                </c:pt>
                <c:pt idx="133">
                  <c:v>28</c:v>
                </c:pt>
                <c:pt idx="134">
                  <c:v>28</c:v>
                </c:pt>
                <c:pt idx="135">
                  <c:v>28</c:v>
                </c:pt>
                <c:pt idx="136">
                  <c:v>28</c:v>
                </c:pt>
                <c:pt idx="137">
                  <c:v>28</c:v>
                </c:pt>
                <c:pt idx="138">
                  <c:v>28</c:v>
                </c:pt>
                <c:pt idx="139">
                  <c:v>28</c:v>
                </c:pt>
                <c:pt idx="140">
                  <c:v>28</c:v>
                </c:pt>
                <c:pt idx="141">
                  <c:v>28</c:v>
                </c:pt>
                <c:pt idx="142">
                  <c:v>28</c:v>
                </c:pt>
                <c:pt idx="143">
                  <c:v>28</c:v>
                </c:pt>
                <c:pt idx="144">
                  <c:v>28</c:v>
                </c:pt>
                <c:pt idx="145">
                  <c:v>28</c:v>
                </c:pt>
                <c:pt idx="146">
                  <c:v>28</c:v>
                </c:pt>
                <c:pt idx="147">
                  <c:v>28</c:v>
                </c:pt>
                <c:pt idx="148">
                  <c:v>28</c:v>
                </c:pt>
                <c:pt idx="149">
                  <c:v>28</c:v>
                </c:pt>
                <c:pt idx="150">
                  <c:v>28</c:v>
                </c:pt>
                <c:pt idx="151">
                  <c:v>28</c:v>
                </c:pt>
                <c:pt idx="152">
                  <c:v>28</c:v>
                </c:pt>
                <c:pt idx="153">
                  <c:v>28</c:v>
                </c:pt>
                <c:pt idx="154">
                  <c:v>28</c:v>
                </c:pt>
                <c:pt idx="155">
                  <c:v>28</c:v>
                </c:pt>
                <c:pt idx="156">
                  <c:v>28</c:v>
                </c:pt>
                <c:pt idx="157">
                  <c:v>28</c:v>
                </c:pt>
                <c:pt idx="158">
                  <c:v>28</c:v>
                </c:pt>
                <c:pt idx="159">
                  <c:v>28</c:v>
                </c:pt>
                <c:pt idx="160">
                  <c:v>28</c:v>
                </c:pt>
                <c:pt idx="161">
                  <c:v>28</c:v>
                </c:pt>
                <c:pt idx="162">
                  <c:v>28</c:v>
                </c:pt>
                <c:pt idx="163">
                  <c:v>28</c:v>
                </c:pt>
                <c:pt idx="164">
                  <c:v>28</c:v>
                </c:pt>
                <c:pt idx="165">
                  <c:v>28</c:v>
                </c:pt>
                <c:pt idx="166">
                  <c:v>26</c:v>
                </c:pt>
                <c:pt idx="167">
                  <c:v>24</c:v>
                </c:pt>
                <c:pt idx="168">
                  <c:v>24</c:v>
                </c:pt>
                <c:pt idx="169">
                  <c:v>26</c:v>
                </c:pt>
                <c:pt idx="170">
                  <c:v>28</c:v>
                </c:pt>
                <c:pt idx="171">
                  <c:v>28</c:v>
                </c:pt>
                <c:pt idx="172">
                  <c:v>28</c:v>
                </c:pt>
                <c:pt idx="173">
                  <c:v>28</c:v>
                </c:pt>
                <c:pt idx="174">
                  <c:v>26</c:v>
                </c:pt>
                <c:pt idx="175">
                  <c:v>22</c:v>
                </c:pt>
                <c:pt idx="176">
                  <c:v>24</c:v>
                </c:pt>
                <c:pt idx="177">
                  <c:v>28</c:v>
                </c:pt>
                <c:pt idx="178">
                  <c:v>30</c:v>
                </c:pt>
                <c:pt idx="179">
                  <c:v>28</c:v>
                </c:pt>
                <c:pt idx="180">
                  <c:v>30</c:v>
                </c:pt>
                <c:pt idx="181">
                  <c:v>30</c:v>
                </c:pt>
                <c:pt idx="182">
                  <c:v>28</c:v>
                </c:pt>
                <c:pt idx="183">
                  <c:v>28</c:v>
                </c:pt>
                <c:pt idx="184">
                  <c:v>28</c:v>
                </c:pt>
                <c:pt idx="185">
                  <c:v>30</c:v>
                </c:pt>
                <c:pt idx="186">
                  <c:v>28</c:v>
                </c:pt>
                <c:pt idx="187">
                  <c:v>28</c:v>
                </c:pt>
                <c:pt idx="188">
                  <c:v>30</c:v>
                </c:pt>
                <c:pt idx="189">
                  <c:v>30</c:v>
                </c:pt>
                <c:pt idx="190">
                  <c:v>30</c:v>
                </c:pt>
                <c:pt idx="191">
                  <c:v>30</c:v>
                </c:pt>
                <c:pt idx="192">
                  <c:v>30</c:v>
                </c:pt>
                <c:pt idx="193">
                  <c:v>30</c:v>
                </c:pt>
                <c:pt idx="194">
                  <c:v>30</c:v>
                </c:pt>
                <c:pt idx="195">
                  <c:v>30</c:v>
                </c:pt>
                <c:pt idx="196">
                  <c:v>30</c:v>
                </c:pt>
                <c:pt idx="197">
                  <c:v>30</c:v>
                </c:pt>
                <c:pt idx="198">
                  <c:v>28</c:v>
                </c:pt>
                <c:pt idx="199">
                  <c:v>28</c:v>
                </c:pt>
                <c:pt idx="200">
                  <c:v>28</c:v>
                </c:pt>
                <c:pt idx="201">
                  <c:v>28</c:v>
                </c:pt>
                <c:pt idx="202">
                  <c:v>28</c:v>
                </c:pt>
                <c:pt idx="203">
                  <c:v>28</c:v>
                </c:pt>
                <c:pt idx="204">
                  <c:v>28</c:v>
                </c:pt>
                <c:pt idx="205">
                  <c:v>30</c:v>
                </c:pt>
                <c:pt idx="206">
                  <c:v>30</c:v>
                </c:pt>
                <c:pt idx="207">
                  <c:v>30</c:v>
                </c:pt>
                <c:pt idx="208">
                  <c:v>30</c:v>
                </c:pt>
                <c:pt idx="209">
                  <c:v>30</c:v>
                </c:pt>
                <c:pt idx="210">
                  <c:v>30</c:v>
                </c:pt>
                <c:pt idx="211">
                  <c:v>30</c:v>
                </c:pt>
                <c:pt idx="212">
                  <c:v>30</c:v>
                </c:pt>
                <c:pt idx="213">
                  <c:v>28</c:v>
                </c:pt>
                <c:pt idx="214">
                  <c:v>28</c:v>
                </c:pt>
                <c:pt idx="215">
                  <c:v>28</c:v>
                </c:pt>
                <c:pt idx="216">
                  <c:v>28</c:v>
                </c:pt>
                <c:pt idx="217">
                  <c:v>30</c:v>
                </c:pt>
                <c:pt idx="218">
                  <c:v>30</c:v>
                </c:pt>
                <c:pt idx="219">
                  <c:v>28</c:v>
                </c:pt>
                <c:pt idx="220">
                  <c:v>28</c:v>
                </c:pt>
                <c:pt idx="221">
                  <c:v>28</c:v>
                </c:pt>
                <c:pt idx="222">
                  <c:v>30</c:v>
                </c:pt>
                <c:pt idx="223">
                  <c:v>30</c:v>
                </c:pt>
                <c:pt idx="224">
                  <c:v>28</c:v>
                </c:pt>
                <c:pt idx="225">
                  <c:v>28</c:v>
                </c:pt>
                <c:pt idx="226">
                  <c:v>28</c:v>
                </c:pt>
                <c:pt idx="227">
                  <c:v>28</c:v>
                </c:pt>
                <c:pt idx="228">
                  <c:v>28</c:v>
                </c:pt>
                <c:pt idx="229">
                  <c:v>28</c:v>
                </c:pt>
                <c:pt idx="230">
                  <c:v>28</c:v>
                </c:pt>
                <c:pt idx="231">
                  <c:v>28</c:v>
                </c:pt>
                <c:pt idx="232">
                  <c:v>28</c:v>
                </c:pt>
                <c:pt idx="233">
                  <c:v>30</c:v>
                </c:pt>
                <c:pt idx="234">
                  <c:v>28</c:v>
                </c:pt>
                <c:pt idx="235">
                  <c:v>30</c:v>
                </c:pt>
                <c:pt idx="236">
                  <c:v>28</c:v>
                </c:pt>
                <c:pt idx="237">
                  <c:v>30</c:v>
                </c:pt>
                <c:pt idx="238">
                  <c:v>28</c:v>
                </c:pt>
                <c:pt idx="239">
                  <c:v>30</c:v>
                </c:pt>
                <c:pt idx="240">
                  <c:v>28</c:v>
                </c:pt>
                <c:pt idx="241">
                  <c:v>30</c:v>
                </c:pt>
                <c:pt idx="242">
                  <c:v>30</c:v>
                </c:pt>
                <c:pt idx="243">
                  <c:v>28</c:v>
                </c:pt>
                <c:pt idx="244">
                  <c:v>112</c:v>
                </c:pt>
                <c:pt idx="245">
                  <c:v>134</c:v>
                </c:pt>
                <c:pt idx="246">
                  <c:v>158</c:v>
                </c:pt>
                <c:pt idx="247">
                  <c:v>180</c:v>
                </c:pt>
                <c:pt idx="248">
                  <c:v>198</c:v>
                </c:pt>
                <c:pt idx="249">
                  <c:v>216</c:v>
                </c:pt>
                <c:pt idx="250">
                  <c:v>232</c:v>
                </c:pt>
                <c:pt idx="251">
                  <c:v>234</c:v>
                </c:pt>
                <c:pt idx="252">
                  <c:v>226</c:v>
                </c:pt>
                <c:pt idx="253">
                  <c:v>218</c:v>
                </c:pt>
                <c:pt idx="254">
                  <c:v>212</c:v>
                </c:pt>
                <c:pt idx="255">
                  <c:v>206</c:v>
                </c:pt>
                <c:pt idx="256">
                  <c:v>200</c:v>
                </c:pt>
                <c:pt idx="257">
                  <c:v>196</c:v>
                </c:pt>
                <c:pt idx="258">
                  <c:v>188</c:v>
                </c:pt>
                <c:pt idx="259">
                  <c:v>180</c:v>
                </c:pt>
                <c:pt idx="260">
                  <c:v>176</c:v>
                </c:pt>
                <c:pt idx="261">
                  <c:v>172</c:v>
                </c:pt>
                <c:pt idx="262">
                  <c:v>170</c:v>
                </c:pt>
                <c:pt idx="263">
                  <c:v>166</c:v>
                </c:pt>
                <c:pt idx="264">
                  <c:v>162</c:v>
                </c:pt>
                <c:pt idx="265">
                  <c:v>158</c:v>
                </c:pt>
                <c:pt idx="266">
                  <c:v>150</c:v>
                </c:pt>
                <c:pt idx="267">
                  <c:v>144</c:v>
                </c:pt>
                <c:pt idx="268">
                  <c:v>140</c:v>
                </c:pt>
                <c:pt idx="269">
                  <c:v>136</c:v>
                </c:pt>
                <c:pt idx="270">
                  <c:v>134</c:v>
                </c:pt>
                <c:pt idx="271">
                  <c:v>130</c:v>
                </c:pt>
                <c:pt idx="272">
                  <c:v>126</c:v>
                </c:pt>
                <c:pt idx="273">
                  <c:v>124</c:v>
                </c:pt>
                <c:pt idx="274">
                  <c:v>120</c:v>
                </c:pt>
                <c:pt idx="275">
                  <c:v>114</c:v>
                </c:pt>
                <c:pt idx="276">
                  <c:v>110</c:v>
                </c:pt>
                <c:pt idx="277">
                  <c:v>106</c:v>
                </c:pt>
                <c:pt idx="278">
                  <c:v>102</c:v>
                </c:pt>
                <c:pt idx="279">
                  <c:v>100</c:v>
                </c:pt>
                <c:pt idx="280">
                  <c:v>96</c:v>
                </c:pt>
                <c:pt idx="281">
                  <c:v>92</c:v>
                </c:pt>
                <c:pt idx="282">
                  <c:v>90</c:v>
                </c:pt>
                <c:pt idx="283">
                  <c:v>86</c:v>
                </c:pt>
                <c:pt idx="284">
                  <c:v>82</c:v>
                </c:pt>
                <c:pt idx="285">
                  <c:v>80</c:v>
                </c:pt>
                <c:pt idx="286">
                  <c:v>78</c:v>
                </c:pt>
                <c:pt idx="287">
                  <c:v>76</c:v>
                </c:pt>
                <c:pt idx="288">
                  <c:v>74</c:v>
                </c:pt>
                <c:pt idx="289">
                  <c:v>70</c:v>
                </c:pt>
                <c:pt idx="290">
                  <c:v>66</c:v>
                </c:pt>
                <c:pt idx="291">
                  <c:v>64</c:v>
                </c:pt>
                <c:pt idx="292">
                  <c:v>60</c:v>
                </c:pt>
                <c:pt idx="293">
                  <c:v>58</c:v>
                </c:pt>
                <c:pt idx="294">
                  <c:v>56</c:v>
                </c:pt>
                <c:pt idx="295">
                  <c:v>52</c:v>
                </c:pt>
                <c:pt idx="296">
                  <c:v>36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58944"/>
        <c:axId val="94660864"/>
      </c:scatterChart>
      <c:valAx>
        <c:axId val="94658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dirty="0" smtClean="0"/>
                  <a:t>Time(s</a:t>
                </a:r>
                <a:r>
                  <a:rPr lang="fr-FR" dirty="0"/>
                  <a:t>)</a:t>
                </a:r>
              </a:p>
            </c:rich>
          </c:tx>
          <c:layout>
            <c:manualLayout>
              <c:xMode val="edge"/>
              <c:yMode val="edge"/>
              <c:x val="0.84035268696590559"/>
              <c:y val="0.7817849482291152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94660864"/>
        <c:crosses val="autoZero"/>
        <c:crossBetween val="midCat"/>
      </c:valAx>
      <c:valAx>
        <c:axId val="9466086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dirty="0" err="1" smtClean="0"/>
                  <a:t>Strength</a:t>
                </a:r>
                <a:r>
                  <a:rPr lang="fr-FR" dirty="0" smtClean="0"/>
                  <a:t> (N</a:t>
                </a:r>
                <a:r>
                  <a:rPr lang="fr-FR" dirty="0"/>
                  <a:t>)</a:t>
                </a:r>
              </a:p>
            </c:rich>
          </c:tx>
          <c:layout>
            <c:manualLayout>
              <c:xMode val="edge"/>
              <c:yMode val="edge"/>
              <c:x val="9.5230738799822731E-2"/>
              <c:y val="0.1459437404056498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946589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Feuil1!$C$2:$C$21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xVal>
          <c:yVal>
            <c:numRef>
              <c:f>Feuil1!$D$2:$D$21</c:f>
              <c:numCache>
                <c:formatCode>0.00E+00</c:formatCode>
                <c:ptCount val="20"/>
                <c:pt idx="0">
                  <c:v>1.0000000000000001E-9</c:v>
                </c:pt>
                <c:pt idx="1">
                  <c:v>3E-9</c:v>
                </c:pt>
                <c:pt idx="2">
                  <c:v>3.3000000000000002E-9</c:v>
                </c:pt>
                <c:pt idx="3">
                  <c:v>3.3999999999999998E-9</c:v>
                </c:pt>
                <c:pt idx="4">
                  <c:v>3.8000000000000001E-9</c:v>
                </c:pt>
                <c:pt idx="5">
                  <c:v>4.0000000000000002E-9</c:v>
                </c:pt>
                <c:pt idx="6">
                  <c:v>5.0000000000000001E-9</c:v>
                </c:pt>
                <c:pt idx="7">
                  <c:v>5.4999999999999996E-9</c:v>
                </c:pt>
                <c:pt idx="8">
                  <c:v>4.1000000000000003E-9</c:v>
                </c:pt>
                <c:pt idx="9">
                  <c:v>4.1000000000000003E-9</c:v>
                </c:pt>
                <c:pt idx="10">
                  <c:v>3.6E-9</c:v>
                </c:pt>
                <c:pt idx="11">
                  <c:v>3.9000000000000002E-9</c:v>
                </c:pt>
                <c:pt idx="12">
                  <c:v>4.1000000000000003E-9</c:v>
                </c:pt>
                <c:pt idx="13">
                  <c:v>4.2000000000000004E-9</c:v>
                </c:pt>
                <c:pt idx="14">
                  <c:v>4.1000000000000003E-9</c:v>
                </c:pt>
                <c:pt idx="15">
                  <c:v>4.5999999999999998E-9</c:v>
                </c:pt>
                <c:pt idx="16">
                  <c:v>4.5999999999999998E-9</c:v>
                </c:pt>
                <c:pt idx="17">
                  <c:v>4.9E-9</c:v>
                </c:pt>
                <c:pt idx="18">
                  <c:v>4.9E-9</c:v>
                </c:pt>
                <c:pt idx="19">
                  <c:v>4.6999999999999999E-9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228224"/>
        <c:axId val="112229760"/>
      </c:scatterChart>
      <c:valAx>
        <c:axId val="112228224"/>
        <c:scaling>
          <c:orientation val="minMax"/>
          <c:max val="20"/>
        </c:scaling>
        <c:delete val="0"/>
        <c:axPos val="b"/>
        <c:numFmt formatCode="General" sourceLinked="1"/>
        <c:majorTickMark val="out"/>
        <c:minorTickMark val="none"/>
        <c:tickLblPos val="nextTo"/>
        <c:crossAx val="112229760"/>
        <c:crossesAt val="1.0000000000000005E-9"/>
        <c:crossBetween val="midCat"/>
      </c:valAx>
      <c:valAx>
        <c:axId val="112229760"/>
        <c:scaling>
          <c:logBase val="10"/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112228224"/>
        <c:crosses val="autoZero"/>
        <c:crossBetween val="midCat"/>
        <c:minorUnit val="10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t" anchorCtr="0" compatLnSpc="1">
            <a:prstTxWarp prst="textNoShape">
              <a:avLst/>
            </a:prstTxWarp>
          </a:bodyPr>
          <a:lstStyle>
            <a:lvl1pPr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t" anchorCtr="0" compatLnSpc="1">
            <a:prstTxWarp prst="textNoShape">
              <a:avLst/>
            </a:prstTxWarp>
          </a:bodyPr>
          <a:lstStyle>
            <a:lvl1pPr algn="r"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b" anchorCtr="0" compatLnSpc="1">
            <a:prstTxWarp prst="textNoShape">
              <a:avLst/>
            </a:prstTxWarp>
          </a:bodyPr>
          <a:lstStyle>
            <a:lvl1pPr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b" anchorCtr="0" compatLnSpc="1">
            <a:prstTxWarp prst="textNoShape">
              <a:avLst/>
            </a:prstTxWarp>
          </a:bodyPr>
          <a:lstStyle>
            <a:lvl1pPr algn="r" defTabSz="962025" eaLnBrk="0" hangingPunct="0">
              <a:defRPr sz="1300" smtClean="0"/>
            </a:lvl1pPr>
          </a:lstStyle>
          <a:p>
            <a:pPr>
              <a:defRPr/>
            </a:pPr>
            <a:fld id="{0CA0F112-EF23-4EA6-AB7E-B1F884FA5D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93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t" anchorCtr="0" compatLnSpc="1">
            <a:prstTxWarp prst="textNoShape">
              <a:avLst/>
            </a:prstTxWarp>
          </a:bodyPr>
          <a:lstStyle>
            <a:lvl1pPr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t" anchorCtr="0" compatLnSpc="1">
            <a:prstTxWarp prst="textNoShape">
              <a:avLst/>
            </a:prstTxWarp>
          </a:bodyPr>
          <a:lstStyle>
            <a:lvl1pPr algn="r"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20738" y="766763"/>
            <a:ext cx="5459412" cy="384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4100"/>
            <a:ext cx="5207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b" anchorCtr="0" compatLnSpc="1">
            <a:prstTxWarp prst="textNoShape">
              <a:avLst/>
            </a:prstTxWarp>
          </a:bodyPr>
          <a:lstStyle>
            <a:lvl1pPr defTabSz="962025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82" tIns="48190" rIns="96382" bIns="48190" numCol="1" anchor="b" anchorCtr="0" compatLnSpc="1">
            <a:prstTxWarp prst="textNoShape">
              <a:avLst/>
            </a:prstTxWarp>
          </a:bodyPr>
          <a:lstStyle>
            <a:lvl1pPr algn="r" defTabSz="962025" eaLnBrk="0" hangingPunct="0">
              <a:defRPr sz="1300" smtClean="0"/>
            </a:lvl1pPr>
          </a:lstStyle>
          <a:p>
            <a:pPr>
              <a:defRPr/>
            </a:pPr>
            <a:fld id="{91410EBA-BDBE-4DFC-A671-60E944885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394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65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86D9C-E3DB-4A44-B706-0A05459B12D0}" type="slidenum">
              <a:rPr lang="fr-FR"/>
              <a:pPr/>
              <a:t>1</a:t>
            </a:fld>
            <a:endParaRPr lang="fr-FR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900" b="1" smtClean="0">
                <a:latin typeface="Times New Roman" pitchFamily="-65" charset="0"/>
                <a:cs typeface="Times New Roman" pitchFamily="-65" charset="0"/>
              </a:rPr>
              <a:t>* To start: illustration  </a:t>
            </a:r>
          </a:p>
          <a:p>
            <a:r>
              <a:rPr lang="en-GB" sz="1900" b="1" smtClean="0">
                <a:latin typeface="Times New Roman" pitchFamily="-65" charset="0"/>
                <a:cs typeface="Times New Roman" pitchFamily="-65" charset="0"/>
              </a:rPr>
              <a:t>* Photo tank which flamed </a:t>
            </a:r>
          </a:p>
          <a:p>
            <a:r>
              <a:rPr lang="en-GB" sz="1900" b="1" smtClean="0">
                <a:latin typeface="Times New Roman" pitchFamily="-65" charset="0"/>
                <a:cs typeface="Times New Roman" pitchFamily="-65" charset="0"/>
              </a:rPr>
              <a:t>* Not D ' similar examples for the LAPP</a:t>
            </a:r>
          </a:p>
          <a:p>
            <a:r>
              <a:rPr lang="en-GB" sz="1900" b="1" smtClean="0">
                <a:latin typeface="Times New Roman" pitchFamily="-65" charset="0"/>
                <a:cs typeface="Times New Roman" pitchFamily="-65" charset="0"/>
              </a:rPr>
              <a:t>* Drawing: result D ' a simulation </a:t>
            </a:r>
          </a:p>
          <a:p>
            <a:r>
              <a:rPr lang="fr-FR" sz="1900" b="1" smtClean="0">
                <a:latin typeface="Times New Roman" pitchFamily="-65" charset="0"/>
                <a:cs typeface="Times New Roman" pitchFamily="-65" charset="0"/>
              </a:rPr>
              <a:t>* Simulation carried out afterwards</a:t>
            </a:r>
            <a:r>
              <a:rPr lang="en-GB" sz="1900" b="1" smtClean="0">
                <a:latin typeface="Times New Roman" pitchFamily="-65" charset="0"/>
              </a:rPr>
              <a:t> </a:t>
            </a:r>
            <a:endParaRPr lang="fr-FR" sz="1900" b="1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25" y="2249488"/>
            <a:ext cx="8743950" cy="1550987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50" y="4102100"/>
            <a:ext cx="7200900" cy="18494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20D87-A081-434E-A099-E843C9880C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90513"/>
            <a:ext cx="9258300" cy="12065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4350" y="1689100"/>
            <a:ext cx="9258300" cy="4776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F0A40-1381-4596-A896-CB1575D6FD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58075" y="290513"/>
            <a:ext cx="2314575" cy="617537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4350" y="290513"/>
            <a:ext cx="6791325" cy="61753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1EF1A-42DA-4A4F-A2A4-5A24C9C59D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4350" y="1689100"/>
            <a:ext cx="9258300" cy="4776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F94B-F2D5-4380-B84E-ADCDE8B341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4651375"/>
            <a:ext cx="8743950" cy="14382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800" y="3068638"/>
            <a:ext cx="8743950" cy="15827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EE812-DA8C-41E9-B730-97C7C6ADEC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90513"/>
            <a:ext cx="9258300" cy="12065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0" y="1689100"/>
            <a:ext cx="4552950" cy="4776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19700" y="1689100"/>
            <a:ext cx="4552950" cy="4776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C0C63-0FB5-4E36-8A9A-F32AB6E50A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90513"/>
            <a:ext cx="9258300" cy="1206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0" y="1620838"/>
            <a:ext cx="4545013" cy="6746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0" y="2295525"/>
            <a:ext cx="4545013" cy="4170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6050" y="1620838"/>
            <a:ext cx="4546600" cy="6746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6050" y="2295525"/>
            <a:ext cx="4546600" cy="4170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FAA20-B203-40BC-BFD5-C1024F7F27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90513"/>
            <a:ext cx="9258300" cy="12065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EA3B2-1753-4025-A815-BC97364346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857616" y="6737350"/>
            <a:ext cx="2400300" cy="501650"/>
          </a:xfrm>
          <a:ln/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D3AD79C-B24D-45E0-B26A-1B40993106A0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88925"/>
            <a:ext cx="3384550" cy="12255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2725" y="288925"/>
            <a:ext cx="5749925" cy="61769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0" y="1514475"/>
            <a:ext cx="3384550" cy="4951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5EC4E-3070-4CD8-9455-D5EBBE3798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125" y="5067300"/>
            <a:ext cx="6172200" cy="5984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16125" y="646113"/>
            <a:ext cx="61722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125" y="5665788"/>
            <a:ext cx="6172200" cy="849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A7C2C-0B09-4B3D-8C63-1B160B7413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0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44428"/>
            <a:ext cx="685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" name="Line 24"/>
          <p:cNvSpPr>
            <a:spLocks noChangeShapeType="1"/>
          </p:cNvSpPr>
          <p:nvPr userDrawn="1"/>
        </p:nvSpPr>
        <p:spPr bwMode="auto">
          <a:xfrm flipV="1">
            <a:off x="0" y="547666"/>
            <a:ext cx="10184506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fr-FR">
              <a:latin typeface="Times New Roman" pitchFamily="18" charset="0"/>
              <a:ea typeface="+mn-ea"/>
            </a:endParaRPr>
          </a:p>
        </p:txBody>
      </p:sp>
      <p:pic>
        <p:nvPicPr>
          <p:cNvPr id="1031" name="Picture 25" descr="Detector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012" y="139052"/>
            <a:ext cx="432494" cy="40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28764"/>
              </p:ext>
            </p:extLst>
          </p:nvPr>
        </p:nvGraphicFramePr>
        <p:xfrm>
          <a:off x="6151612" y="6757245"/>
          <a:ext cx="265163" cy="393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" name="Image Wang" r:id="rId16" imgW="7315200" imgH="6743700" progId="">
                  <p:embed/>
                </p:oleObj>
              </mc:Choice>
              <mc:Fallback>
                <p:oleObj name="Image Wang" r:id="rId16" imgW="7315200" imgH="6743700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1612" y="6757245"/>
                        <a:ext cx="265163" cy="3936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8672513" y="6859588"/>
            <a:ext cx="1584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Pierre </a:t>
            </a:r>
            <a:r>
              <a:rPr lang="fr-FR" sz="1200" dirty="0" err="1" smtClean="0">
                <a:latin typeface="Arial" pitchFamily="34" charset="0"/>
                <a:cs typeface="Arial" pitchFamily="34" charset="0"/>
              </a:rPr>
              <a:t>Delebecque</a:t>
            </a:r>
            <a:endParaRPr 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103188" y="6873875"/>
            <a:ext cx="504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Arial" pitchFamily="34" charset="0"/>
              </a:rPr>
              <a:t>Forum for Tracking Detector mechanics – 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2013-06-21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/>
            </a:lvl1pPr>
          </a:lstStyle>
          <a:p>
            <a:pPr>
              <a:defRPr/>
            </a:pPr>
            <a:fld id="{1D2E0BE7-73F3-49F1-9DBF-97F67CAE01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+mj-lt"/>
          <a:ea typeface="ＭＳ Ｐゴシック" pitchFamily="-65" charset="-128"/>
          <a:cs typeface="+mj-cs"/>
        </a:defRPr>
      </a:lvl1pPr>
      <a:lvl2pPr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  <a:ea typeface="ＭＳ Ｐゴシック" pitchFamily="-65" charset="-128"/>
        </a:defRPr>
      </a:lvl2pPr>
      <a:lvl3pPr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  <a:ea typeface="ＭＳ Ｐゴシック" pitchFamily="-65" charset="-128"/>
        </a:defRPr>
      </a:lvl3pPr>
      <a:lvl4pPr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  <a:ea typeface="ＭＳ Ｐゴシック" pitchFamily="-65" charset="-128"/>
        </a:defRPr>
      </a:lvl4pPr>
      <a:lvl5pPr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  <a:ea typeface="ＭＳ Ｐゴシック" pitchFamily="-65" charset="-128"/>
        </a:defRPr>
      </a:lvl5pPr>
      <a:lvl6pPr marL="457200"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</a:defRPr>
      </a:lvl6pPr>
      <a:lvl7pPr marL="914400"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</a:defRPr>
      </a:lvl7pPr>
      <a:lvl8pPr marL="1371600"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</a:defRPr>
      </a:lvl8pPr>
      <a:lvl9pPr marL="1828800" algn="ctr" defTabSz="955675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accent2"/>
          </a:solidFill>
          <a:latin typeface="Times New Roman" pitchFamily="18" charset="0"/>
        </a:defRPr>
      </a:lvl9pPr>
    </p:titleStyle>
    <p:bodyStyle>
      <a:lvl1pPr marL="358775" indent="-358775" algn="l" defTabSz="95567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76288" indent="-298450" algn="l" defTabSz="955675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  <a:ea typeface="ＭＳ Ｐゴシック" pitchFamily="-65" charset="-128"/>
        </a:defRPr>
      </a:lvl2pPr>
      <a:lvl3pPr marL="1195388" indent="-239713" algn="l" defTabSz="9556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pitchFamily="-65" charset="-128"/>
        </a:defRPr>
      </a:lvl3pPr>
      <a:lvl4pPr marL="1673225" indent="-239713" algn="l" defTabSz="9556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pitchFamily="-65" charset="-128"/>
        </a:defRPr>
      </a:lvl4pPr>
      <a:lvl5pPr marL="2151063" indent="-239713" algn="l" defTabSz="9556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pitchFamily="-65" charset="-128"/>
        </a:defRPr>
      </a:lvl5pPr>
      <a:lvl6pPr marL="2608263" indent="-239713" algn="l" defTabSz="9556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65463" indent="-239713" algn="l" defTabSz="9556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22663" indent="-239713" algn="l" defTabSz="9556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3979863" indent="-239713" algn="l" defTabSz="9556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4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1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3.jpe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9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6BC494F-DE6B-436A-ACD5-812B73E0706D}" type="slidenum">
              <a:rPr lang="fr-FR">
                <a:latin typeface="Arial" pitchFamily="34" charset="0"/>
                <a:cs typeface="Arial" pitchFamily="34" charset="0"/>
              </a:rPr>
              <a:pPr/>
              <a:t>1</a:t>
            </a:fld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6154" name="Rectangle 26"/>
          <p:cNvSpPr>
            <a:spLocks noChangeArrowheads="1"/>
          </p:cNvSpPr>
          <p:nvPr/>
        </p:nvSpPr>
        <p:spPr bwMode="auto">
          <a:xfrm>
            <a:off x="0" y="1677"/>
            <a:ext cx="996971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ATLAS Inner detector upgrade 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Small size Fitting developments @ LAPP - Annecy</a:t>
            </a:r>
          </a:p>
        </p:txBody>
      </p:sp>
      <p:sp>
        <p:nvSpPr>
          <p:cNvPr id="176155" name="Rectangle 27"/>
          <p:cNvSpPr>
            <a:spLocks noChangeArrowheads="1"/>
          </p:cNvSpPr>
          <p:nvPr/>
        </p:nvSpPr>
        <p:spPr bwMode="auto">
          <a:xfrm>
            <a:off x="319088" y="6067425"/>
            <a:ext cx="964882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r-FR" sz="16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LAPP ATLAS  ID </a:t>
            </a:r>
            <a:r>
              <a:rPr lang="fr-FR" sz="1600" b="1" u="sng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cooling</a:t>
            </a:r>
            <a:r>
              <a:rPr lang="fr-FR" sz="16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team </a:t>
            </a:r>
            <a:endParaRPr lang="fr-FR" sz="16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spcBef>
                <a:spcPct val="50000"/>
              </a:spcBef>
              <a:defRPr/>
            </a:pPr>
            <a:r>
              <a:rPr lang="fr-FR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Jacques  Ballansat, Patrick Baudin, Pierre </a:t>
            </a:r>
            <a:r>
              <a:rPr lang="fr-FR" sz="1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Delebecque</a:t>
            </a:r>
            <a:r>
              <a:rPr lang="fr-FR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Nicolas </a:t>
            </a:r>
            <a:r>
              <a:rPr lang="fr-FR" sz="1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Massol</a:t>
            </a:r>
            <a:r>
              <a:rPr lang="fr-FR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Thibaut Rambure, Theodore </a:t>
            </a:r>
            <a:r>
              <a:rPr lang="fr-FR" sz="1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Todorov</a:t>
            </a:r>
            <a:r>
              <a:rPr lang="fr-FR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endParaRPr lang="fr-FR" sz="14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delebecq\Desktop\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15473" y="4195564"/>
            <a:ext cx="1393651" cy="96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1723" y="5272841"/>
            <a:ext cx="374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 -  Why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small custom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fitting ?</a:t>
            </a:r>
          </a:p>
        </p:txBody>
      </p:sp>
      <p:pic>
        <p:nvPicPr>
          <p:cNvPr id="8" name="Image 5" descr="A180A1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704" y="1929806"/>
            <a:ext cx="432048" cy="2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3" descr="AtlasCoolingFittingD2mm5A30A3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832" y="1906028"/>
            <a:ext cx="432048" cy="28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2" descr="CoolingFittingD2mm5M6A30A6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372" y="2483672"/>
            <a:ext cx="473118" cy="30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5" descr="CoolingFittingD4mm2A30A4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277" y="1624153"/>
            <a:ext cx="457638" cy="25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5" descr="CoolingFittingD4mm2A30A40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216" y="2550549"/>
            <a:ext cx="504055" cy="27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FittingSper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28" y="2103957"/>
            <a:ext cx="516504" cy="3689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39875" y="2899935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B -  The development story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Virage 2"/>
          <p:cNvSpPr/>
          <p:nvPr/>
        </p:nvSpPr>
        <p:spPr bwMode="auto">
          <a:xfrm>
            <a:off x="901204" y="2103957"/>
            <a:ext cx="720080" cy="1556624"/>
          </a:xfrm>
          <a:prstGeom prst="ben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3150" y="1522447"/>
            <a:ext cx="1296144" cy="58151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8" y="2285902"/>
            <a:ext cx="1061889" cy="79641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19049" y="1871967"/>
            <a:ext cx="966362" cy="724772"/>
          </a:xfrm>
          <a:prstGeom prst="rect">
            <a:avLst/>
          </a:prstGeom>
        </p:spPr>
      </p:pic>
      <p:sp>
        <p:nvSpPr>
          <p:cNvPr id="4" name="Flèche droite 3"/>
          <p:cNvSpPr/>
          <p:nvPr/>
        </p:nvSpPr>
        <p:spPr bwMode="auto">
          <a:xfrm>
            <a:off x="4916041" y="2233684"/>
            <a:ext cx="1008112" cy="349887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75327" y="3187967"/>
            <a:ext cx="460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 -  How to reach industrial standards ? 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19505" y="5698093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 -  How to go forward ? 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lèche droite 21"/>
          <p:cNvSpPr/>
          <p:nvPr/>
        </p:nvSpPr>
        <p:spPr bwMode="auto">
          <a:xfrm rot="5400000">
            <a:off x="7598120" y="3609113"/>
            <a:ext cx="246950" cy="349887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Picture 2" descr="http://d1jqu7g1y74ds1.cloudfront.net/wp-content/uploads/2010/05/Earth-Western-Hemispher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08" y="4195564"/>
            <a:ext cx="1291183" cy="129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3" grpId="0" animBg="1"/>
      <p:bldP spid="4" grpId="0" animBg="1"/>
      <p:bldP spid="20" grpId="0"/>
      <p:bldP spid="21" grpId="0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10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Front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view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the IBL end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region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1039813" y="46038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 – Context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331" y="1243236"/>
            <a:ext cx="9232900" cy="5101003"/>
          </a:xfrm>
          <a:prstGeom prst="rect">
            <a:avLst/>
          </a:prstGeom>
        </p:spPr>
      </p:pic>
      <p:pic>
        <p:nvPicPr>
          <p:cNvPr id="6" name="Image 5" descr="Photo 050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51812" y="4726092"/>
            <a:ext cx="2160240" cy="201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67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11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08419" y="1027212"/>
            <a:ext cx="9258300" cy="5832648"/>
          </a:xfrm>
          <a:prstGeom prst="rect">
            <a:avLst/>
          </a:prstGeom>
        </p:spPr>
        <p:txBody>
          <a:bodyPr/>
          <a:lstStyle>
            <a:lvl1pPr marL="358775" indent="-358775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76288" indent="-298450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9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95388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673225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21510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6082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0654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35226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39798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Small fitting, less than  </a:t>
            </a:r>
            <a:r>
              <a:rPr lang="en-GB" sz="2000" dirty="0" smtClean="0">
                <a:latin typeface="Arial" pitchFamily="34" charset="0"/>
                <a:cs typeface="Arial" pitchFamily="34" charset="0"/>
                <a:sym typeface="Symbol"/>
              </a:rPr>
              <a:t>8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mm :</a:t>
            </a:r>
          </a:p>
          <a:p>
            <a:pPr lvl="1"/>
            <a:r>
              <a:rPr lang="en-GB" sz="1800" dirty="0" smtClean="0">
                <a:latin typeface="Arial" pitchFamily="34" charset="0"/>
                <a:cs typeface="Arial" pitchFamily="34" charset="0"/>
              </a:rPr>
              <a:t>Minimize material budget </a:t>
            </a:r>
          </a:p>
          <a:p>
            <a:pPr lvl="1"/>
            <a:r>
              <a:rPr lang="en-GB" sz="1800" dirty="0" smtClean="0">
                <a:latin typeface="Arial" pitchFamily="34" charset="0"/>
                <a:cs typeface="Arial" pitchFamily="34" charset="0"/>
              </a:rPr>
              <a:t>Fit inside a limited volume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Maximum leak rate (He) : 10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-5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mbar.l.s-1 @ 1bar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(10</a:t>
            </a:r>
            <a:r>
              <a:rPr lang="en-GB" sz="1800" baseline="30000" dirty="0" smtClean="0">
                <a:latin typeface="Arial" pitchFamily="34" charset="0"/>
                <a:cs typeface="Arial" pitchFamily="34" charset="0"/>
              </a:rPr>
              <a:t>-8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 mbar.l.s-1 @ 20bar retained for validation)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Working temperature : mini -40 °C </a:t>
            </a:r>
            <a:r>
              <a:rPr lang="en-GB" sz="2000" dirty="0"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maxi +20 °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Pressure (bar):	</a:t>
            </a:r>
          </a:p>
          <a:p>
            <a:endParaRPr lang="en-GB" sz="3200" dirty="0" smtClean="0">
              <a:latin typeface="Arial" pitchFamily="34" charset="0"/>
              <a:cs typeface="Arial" pitchFamily="34" charset="0"/>
            </a:endParaRPr>
          </a:p>
          <a:p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Radiation level :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1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rad 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Pipe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material : Titanium grade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20 mountings /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dismountings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at least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1765657" y="3646550"/>
            <a:ext cx="6584950" cy="1609725"/>
            <a:chOff x="1745094" y="3041515"/>
            <a:chExt cx="6584950" cy="16097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5094" y="3041515"/>
              <a:ext cx="6584950" cy="160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7447756" y="4202665"/>
              <a:ext cx="44114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10</a:t>
              </a:r>
              <a:endParaRPr lang="fr-FR" dirty="0"/>
            </a:p>
          </p:txBody>
        </p:sp>
      </p:grp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039813" y="46038"/>
            <a:ext cx="28632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 – </a:t>
            </a: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Context - </a:t>
            </a:r>
            <a:r>
              <a:rPr lang="en-GB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specifications</a:t>
            </a:r>
            <a:endParaRPr lang="en-GB" sz="16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16216" y="595164"/>
            <a:ext cx="2085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5675" eaLnBrk="0" hangingPunct="0"/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Specifications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651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630613" y="6689750"/>
            <a:ext cx="2400300" cy="501650"/>
          </a:xfrm>
          <a:noFill/>
        </p:spPr>
        <p:txBody>
          <a:bodyPr/>
          <a:lstStyle/>
          <a:p>
            <a:fld id="{8C6370BF-95CF-4F95-AEC4-B4A16186B406}" type="slidenum">
              <a:rPr lang="en-GB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0764" y="1315244"/>
            <a:ext cx="63268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50000"/>
              </a:spcBef>
            </a:pPr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Problems and questions :  </a:t>
            </a:r>
          </a:p>
          <a:p>
            <a:pPr marL="342900" indent="-34290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Leaks on the current disks,</a:t>
            </a:r>
          </a:p>
          <a:p>
            <a:pPr marL="342900" indent="-34290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Uncertainties on the disassembly capability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 want to use of titanium instead of aluminium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30046" y="652363"/>
            <a:ext cx="99560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 algn="ctr" defTabSz="955675" eaLnBrk="0" hangingPunct="0"/>
            <a:r>
              <a:rPr lang="en-GB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Why not using the current end-of-stave Pixel aluminium fittings for IBL ?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0764" y="3483868"/>
            <a:ext cx="76250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50000"/>
              </a:spcBef>
            </a:pPr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Lessons from pixel detector ? :  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Need real quality management</a:t>
            </a:r>
          </a:p>
          <a:p>
            <a:pPr marL="342900" indent="-34290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Need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qualifications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Need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procedures for tests, manufacturing controls and mounting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Need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tightening control  </a:t>
            </a: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39813" y="46038"/>
            <a:ext cx="2980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3 – </a:t>
            </a: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Why a custom fitting?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Virage 8"/>
          <p:cNvSpPr/>
          <p:nvPr/>
        </p:nvSpPr>
        <p:spPr bwMode="auto">
          <a:xfrm flipV="1">
            <a:off x="1043480" y="6108144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47156" y="6320060"/>
            <a:ext cx="7985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ATLAS tracker community didn’t want any custom fittings !!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668" y="1143744"/>
            <a:ext cx="3530408" cy="264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IMG_202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748" y="3935717"/>
            <a:ext cx="2520280" cy="165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13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 descr="Photo 050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7276" y="3259460"/>
            <a:ext cx="3672408" cy="3419137"/>
          </a:xfrm>
          <a:prstGeom prst="rect">
            <a:avLst/>
          </a:prstGeom>
        </p:spPr>
      </p:pic>
      <p:sp>
        <p:nvSpPr>
          <p:cNvPr id="8196" name="ZoneTexte 3"/>
          <p:cNvSpPr txBox="1">
            <a:spLocks noChangeArrowheads="1"/>
          </p:cNvSpPr>
          <p:nvPr/>
        </p:nvSpPr>
        <p:spPr bwMode="auto">
          <a:xfrm>
            <a:off x="155948" y="1315244"/>
            <a:ext cx="101120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defTabSz="955675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 industrial standard solution was complying with the IBL specifications (especially the envelope)</a:t>
            </a:r>
          </a:p>
          <a:p>
            <a:pPr marL="342900" lvl="1" indent="-342900" defTabSz="955675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Swagelok: not interested in reducing the size of their connectors</a:t>
            </a:r>
          </a:p>
          <a:p>
            <a:pPr marL="342900" lvl="1" indent="-342900" defTabSz="955675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Staübli</a:t>
            </a: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: specific design proposed but very costly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………………………………but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039813" y="46038"/>
            <a:ext cx="2980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3 – </a:t>
            </a: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Why a custom fitting?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>
                <a:latin typeface="Arial" pitchFamily="34" charset="0"/>
                <a:cs typeface="Arial" pitchFamily="34" charset="0"/>
              </a:rPr>
              <a:pPr algn="ctr"/>
              <a:t>14</a:t>
            </a:fld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228576" y="1603276"/>
            <a:ext cx="7632848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en-GB" sz="9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GB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Custom developments was the only solution </a:t>
            </a:r>
          </a:p>
          <a:p>
            <a:pPr>
              <a:spcBef>
                <a:spcPct val="50000"/>
              </a:spcBef>
            </a:pPr>
            <a:endParaRPr lang="en-GB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28592" y="761980"/>
            <a:ext cx="9572692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55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 what could we do ?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440" y="2971428"/>
            <a:ext cx="10081120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en-GB" sz="9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BUT</a:t>
            </a:r>
            <a:r>
              <a:rPr lang="en-GB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…it had to be developed according to industrial standards</a:t>
            </a:r>
          </a:p>
          <a:p>
            <a:pPr>
              <a:spcBef>
                <a:spcPct val="50000"/>
              </a:spcBef>
            </a:pPr>
            <a:endParaRPr lang="en-GB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39813" y="46038"/>
            <a:ext cx="2980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3 – </a:t>
            </a:r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Why a custom fitting?</a:t>
            </a:r>
            <a:endParaRPr lang="en-GB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img0.gtsstatic.com/wallpapers/372a8d2eb00899b50010a1706ddca954_larg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27" y="4267572"/>
            <a:ext cx="380202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3269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fr-FR">
                <a:latin typeface="Arial" pitchFamily="34" charset="0"/>
                <a:cs typeface="Arial" pitchFamily="34" charset="0"/>
              </a:rPr>
              <a:pPr/>
              <a:t>15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318964" y="4195564"/>
            <a:ext cx="884803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4"/>
          <p:cNvSpPr txBox="1">
            <a:spLocks/>
          </p:cNvSpPr>
          <p:nvPr/>
        </p:nvSpPr>
        <p:spPr bwMode="auto">
          <a:xfrm>
            <a:off x="500030" y="690542"/>
            <a:ext cx="925830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0 : 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Copy of </a:t>
            </a:r>
            <a:r>
              <a:rPr lang="en-US" sz="2000" b="0" kern="12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Luer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lock pixel </a:t>
            </a:r>
            <a:r>
              <a:rPr lang="en-US" sz="2000" b="0" kern="12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aluminium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fitting</a:t>
            </a:r>
          </a:p>
        </p:txBody>
      </p:sp>
      <p:sp>
        <p:nvSpPr>
          <p:cNvPr id="7" name="Espace réservé du contenu 5"/>
          <p:cNvSpPr txBox="1">
            <a:spLocks/>
          </p:cNvSpPr>
          <p:nvPr/>
        </p:nvSpPr>
        <p:spPr bwMode="auto">
          <a:xfrm>
            <a:off x="1426509" y="1975412"/>
            <a:ext cx="5369570" cy="72008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lvl="1" indent="-298450" defTabSz="9556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Leak </a:t>
            </a:r>
            <a:r>
              <a:rPr lang="en-US" sz="1600" kern="0" dirty="0">
                <a:latin typeface="Arial" pitchFamily="34" charset="0"/>
                <a:cs typeface="Arial" pitchFamily="34" charset="0"/>
              </a:rPr>
              <a:t>rates [2.</a:t>
            </a:r>
            <a:r>
              <a:rPr lang="en-GB" sz="1600" kern="0" dirty="0">
                <a:latin typeface="Arial" pitchFamily="34" charset="0"/>
                <a:cs typeface="Arial" pitchFamily="34" charset="0"/>
              </a:rPr>
              <a:t>10-7 - 10-5 ]mbar.l.s-1 @ 2bar He</a:t>
            </a:r>
          </a:p>
          <a:p>
            <a:pPr marL="1588" lvl="1" indent="-298450" defTabSz="9556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dirty="0">
                <a:latin typeface="Arial" pitchFamily="34" charset="0"/>
                <a:cs typeface="Arial" pitchFamily="34" charset="0"/>
              </a:rPr>
              <a:t>Need to put strength to dismount the fittings</a:t>
            </a:r>
            <a:r>
              <a:rPr lang="en-US" sz="1600" kern="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Espace réservé du contenu 5"/>
          <p:cNvSpPr txBox="1">
            <a:spLocks/>
          </p:cNvSpPr>
          <p:nvPr/>
        </p:nvSpPr>
        <p:spPr bwMode="auto">
          <a:xfrm>
            <a:off x="20596" y="1427420"/>
            <a:ext cx="9558372" cy="38992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58775" indent="-358775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76288" indent="-298450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9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95388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673225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21510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6082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0654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35226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39798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357188" lvl="1"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Same material (aluminium </a:t>
            </a:r>
            <a:r>
              <a:rPr lang="en-US" sz="1800" dirty="0">
                <a:solidFill>
                  <a:srgbClr val="000000"/>
                </a:solidFill>
                <a:latin typeface="Comic Sans MS" pitchFamily="66" charset="0"/>
              </a:rPr>
              <a:t>EN </a:t>
            </a:r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</a:rPr>
              <a:t>AW-6063)</a:t>
            </a: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, same design</a:t>
            </a:r>
          </a:p>
        </p:txBody>
      </p:sp>
      <p:graphicFrame>
        <p:nvGraphicFramePr>
          <p:cNvPr id="10" name="Graphiqu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21072"/>
              </p:ext>
            </p:extLst>
          </p:nvPr>
        </p:nvGraphicFramePr>
        <p:xfrm>
          <a:off x="6223620" y="1661230"/>
          <a:ext cx="3993910" cy="2298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Virage 11"/>
          <p:cNvSpPr/>
          <p:nvPr/>
        </p:nvSpPr>
        <p:spPr bwMode="auto">
          <a:xfrm flipV="1">
            <a:off x="653116" y="1817342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349994" y="1331996"/>
            <a:ext cx="8393906" cy="77984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98450" lvl="1"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Increasing 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the angle from 3.5 degrees to about 30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degrees</a:t>
            </a:r>
            <a:endParaRPr lang="en-GB" sz="1800" dirty="0">
              <a:latin typeface="Arial" pitchFamily="34" charset="0"/>
              <a:cs typeface="Arial" pitchFamily="34" charset="0"/>
            </a:endParaRPr>
          </a:p>
          <a:p>
            <a:pPr marL="298450" lvl="1"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Changing the nut/female contact</a:t>
            </a:r>
          </a:p>
        </p:txBody>
      </p:sp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fr-FR">
                <a:latin typeface="Arial" pitchFamily="34" charset="0"/>
                <a:cs typeface="Arial" pitchFamily="34" charset="0"/>
              </a:rPr>
              <a:pPr/>
              <a:t>16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5" descr="A180A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72" y="3506507"/>
            <a:ext cx="34431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3" descr="AtlasCoolingFittingD2mm5A30A3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988" y="4123556"/>
            <a:ext cx="3545562" cy="231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2" descr="CoolingFittingD2mm5M6A30A6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692" y="4771628"/>
            <a:ext cx="3231755" cy="21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4"/>
          <p:cNvSpPr txBox="1">
            <a:spLocks/>
          </p:cNvSpPr>
          <p:nvPr/>
        </p:nvSpPr>
        <p:spPr bwMode="auto">
          <a:xfrm>
            <a:off x="500030" y="690542"/>
            <a:ext cx="925830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1 : </a:t>
            </a:r>
            <a:r>
              <a:rPr lang="en-US" sz="2000" b="0" kern="12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Aluminium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Cone/Cone</a:t>
            </a:r>
          </a:p>
        </p:txBody>
      </p:sp>
      <p:sp>
        <p:nvSpPr>
          <p:cNvPr id="14" name="Espace réservé du contenu 5"/>
          <p:cNvSpPr txBox="1">
            <a:spLocks/>
          </p:cNvSpPr>
          <p:nvPr/>
        </p:nvSpPr>
        <p:spPr bwMode="auto">
          <a:xfrm>
            <a:off x="2192366" y="2335452"/>
            <a:ext cx="7631653" cy="9361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762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fr-FR" sz="1800" kern="0" dirty="0" err="1" smtClean="0">
                <a:latin typeface="Arial" pitchFamily="34" charset="0"/>
                <a:cs typeface="Arial" pitchFamily="34" charset="0"/>
              </a:rPr>
              <a:t>Leak</a:t>
            </a:r>
            <a:r>
              <a:rPr lang="fr-FR" sz="1800" kern="0" dirty="0" smtClean="0">
                <a:latin typeface="Arial" pitchFamily="34" charset="0"/>
                <a:cs typeface="Arial" pitchFamily="34" charset="0"/>
              </a:rPr>
              <a:t> rates : no major changes </a:t>
            </a:r>
            <a:r>
              <a:rPr lang="fr-FR" sz="1800" kern="0" dirty="0" err="1" smtClean="0">
                <a:latin typeface="Arial" pitchFamily="34" charset="0"/>
                <a:cs typeface="Arial" pitchFamily="34" charset="0"/>
              </a:rPr>
              <a:t>comparde</a:t>
            </a:r>
            <a:r>
              <a:rPr lang="fr-FR" sz="1800" kern="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fr-FR" sz="1800" kern="0" dirty="0" err="1" smtClean="0">
                <a:latin typeface="Arial" pitchFamily="34" charset="0"/>
                <a:cs typeface="Arial" pitchFamily="34" charset="0"/>
              </a:rPr>
              <a:t>Luer</a:t>
            </a:r>
            <a:r>
              <a:rPr lang="fr-FR" sz="1800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kern="0" dirty="0" err="1" smtClean="0">
                <a:latin typeface="Arial" pitchFamily="34" charset="0"/>
                <a:cs typeface="Arial" pitchFamily="34" charset="0"/>
              </a:rPr>
              <a:t>lock</a:t>
            </a:r>
            <a:endParaRPr lang="fr-FR" sz="1800" kern="0" dirty="0" smtClean="0">
              <a:latin typeface="Arial" pitchFamily="34" charset="0"/>
              <a:cs typeface="Arial" pitchFamily="34" charset="0"/>
            </a:endParaRPr>
          </a:p>
          <a:p>
            <a:pPr marL="7762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fr-FR" sz="1800" kern="0" dirty="0" err="1">
                <a:latin typeface="Arial" pitchFamily="34" charset="0"/>
                <a:cs typeface="Arial" pitchFamily="34" charset="0"/>
              </a:rPr>
              <a:t>Higher</a:t>
            </a:r>
            <a:r>
              <a:rPr lang="fr-FR" sz="1800" kern="0" dirty="0">
                <a:latin typeface="Arial" pitchFamily="34" charset="0"/>
                <a:cs typeface="Arial" pitchFamily="34" charset="0"/>
              </a:rPr>
              <a:t> torque </a:t>
            </a:r>
            <a:r>
              <a:rPr lang="fr-FR" sz="1800" kern="0" dirty="0" err="1">
                <a:latin typeface="Arial" pitchFamily="34" charset="0"/>
                <a:cs typeface="Arial" pitchFamily="34" charset="0"/>
              </a:rPr>
              <a:t>needed</a:t>
            </a:r>
            <a:endParaRPr lang="fr-FR" sz="1800" kern="0" dirty="0">
              <a:latin typeface="Arial" pitchFamily="34" charset="0"/>
              <a:cs typeface="Arial" pitchFamily="34" charset="0"/>
            </a:endParaRPr>
          </a:p>
          <a:p>
            <a:pPr marL="7762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fr-FR" sz="1800" kern="0" dirty="0" err="1">
                <a:latin typeface="Arial" pitchFamily="34" charset="0"/>
                <a:cs typeface="Arial" pitchFamily="34" charset="0"/>
              </a:rPr>
              <a:t>Improve</a:t>
            </a:r>
            <a:r>
              <a:rPr lang="fr-FR" sz="1800" kern="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kern="0" dirty="0" err="1" smtClean="0">
                <a:latin typeface="Arial" pitchFamily="34" charset="0"/>
                <a:cs typeface="Arial" pitchFamily="34" charset="0"/>
              </a:rPr>
              <a:t>dismounting</a:t>
            </a:r>
            <a:endParaRPr lang="en-US" sz="18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sp>
        <p:nvSpPr>
          <p:cNvPr id="16" name="Virage 15"/>
          <p:cNvSpPr/>
          <p:nvPr/>
        </p:nvSpPr>
        <p:spPr bwMode="auto">
          <a:xfrm flipV="1">
            <a:off x="1331229" y="2335452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285716" y="1327488"/>
            <a:ext cx="9558372" cy="92869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7188" lvl="1">
              <a:buFont typeface="Arial" pitchFamily="34" charset="0"/>
              <a:buChar char="•"/>
            </a:pPr>
            <a:r>
              <a:rPr lang="en-US" sz="18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Material changes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to Ti grade 2</a:t>
            </a:r>
          </a:p>
          <a:p>
            <a:pPr marL="357188" lvl="1"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Design chosen from first tests on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custom fittings</a:t>
            </a:r>
          </a:p>
          <a:p>
            <a:pPr marL="357188" lvl="1"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Tests done with samples Electron beam welded</a:t>
            </a:r>
          </a:p>
          <a:p>
            <a:pPr lvl="1">
              <a:buFont typeface="Arial" pitchFamily="34" charset="0"/>
              <a:buChar char="•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US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raccord_type_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100" y="3254257"/>
            <a:ext cx="666512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4"/>
          <p:cNvSpPr txBox="1">
            <a:spLocks/>
          </p:cNvSpPr>
          <p:nvPr/>
        </p:nvSpPr>
        <p:spPr bwMode="auto">
          <a:xfrm>
            <a:off x="187382" y="690542"/>
            <a:ext cx="992467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 : </a:t>
            </a:r>
            <a:r>
              <a:rPr lang="en-US" sz="20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grade 2 (not alloyed) Cone/Cone   </a:t>
            </a:r>
            <a:r>
              <a:rPr lang="en-US" sz="16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design 1</a:t>
            </a:r>
          </a:p>
        </p:txBody>
      </p:sp>
      <p:sp>
        <p:nvSpPr>
          <p:cNvPr id="2" name="Rectangle 1"/>
          <p:cNvSpPr/>
          <p:nvPr/>
        </p:nvSpPr>
        <p:spPr>
          <a:xfrm>
            <a:off x="2263180" y="2595255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1" defTabSz="955675" eaLnBrk="0" hangingPunct="0">
              <a:spcBef>
                <a:spcPct val="20000"/>
              </a:spcBef>
              <a:defRPr/>
            </a:pPr>
            <a:r>
              <a:rPr lang="en-US" sz="1800" kern="0" dirty="0">
                <a:latin typeface="Arial" pitchFamily="34" charset="0"/>
                <a:cs typeface="Arial" pitchFamily="34" charset="0"/>
              </a:rPr>
              <a:t>Not sufficiently reliable (some leak tight, some not)</a:t>
            </a:r>
          </a:p>
        </p:txBody>
      </p:sp>
      <p:sp>
        <p:nvSpPr>
          <p:cNvPr id="11" name="Virage 10"/>
          <p:cNvSpPr/>
          <p:nvPr/>
        </p:nvSpPr>
        <p:spPr bwMode="auto">
          <a:xfrm flipV="1">
            <a:off x="1399084" y="2341652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349994" y="1206775"/>
            <a:ext cx="9558372" cy="104457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8775" lvl="1" indent="-358775">
              <a:spcBef>
                <a:spcPct val="0"/>
              </a:spcBef>
              <a:buNone/>
              <a:defRPr/>
            </a:pPr>
            <a:r>
              <a:rPr lang="en-GB" sz="2000" kern="1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Analysis of the </a:t>
            </a:r>
            <a:r>
              <a:rPr lang="en-GB" sz="2000" kern="1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behavior</a:t>
            </a:r>
            <a:r>
              <a:rPr lang="en-GB" sz="2000" kern="1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 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Extremity of the male too flexible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Gap between female and nut induces high stresses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GB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en-GB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108" y="2333616"/>
            <a:ext cx="5291760" cy="431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0" y="3333748"/>
            <a:ext cx="17764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7786706" y="5834078"/>
            <a:ext cx="720725" cy="720725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3071798" y="5334012"/>
            <a:ext cx="4675192" cy="795336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662730" y="6557669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Gap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3008290" y="5783261"/>
            <a:ext cx="0" cy="8636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ttp://www.nafems.org/images/useruploads/26-abaqus_simulia_logo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454" y="2381379"/>
            <a:ext cx="370583" cy="36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re 4"/>
          <p:cNvSpPr txBox="1">
            <a:spLocks/>
          </p:cNvSpPr>
          <p:nvPr/>
        </p:nvSpPr>
        <p:spPr bwMode="auto">
          <a:xfrm>
            <a:off x="187382" y="690542"/>
            <a:ext cx="992467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 : </a:t>
            </a:r>
            <a:r>
              <a:rPr lang="en-US" sz="20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grade 2 (not alloyed) Cone/Cone   </a:t>
            </a:r>
            <a:r>
              <a:rPr lang="en-US" sz="16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design 1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1" name="Image 5" descr="CoolingFittingD4mm2A30A4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754" y="4555604"/>
            <a:ext cx="3846532" cy="213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CONNECTEUR-BON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3820" y="1494393"/>
            <a:ext cx="1912751" cy="1694800"/>
          </a:xfrm>
          <a:prstGeom prst="rect">
            <a:avLst/>
          </a:prstGeom>
        </p:spPr>
      </p:pic>
      <p:sp>
        <p:nvSpPr>
          <p:cNvPr id="13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30932" y="1309650"/>
            <a:ext cx="9558372" cy="52334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1">
              <a:buFont typeface="Arial" pitchFamily="34" charset="0"/>
              <a:buChar char="•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Change of surface contact between the nut and the female part</a:t>
            </a:r>
          </a:p>
        </p:txBody>
      </p:sp>
      <p:sp>
        <p:nvSpPr>
          <p:cNvPr id="14" name="Espace réservé du contenu 5"/>
          <p:cNvSpPr txBox="1">
            <a:spLocks/>
          </p:cNvSpPr>
          <p:nvPr/>
        </p:nvSpPr>
        <p:spPr bwMode="auto">
          <a:xfrm>
            <a:off x="1459301" y="1847852"/>
            <a:ext cx="5844439" cy="9795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7188" marR="0" lvl="1" indent="-298450" algn="l" defTabSz="9556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Not sufficiently reliable (some leak tight, some not again)</a:t>
            </a:r>
          </a:p>
          <a:p>
            <a:pPr marL="357188" marR="0" lvl="1" indent="-298450" algn="l" defTabSz="9556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Problem of surface quality or/and hardiness suspected (material torn </a:t>
            </a:r>
            <a:r>
              <a:rPr lang="en-US" sz="1600" kern="0" dirty="0">
                <a:latin typeface="Arial" pitchFamily="34" charset="0"/>
                <a:cs typeface="Arial" pitchFamily="34" charset="0"/>
              </a:rPr>
              <a:t>f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rom the surface)</a:t>
            </a:r>
          </a:p>
        </p:txBody>
      </p:sp>
      <p:sp>
        <p:nvSpPr>
          <p:cNvPr id="12" name="Titre 4"/>
          <p:cNvSpPr txBox="1">
            <a:spLocks/>
          </p:cNvSpPr>
          <p:nvPr/>
        </p:nvSpPr>
        <p:spPr bwMode="auto">
          <a:xfrm>
            <a:off x="187382" y="690542"/>
            <a:ext cx="992467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 </a:t>
            </a:r>
            <a:r>
              <a:rPr lang="en-US" sz="28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grade 2 (not alloyed) Cone/Cone   </a:t>
            </a:r>
            <a:r>
              <a:rPr lang="en-US" sz="16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design 2</a:t>
            </a:r>
          </a:p>
        </p:txBody>
      </p:sp>
      <p:sp>
        <p:nvSpPr>
          <p:cNvPr id="2" name="Rectangle 1"/>
          <p:cNvSpPr/>
          <p:nvPr/>
        </p:nvSpPr>
        <p:spPr>
          <a:xfrm>
            <a:off x="61160" y="3189193"/>
            <a:ext cx="10184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36195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Use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electropolishing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« 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tribofinition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 » and 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Balinit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C (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carbon+tungten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coating on the cone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surfaces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sp>
        <p:nvSpPr>
          <p:cNvPr id="16" name="Virage 15"/>
          <p:cNvSpPr/>
          <p:nvPr/>
        </p:nvSpPr>
        <p:spPr bwMode="auto">
          <a:xfrm flipV="1">
            <a:off x="653116" y="1801739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Virage 16"/>
          <p:cNvSpPr/>
          <p:nvPr/>
        </p:nvSpPr>
        <p:spPr bwMode="auto">
          <a:xfrm flipV="1">
            <a:off x="685908" y="3893478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3100" y="4073034"/>
            <a:ext cx="63881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Did not improve the leak tightness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4" grpId="0" animBg="1"/>
      <p:bldP spid="2" grpId="0"/>
      <p:bldP spid="16" grpId="0" animBg="1"/>
      <p:bldP spid="17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2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small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20044" y="9110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 – Introduction</a:t>
            </a:r>
          </a:p>
        </p:txBody>
      </p:sp>
      <p:cxnSp>
        <p:nvCxnSpPr>
          <p:cNvPr id="4" name="Connecteur droit avec flèche 3"/>
          <p:cNvCxnSpPr/>
          <p:nvPr/>
        </p:nvCxnSpPr>
        <p:spPr bwMode="auto">
          <a:xfrm flipV="1">
            <a:off x="2800484" y="3720480"/>
            <a:ext cx="2124520" cy="10081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3399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7658" y="3674761"/>
            <a:ext cx="120082" cy="457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5473" y="4582441"/>
            <a:ext cx="2220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fitting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here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r="22394"/>
          <a:stretch/>
        </p:blipFill>
        <p:spPr>
          <a:xfrm>
            <a:off x="6041985" y="1243236"/>
            <a:ext cx="2558006" cy="544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20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1" name="Image 5" descr="CoolingFittingD4mm2A30A4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50" y="1817788"/>
            <a:ext cx="2337653" cy="129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187382" y="1459260"/>
            <a:ext cx="7188366" cy="6395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>
              <a:buFont typeface="Arial" pitchFamily="34" charset="0"/>
              <a:buChar char="•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Change material to Ti grade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5 (same hardness as stainless steel used for some commercial fittings)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4"/>
          <p:cNvSpPr txBox="1">
            <a:spLocks/>
          </p:cNvSpPr>
          <p:nvPr/>
        </p:nvSpPr>
        <p:spPr bwMode="auto">
          <a:xfrm>
            <a:off x="187382" y="690542"/>
            <a:ext cx="992467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 </a:t>
            </a:r>
            <a:r>
              <a:rPr lang="en-US" sz="28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en-US" sz="20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grade 5 (alloyed) Cone/Cone   </a:t>
            </a:r>
            <a:r>
              <a:rPr lang="en-US" sz="16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design 3</a:t>
            </a: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606996" y="2758577"/>
            <a:ext cx="5115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Some samples made of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316 L stainless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steel</a:t>
            </a:r>
          </a:p>
        </p:txBody>
      </p:sp>
      <p:sp>
        <p:nvSpPr>
          <p:cNvPr id="12" name="Virage 11"/>
          <p:cNvSpPr/>
          <p:nvPr/>
        </p:nvSpPr>
        <p:spPr bwMode="auto">
          <a:xfrm flipV="1">
            <a:off x="1039813" y="2060794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13206" y="2174227"/>
            <a:ext cx="51435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Better results but still do not fit the specs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Virage 14"/>
          <p:cNvSpPr/>
          <p:nvPr/>
        </p:nvSpPr>
        <p:spPr bwMode="auto">
          <a:xfrm flipV="1">
            <a:off x="1081369" y="3259460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66858" y="3517959"/>
            <a:ext cx="53648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Good results (need at least to be tightened at 7N.m 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2" grpId="0"/>
      <p:bldP spid="12" grpId="0" animBg="1"/>
      <p:bldP spid="3" grpId="0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US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pic>
        <p:nvPicPr>
          <p:cNvPr id="2050" name="Picture 2" descr="http://happyhappyjoy.com/wp-content/uploads/2010/07/man-wonde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375" y="1847179"/>
            <a:ext cx="3901896" cy="321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5" descr="A180A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96" y="1243236"/>
            <a:ext cx="147239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3" descr="AtlasCoolingFittingD2mm5A30A3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404" y="709178"/>
            <a:ext cx="1367219" cy="8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2" descr="CoolingFittingD2mm5M6A30A6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804" y="883196"/>
            <a:ext cx="1440159" cy="94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5" descr="CoolingFittingD4mm2A30A40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96" y="3691508"/>
            <a:ext cx="1800200" cy="99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5" descr="CoolingFittingD4mm2A30A4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820" y="3454760"/>
            <a:ext cx="1888907" cy="104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/>
        </p:nvCxnSpPr>
        <p:spPr bwMode="auto">
          <a:xfrm>
            <a:off x="462980" y="1156227"/>
            <a:ext cx="1770112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/>
          <p:nvPr/>
        </p:nvCxnSpPr>
        <p:spPr bwMode="auto">
          <a:xfrm flipH="1">
            <a:off x="520924" y="1156227"/>
            <a:ext cx="1712168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34"/>
          <p:cNvCxnSpPr/>
          <p:nvPr/>
        </p:nvCxnSpPr>
        <p:spPr bwMode="auto">
          <a:xfrm>
            <a:off x="535832" y="3583496"/>
            <a:ext cx="1770112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Connecteur droit 35"/>
          <p:cNvCxnSpPr/>
          <p:nvPr/>
        </p:nvCxnSpPr>
        <p:spPr bwMode="auto">
          <a:xfrm flipH="1">
            <a:off x="593776" y="3583496"/>
            <a:ext cx="1712168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4098908" y="531477"/>
            <a:ext cx="1770112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Connecteur droit 37"/>
          <p:cNvCxnSpPr/>
          <p:nvPr/>
        </p:nvCxnSpPr>
        <p:spPr bwMode="auto">
          <a:xfrm flipH="1">
            <a:off x="4156852" y="531477"/>
            <a:ext cx="1712168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Connecteur droit 38"/>
          <p:cNvCxnSpPr/>
          <p:nvPr/>
        </p:nvCxnSpPr>
        <p:spPr bwMode="auto">
          <a:xfrm>
            <a:off x="7685855" y="729258"/>
            <a:ext cx="1770112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necteur droit 39"/>
          <p:cNvCxnSpPr/>
          <p:nvPr/>
        </p:nvCxnSpPr>
        <p:spPr bwMode="auto">
          <a:xfrm flipH="1">
            <a:off x="7743799" y="729258"/>
            <a:ext cx="1712168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Connecteur droit 40"/>
          <p:cNvCxnSpPr/>
          <p:nvPr/>
        </p:nvCxnSpPr>
        <p:spPr bwMode="auto">
          <a:xfrm>
            <a:off x="7981603" y="3441318"/>
            <a:ext cx="1770112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necteur droit 41"/>
          <p:cNvCxnSpPr/>
          <p:nvPr/>
        </p:nvCxnSpPr>
        <p:spPr bwMode="auto">
          <a:xfrm flipH="1">
            <a:off x="8039547" y="3441318"/>
            <a:ext cx="1712168" cy="1249499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2" name="Picture 4" descr="http://www.wallfizz.com/nature/plage/4325-vacances-plage-paradisiaque-WallFizz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284" y="5203676"/>
            <a:ext cx="2210172" cy="16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Virage 43"/>
          <p:cNvSpPr/>
          <p:nvPr/>
        </p:nvSpPr>
        <p:spPr bwMode="auto">
          <a:xfrm flipV="1">
            <a:off x="1120399" y="5657674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00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03CC67-4EBB-4B06-BDC4-1D65CA7B5721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152754" y="1460282"/>
            <a:ext cx="7295002" cy="86307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7188" lvl="1">
              <a:buFont typeface="Arial" pitchFamily="34" charset="0"/>
              <a:buChar char="•"/>
            </a:pPr>
            <a:r>
              <a:rPr lang="en-US" sz="18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Machining of a toroid shape instead of a cone</a:t>
            </a:r>
          </a:p>
          <a:p>
            <a:pPr marL="357188" lvl="1">
              <a:buFont typeface="Arial" pitchFamily="34" charset="0"/>
              <a:buChar char="•"/>
            </a:pPr>
            <a:r>
              <a:rPr lang="en-US" sz="18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Improve the friction of the threads and the nut/female contact</a:t>
            </a:r>
          </a:p>
          <a:p>
            <a:pPr marL="357188" lvl="1">
              <a:buFont typeface="Arial" pitchFamily="34" charset="0"/>
              <a:buChar char="•"/>
            </a:pPr>
            <a:endParaRPr lang="en-US" sz="1800" kern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Espace réservé du contenu 4" descr="FittingToreM8A30A4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276" y="1309651"/>
            <a:ext cx="2492775" cy="23098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8" name="Titre 4"/>
          <p:cNvSpPr txBox="1">
            <a:spLocks/>
          </p:cNvSpPr>
          <p:nvPr/>
        </p:nvSpPr>
        <p:spPr bwMode="auto">
          <a:xfrm>
            <a:off x="187382" y="690542"/>
            <a:ext cx="9924670" cy="619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+mj-lt"/>
                <a:ea typeface="ＭＳ Ｐゴシック" pitchFamily="-65" charset="-128"/>
                <a:cs typeface="+mj-cs"/>
              </a:defRPr>
            </a:lvl1pPr>
            <a:lvl2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2pPr>
            <a:lvl3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3pPr>
            <a:lvl4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4pPr>
            <a:lvl5pPr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  <a:ea typeface="ＭＳ Ｐゴシック" pitchFamily="-65" charset="-128"/>
              </a:defRPr>
            </a:lvl5pPr>
            <a:lvl6pPr marL="4572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ctr" defTabSz="955675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3 : </a:t>
            </a:r>
            <a:r>
              <a:rPr lang="en-US" sz="240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en-US" sz="2400" b="0" kern="1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grade 5 Toroid/Cone</a:t>
            </a:r>
            <a:endParaRPr lang="en-US" sz="1800" kern="1200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sp>
        <p:nvSpPr>
          <p:cNvPr id="15" name="Virage 14"/>
          <p:cNvSpPr/>
          <p:nvPr/>
        </p:nvSpPr>
        <p:spPr bwMode="auto">
          <a:xfrm flipV="1">
            <a:off x="751012" y="2286922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15108" y="2545977"/>
            <a:ext cx="5760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Very good results obtained on about 50 combinations 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Espace réservé du contenu 5"/>
          <p:cNvSpPr txBox="1">
            <a:spLocks/>
          </p:cNvSpPr>
          <p:nvPr/>
        </p:nvSpPr>
        <p:spPr bwMode="auto">
          <a:xfrm>
            <a:off x="390972" y="4339580"/>
            <a:ext cx="7295002" cy="8630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58775" indent="-358775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76288" indent="-298450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9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95388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673225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21510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6082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0654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35226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3979863" indent="-239713" algn="l" defTabSz="9556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357188" lvl="1">
              <a:buFont typeface="Arial" pitchFamily="34" charset="0"/>
              <a:buChar char="•"/>
            </a:pPr>
            <a:r>
              <a:rPr lang="en-US" sz="1800" kern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Hybride</a:t>
            </a:r>
            <a:r>
              <a:rPr lang="en-US" sz="1800" kern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assembly male/TA6V – Female 316L</a:t>
            </a:r>
          </a:p>
          <a:p>
            <a:pPr marL="357188" lvl="1">
              <a:buFont typeface="Arial" pitchFamily="34" charset="0"/>
              <a:buChar char="•"/>
            </a:pPr>
            <a:endParaRPr lang="en-US" sz="1800" kern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Virage 17"/>
          <p:cNvSpPr/>
          <p:nvPr/>
        </p:nvSpPr>
        <p:spPr bwMode="auto">
          <a:xfrm flipV="1">
            <a:off x="903412" y="4788622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67508" y="5047677"/>
            <a:ext cx="5760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good results obtained on few combinations 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5" grpId="0" animBg="1"/>
      <p:bldP spid="16" grpId="0"/>
      <p:bldP spid="17" grpId="0" animBg="1"/>
      <p:bldP spid="18" grpId="0" animBg="1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US" sz="1400" smtClean="0">
                <a:latin typeface="Arial" pitchFamily="34" charset="0"/>
                <a:cs typeface="Arial" pitchFamily="34" charset="0"/>
              </a:rPr>
              <a:pPr algn="r" eaLnBrk="0" hangingPunct="0"/>
              <a:t>23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4344" y="126204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spherical shape is less sensitive to angular misalignment</a:t>
            </a:r>
          </a:p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Same conical female parts as for toroid but a different contact point</a:t>
            </a:r>
          </a:p>
        </p:txBody>
      </p:sp>
      <p:pic>
        <p:nvPicPr>
          <p:cNvPr id="6" name="Image 5" descr="FittingSper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2" y="2405054"/>
            <a:ext cx="3266488" cy="2333616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1468" y="690542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en-US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Why a sphere ?</a:t>
            </a:r>
            <a:endParaRPr lang="en-US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8" y="3047996"/>
            <a:ext cx="3214710" cy="195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88" y="4619632"/>
            <a:ext cx="3345119" cy="197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214410" y="5119698"/>
            <a:ext cx="1039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Toroïde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86244" y="6691334"/>
            <a:ext cx="1011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Sphere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www.nafems.org/images/useruploads/26-abaqus_simulia_logos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018" y="4655596"/>
            <a:ext cx="370583" cy="36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nafems.org/images/useruploads/26-abaqus_simulia_logos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260" y="3083226"/>
            <a:ext cx="370583" cy="36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US" sz="1400" smtClean="0">
                <a:latin typeface="Arial" pitchFamily="34" charset="0"/>
                <a:cs typeface="Arial" pitchFamily="34" charset="0"/>
              </a:rPr>
              <a:pPr algn="r" eaLnBrk="0" hangingPunct="0"/>
              <a:t>24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5919" y="1387252"/>
            <a:ext cx="8929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MOS2 (molybdenum 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disulphide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coating on friction surfaces (threads, back of female and nut)</a:t>
            </a:r>
          </a:p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times more efficient compared to raw surfaces</a:t>
            </a:r>
          </a:p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Graphite treatment proposed by the same company is far from being so convincing</a:t>
            </a:r>
          </a:p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MOS2 is projected at high speed on the surface and remain attached</a:t>
            </a:r>
          </a:p>
          <a:p>
            <a:pPr marL="358775" lvl="1" indent="-358775" defTabSz="955675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Rad-Hard 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1468" y="690542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en-US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Major improvement of the tightening efficiency </a:t>
            </a:r>
            <a:endParaRPr lang="en-US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3395679" y="3495519"/>
            <a:ext cx="4320480" cy="1728192"/>
            <a:chOff x="2911252" y="3907532"/>
            <a:chExt cx="3119661" cy="1152128"/>
          </a:xfrm>
        </p:grpSpPr>
        <p:cxnSp>
          <p:nvCxnSpPr>
            <p:cNvPr id="3" name="Connecteur droit 2"/>
            <p:cNvCxnSpPr/>
            <p:nvPr/>
          </p:nvCxnSpPr>
          <p:spPr bwMode="auto">
            <a:xfrm>
              <a:off x="2911252" y="5059660"/>
              <a:ext cx="3119661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Connecteur droit 19"/>
            <p:cNvCxnSpPr/>
            <p:nvPr/>
          </p:nvCxnSpPr>
          <p:spPr bwMode="auto">
            <a:xfrm>
              <a:off x="6030913" y="3907532"/>
              <a:ext cx="0" cy="115212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Connecteur droit 20"/>
            <p:cNvCxnSpPr/>
            <p:nvPr/>
          </p:nvCxnSpPr>
          <p:spPr bwMode="auto">
            <a:xfrm flipV="1">
              <a:off x="2911252" y="3907532"/>
              <a:ext cx="0" cy="115212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Forme libre 29"/>
            <p:cNvSpPr/>
            <p:nvPr/>
          </p:nvSpPr>
          <p:spPr bwMode="auto">
            <a:xfrm>
              <a:off x="2911475" y="3911600"/>
              <a:ext cx="3117901" cy="85725"/>
            </a:xfrm>
            <a:custGeom>
              <a:avLst/>
              <a:gdLst>
                <a:gd name="connsiteX0" fmla="*/ 0 w 3117901"/>
                <a:gd name="connsiteY0" fmla="*/ 0 h 85725"/>
                <a:gd name="connsiteX1" fmla="*/ 0 w 3117901"/>
                <a:gd name="connsiteY1" fmla="*/ 0 h 85725"/>
                <a:gd name="connsiteX2" fmla="*/ 25400 w 3117901"/>
                <a:gd name="connsiteY2" fmla="*/ 9525 h 85725"/>
                <a:gd name="connsiteX3" fmla="*/ 34925 w 3117901"/>
                <a:gd name="connsiteY3" fmla="*/ 15875 h 85725"/>
                <a:gd name="connsiteX4" fmla="*/ 76200 w 3117901"/>
                <a:gd name="connsiteY4" fmla="*/ 19050 h 85725"/>
                <a:gd name="connsiteX5" fmla="*/ 107950 w 3117901"/>
                <a:gd name="connsiteY5" fmla="*/ 19050 h 85725"/>
                <a:gd name="connsiteX6" fmla="*/ 117475 w 3117901"/>
                <a:gd name="connsiteY6" fmla="*/ 12700 h 85725"/>
                <a:gd name="connsiteX7" fmla="*/ 120650 w 3117901"/>
                <a:gd name="connsiteY7" fmla="*/ 3175 h 85725"/>
                <a:gd name="connsiteX8" fmla="*/ 127000 w 3117901"/>
                <a:gd name="connsiteY8" fmla="*/ 12700 h 85725"/>
                <a:gd name="connsiteX9" fmla="*/ 136525 w 3117901"/>
                <a:gd name="connsiteY9" fmla="*/ 19050 h 85725"/>
                <a:gd name="connsiteX10" fmla="*/ 225425 w 3117901"/>
                <a:gd name="connsiteY10" fmla="*/ 22225 h 85725"/>
                <a:gd name="connsiteX11" fmla="*/ 234950 w 3117901"/>
                <a:gd name="connsiteY11" fmla="*/ 28575 h 85725"/>
                <a:gd name="connsiteX12" fmla="*/ 400050 w 3117901"/>
                <a:gd name="connsiteY12" fmla="*/ 25400 h 85725"/>
                <a:gd name="connsiteX13" fmla="*/ 530225 w 3117901"/>
                <a:gd name="connsiteY13" fmla="*/ 28575 h 85725"/>
                <a:gd name="connsiteX14" fmla="*/ 625475 w 3117901"/>
                <a:gd name="connsiteY14" fmla="*/ 28575 h 85725"/>
                <a:gd name="connsiteX15" fmla="*/ 673100 w 3117901"/>
                <a:gd name="connsiteY15" fmla="*/ 22225 h 85725"/>
                <a:gd name="connsiteX16" fmla="*/ 793750 w 3117901"/>
                <a:gd name="connsiteY16" fmla="*/ 25400 h 85725"/>
                <a:gd name="connsiteX17" fmla="*/ 819150 w 3117901"/>
                <a:gd name="connsiteY17" fmla="*/ 28575 h 85725"/>
                <a:gd name="connsiteX18" fmla="*/ 1019175 w 3117901"/>
                <a:gd name="connsiteY18" fmla="*/ 31750 h 85725"/>
                <a:gd name="connsiteX19" fmla="*/ 1031875 w 3117901"/>
                <a:gd name="connsiteY19" fmla="*/ 34925 h 85725"/>
                <a:gd name="connsiteX20" fmla="*/ 1050925 w 3117901"/>
                <a:gd name="connsiteY20" fmla="*/ 41275 h 85725"/>
                <a:gd name="connsiteX21" fmla="*/ 1133475 w 3117901"/>
                <a:gd name="connsiteY21" fmla="*/ 38100 h 85725"/>
                <a:gd name="connsiteX22" fmla="*/ 1143000 w 3117901"/>
                <a:gd name="connsiteY22" fmla="*/ 34925 h 85725"/>
                <a:gd name="connsiteX23" fmla="*/ 1158875 w 3117901"/>
                <a:gd name="connsiteY23" fmla="*/ 22225 h 85725"/>
                <a:gd name="connsiteX24" fmla="*/ 1203325 w 3117901"/>
                <a:gd name="connsiteY24" fmla="*/ 25400 h 85725"/>
                <a:gd name="connsiteX25" fmla="*/ 1301750 w 3117901"/>
                <a:gd name="connsiteY25" fmla="*/ 19050 h 85725"/>
                <a:gd name="connsiteX26" fmla="*/ 1339850 w 3117901"/>
                <a:gd name="connsiteY26" fmla="*/ 28575 h 85725"/>
                <a:gd name="connsiteX27" fmla="*/ 1358900 w 3117901"/>
                <a:gd name="connsiteY27" fmla="*/ 34925 h 85725"/>
                <a:gd name="connsiteX28" fmla="*/ 1438275 w 3117901"/>
                <a:gd name="connsiteY28" fmla="*/ 31750 h 85725"/>
                <a:gd name="connsiteX29" fmla="*/ 1447800 w 3117901"/>
                <a:gd name="connsiteY29" fmla="*/ 28575 h 85725"/>
                <a:gd name="connsiteX30" fmla="*/ 1543050 w 3117901"/>
                <a:gd name="connsiteY30" fmla="*/ 34925 h 85725"/>
                <a:gd name="connsiteX31" fmla="*/ 1635125 w 3117901"/>
                <a:gd name="connsiteY31" fmla="*/ 34925 h 85725"/>
                <a:gd name="connsiteX32" fmla="*/ 1654175 w 3117901"/>
                <a:gd name="connsiteY32" fmla="*/ 28575 h 85725"/>
                <a:gd name="connsiteX33" fmla="*/ 1663700 w 3117901"/>
                <a:gd name="connsiteY33" fmla="*/ 22225 h 85725"/>
                <a:gd name="connsiteX34" fmla="*/ 1676400 w 3117901"/>
                <a:gd name="connsiteY34" fmla="*/ 25400 h 85725"/>
                <a:gd name="connsiteX35" fmla="*/ 1695450 w 3117901"/>
                <a:gd name="connsiteY35" fmla="*/ 31750 h 85725"/>
                <a:gd name="connsiteX36" fmla="*/ 1704975 w 3117901"/>
                <a:gd name="connsiteY36" fmla="*/ 34925 h 85725"/>
                <a:gd name="connsiteX37" fmla="*/ 1714500 w 3117901"/>
                <a:gd name="connsiteY37" fmla="*/ 38100 h 85725"/>
                <a:gd name="connsiteX38" fmla="*/ 1762125 w 3117901"/>
                <a:gd name="connsiteY38" fmla="*/ 34925 h 85725"/>
                <a:gd name="connsiteX39" fmla="*/ 1781175 w 3117901"/>
                <a:gd name="connsiteY39" fmla="*/ 31750 h 85725"/>
                <a:gd name="connsiteX40" fmla="*/ 1974850 w 3117901"/>
                <a:gd name="connsiteY40" fmla="*/ 47625 h 85725"/>
                <a:gd name="connsiteX41" fmla="*/ 2041525 w 3117901"/>
                <a:gd name="connsiteY41" fmla="*/ 50800 h 85725"/>
                <a:gd name="connsiteX42" fmla="*/ 2251075 w 3117901"/>
                <a:gd name="connsiteY42" fmla="*/ 69850 h 85725"/>
                <a:gd name="connsiteX43" fmla="*/ 2279650 w 3117901"/>
                <a:gd name="connsiteY43" fmla="*/ 76200 h 85725"/>
                <a:gd name="connsiteX44" fmla="*/ 2305050 w 3117901"/>
                <a:gd name="connsiteY44" fmla="*/ 79375 h 85725"/>
                <a:gd name="connsiteX45" fmla="*/ 2324100 w 3117901"/>
                <a:gd name="connsiteY45" fmla="*/ 85725 h 85725"/>
                <a:gd name="connsiteX46" fmla="*/ 2359025 w 3117901"/>
                <a:gd name="connsiteY46" fmla="*/ 76200 h 85725"/>
                <a:gd name="connsiteX47" fmla="*/ 2390775 w 3117901"/>
                <a:gd name="connsiteY47" fmla="*/ 69850 h 85725"/>
                <a:gd name="connsiteX48" fmla="*/ 2400300 w 3117901"/>
                <a:gd name="connsiteY48" fmla="*/ 66675 h 85725"/>
                <a:gd name="connsiteX49" fmla="*/ 2409825 w 3117901"/>
                <a:gd name="connsiteY49" fmla="*/ 47625 h 85725"/>
                <a:gd name="connsiteX50" fmla="*/ 2419350 w 3117901"/>
                <a:gd name="connsiteY50" fmla="*/ 44450 h 85725"/>
                <a:gd name="connsiteX51" fmla="*/ 2495550 w 3117901"/>
                <a:gd name="connsiteY51" fmla="*/ 41275 h 85725"/>
                <a:gd name="connsiteX52" fmla="*/ 2524125 w 3117901"/>
                <a:gd name="connsiteY52" fmla="*/ 25400 h 85725"/>
                <a:gd name="connsiteX53" fmla="*/ 2552700 w 3117901"/>
                <a:gd name="connsiteY53" fmla="*/ 22225 h 85725"/>
                <a:gd name="connsiteX54" fmla="*/ 2574925 w 3117901"/>
                <a:gd name="connsiteY54" fmla="*/ 44450 h 85725"/>
                <a:gd name="connsiteX55" fmla="*/ 2619375 w 3117901"/>
                <a:gd name="connsiteY55" fmla="*/ 41275 h 85725"/>
                <a:gd name="connsiteX56" fmla="*/ 2635250 w 3117901"/>
                <a:gd name="connsiteY56" fmla="*/ 34925 h 85725"/>
                <a:gd name="connsiteX57" fmla="*/ 2644775 w 3117901"/>
                <a:gd name="connsiteY57" fmla="*/ 31750 h 85725"/>
                <a:gd name="connsiteX58" fmla="*/ 2797175 w 3117901"/>
                <a:gd name="connsiteY58" fmla="*/ 22225 h 85725"/>
                <a:gd name="connsiteX59" fmla="*/ 2914650 w 3117901"/>
                <a:gd name="connsiteY59" fmla="*/ 28575 h 85725"/>
                <a:gd name="connsiteX60" fmla="*/ 2917825 w 3117901"/>
                <a:gd name="connsiteY60" fmla="*/ 38100 h 85725"/>
                <a:gd name="connsiteX61" fmla="*/ 2949575 w 3117901"/>
                <a:gd name="connsiteY61" fmla="*/ 38100 h 85725"/>
                <a:gd name="connsiteX62" fmla="*/ 2968625 w 3117901"/>
                <a:gd name="connsiteY62" fmla="*/ 38100 h 85725"/>
                <a:gd name="connsiteX63" fmla="*/ 2994025 w 3117901"/>
                <a:gd name="connsiteY63" fmla="*/ 34925 h 85725"/>
                <a:gd name="connsiteX64" fmla="*/ 3003550 w 3117901"/>
                <a:gd name="connsiteY64" fmla="*/ 31750 h 85725"/>
                <a:gd name="connsiteX65" fmla="*/ 3025775 w 3117901"/>
                <a:gd name="connsiteY65" fmla="*/ 22225 h 85725"/>
                <a:gd name="connsiteX66" fmla="*/ 3098800 w 3117901"/>
                <a:gd name="connsiteY66" fmla="*/ 19050 h 85725"/>
                <a:gd name="connsiteX67" fmla="*/ 3117850 w 3117901"/>
                <a:gd name="connsiteY67" fmla="*/ 6350 h 85725"/>
                <a:gd name="connsiteX68" fmla="*/ 0 w 3117901"/>
                <a:gd name="connsiteY68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117901" h="85725">
                  <a:moveTo>
                    <a:pt x="0" y="0"/>
                  </a:moveTo>
                  <a:lnTo>
                    <a:pt x="0" y="0"/>
                  </a:lnTo>
                  <a:cubicBezTo>
                    <a:pt x="8467" y="3175"/>
                    <a:pt x="17168" y="5783"/>
                    <a:pt x="25400" y="9525"/>
                  </a:cubicBezTo>
                  <a:cubicBezTo>
                    <a:pt x="28874" y="11104"/>
                    <a:pt x="31174" y="15172"/>
                    <a:pt x="34925" y="15875"/>
                  </a:cubicBezTo>
                  <a:cubicBezTo>
                    <a:pt x="48488" y="18418"/>
                    <a:pt x="62442" y="17992"/>
                    <a:pt x="76200" y="19050"/>
                  </a:cubicBezTo>
                  <a:cubicBezTo>
                    <a:pt x="97654" y="26201"/>
                    <a:pt x="90738" y="28885"/>
                    <a:pt x="107950" y="19050"/>
                  </a:cubicBezTo>
                  <a:cubicBezTo>
                    <a:pt x="111263" y="17157"/>
                    <a:pt x="114300" y="14817"/>
                    <a:pt x="117475" y="12700"/>
                  </a:cubicBezTo>
                  <a:cubicBezTo>
                    <a:pt x="118533" y="9525"/>
                    <a:pt x="117303" y="3175"/>
                    <a:pt x="120650" y="3175"/>
                  </a:cubicBezTo>
                  <a:cubicBezTo>
                    <a:pt x="124466" y="3175"/>
                    <a:pt x="124302" y="10002"/>
                    <a:pt x="127000" y="12700"/>
                  </a:cubicBezTo>
                  <a:cubicBezTo>
                    <a:pt x="129698" y="15398"/>
                    <a:pt x="132727" y="18682"/>
                    <a:pt x="136525" y="19050"/>
                  </a:cubicBezTo>
                  <a:cubicBezTo>
                    <a:pt x="166039" y="21906"/>
                    <a:pt x="195792" y="21167"/>
                    <a:pt x="225425" y="22225"/>
                  </a:cubicBezTo>
                  <a:cubicBezTo>
                    <a:pt x="228600" y="24342"/>
                    <a:pt x="231135" y="28506"/>
                    <a:pt x="234950" y="28575"/>
                  </a:cubicBezTo>
                  <a:lnTo>
                    <a:pt x="400050" y="25400"/>
                  </a:lnTo>
                  <a:cubicBezTo>
                    <a:pt x="443455" y="25400"/>
                    <a:pt x="486833" y="27517"/>
                    <a:pt x="530225" y="28575"/>
                  </a:cubicBezTo>
                  <a:cubicBezTo>
                    <a:pt x="566419" y="40640"/>
                    <a:pt x="540318" y="33178"/>
                    <a:pt x="625475" y="28575"/>
                  </a:cubicBezTo>
                  <a:cubicBezTo>
                    <a:pt x="650909" y="27200"/>
                    <a:pt x="652724" y="26300"/>
                    <a:pt x="673100" y="22225"/>
                  </a:cubicBezTo>
                  <a:lnTo>
                    <a:pt x="793750" y="25400"/>
                  </a:lnTo>
                  <a:cubicBezTo>
                    <a:pt x="802275" y="25771"/>
                    <a:pt x="810621" y="28335"/>
                    <a:pt x="819150" y="28575"/>
                  </a:cubicBezTo>
                  <a:cubicBezTo>
                    <a:pt x="885807" y="30453"/>
                    <a:pt x="952500" y="30692"/>
                    <a:pt x="1019175" y="31750"/>
                  </a:cubicBezTo>
                  <a:cubicBezTo>
                    <a:pt x="1023408" y="32808"/>
                    <a:pt x="1027695" y="33671"/>
                    <a:pt x="1031875" y="34925"/>
                  </a:cubicBezTo>
                  <a:cubicBezTo>
                    <a:pt x="1038286" y="36848"/>
                    <a:pt x="1050925" y="41275"/>
                    <a:pt x="1050925" y="41275"/>
                  </a:cubicBezTo>
                  <a:cubicBezTo>
                    <a:pt x="1078442" y="40217"/>
                    <a:pt x="1106003" y="39995"/>
                    <a:pt x="1133475" y="38100"/>
                  </a:cubicBezTo>
                  <a:cubicBezTo>
                    <a:pt x="1136814" y="37870"/>
                    <a:pt x="1140387" y="37016"/>
                    <a:pt x="1143000" y="34925"/>
                  </a:cubicBezTo>
                  <a:cubicBezTo>
                    <a:pt x="1163516" y="18512"/>
                    <a:pt x="1134934" y="30205"/>
                    <a:pt x="1158875" y="22225"/>
                  </a:cubicBezTo>
                  <a:cubicBezTo>
                    <a:pt x="1173692" y="23283"/>
                    <a:pt x="1188471" y="25400"/>
                    <a:pt x="1203325" y="25400"/>
                  </a:cubicBezTo>
                  <a:cubicBezTo>
                    <a:pt x="1285686" y="25400"/>
                    <a:pt x="1265210" y="31230"/>
                    <a:pt x="1301750" y="19050"/>
                  </a:cubicBezTo>
                  <a:cubicBezTo>
                    <a:pt x="1363417" y="25902"/>
                    <a:pt x="1310685" y="15613"/>
                    <a:pt x="1339850" y="28575"/>
                  </a:cubicBezTo>
                  <a:cubicBezTo>
                    <a:pt x="1345967" y="31293"/>
                    <a:pt x="1358900" y="34925"/>
                    <a:pt x="1358900" y="34925"/>
                  </a:cubicBezTo>
                  <a:cubicBezTo>
                    <a:pt x="1385358" y="33867"/>
                    <a:pt x="1411863" y="33637"/>
                    <a:pt x="1438275" y="31750"/>
                  </a:cubicBezTo>
                  <a:cubicBezTo>
                    <a:pt x="1441613" y="31512"/>
                    <a:pt x="1444453" y="28575"/>
                    <a:pt x="1447800" y="28575"/>
                  </a:cubicBezTo>
                  <a:cubicBezTo>
                    <a:pt x="1484861" y="28575"/>
                    <a:pt x="1508812" y="31501"/>
                    <a:pt x="1543050" y="34925"/>
                  </a:cubicBezTo>
                  <a:cubicBezTo>
                    <a:pt x="1579180" y="43957"/>
                    <a:pt x="1565099" y="41702"/>
                    <a:pt x="1635125" y="34925"/>
                  </a:cubicBezTo>
                  <a:cubicBezTo>
                    <a:pt x="1641787" y="34280"/>
                    <a:pt x="1654175" y="28575"/>
                    <a:pt x="1654175" y="28575"/>
                  </a:cubicBezTo>
                  <a:cubicBezTo>
                    <a:pt x="1657350" y="26458"/>
                    <a:pt x="1659922" y="22765"/>
                    <a:pt x="1663700" y="22225"/>
                  </a:cubicBezTo>
                  <a:cubicBezTo>
                    <a:pt x="1668020" y="21608"/>
                    <a:pt x="1672220" y="24146"/>
                    <a:pt x="1676400" y="25400"/>
                  </a:cubicBezTo>
                  <a:cubicBezTo>
                    <a:pt x="1682811" y="27323"/>
                    <a:pt x="1689100" y="29633"/>
                    <a:pt x="1695450" y="31750"/>
                  </a:cubicBezTo>
                  <a:lnTo>
                    <a:pt x="1704975" y="34925"/>
                  </a:lnTo>
                  <a:lnTo>
                    <a:pt x="1714500" y="38100"/>
                  </a:lnTo>
                  <a:cubicBezTo>
                    <a:pt x="1730375" y="37042"/>
                    <a:pt x="1746286" y="36433"/>
                    <a:pt x="1762125" y="34925"/>
                  </a:cubicBezTo>
                  <a:cubicBezTo>
                    <a:pt x="1768534" y="34315"/>
                    <a:pt x="1774749" y="31366"/>
                    <a:pt x="1781175" y="31750"/>
                  </a:cubicBezTo>
                  <a:cubicBezTo>
                    <a:pt x="1845835" y="35610"/>
                    <a:pt x="1910148" y="44544"/>
                    <a:pt x="1974850" y="47625"/>
                  </a:cubicBezTo>
                  <a:cubicBezTo>
                    <a:pt x="1997075" y="48683"/>
                    <a:pt x="2019342" y="49071"/>
                    <a:pt x="2041525" y="50800"/>
                  </a:cubicBezTo>
                  <a:cubicBezTo>
                    <a:pt x="2132951" y="57924"/>
                    <a:pt x="2177451" y="62488"/>
                    <a:pt x="2251075" y="69850"/>
                  </a:cubicBezTo>
                  <a:cubicBezTo>
                    <a:pt x="2260600" y="71967"/>
                    <a:pt x="2270041" y="74504"/>
                    <a:pt x="2279650" y="76200"/>
                  </a:cubicBezTo>
                  <a:cubicBezTo>
                    <a:pt x="2288053" y="77683"/>
                    <a:pt x="2296707" y="77587"/>
                    <a:pt x="2305050" y="79375"/>
                  </a:cubicBezTo>
                  <a:cubicBezTo>
                    <a:pt x="2311595" y="80777"/>
                    <a:pt x="2317750" y="83608"/>
                    <a:pt x="2324100" y="85725"/>
                  </a:cubicBezTo>
                  <a:cubicBezTo>
                    <a:pt x="2346539" y="81237"/>
                    <a:pt x="2334855" y="84257"/>
                    <a:pt x="2359025" y="76200"/>
                  </a:cubicBezTo>
                  <a:cubicBezTo>
                    <a:pt x="2369264" y="72787"/>
                    <a:pt x="2380192" y="71967"/>
                    <a:pt x="2390775" y="69850"/>
                  </a:cubicBezTo>
                  <a:cubicBezTo>
                    <a:pt x="2394057" y="69194"/>
                    <a:pt x="2397125" y="67733"/>
                    <a:pt x="2400300" y="66675"/>
                  </a:cubicBezTo>
                  <a:cubicBezTo>
                    <a:pt x="2402392" y="60400"/>
                    <a:pt x="2404230" y="52101"/>
                    <a:pt x="2409825" y="47625"/>
                  </a:cubicBezTo>
                  <a:cubicBezTo>
                    <a:pt x="2412438" y="45534"/>
                    <a:pt x="2416012" y="44697"/>
                    <a:pt x="2419350" y="44450"/>
                  </a:cubicBezTo>
                  <a:cubicBezTo>
                    <a:pt x="2444703" y="42572"/>
                    <a:pt x="2470150" y="42333"/>
                    <a:pt x="2495550" y="41275"/>
                  </a:cubicBezTo>
                  <a:cubicBezTo>
                    <a:pt x="2504641" y="35214"/>
                    <a:pt x="2512948" y="27263"/>
                    <a:pt x="2524125" y="25400"/>
                  </a:cubicBezTo>
                  <a:cubicBezTo>
                    <a:pt x="2533578" y="23824"/>
                    <a:pt x="2543175" y="23283"/>
                    <a:pt x="2552700" y="22225"/>
                  </a:cubicBezTo>
                  <a:cubicBezTo>
                    <a:pt x="2567256" y="44060"/>
                    <a:pt x="2558160" y="38862"/>
                    <a:pt x="2574925" y="44450"/>
                  </a:cubicBezTo>
                  <a:cubicBezTo>
                    <a:pt x="2589742" y="43392"/>
                    <a:pt x="2604702" y="43592"/>
                    <a:pt x="2619375" y="41275"/>
                  </a:cubicBezTo>
                  <a:cubicBezTo>
                    <a:pt x="2625005" y="40386"/>
                    <a:pt x="2629914" y="36926"/>
                    <a:pt x="2635250" y="34925"/>
                  </a:cubicBezTo>
                  <a:cubicBezTo>
                    <a:pt x="2638384" y="33750"/>
                    <a:pt x="2641600" y="32808"/>
                    <a:pt x="2644775" y="31750"/>
                  </a:cubicBezTo>
                  <a:cubicBezTo>
                    <a:pt x="2693544" y="-763"/>
                    <a:pt x="2655375" y="22225"/>
                    <a:pt x="2797175" y="22225"/>
                  </a:cubicBezTo>
                  <a:cubicBezTo>
                    <a:pt x="2838419" y="22225"/>
                    <a:pt x="2874485" y="25485"/>
                    <a:pt x="2914650" y="28575"/>
                  </a:cubicBezTo>
                  <a:cubicBezTo>
                    <a:pt x="2915708" y="31750"/>
                    <a:pt x="2915458" y="35733"/>
                    <a:pt x="2917825" y="38100"/>
                  </a:cubicBezTo>
                  <a:cubicBezTo>
                    <a:pt x="2924752" y="45027"/>
                    <a:pt x="2945721" y="38651"/>
                    <a:pt x="2949575" y="38100"/>
                  </a:cubicBezTo>
                  <a:cubicBezTo>
                    <a:pt x="2974975" y="29633"/>
                    <a:pt x="2943225" y="38100"/>
                    <a:pt x="2968625" y="38100"/>
                  </a:cubicBezTo>
                  <a:cubicBezTo>
                    <a:pt x="2977158" y="38100"/>
                    <a:pt x="2985558" y="35983"/>
                    <a:pt x="2994025" y="34925"/>
                  </a:cubicBezTo>
                  <a:cubicBezTo>
                    <a:pt x="2997200" y="33867"/>
                    <a:pt x="3000474" y="33068"/>
                    <a:pt x="3003550" y="31750"/>
                  </a:cubicBezTo>
                  <a:cubicBezTo>
                    <a:pt x="3007979" y="29852"/>
                    <a:pt x="3019725" y="22690"/>
                    <a:pt x="3025775" y="22225"/>
                  </a:cubicBezTo>
                  <a:cubicBezTo>
                    <a:pt x="3050068" y="20356"/>
                    <a:pt x="3074458" y="20108"/>
                    <a:pt x="3098800" y="19050"/>
                  </a:cubicBezTo>
                  <a:cubicBezTo>
                    <a:pt x="3119858" y="12031"/>
                    <a:pt x="3117850" y="19393"/>
                    <a:pt x="3117850" y="63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518798" y="6060546"/>
            <a:ext cx="1808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MOS2 coating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Connecteur droit avec flèche 32"/>
          <p:cNvCxnSpPr/>
          <p:nvPr/>
        </p:nvCxnSpPr>
        <p:spPr bwMode="auto">
          <a:xfrm flipH="1" flipV="1">
            <a:off x="6641285" y="3495519"/>
            <a:ext cx="1310527" cy="25650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1039813" y="46038"/>
            <a:ext cx="4829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4 </a:t>
            </a:r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Custom fitting @ LAPP : a brief history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904" y="5491709"/>
            <a:ext cx="6024601" cy="124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6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>
                <a:latin typeface="Arial" pitchFamily="34" charset="0"/>
                <a:cs typeface="Arial" pitchFamily="34" charset="0"/>
              </a:rPr>
              <a:pPr algn="ctr"/>
              <a:t>25</a:t>
            </a:fld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266" y="4187300"/>
            <a:ext cx="99697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50000"/>
              </a:spcBef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After 50 CO2 cool </a:t>
            </a: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down/warm up in the range of +30°C -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50°C / and 6 to 60 bars</a:t>
            </a:r>
            <a:endParaRPr lang="en-GB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1039813" y="46038"/>
            <a:ext cx="2963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5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Test reception criteria</a:t>
            </a:r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28592" y="761980"/>
            <a:ext cx="9572692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55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What is a “good” fitting ?</a:t>
            </a:r>
          </a:p>
        </p:txBody>
      </p:sp>
      <p:sp>
        <p:nvSpPr>
          <p:cNvPr id="2" name="Rectangle 1"/>
          <p:cNvSpPr/>
          <p:nvPr/>
        </p:nvSpPr>
        <p:spPr>
          <a:xfrm>
            <a:off x="3055268" y="1608872"/>
            <a:ext cx="4586892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Leak rate &lt; </a:t>
            </a:r>
            <a:r>
              <a:rPr lang="en-GB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GB" sz="2800" b="1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-8</a:t>
            </a:r>
            <a:r>
              <a:rPr lang="en-GB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mbar</a:t>
            </a:r>
            <a:r>
              <a:rPr lang="en-GB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.l.s</a:t>
            </a:r>
            <a:r>
              <a:rPr lang="en-GB" sz="28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-1</a:t>
            </a:r>
          </a:p>
        </p:txBody>
      </p:sp>
      <p:sp>
        <p:nvSpPr>
          <p:cNvPr id="3" name="Rectangle 2"/>
          <p:cNvSpPr/>
          <p:nvPr/>
        </p:nvSpPr>
        <p:spPr>
          <a:xfrm>
            <a:off x="534988" y="4915644"/>
            <a:ext cx="58063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After 20 mountings/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dismountings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534988" y="2827412"/>
            <a:ext cx="3220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@ 20 bars He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-50°C </a:t>
            </a:r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4988" y="3430478"/>
            <a:ext cx="7941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@ 70 bars He / 20°C after a 150 bars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pressure test</a:t>
            </a:r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>
                <a:latin typeface="Arial" pitchFamily="34" charset="0"/>
                <a:cs typeface="Arial" pitchFamily="34" charset="0"/>
              </a:rPr>
              <a:pPr algn="ctr"/>
              <a:t>26</a:t>
            </a:fld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68338" y="1333484"/>
            <a:ext cx="96823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 are able to manage the R&amp;D phases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Industrial validation and qualification must be carried out according to specific rules/standards  </a:t>
            </a:r>
            <a:endParaRPr lang="en-GB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28592" y="761980"/>
            <a:ext cx="9572692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55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How to obtain an “industrially qualified</a:t>
            </a:r>
            <a:r>
              <a:rPr lang="en-GB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” fitting ?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" name="Virage 1"/>
          <p:cNvSpPr/>
          <p:nvPr/>
        </p:nvSpPr>
        <p:spPr bwMode="auto">
          <a:xfrm flipV="1">
            <a:off x="428592" y="2834640"/>
            <a:ext cx="1152128" cy="916652"/>
          </a:xfrm>
          <a:prstGeom prst="bentArrow">
            <a:avLst>
              <a:gd name="adj1" fmla="val 25000"/>
              <a:gd name="adj2" fmla="val 26240"/>
              <a:gd name="adj3" fmla="val 25000"/>
              <a:gd name="adj4" fmla="val 4375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82831" y="3001099"/>
            <a:ext cx="8016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Experts (quality management and leak tightness)  were asked to audit our project and give advice to define and implement the industrialisation and qualification procedures </a:t>
            </a:r>
            <a:endParaRPr lang="fr-FR" dirty="0"/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39813" y="46038"/>
            <a:ext cx="6827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Validation of the design – Qualification of the procedures</a:t>
            </a:r>
          </a:p>
        </p:txBody>
      </p:sp>
      <p:pic>
        <p:nvPicPr>
          <p:cNvPr id="5122" name="Picture 2" descr="Cetim : centre technique des industries mécaniqu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132" y="3907532"/>
            <a:ext cx="5604208" cy="143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80720" y="5721687"/>
            <a:ext cx="8016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Production operations (machining, geometrical and dimensional controls, coating, marking) are made by industrial companies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8815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  <p:bldP spid="3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>
                <a:latin typeface="Arial" pitchFamily="34" charset="0"/>
                <a:cs typeface="Arial" pitchFamily="34" charset="0"/>
              </a:rPr>
              <a:pPr algn="ctr"/>
              <a:t>27</a:t>
            </a:fld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8964" y="1335419"/>
            <a:ext cx="9682320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plan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must be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defined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GB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written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make sure all aspects are considered. This plan has to be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checked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validated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by an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external authority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Quality control is different from quality management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defining controls is not enough to unsure a good quality product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Tests devices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procedures must be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first themselves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qualified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be used for tests operations. Devices must be periodically controlled to check their capabilities.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International standards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should be used. They can be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adapted to the specific context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but it has to be validated.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Parameters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 qualification and production) must be strictly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recorded and managed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Any detail must be discussed and formalised  with subcontractors. All “strategic” elements must be marked and their life must be tracked.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requirement levels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must be</a:t>
            </a:r>
            <a:r>
              <a:rPr lang="en-GB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adapted </a:t>
            </a: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order to be efficient.</a:t>
            </a:r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29361" y="667172"/>
            <a:ext cx="9572692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55675" eaLnBrk="0" hangingPunct="0"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Main rules for an </a:t>
            </a:r>
            <a:r>
              <a:rPr lang="en-GB" sz="24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“industrially qualified” </a:t>
            </a:r>
            <a:r>
              <a:rPr lang="en-GB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 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16227" y="4915644"/>
            <a:ext cx="8016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4314" y="5525988"/>
            <a:ext cx="3729886" cy="1405880"/>
          </a:xfrm>
          <a:prstGeom prst="rect">
            <a:avLst/>
          </a:prstGeom>
        </p:spPr>
      </p:pic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1039813" y="46038"/>
            <a:ext cx="6827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Validation of the design – Qualification of the procedures</a:t>
            </a:r>
          </a:p>
        </p:txBody>
      </p:sp>
    </p:spTree>
    <p:extLst>
      <p:ext uri="{BB962C8B-B14F-4D97-AF65-F5344CB8AC3E}">
        <p14:creationId xmlns:p14="http://schemas.microsoft.com/office/powerpoint/2010/main" val="3607771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/>
          <p:cNvSpPr/>
          <p:nvPr/>
        </p:nvSpPr>
        <p:spPr bwMode="auto">
          <a:xfrm>
            <a:off x="246956" y="1171228"/>
            <a:ext cx="10009112" cy="556612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>
                <a:latin typeface="Arial" pitchFamily="34" charset="0"/>
                <a:cs typeface="Arial" pitchFamily="34" charset="0"/>
              </a:rPr>
              <a:pPr algn="ctr"/>
              <a:t>28</a:t>
            </a:fld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35188" y="5137765"/>
            <a:ext cx="604838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Pollution </a:t>
            </a:r>
            <a:r>
              <a:rPr lang="en-GB" dirty="0"/>
              <a:t>and damages-&gt; at any step of operations (cleaning and protection procedures)</a:t>
            </a:r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28592" y="599725"/>
            <a:ext cx="9572692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55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Main technical parameters related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to fitting quality 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816227" y="4915644"/>
            <a:ext cx="8016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6827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Validation of the design – Qualification of the procedures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612715" y="1747292"/>
            <a:ext cx="4761466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Material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characteristics – hardness &gt;</a:t>
            </a:r>
          </a:p>
          <a:p>
            <a:pPr algn="ctr">
              <a:spcBef>
                <a:spcPct val="50000"/>
              </a:spcBef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Careful with the thermal treatments</a:t>
            </a:r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49724" y="3475484"/>
            <a:ext cx="3401466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Tightening must be carefully managed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11080" y="3475484"/>
            <a:ext cx="51435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Cone and sphere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surface quality </a:t>
            </a: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geometry-&gt; machining / control</a:t>
            </a:r>
          </a:p>
        </p:txBody>
      </p:sp>
    </p:spTree>
    <p:extLst>
      <p:ext uri="{BB962C8B-B14F-4D97-AF65-F5344CB8AC3E}">
        <p14:creationId xmlns:p14="http://schemas.microsoft.com/office/powerpoint/2010/main" val="2649372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599" y="597012"/>
            <a:ext cx="7633693" cy="414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8BEF85C-654F-4F4B-976D-661B3FD10648}" type="slidenum">
              <a:rPr lang="fr-FR" sz="1400"/>
              <a:pPr algn="ctr"/>
              <a:t>29</a:t>
            </a:fld>
            <a:endParaRPr lang="fr-FR" sz="1400" dirty="0"/>
          </a:p>
        </p:txBody>
      </p:sp>
      <p:sp>
        <p:nvSpPr>
          <p:cNvPr id="13" name="Titre 4"/>
          <p:cNvSpPr txBox="1">
            <a:spLocks/>
          </p:cNvSpPr>
          <p:nvPr/>
        </p:nvSpPr>
        <p:spPr bwMode="auto">
          <a:xfrm>
            <a:off x="400518" y="667172"/>
            <a:ext cx="2620976" cy="571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Helium leak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>
            <a:off x="642906" y="6762772"/>
            <a:ext cx="92869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 rot="5400000" flipH="1" flipV="1">
            <a:off x="34889" y="6155549"/>
            <a:ext cx="1215240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Connecteur droit avec flèche 16"/>
          <p:cNvCxnSpPr/>
          <p:nvPr/>
        </p:nvCxnSpPr>
        <p:spPr bwMode="auto">
          <a:xfrm>
            <a:off x="642906" y="5403862"/>
            <a:ext cx="92869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Connecteur droit avec flèche 17"/>
          <p:cNvCxnSpPr/>
          <p:nvPr/>
        </p:nvCxnSpPr>
        <p:spPr bwMode="auto">
          <a:xfrm rot="5400000" flipH="1" flipV="1">
            <a:off x="-830" y="4762508"/>
            <a:ext cx="1286678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71402" y="4048128"/>
            <a:ext cx="317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P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42840" y="5405450"/>
            <a:ext cx="359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14278" y="5976954"/>
            <a:ext cx="3738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20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142840" y="6405582"/>
            <a:ext cx="437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-50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85716" y="5048260"/>
            <a:ext cx="3738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20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14278" y="4262442"/>
            <a:ext cx="4427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150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85716" y="4833946"/>
            <a:ext cx="3738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30</a:t>
            </a:r>
          </a:p>
        </p:txBody>
      </p:sp>
      <p:cxnSp>
        <p:nvCxnSpPr>
          <p:cNvPr id="37" name="Connecteur droit 36"/>
          <p:cNvCxnSpPr/>
          <p:nvPr/>
        </p:nvCxnSpPr>
        <p:spPr bwMode="auto">
          <a:xfrm>
            <a:off x="641196" y="5191136"/>
            <a:ext cx="2558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Connecteur droit 37"/>
          <p:cNvCxnSpPr/>
          <p:nvPr/>
        </p:nvCxnSpPr>
        <p:spPr bwMode="auto">
          <a:xfrm>
            <a:off x="679004" y="6115453"/>
            <a:ext cx="500066" cy="43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necteur droit 39"/>
          <p:cNvCxnSpPr/>
          <p:nvPr/>
        </p:nvCxnSpPr>
        <p:spPr bwMode="auto">
          <a:xfrm>
            <a:off x="1179070" y="6119830"/>
            <a:ext cx="928694" cy="35719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necteur droit 41"/>
          <p:cNvCxnSpPr/>
          <p:nvPr/>
        </p:nvCxnSpPr>
        <p:spPr bwMode="auto">
          <a:xfrm>
            <a:off x="2107764" y="6477020"/>
            <a:ext cx="27900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Connecteur droit 43"/>
          <p:cNvCxnSpPr/>
          <p:nvPr/>
        </p:nvCxnSpPr>
        <p:spPr bwMode="auto">
          <a:xfrm flipV="1">
            <a:off x="2386766" y="6214068"/>
            <a:ext cx="662802" cy="26295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Connecteur droit 45"/>
          <p:cNvCxnSpPr/>
          <p:nvPr/>
        </p:nvCxnSpPr>
        <p:spPr bwMode="auto">
          <a:xfrm>
            <a:off x="3049568" y="6214068"/>
            <a:ext cx="114300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Connecteur droit 47"/>
          <p:cNvCxnSpPr/>
          <p:nvPr/>
        </p:nvCxnSpPr>
        <p:spPr bwMode="auto">
          <a:xfrm rot="5400000">
            <a:off x="2806375" y="4798227"/>
            <a:ext cx="7858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Connecteur droit 50"/>
          <p:cNvCxnSpPr/>
          <p:nvPr/>
        </p:nvCxnSpPr>
        <p:spPr bwMode="auto">
          <a:xfrm>
            <a:off x="3199284" y="4405318"/>
            <a:ext cx="50006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>
          <a:xfrm>
            <a:off x="1285848" y="5691202"/>
            <a:ext cx="27924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2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071666" y="5691202"/>
            <a:ext cx="27924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3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578545" y="5699955"/>
            <a:ext cx="27924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4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309695" y="5699955"/>
            <a:ext cx="27924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5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893335" y="5667060"/>
            <a:ext cx="27924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6</a:t>
            </a:r>
          </a:p>
        </p:txBody>
      </p:sp>
      <p:cxnSp>
        <p:nvCxnSpPr>
          <p:cNvPr id="57" name="Connecteur droit 56"/>
          <p:cNvCxnSpPr/>
          <p:nvPr/>
        </p:nvCxnSpPr>
        <p:spPr bwMode="auto">
          <a:xfrm>
            <a:off x="3699350" y="4405318"/>
            <a:ext cx="0" cy="36712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Connecteur droit 57"/>
          <p:cNvCxnSpPr/>
          <p:nvPr/>
        </p:nvCxnSpPr>
        <p:spPr bwMode="auto">
          <a:xfrm>
            <a:off x="3699350" y="4772441"/>
            <a:ext cx="50006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785782" y="5691202"/>
            <a:ext cx="253596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1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998518" y="4619632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He</a:t>
            </a:r>
          </a:p>
        </p:txBody>
      </p:sp>
      <p:cxnSp>
        <p:nvCxnSpPr>
          <p:cNvPr id="47" name="Connecteur droit 46"/>
          <p:cNvCxnSpPr/>
          <p:nvPr/>
        </p:nvCxnSpPr>
        <p:spPr bwMode="auto">
          <a:xfrm>
            <a:off x="4203066" y="4777574"/>
            <a:ext cx="0" cy="36712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9653716" y="4929742"/>
            <a:ext cx="304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9653716" y="6253953"/>
            <a:ext cx="304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endParaRPr lang="en-US" dirty="0"/>
          </a:p>
        </p:txBody>
      </p:sp>
      <p:sp>
        <p:nvSpPr>
          <p:cNvPr id="43" name="Rectangle 27"/>
          <p:cNvSpPr>
            <a:spLocks noChangeArrowheads="1"/>
          </p:cNvSpPr>
          <p:nvPr/>
        </p:nvSpPr>
        <p:spPr bwMode="auto">
          <a:xfrm>
            <a:off x="1039813" y="46038"/>
            <a:ext cx="7430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6 – Final validation and qualification – main tests/ Helium leak test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3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small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417" y="1080790"/>
            <a:ext cx="6519796" cy="4889847"/>
          </a:xfrm>
          <a:prstGeom prst="rect">
            <a:avLst/>
          </a:prstGeom>
        </p:spPr>
      </p:pic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20044" y="9110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 – Introduction</a:t>
            </a:r>
          </a:p>
        </p:txBody>
      </p:sp>
    </p:spTree>
    <p:extLst>
      <p:ext uri="{BB962C8B-B14F-4D97-AF65-F5344CB8AC3E}">
        <p14:creationId xmlns:p14="http://schemas.microsoft.com/office/powerpoint/2010/main" val="1764560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30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11" y="3353161"/>
            <a:ext cx="4352552" cy="32644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7107" y="595164"/>
            <a:ext cx="730199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Helium leak test :</a:t>
            </a:r>
          </a:p>
          <a:p>
            <a:pPr lvl="1" indent="-342900" eaLnBrk="0" hangingPunct="0">
              <a:buBlip>
                <a:blip r:embed="rId4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samples tested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together (9 sphere/cone junctions, 16 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weldings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fr-FR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17" y="2221389"/>
            <a:ext cx="3744416" cy="2808312"/>
          </a:xfrm>
          <a:prstGeom prst="rect">
            <a:avLst/>
          </a:prstGeom>
        </p:spPr>
      </p:pic>
      <p:pic>
        <p:nvPicPr>
          <p:cNvPr id="15" name="Picture 2" descr="W:\Presentations\2-ATLAS_UPGRADE\2013-05-Upgrade_week_CERN\P106096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211" y="2431368"/>
            <a:ext cx="386393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1413" y="1387252"/>
            <a:ext cx="8247515" cy="49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039813" y="46038"/>
            <a:ext cx="7430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Final validation and qualification – main tests/ Helium leak test</a:t>
            </a:r>
          </a:p>
        </p:txBody>
      </p:sp>
      <p:sp>
        <p:nvSpPr>
          <p:cNvPr id="10" name="Virage 9"/>
          <p:cNvSpPr/>
          <p:nvPr/>
        </p:nvSpPr>
        <p:spPr bwMode="auto">
          <a:xfrm flipV="1">
            <a:off x="5002126" y="5881281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615" y="6139780"/>
            <a:ext cx="4108413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32/50 samples tested</a:t>
            </a:r>
          </a:p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31/32 validated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2126" y="5542727"/>
            <a:ext cx="1292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8738" lvl="1" defTabSz="955675" eaLnBrk="0" hangingPunct="0">
              <a:spcBef>
                <a:spcPct val="20000"/>
              </a:spcBef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2013-06-17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W:\1 - IBL\Validation design-qualification-production\Resultats_tests\Photos_tests\2013-05-28_cônes_endommagés\Cone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206" y="4626447"/>
            <a:ext cx="1623095" cy="129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038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31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26806" y="1327246"/>
            <a:ext cx="5280587" cy="39604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6768" y="739180"/>
            <a:ext cx="5583580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CO2 cycling:</a:t>
            </a:r>
          </a:p>
          <a:p>
            <a:pPr lvl="1" indent="-342900" eaLnBrk="0" hangingPunct="0">
              <a:buBlip>
                <a:blip r:embed="rId4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50 pressure/ temp cycles</a:t>
            </a:r>
          </a:p>
          <a:p>
            <a:pPr lvl="1" indent="-342900" eaLnBrk="0" hangingPunct="0">
              <a:buBlip>
                <a:blip r:embed="rId4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Samples are leak tested before and after cycling</a:t>
            </a:r>
          </a:p>
          <a:p>
            <a:pPr lvl="1" indent="-342900" eaLnBrk="0" hangingPunct="0">
              <a:buBlip>
                <a:blip r:embed="rId4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Temperature are between 20°C and -40°C</a:t>
            </a:r>
          </a:p>
          <a:p>
            <a:pPr lvl="1" indent="-342900" eaLnBrk="0" hangingPunct="0">
              <a:buBlip>
                <a:blip r:embed="rId4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Pressures are between 60 bars and 10 bars</a:t>
            </a:r>
            <a:endParaRPr lang="fr-FR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766" y="2539380"/>
            <a:ext cx="5043164" cy="2162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7430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Final validation and qualification – main tests/ Helium leak test</a:t>
            </a:r>
          </a:p>
        </p:txBody>
      </p:sp>
      <p:sp>
        <p:nvSpPr>
          <p:cNvPr id="8" name="Virage 7"/>
          <p:cNvSpPr/>
          <p:nvPr/>
        </p:nvSpPr>
        <p:spPr bwMode="auto">
          <a:xfrm flipV="1">
            <a:off x="534988" y="5131668"/>
            <a:ext cx="773393" cy="518110"/>
          </a:xfrm>
          <a:prstGeom prst="bentArrow">
            <a:avLst>
              <a:gd name="adj1" fmla="val 25000"/>
              <a:gd name="adj2" fmla="val 21644"/>
              <a:gd name="adj3" fmla="val 13969"/>
              <a:gd name="adj4" fmla="val 4742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20477" y="5390167"/>
            <a:ext cx="4111055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15/50 samples tested</a:t>
            </a:r>
          </a:p>
          <a:p>
            <a:pPr marL="357188" lvl="1" indent="-298450" defTabSz="955675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1600" kern="0" dirty="0" smtClean="0">
                <a:latin typeface="Arial" pitchFamily="34" charset="0"/>
                <a:cs typeface="Arial" pitchFamily="34" charset="0"/>
              </a:rPr>
              <a:t>15/15 validated</a:t>
            </a:r>
            <a:endParaRPr lang="en-US" sz="16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65815" y="4843636"/>
            <a:ext cx="1233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>
                <a:latin typeface="Arial" pitchFamily="34" charset="0"/>
                <a:cs typeface="Arial" pitchFamily="34" charset="0"/>
              </a:rPr>
              <a:t>2012-06-17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763724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32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940" y="955204"/>
            <a:ext cx="10063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Break test : find the ultimate pressure </a:t>
            </a:r>
          </a:p>
          <a:p>
            <a:pPr lvl="1" indent="-342900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Pressure cycle tests : 1 million pressure cycle tests @ 100 bars (</a:t>
            </a:r>
            <a:r>
              <a:rPr lang="en-US" sz="18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 =&gt;leak test to be performed)</a:t>
            </a:r>
          </a:p>
          <a:p>
            <a:pPr lvl="1" indent="-342900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LN2 shock test</a:t>
            </a:r>
          </a:p>
          <a:p>
            <a:pPr lvl="1" indent="-342900" eaLnBrk="0" hangingPunct="0">
              <a:buBlip>
                <a:blip r:embed="rId3"/>
              </a:buBlip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Repair test : </a:t>
            </a:r>
            <a:r>
              <a:rPr lang="fr-FR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Repair test : damage a fitting by scratching to create a big leak, repair with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glue</a:t>
            </a:r>
          </a:p>
          <a:p>
            <a:pPr lvl="1" indent="-342900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Frost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 : cool down of a wet fitting</a:t>
            </a:r>
          </a:p>
          <a:p>
            <a:pPr lvl="1" indent="-342900" eaLnBrk="0" hangingPunct="0">
              <a:buBlip>
                <a:blip r:embed="rId3"/>
              </a:buBlip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 mountings / 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dismountings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test </a:t>
            </a:r>
            <a:endParaRPr lang="fr-FR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98593" y="3061438"/>
            <a:ext cx="3600400" cy="2700300"/>
          </a:xfrm>
          <a:prstGeom prst="rect">
            <a:avLst/>
          </a:prstGeom>
        </p:spPr>
      </p:pic>
      <p:pic>
        <p:nvPicPr>
          <p:cNvPr id="2050" name="Picture 2" descr="W:\1 - IBL\Photos_images_IBL\photos reparation raccord\essai reparation2\2° rayur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908" y="2986827"/>
            <a:ext cx="3219735" cy="257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024221"/>
              </p:ext>
            </p:extLst>
          </p:nvPr>
        </p:nvGraphicFramePr>
        <p:xfrm>
          <a:off x="124258" y="4452238"/>
          <a:ext cx="3672408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879804" y="6211788"/>
            <a:ext cx="18460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1800" dirty="0" smtClean="0">
                <a:latin typeface="Arial" pitchFamily="34" charset="0"/>
                <a:cs typeface="Arial" pitchFamily="34" charset="0"/>
              </a:rPr>
              <a:t>Break test</a:t>
            </a:r>
            <a:endParaRPr lang="fr-FR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880486" y="5645016"/>
            <a:ext cx="18460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Repair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 test</a:t>
            </a:r>
            <a:endParaRPr lang="fr-FR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74948" y="6414065"/>
            <a:ext cx="41044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1800" dirty="0" smtClean="0">
                <a:latin typeface="Arial" pitchFamily="34" charset="0"/>
                <a:cs typeface="Arial" pitchFamily="34" charset="0"/>
              </a:rPr>
              <a:t>Multi </a:t>
            </a:r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mountings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dismountings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 test</a:t>
            </a:r>
            <a:endParaRPr lang="fr-FR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1039813" y="46038"/>
            <a:ext cx="5660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Final validation and qualification – 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other tests</a:t>
            </a:r>
            <a:endParaRPr lang="en-US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8642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33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3888" y="1387252"/>
            <a:ext cx="100631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About 300 fittings produced for validation/qualification and production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00 EB 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weldings</a:t>
            </a:r>
            <a:endParaRPr 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 the elements are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marked and well protected 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 different types of tests</a:t>
            </a:r>
          </a:p>
          <a:p>
            <a:pPr lvl="1" indent="-342900" eaLnBrk="0" hangingPunct="0">
              <a:buBlip>
                <a:blip r:embed="rId3"/>
              </a:buBlip>
            </a:pPr>
            <a:endParaRPr 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971258" y="46038"/>
            <a:ext cx="25314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Status - Summary</a:t>
            </a:r>
          </a:p>
        </p:txBody>
      </p:sp>
      <p:sp>
        <p:nvSpPr>
          <p:cNvPr id="9" name="Rectangle 8"/>
          <p:cNvSpPr/>
          <p:nvPr/>
        </p:nvSpPr>
        <p:spPr>
          <a:xfrm>
            <a:off x="334591" y="5347692"/>
            <a:ext cx="9577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Qualification in progress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First cooling lines part (detector side - PP0 to PP1) to be delivered beginning of 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uly</a:t>
            </a:r>
            <a:endParaRPr 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econd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cooling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lines part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PP1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manifold)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be delivered 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end of 2013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Installation in the pit spring 2014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591" y="987142"/>
            <a:ext cx="1680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Programme 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9191" y="4940447"/>
            <a:ext cx="1419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IBL status</a:t>
            </a:r>
            <a:endParaRPr lang="fr-FR" b="1" dirty="0">
              <a:solidFill>
                <a:srgbClr val="0000FF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7676" y="1747292"/>
            <a:ext cx="3376596" cy="151489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24" y="2647518"/>
            <a:ext cx="2857003" cy="21427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511652" y="3718894"/>
            <a:ext cx="34000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Industrial production from “INSTRUVIDE”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9787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34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591" y="4987652"/>
            <a:ext cx="9577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Male fitting and electrical isolator brazed together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Passed the standard leak test (even at 150 bar pressure)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Too fragile for IBL (ceramic too thin)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9191" y="4587542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New developments</a:t>
            </a:r>
            <a:endParaRPr lang="fr-FR" b="1" dirty="0">
              <a:solidFill>
                <a:srgbClr val="0000FF"/>
              </a:solidFill>
            </a:endParaRPr>
          </a:p>
        </p:txBody>
      </p:sp>
      <p:pic>
        <p:nvPicPr>
          <p:cNvPr id="13" name="Picture 2" descr="W:\Presentations\2-ATLAS_UPGRADE\2013-05-Upgrade_week_CERN\P10609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99084" y="1243236"/>
            <a:ext cx="800705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767236" y="3979540"/>
            <a:ext cx="11259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smtClean="0">
                <a:latin typeface="Arial" pitchFamily="34" charset="0"/>
                <a:cs typeface="Arial" pitchFamily="34" charset="0"/>
              </a:rPr>
              <a:t>Male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560159" y="3979540"/>
            <a:ext cx="14707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Ceramic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7159724" y="3979540"/>
            <a:ext cx="11259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smtClean="0">
                <a:latin typeface="Arial" pitchFamily="34" charset="0"/>
                <a:cs typeface="Arial" pitchFamily="34" charset="0"/>
              </a:rPr>
              <a:t>Ti pipe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039813" y="46038"/>
            <a:ext cx="4006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New and further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developments</a:t>
            </a:r>
          </a:p>
        </p:txBody>
      </p:sp>
    </p:spTree>
    <p:extLst>
      <p:ext uri="{BB962C8B-B14F-4D97-AF65-F5344CB8AC3E}">
        <p14:creationId xmlns:p14="http://schemas.microsoft.com/office/powerpoint/2010/main" val="3012679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35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42498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Possible applications beyond IBL</a:t>
            </a:r>
            <a:endParaRPr lang="en-US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encrypted-tbn0.gstatic.com/images?q=tbn:ANd9GcQa5P3pnWXiFNZsD5rMaT9WPpb1S6NDeRAOlwxQRnnvyFS8K0V-J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62" y="1567669"/>
            <a:ext cx="1584176" cy="92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reswww.in2p3.fr/ires/recherche/cms/images/CM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492" y="1487487"/>
            <a:ext cx="1800200" cy="107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1.gstatic.com/images?q=tbn:ANd9GcQQeLp8B4liXKO59qmObOG9EteSUvxMfystJ8ltNjDnk0k5nUkuSIexxcZL0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95" y="685473"/>
            <a:ext cx="1224135" cy="96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1292" y="2497629"/>
            <a:ext cx="3729886" cy="1405880"/>
          </a:xfrm>
          <a:prstGeom prst="rect">
            <a:avLst/>
          </a:prstGeom>
        </p:spPr>
      </p:pic>
      <p:sp>
        <p:nvSpPr>
          <p:cNvPr id="2" name="Flèche droite 1"/>
          <p:cNvSpPr/>
          <p:nvPr/>
        </p:nvSpPr>
        <p:spPr bwMode="auto">
          <a:xfrm rot="19738909">
            <a:off x="7046368" y="2487741"/>
            <a:ext cx="1032817" cy="354181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Flèche droite 12"/>
          <p:cNvSpPr/>
          <p:nvPr/>
        </p:nvSpPr>
        <p:spPr bwMode="auto">
          <a:xfrm rot="12764928">
            <a:off x="2050253" y="2595181"/>
            <a:ext cx="1032817" cy="354181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Flèche droite 13"/>
          <p:cNvSpPr/>
          <p:nvPr/>
        </p:nvSpPr>
        <p:spPr bwMode="auto">
          <a:xfrm rot="16200000">
            <a:off x="4827665" y="1855558"/>
            <a:ext cx="516409" cy="354181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098" name="Picture 2" descr="http://s2.hubimg.com/u/291445_f5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62" y="3891181"/>
            <a:ext cx="162800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lèche droite 15"/>
          <p:cNvSpPr/>
          <p:nvPr/>
        </p:nvSpPr>
        <p:spPr bwMode="auto">
          <a:xfrm rot="8983150">
            <a:off x="2554439" y="4302754"/>
            <a:ext cx="1032817" cy="354181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100" name="Picture 4" descr="http://loumintope.blog.lemonde.fr/files/2012/10/Airbus-A35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598" y="3945628"/>
            <a:ext cx="1481334" cy="111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lèche droite 17"/>
          <p:cNvSpPr/>
          <p:nvPr/>
        </p:nvSpPr>
        <p:spPr bwMode="auto">
          <a:xfrm rot="2596941">
            <a:off x="6708618" y="4197446"/>
            <a:ext cx="1032817" cy="354181"/>
          </a:xfrm>
          <a:prstGeom prst="rightArrow">
            <a:avLst/>
          </a:prstGeom>
          <a:solidFill>
            <a:srgbClr val="00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891" y="685473"/>
            <a:ext cx="9911956" cy="491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401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6" grpId="0" animBg="1"/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36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20826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10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Conclusions</a:t>
            </a:r>
            <a:endParaRPr lang="en-US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8964" y="3259460"/>
            <a:ext cx="97930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Qualification according to industrial standards almost complete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Fitting exists in 8mm OD (IBL) and 10mm OD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Any pipe diameter below ~3mm  can be used</a:t>
            </a: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Any pipe wall thickness below ~300 microns can be used (</a:t>
            </a: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70 microns- ID 1.2mm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ipe prototype under test) 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Hybrid Titanium/stainless steel is possible (first tests are OK)</a:t>
            </a:r>
          </a:p>
          <a:p>
            <a:pPr lvl="1" indent="-342900"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Integrated ceramic electrical break promising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122434" y="2202399"/>
            <a:ext cx="3252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Perspectives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121" y="811188"/>
            <a:ext cx="10067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small fitting for LHC tracking detectors was successfully designed  and produced 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907900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37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2993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Further developments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07196" y="3187452"/>
            <a:ext cx="5077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Thank you</a:t>
            </a:r>
            <a:endParaRPr lang="fr-FR" sz="5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83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38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2993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Further developments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07196" y="3187452"/>
            <a:ext cx="5077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Backup slides</a:t>
            </a:r>
            <a:endParaRPr lang="fr-FR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559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3630613" y="6737350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39</a:t>
            </a:fld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087062" y="-129"/>
            <a:ext cx="52247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New titanium sealed fitting</a:t>
            </a:r>
            <a:endParaRPr lang="en-GB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420" y="3160396"/>
            <a:ext cx="5291328" cy="342595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28" y="1010554"/>
            <a:ext cx="4925568" cy="296265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84" y="3934588"/>
            <a:ext cx="2106168" cy="2651760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 bwMode="auto">
          <a:xfrm>
            <a:off x="2983260" y="1412513"/>
            <a:ext cx="647353" cy="5975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ZoneTexte 9"/>
          <p:cNvSpPr txBox="1"/>
          <p:nvPr/>
        </p:nvSpPr>
        <p:spPr>
          <a:xfrm>
            <a:off x="1790918" y="1073959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M14 thread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625230" y="1840786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Seal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Connecteur droit avec flèche 13"/>
          <p:cNvCxnSpPr/>
          <p:nvPr/>
        </p:nvCxnSpPr>
        <p:spPr bwMode="auto">
          <a:xfrm>
            <a:off x="2454737" y="2033624"/>
            <a:ext cx="528523" cy="4582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ZoneTexte 16"/>
          <p:cNvSpPr txBox="1"/>
          <p:nvPr/>
        </p:nvSpPr>
        <p:spPr>
          <a:xfrm>
            <a:off x="6027904" y="841277"/>
            <a:ext cx="4012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Nominal torque : 30 N.m (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probably</a:t>
            </a:r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reduced</a:t>
            </a:r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elements</a:t>
            </a:r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are made of </a:t>
            </a:r>
            <a:r>
              <a:rPr lang="fr-FR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Titanium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750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4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small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71292" y="6298852"/>
            <a:ext cx="4245256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smtClean="0">
                <a:latin typeface="Arial" pitchFamily="34" charset="0"/>
                <a:cs typeface="Arial" pitchFamily="34" charset="0"/>
              </a:rPr>
              <a:t>Handling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so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easy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!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129" y="1171228"/>
            <a:ext cx="7239304" cy="4952696"/>
          </a:xfrm>
          <a:prstGeom prst="rect">
            <a:avLst/>
          </a:prstGeom>
        </p:spPr>
      </p:pic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20044" y="9110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 – Introduction</a:t>
            </a:r>
          </a:p>
        </p:txBody>
      </p:sp>
    </p:spTree>
    <p:extLst>
      <p:ext uri="{BB962C8B-B14F-4D97-AF65-F5344CB8AC3E}">
        <p14:creationId xmlns:p14="http://schemas.microsoft.com/office/powerpoint/2010/main" val="908522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louisexpress.com/shop/images/products/proxxon/233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32448">
            <a:off x="2498954" y="1193250"/>
            <a:ext cx="2667000" cy="4038601"/>
          </a:xfrm>
          <a:prstGeom prst="rect">
            <a:avLst/>
          </a:prstGeom>
          <a:noFill/>
        </p:spPr>
      </p:pic>
      <p:sp>
        <p:nvSpPr>
          <p:cNvPr id="11266" name="Rectangle 10"/>
          <p:cNvSpPr txBox="1">
            <a:spLocks noGrp="1" noChangeArrowheads="1"/>
          </p:cNvSpPr>
          <p:nvPr/>
        </p:nvSpPr>
        <p:spPr bwMode="auto">
          <a:xfrm>
            <a:off x="2709975" y="6067467"/>
            <a:ext cx="24003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0B50DF1-70FF-49B4-A553-10FB79728977}" type="slidenum">
              <a:rPr lang="en-GB" sz="1400" smtClean="0">
                <a:latin typeface="Arial" pitchFamily="34" charset="0"/>
                <a:cs typeface="Arial" pitchFamily="34" charset="0"/>
              </a:rPr>
              <a:pPr algn="r" eaLnBrk="0" hangingPunct="0"/>
              <a:t>40</a:t>
            </a:fld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479204" y="739180"/>
            <a:ext cx="52200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Tightening issues</a:t>
            </a:r>
            <a:endParaRPr lang="en-GB" sz="28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717" y="1435158"/>
            <a:ext cx="68142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 defTabSz="955675" eaLnBrk="0" hangingPunct="0"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Torque applied on the nut can be different from the set value </a:t>
            </a:r>
          </a:p>
        </p:txBody>
      </p:sp>
      <p:cxnSp>
        <p:nvCxnSpPr>
          <p:cNvPr id="14" name="Connecteur droit avec flèche 13"/>
          <p:cNvCxnSpPr/>
          <p:nvPr/>
        </p:nvCxnSpPr>
        <p:spPr bwMode="auto">
          <a:xfrm rot="5400000">
            <a:off x="6328622" y="2356351"/>
            <a:ext cx="597550" cy="106465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ZoneTexte 15"/>
          <p:cNvSpPr txBox="1"/>
          <p:nvPr/>
        </p:nvSpPr>
        <p:spPr>
          <a:xfrm>
            <a:off x="7195120" y="237010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Torque application center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918606" y="2262413"/>
            <a:ext cx="2288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Torque limitation center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 bwMode="auto">
          <a:xfrm>
            <a:off x="4222862" y="2539381"/>
            <a:ext cx="1296144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Connecteur droit 25"/>
          <p:cNvCxnSpPr/>
          <p:nvPr/>
        </p:nvCxnSpPr>
        <p:spPr bwMode="auto">
          <a:xfrm rot="5400000">
            <a:off x="5627018" y="3655505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onnecteur droit 27"/>
          <p:cNvCxnSpPr/>
          <p:nvPr/>
        </p:nvCxnSpPr>
        <p:spPr bwMode="auto">
          <a:xfrm rot="5400000">
            <a:off x="5194970" y="3655505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Connecteur droit 31"/>
          <p:cNvCxnSpPr/>
          <p:nvPr/>
        </p:nvCxnSpPr>
        <p:spPr bwMode="auto">
          <a:xfrm rot="5400000">
            <a:off x="1846598" y="3475485"/>
            <a:ext cx="10081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avec flèche 36"/>
          <p:cNvCxnSpPr/>
          <p:nvPr/>
        </p:nvCxnSpPr>
        <p:spPr bwMode="auto">
          <a:xfrm rot="5400000" flipH="1" flipV="1">
            <a:off x="1919400" y="4266779"/>
            <a:ext cx="86409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ZoneTexte 38"/>
          <p:cNvSpPr txBox="1"/>
          <p:nvPr/>
        </p:nvSpPr>
        <p:spPr>
          <a:xfrm>
            <a:off x="1918606" y="4627613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Strengh</a:t>
            </a:r>
            <a:endParaRPr lang="fr-FR" sz="1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lèche courbée vers la droite 41"/>
          <p:cNvSpPr/>
          <p:nvPr/>
        </p:nvSpPr>
        <p:spPr bwMode="auto">
          <a:xfrm flipH="1">
            <a:off x="2062622" y="2683397"/>
            <a:ext cx="576064" cy="1152128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118456" y="3502207"/>
            <a:ext cx="1912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486852"/>
                </a:solidFill>
                <a:latin typeface="Arial" pitchFamily="34" charset="0"/>
                <a:cs typeface="Arial" pitchFamily="34" charset="0"/>
              </a:rPr>
              <a:t>Additionnal</a:t>
            </a:r>
            <a:r>
              <a:rPr lang="fr-FR" sz="1600" dirty="0" smtClean="0">
                <a:solidFill>
                  <a:srgbClr val="486852"/>
                </a:solidFill>
                <a:latin typeface="Arial" pitchFamily="34" charset="0"/>
                <a:cs typeface="Arial" pitchFamily="34" charset="0"/>
              </a:rPr>
              <a:t> torque</a:t>
            </a:r>
            <a:endParaRPr lang="fr-FR" sz="1600" dirty="0">
              <a:solidFill>
                <a:srgbClr val="48685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ww.hellopro.fr/images/produit-2/3/6/5/tournevis-dynamometrique-debrayable-1055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52" y="4489090"/>
            <a:ext cx="3361084" cy="205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Virage 20"/>
          <p:cNvSpPr/>
          <p:nvPr/>
        </p:nvSpPr>
        <p:spPr bwMode="auto">
          <a:xfrm flipV="1">
            <a:off x="4548241" y="5150815"/>
            <a:ext cx="1152128" cy="916652"/>
          </a:xfrm>
          <a:prstGeom prst="bentArrow">
            <a:avLst>
              <a:gd name="adj1" fmla="val 25000"/>
              <a:gd name="adj2" fmla="val 26240"/>
              <a:gd name="adj3" fmla="val 25000"/>
              <a:gd name="adj4" fmla="val 4375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52034" y="6169007"/>
            <a:ext cx="2880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Use </a:t>
            </a:r>
            <a:r>
              <a:rPr lang="fr-FR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fr-FR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instead</a:t>
            </a:r>
            <a:endParaRPr lang="fr-FR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>
            <a:off x="1039813" y="46038"/>
            <a:ext cx="6827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– Validation of the design – Qualification of the procedures</a:t>
            </a:r>
          </a:p>
        </p:txBody>
      </p:sp>
    </p:spTree>
    <p:extLst>
      <p:ext uri="{BB962C8B-B14F-4D97-AF65-F5344CB8AC3E}">
        <p14:creationId xmlns:p14="http://schemas.microsoft.com/office/powerpoint/2010/main" val="2867492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6" grpId="0"/>
      <p:bldP spid="18" grpId="0"/>
      <p:bldP spid="39" grpId="0"/>
      <p:bldP spid="42" grpId="0" animBg="1"/>
      <p:bldP spid="43" grpId="0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5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small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fr-FR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the 3 components 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460" y="3043436"/>
            <a:ext cx="109413" cy="820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801" y="1197758"/>
            <a:ext cx="9341262" cy="3187525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198155" y="2792610"/>
            <a:ext cx="1846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Female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359524" y="2787017"/>
            <a:ext cx="11259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smtClean="0">
                <a:latin typeface="Arial" pitchFamily="34" charset="0"/>
                <a:cs typeface="Arial" pitchFamily="34" charset="0"/>
              </a:rPr>
              <a:t>Male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681342" y="3043436"/>
            <a:ext cx="11259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Nut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X:\Utilisateurs\Stages\stagiaires\annee 2013\Alexandre_Bastard_Rosset\photos\RaccordIs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6956" y="4411588"/>
            <a:ext cx="4293095" cy="220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1020044" y="9110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 – Introduction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783460" y="4627612"/>
            <a:ext cx="511256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55675" eaLnBrk="0" hangingPunct="0"/>
            <a:r>
              <a:rPr lang="fr-FR" sz="2400" b="1" dirty="0" smtClean="0">
                <a:latin typeface="Arial" pitchFamily="34" charset="0"/>
                <a:cs typeface="Arial" pitchFamily="34" charset="0"/>
              </a:rPr>
              <a:t>Mass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=2.2g (IBL version)</a:t>
            </a:r>
          </a:p>
          <a:p>
            <a:pPr defTabSz="955675" eaLnBrk="0" hangingPunct="0"/>
            <a:r>
              <a:rPr lang="fr-FR" sz="2400" b="1" dirty="0" err="1" smtClean="0">
                <a:latin typeface="Arial" pitchFamily="34" charset="0"/>
                <a:cs typeface="Arial" pitchFamily="34" charset="0"/>
              </a:rPr>
              <a:t>Tightening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torque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~2N.m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7708492" y="612983"/>
            <a:ext cx="18460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3200" dirty="0" smtClean="0">
                <a:latin typeface="Symbol" pitchFamily="18" charset="2"/>
                <a:cs typeface="Arial" pitchFamily="34" charset="0"/>
              </a:rPr>
              <a:t>f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8mm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 bwMode="auto">
          <a:xfrm flipH="1">
            <a:off x="8461919" y="1080790"/>
            <a:ext cx="169576" cy="3784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68091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6</a:t>
            </a:fld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74705" y="667172"/>
            <a:ext cx="96661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55675" eaLnBrk="0" hangingPunct="0"/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Fitting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welded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on a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pipe (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sample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for qualification) 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460" y="3043436"/>
            <a:ext cx="109413" cy="82060"/>
          </a:xfrm>
          <a:prstGeom prst="rect">
            <a:avLst/>
          </a:prstGeom>
        </p:spPr>
      </p:pic>
      <p:pic>
        <p:nvPicPr>
          <p:cNvPr id="3075" name="Picture 3" descr="X:\Utilisateurs\Stages\stagiaires\annee 2013\Alexandre_Bastard_Rosset\photos\Echantill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6136" y="1913310"/>
            <a:ext cx="8686800" cy="226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76210" y="5779740"/>
            <a:ext cx="90725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55675" eaLnBrk="0" hangingPunct="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Pipes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o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uter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diameters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fr-FR" dirty="0" smtClean="0">
                <a:latin typeface="Symbol" pitchFamily="18" charset="2"/>
                <a:cs typeface="Arial" pitchFamily="34" charset="0"/>
              </a:rPr>
              <a:t>f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1.77 mm and </a:t>
            </a:r>
            <a:r>
              <a:rPr lang="fr-FR" dirty="0">
                <a:latin typeface="Symbol" pitchFamily="18" charset="2"/>
                <a:cs typeface="Arial" pitchFamily="34" charset="0"/>
              </a:rPr>
              <a:t>f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2.27mm (IBL)</a:t>
            </a:r>
          </a:p>
          <a:p>
            <a:pPr marL="342900" indent="-342900" defTabSz="955675" eaLnBrk="0" hangingPunct="0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Pipes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wall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thickness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: 130 </a:t>
            </a:r>
            <a:r>
              <a:rPr lang="fr-FR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m (IBL) 70 </a:t>
            </a:r>
            <a:r>
              <a:rPr lang="fr-FR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m (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prototyping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020044" y="9110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 – Introduction</a:t>
            </a:r>
          </a:p>
        </p:txBody>
      </p:sp>
      <p:pic>
        <p:nvPicPr>
          <p:cNvPr id="9" name="Picture 2" descr="W:\1 - IBL\1 - Raccords\Soudage FE Techmeta\Campagne juin 2013\Photos echantillons\P107021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684" t="29499" r="19753" b="20658"/>
          <a:stretch/>
        </p:blipFill>
        <p:spPr bwMode="auto">
          <a:xfrm>
            <a:off x="751012" y="3763516"/>
            <a:ext cx="1669802" cy="140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W:\1 - IBL\1 - Raccords\Soudage FE Techmeta\Campagne juin 2013\Photos echantillons\P107021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11" t="11691" r="8273" b="18403"/>
          <a:stretch/>
        </p:blipFill>
        <p:spPr bwMode="auto">
          <a:xfrm flipH="1">
            <a:off x="7676532" y="3741049"/>
            <a:ext cx="1872208" cy="144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cteur droit avec flèche 3"/>
          <p:cNvCxnSpPr/>
          <p:nvPr/>
        </p:nvCxnSpPr>
        <p:spPr bwMode="auto">
          <a:xfrm flipH="1" flipV="1">
            <a:off x="1460815" y="4525685"/>
            <a:ext cx="1919997" cy="2000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Connecteur droit avec flèche 11"/>
          <p:cNvCxnSpPr/>
          <p:nvPr/>
        </p:nvCxnSpPr>
        <p:spPr bwMode="auto">
          <a:xfrm flipV="1">
            <a:off x="6007596" y="4263775"/>
            <a:ext cx="2952328" cy="5238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3505910" y="4525686"/>
            <a:ext cx="26645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Electron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Beam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welds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7100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7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view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one pixel detector end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1039813" y="46038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 – Context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460" y="3043436"/>
            <a:ext cx="109413" cy="8206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2960" y="1339247"/>
            <a:ext cx="9517986" cy="493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042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8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460" y="3043436"/>
            <a:ext cx="109413" cy="8206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6064" y="1491263"/>
            <a:ext cx="8701450" cy="489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view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one pixel detector end (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zoomed</a:t>
            </a:r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)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039813" y="46038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 – Context</a:t>
            </a:r>
          </a:p>
        </p:txBody>
      </p:sp>
    </p:spTree>
    <p:extLst>
      <p:ext uri="{BB962C8B-B14F-4D97-AF65-F5344CB8AC3E}">
        <p14:creationId xmlns:p14="http://schemas.microsoft.com/office/powerpoint/2010/main" val="727356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BEECEA-4A51-4E15-854D-EAEF387B1BA0}" type="slidenum">
              <a:rPr lang="fr-FR">
                <a:latin typeface="Arial" pitchFamily="34" charset="0"/>
                <a:cs typeface="Arial" pitchFamily="34" charset="0"/>
              </a:rPr>
              <a:pPr/>
              <a:t>9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71500" y="619125"/>
            <a:ext cx="9072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55675" eaLnBrk="0" hangingPunct="0"/>
            <a:r>
              <a:rPr lang="fr-FR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Zoom on IBL end </a:t>
            </a:r>
            <a:r>
              <a:rPr lang="fr-FR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region</a:t>
            </a:r>
            <a:endParaRPr lang="fr-FR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1039813" y="46038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 – Context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3" t="16459" r="37056" b="25117"/>
          <a:stretch/>
        </p:blipFill>
        <p:spPr>
          <a:xfrm>
            <a:off x="1848035" y="1080790"/>
            <a:ext cx="6519491" cy="534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56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Nouvelle pré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Office\Modèles\Nouvelle présentation.pot</Template>
  <TotalTime>22499</TotalTime>
  <Words>1851</Words>
  <Application>Microsoft Office PowerPoint</Application>
  <PresentationFormat>Personnalisé</PresentationFormat>
  <Paragraphs>303</Paragraphs>
  <Slides>40</Slides>
  <Notes>22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2" baseType="lpstr">
      <vt:lpstr>Nouvelle présentation</vt:lpstr>
      <vt:lpstr>Image Wang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delebecque</dc:creator>
  <cp:lastModifiedBy>Pierre Delebecque</cp:lastModifiedBy>
  <cp:revision>1338</cp:revision>
  <cp:lastPrinted>1999-11-29T14:59:17Z</cp:lastPrinted>
  <dcterms:created xsi:type="dcterms:W3CDTF">2010-02-11T12:35:15Z</dcterms:created>
  <dcterms:modified xsi:type="dcterms:W3CDTF">2013-06-20T21:12:22Z</dcterms:modified>
</cp:coreProperties>
</file>