
<file path=[Content_Types].xml><?xml version="1.0" encoding="utf-8"?>
<Types xmlns="http://schemas.openxmlformats.org/package/2006/content-types">
  <Override PartName="/ppt/slides/slide18.xml" ContentType="application/vnd.openxmlformats-officedocument.presentationml.slide+xml"/>
  <Override PartName="/ppt/slideLayouts/slideLayout15.xml" ContentType="application/vnd.openxmlformats-officedocument.presentationml.slideLayout+xml"/>
  <Override PartName="/ppt/slides/slide9.xml" ContentType="application/vnd.openxmlformats-officedocument.presentationml.slide+xml"/>
  <Override PartName="/ppt/slides/slide14.xml" ContentType="application/vnd.openxmlformats-officedocument.presentationml.slide+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s/slide5.xml" ContentType="application/vnd.openxmlformats-officedocument.presentationml.slide+xml"/>
  <Default Extension="rels" ContentType="application/vnd.openxmlformats-package.relationships+xml"/>
  <Override PartName="/ppt/slideMasters/slideMaster6.xml" ContentType="application/vnd.openxmlformats-officedocument.presentationml.slideMaster+xml"/>
  <Default Extension="jpeg" ContentType="image/jpeg"/>
  <Override PartName="/ppt/slides/slide10.xml" ContentType="application/vnd.openxmlformats-officedocument.presentationml.slide+xml"/>
  <Override PartName="/ppt/notesMasters/notesMaster1.xml" ContentType="application/vnd.openxmlformats-officedocument.presentationml.notesMaster+xml"/>
  <Override PartName="/ppt/slides/slide1.xml" ContentType="application/vnd.openxmlformats-officedocument.presentationml.slide+xml"/>
  <Override PartName="/ppt/slides/slide26.xml" ContentType="application/vnd.openxmlformats-officedocument.presentationml.slide+xml"/>
  <Override PartName="/ppt/handoutMasters/handoutMaster1.xml" ContentType="application/vnd.openxmlformats-officedocument.presentationml.handoutMaster+xml"/>
  <Override PartName="/ppt/slideMasters/slideMaster2.xml" ContentType="application/vnd.openxmlformats-officedocument.presentationml.slideMaster+xml"/>
  <Override PartName="/ppt/slideLayouts/slideLayout5.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slides/slide22.xml" ContentType="application/vnd.openxmlformats-officedocument.presentationml.slide+xml"/>
  <Override PartName="/ppt/theme/theme6.xml" ContentType="application/vnd.openxmlformats-officedocument.theme+xml"/>
  <Override PartName="/docProps/app.xml" ContentType="application/vnd.openxmlformats-officedocument.extended-properties+xml"/>
  <Default Extension="xml" ContentType="application/xml"/>
  <Override PartName="/ppt/slides/slide19.xml" ContentType="application/vnd.openxmlformats-officedocument.presentationml.slide+xml"/>
  <Override PartName="/ppt/slideLayouts/slideLayout16.xml" ContentType="application/vnd.openxmlformats-officedocument.presentationml.slideLayout+xml"/>
  <Override PartName="/ppt/tableStyles.xml" ContentType="application/vnd.openxmlformats-officedocument.presentationml.tableStyles+xml"/>
  <Override PartName="/ppt/slides/slide15.xml" ContentType="application/vnd.openxmlformats-officedocument.presentationml.slide+xml"/>
  <Override PartName="/ppt/slideLayouts/slideLayout12.xml" ContentType="application/vnd.openxmlformats-officedocument.presentationml.slideLayout+xml"/>
  <Override PartName="/ppt/notesSlides/notesSlide1.xml" ContentType="application/vnd.openxmlformats-officedocument.presentationml.notesSlide+xml"/>
  <Override PartName="/ppt/slides/slide6.xml" ContentType="application/vnd.openxmlformats-officedocument.presentationml.slide+xml"/>
  <Override PartName="/ppt/slideMasters/slideMaster7.xml" ContentType="application/vnd.openxmlformats-officedocument.presentationml.slideMaster+xml"/>
  <Override PartName="/docProps/core.xml" ContentType="application/vnd.openxmlformats-package.core-properties+xml"/>
  <Override PartName="/ppt/slides/slide11.xml" ContentType="application/vnd.openxmlformats-officedocument.presentationml.slide+xml"/>
  <Override PartName="/ppt/slideLayouts/slideLayout6.xml" ContentType="application/vnd.openxmlformats-officedocument.presentationml.slideLayout+xml"/>
  <Override PartName="/ppt/theme/theme7.xml" ContentType="application/vnd.openxmlformats-officedocument.theme+xml"/>
  <Override PartName="/ppt/slides/slide27.xml" ContentType="application/vnd.openxmlformats-officedocument.presentationml.slide+xml"/>
  <Override PartName="/ppt/slides/slide2.xml" ContentType="application/vnd.openxmlformats-officedocument.presentationml.slide+xml"/>
  <Override PartName="/ppt/slideMasters/slideMaster3.xml" ContentType="application/vnd.openxmlformats-officedocument.presentationml.slideMaster+xml"/>
  <Override PartName="/ppt/theme/theme3.xml" ContentType="application/vnd.openxmlformats-officedocument.theme+xml"/>
  <Override PartName="/ppt/slideLayouts/slideLayout2.xml" ContentType="application/vnd.openxmlformats-officedocument.presentationml.slideLayout+xml"/>
  <Default Extension="png" ContentType="image/png"/>
  <Override PartName="/ppt/slides/slide23.xml" ContentType="application/vnd.openxmlformats-officedocument.presentationml.slide+xml"/>
  <Default Extension="pdf" ContentType="application/pdf"/>
  <Override PartName="/ppt/slideLayouts/slideLayout17.xml" ContentType="application/vnd.openxmlformats-officedocument.presentationml.slideLayout+xml"/>
  <Default Extension="gif" ContentType="image/gif"/>
  <Override PartName="/ppt/slides/slide16.xml" ContentType="application/vnd.openxmlformats-officedocument.presentationml.slide+xml"/>
  <Override PartName="/ppt/slideLayouts/slideLayout13.xml" ContentType="application/vnd.openxmlformats-officedocument.presentationml.slideLayout+xml"/>
  <Override PartName="/ppt/notesSlides/notesSlide2.xml" ContentType="application/vnd.openxmlformats-officedocument.presentationml.notesSlide+xml"/>
  <Override PartName="/ppt/slides/slide7.xml" ContentType="application/vnd.openxmlformats-officedocument.presentationml.slide+xml"/>
  <Override PartName="/ppt/presentation.xml" ContentType="application/vnd.openxmlformats-officedocument.presentationml.presentation.main+xml"/>
  <Override PartName="/ppt/slides/slide12.xml" ContentType="application/vnd.openxmlformats-officedocument.presentationml.slide+xml"/>
  <Override PartName="/ppt/slideLayouts/slideLayout7.xml" ContentType="application/vnd.openxmlformats-officedocument.presentationml.slideLayout+xml"/>
  <Override PartName="/ppt/theme/theme8.xml" ContentType="application/vnd.openxmlformats-officedocument.theme+xml"/>
  <Override PartName="/ppt/slides/slide3.xml" ContentType="application/vnd.openxmlformats-officedocument.presentationml.slide+xml"/>
  <Default Extension="vml" ContentType="application/vnd.openxmlformats-officedocument.vmlDrawing"/>
  <Override PartName="/ppt/slideMasters/slideMaster4.xml" ContentType="application/vnd.openxmlformats-officedocument.presentationml.slideMaster+xml"/>
  <Override PartName="/ppt/theme/theme4.xml" ContentType="application/vnd.openxmlformats-officedocument.theme+xml"/>
  <Override PartName="/ppt/slideLayouts/slideLayout3.xml" ContentType="application/vnd.openxmlformats-officedocument.presentationml.slideLayout+xml"/>
  <Override PartName="/ppt/slides/slide24.xml" ContentType="application/vnd.openxmlformats-officedocument.presentationml.slide+xml"/>
  <Default Extension="tiff" ContentType="image/tiff"/>
  <Override PartName="/ppt/slides/slide20.xml" ContentType="application/vnd.openxmlformats-officedocument.presentationml.slide+xml"/>
  <Override PartName="/ppt/slideLayouts/slideLayout18.xml" ContentType="application/vnd.openxmlformats-officedocument.presentationml.slideLayout+xml"/>
  <Override PartName="/ppt/slides/slide17.xml" ContentType="application/vnd.openxmlformats-officedocument.presentationml.slide+xml"/>
  <Override PartName="/ppt/slideLayouts/slideLayout14.xml" ContentType="application/vnd.openxmlformats-officedocument.presentationml.slideLayout+xml"/>
  <Override PartName="/ppt/slides/slide8.xml" ContentType="application/vnd.openxmlformats-officedocument.presentationml.slide+xml"/>
  <Override PartName="/ppt/presProps.xml" ContentType="application/vnd.openxmlformats-officedocument.presentationml.presProps+xml"/>
  <Override PartName="/ppt/slides/slide13.xml" ContentType="application/vnd.openxmlformats-officedocument.presentationml.slide+xml"/>
  <Override PartName="/ppt/slideLayouts/slideLayout8.xml" ContentType="application/vnd.openxmlformats-officedocument.presentationml.slideLayout+xml"/>
  <Override PartName="/ppt/slideLayouts/slideLayout10.xml" ContentType="application/vnd.openxmlformats-officedocument.presentationml.slideLayout+xml"/>
  <Override PartName="/ppt/slides/slide4.xml" ContentType="application/vnd.openxmlformats-officedocument.presentationml.slide+xml"/>
  <Override PartName="/ppt/theme/theme9.xml" ContentType="application/vnd.openxmlformats-officedocument.theme+xml"/>
  <Override PartName="/ppt/slideMasters/slideMaster5.xml" ContentType="application/vnd.openxmlformats-officedocument.presentationml.slideMaster+xml"/>
  <Override PartName="/ppt/theme/theme5.xml" ContentType="application/vnd.openxmlformats-officedocument.theme+xml"/>
  <Override PartName="/ppt/slideLayouts/slideLayout4.xml" ContentType="application/vnd.openxmlformats-officedocument.presentationml.slideLayout+xml"/>
  <Override PartName="/ppt/slides/slide25.xml" ContentType="application/vnd.openxmlformats-officedocument.presentationml.slide+xml"/>
  <Override PartName="/ppt/slideMasters/slideMaster1.xml" ContentType="application/vnd.openxmlformats-officedocument.presentationml.slideMaster+xml"/>
  <Override PartName="/ppt/theme/theme1.xml" ContentType="application/vnd.openxmlformats-officedocument.theme+xml"/>
  <Override PartName="/ppt/slides/slide21.xml" ContentType="application/vnd.openxmlformats-officedocument.presentationml.slide+xml"/>
  <Default Extension="bin" ContentType="application/vnd.openxmlformats-officedocument.presentationml.printerSettings"/>
  <Override PartName="/ppt/viewProps.xml" ContentType="application/vnd.openxmlformats-officedocument.presentationml.viewProps+xml"/>
  <Override PartName="/ppt/slideLayouts/slideLayout19.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817" r:id="rId1"/>
    <p:sldMasterId id="2147483833" r:id="rId2"/>
    <p:sldMasterId id="2147483837" r:id="rId3"/>
    <p:sldMasterId id="2147483839" r:id="rId4"/>
    <p:sldMasterId id="2147483844" r:id="rId5"/>
    <p:sldMasterId id="2147483846" r:id="rId6"/>
    <p:sldMasterId id="2147483848" r:id="rId7"/>
  </p:sldMasterIdLst>
  <p:notesMasterIdLst>
    <p:notesMasterId r:id="rId35"/>
  </p:notesMasterIdLst>
  <p:handoutMasterIdLst>
    <p:handoutMasterId r:id="rId36"/>
  </p:handoutMasterIdLst>
  <p:sldIdLst>
    <p:sldId id="280" r:id="rId8"/>
    <p:sldId id="415" r:id="rId9"/>
    <p:sldId id="424" r:id="rId10"/>
    <p:sldId id="411" r:id="rId11"/>
    <p:sldId id="412" r:id="rId12"/>
    <p:sldId id="430" r:id="rId13"/>
    <p:sldId id="431" r:id="rId14"/>
    <p:sldId id="420" r:id="rId15"/>
    <p:sldId id="421" r:id="rId16"/>
    <p:sldId id="423" r:id="rId17"/>
    <p:sldId id="417" r:id="rId18"/>
    <p:sldId id="425" r:id="rId19"/>
    <p:sldId id="426" r:id="rId20"/>
    <p:sldId id="418" r:id="rId21"/>
    <p:sldId id="404" r:id="rId22"/>
    <p:sldId id="383" r:id="rId23"/>
    <p:sldId id="384" r:id="rId24"/>
    <p:sldId id="397" r:id="rId25"/>
    <p:sldId id="433" r:id="rId26"/>
    <p:sldId id="434" r:id="rId27"/>
    <p:sldId id="437" r:id="rId28"/>
    <p:sldId id="436" r:id="rId29"/>
    <p:sldId id="429" r:id="rId30"/>
    <p:sldId id="438" r:id="rId31"/>
    <p:sldId id="405" r:id="rId32"/>
    <p:sldId id="440" r:id="rId33"/>
    <p:sldId id="439" r:id="rId34"/>
  </p:sldIdLst>
  <p:sldSz cx="10744200" cy="7553325"/>
  <p:notesSz cx="6858000" cy="9144000"/>
  <p:defaultTextStyle>
    <a:defPPr>
      <a:defRPr lang="en-US"/>
    </a:defPPr>
    <a:lvl1pPr marL="0" algn="l" defTabSz="488649" rtl="0" eaLnBrk="1" latinLnBrk="0" hangingPunct="1">
      <a:defRPr sz="1800" kern="1200">
        <a:solidFill>
          <a:schemeClr val="tx1"/>
        </a:solidFill>
        <a:latin typeface="+mn-lt"/>
        <a:ea typeface="+mn-ea"/>
        <a:cs typeface="+mn-cs"/>
      </a:defRPr>
    </a:lvl1pPr>
    <a:lvl2pPr marL="488649" algn="l" defTabSz="488649" rtl="0" eaLnBrk="1" latinLnBrk="0" hangingPunct="1">
      <a:defRPr sz="1800" kern="1200">
        <a:solidFill>
          <a:schemeClr val="tx1"/>
        </a:solidFill>
        <a:latin typeface="+mn-lt"/>
        <a:ea typeface="+mn-ea"/>
        <a:cs typeface="+mn-cs"/>
      </a:defRPr>
    </a:lvl2pPr>
    <a:lvl3pPr marL="977313" algn="l" defTabSz="488649" rtl="0" eaLnBrk="1" latinLnBrk="0" hangingPunct="1">
      <a:defRPr sz="1800" kern="1200">
        <a:solidFill>
          <a:schemeClr val="tx1"/>
        </a:solidFill>
        <a:latin typeface="+mn-lt"/>
        <a:ea typeface="+mn-ea"/>
        <a:cs typeface="+mn-cs"/>
      </a:defRPr>
    </a:lvl3pPr>
    <a:lvl4pPr marL="1465976" algn="l" defTabSz="488649" rtl="0" eaLnBrk="1" latinLnBrk="0" hangingPunct="1">
      <a:defRPr sz="1800" kern="1200">
        <a:solidFill>
          <a:schemeClr val="tx1"/>
        </a:solidFill>
        <a:latin typeface="+mn-lt"/>
        <a:ea typeface="+mn-ea"/>
        <a:cs typeface="+mn-cs"/>
      </a:defRPr>
    </a:lvl4pPr>
    <a:lvl5pPr marL="1954635" algn="l" defTabSz="488649" rtl="0" eaLnBrk="1" latinLnBrk="0" hangingPunct="1">
      <a:defRPr sz="1800" kern="1200">
        <a:solidFill>
          <a:schemeClr val="tx1"/>
        </a:solidFill>
        <a:latin typeface="+mn-lt"/>
        <a:ea typeface="+mn-ea"/>
        <a:cs typeface="+mn-cs"/>
      </a:defRPr>
    </a:lvl5pPr>
    <a:lvl6pPr marL="2443293" algn="l" defTabSz="488649" rtl="0" eaLnBrk="1" latinLnBrk="0" hangingPunct="1">
      <a:defRPr sz="1800" kern="1200">
        <a:solidFill>
          <a:schemeClr val="tx1"/>
        </a:solidFill>
        <a:latin typeface="+mn-lt"/>
        <a:ea typeface="+mn-ea"/>
        <a:cs typeface="+mn-cs"/>
      </a:defRPr>
    </a:lvl6pPr>
    <a:lvl7pPr marL="2931955" algn="l" defTabSz="488649" rtl="0" eaLnBrk="1" latinLnBrk="0" hangingPunct="1">
      <a:defRPr sz="1800" kern="1200">
        <a:solidFill>
          <a:schemeClr val="tx1"/>
        </a:solidFill>
        <a:latin typeface="+mn-lt"/>
        <a:ea typeface="+mn-ea"/>
        <a:cs typeface="+mn-cs"/>
      </a:defRPr>
    </a:lvl7pPr>
    <a:lvl8pPr marL="3420611" algn="l" defTabSz="488649" rtl="0" eaLnBrk="1" latinLnBrk="0" hangingPunct="1">
      <a:defRPr sz="1800" kern="1200">
        <a:solidFill>
          <a:schemeClr val="tx1"/>
        </a:solidFill>
        <a:latin typeface="+mn-lt"/>
        <a:ea typeface="+mn-ea"/>
        <a:cs typeface="+mn-cs"/>
      </a:defRPr>
    </a:lvl8pPr>
    <a:lvl9pPr marL="3909269" algn="l" defTabSz="488649"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clrMru>
    <a:srgbClr val="FFE267"/>
    <a:srgbClr val="19CCFF"/>
    <a:srgbClr val="FF1DFF"/>
  </p:clrMru>
  <p:extLst>
    <p:ext uri="{E76CE94A-603C-4142-B9EB-6D1370010A27}">
      <p14:discardImageEditData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0"/>
    </p:ext>
    <p:ext uri="{D31A062A-798A-4329-ABDD-BBA856620510}">
      <p14:defaultImageDpi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Comments="0">
  <p:normalViewPr horzBarState="maximized">
    <p:restoredLeft sz="14689" autoAdjust="0"/>
    <p:restoredTop sz="91254" autoAdjust="0"/>
  </p:normalViewPr>
  <p:slideViewPr>
    <p:cSldViewPr snapToGrid="0" snapToObjects="1">
      <p:cViewPr>
        <p:scale>
          <a:sx n="100" d="100"/>
          <a:sy n="100" d="100"/>
        </p:scale>
        <p:origin x="-664" y="-376"/>
      </p:cViewPr>
      <p:guideLst>
        <p:guide orient="horz" pos="2378"/>
        <p:guide pos="3380"/>
      </p:guideLst>
    </p:cSldViewPr>
  </p:slideViewPr>
  <p:outlineViewPr>
    <p:cViewPr>
      <p:scale>
        <a:sx n="33" d="100"/>
        <a:sy n="33" d="100"/>
      </p:scale>
      <p:origin x="0" y="0"/>
    </p:cViewPr>
  </p:outlineViewPr>
  <p:notesTextViewPr>
    <p:cViewPr>
      <p:scale>
        <a:sx n="100" d="100"/>
        <a:sy n="100" d="100"/>
      </p:scale>
      <p:origin x="0" y="0"/>
    </p:cViewPr>
  </p:notesTextViewPr>
  <p:notesViewPr>
    <p:cSldViewPr snapToGrid="0" snapToObjects="1">
      <p:cViewPr varScale="1">
        <p:scale>
          <a:sx n="88" d="100"/>
          <a:sy n="88" d="100"/>
        </p:scale>
        <p:origin x="-2904" y="-112"/>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 Id="rId26" Type="http://schemas.openxmlformats.org/officeDocument/2006/relationships/slide" Target="slides/slide19.xml"/><Relationship Id="rId27" Type="http://schemas.openxmlformats.org/officeDocument/2006/relationships/slide" Target="slides/slide20.xml"/><Relationship Id="rId28" Type="http://schemas.openxmlformats.org/officeDocument/2006/relationships/slide" Target="slides/slide21.xml"/><Relationship Id="rId29" Type="http://schemas.openxmlformats.org/officeDocument/2006/relationships/slide" Target="slides/slide22.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Master" Target="slideMasters/slideMaster3.xml"/><Relationship Id="rId4" Type="http://schemas.openxmlformats.org/officeDocument/2006/relationships/slideMaster" Target="slideMasters/slideMaster4.xml"/><Relationship Id="rId5" Type="http://schemas.openxmlformats.org/officeDocument/2006/relationships/slideMaster" Target="slideMasters/slideMaster5.xml"/><Relationship Id="rId30" Type="http://schemas.openxmlformats.org/officeDocument/2006/relationships/slide" Target="slides/slide23.xml"/><Relationship Id="rId31" Type="http://schemas.openxmlformats.org/officeDocument/2006/relationships/slide" Target="slides/slide24.xml"/><Relationship Id="rId32" Type="http://schemas.openxmlformats.org/officeDocument/2006/relationships/slide" Target="slides/slide25.xml"/><Relationship Id="rId9" Type="http://schemas.openxmlformats.org/officeDocument/2006/relationships/slide" Target="slides/slide2.xml"/><Relationship Id="rId6" Type="http://schemas.openxmlformats.org/officeDocument/2006/relationships/slideMaster" Target="slideMasters/slideMaster6.xml"/><Relationship Id="rId7" Type="http://schemas.openxmlformats.org/officeDocument/2006/relationships/slideMaster" Target="slideMasters/slideMaster7.xml"/><Relationship Id="rId8" Type="http://schemas.openxmlformats.org/officeDocument/2006/relationships/slide" Target="slides/slide1.xml"/><Relationship Id="rId33" Type="http://schemas.openxmlformats.org/officeDocument/2006/relationships/slide" Target="slides/slide26.xml"/><Relationship Id="rId34" Type="http://schemas.openxmlformats.org/officeDocument/2006/relationships/slide" Target="slides/slide27.xml"/><Relationship Id="rId35" Type="http://schemas.openxmlformats.org/officeDocument/2006/relationships/notesMaster" Target="notesMasters/notesMaster1.xml"/><Relationship Id="rId36" Type="http://schemas.openxmlformats.org/officeDocument/2006/relationships/handoutMaster" Target="handoutMasters/handoutMaster1.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37" Type="http://schemas.openxmlformats.org/officeDocument/2006/relationships/printerSettings" Target="printerSettings/printerSettings1.bin"/><Relationship Id="rId38" Type="http://schemas.openxmlformats.org/officeDocument/2006/relationships/presProps" Target="presProps.xml"/><Relationship Id="rId39" Type="http://schemas.openxmlformats.org/officeDocument/2006/relationships/viewProps" Target="viewProps.xml"/><Relationship Id="rId40" Type="http://schemas.openxmlformats.org/officeDocument/2006/relationships/theme" Target="theme/theme1.xml"/><Relationship Id="rId41"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15.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9.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A" dirty="0"/>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CF97A0CB-2988-1C4F-B1F0-D4187A0DC584}" type="datetimeFigureOut">
              <a:rPr lang="en-US" smtClean="0"/>
              <a:pPr/>
              <a:t>6/20/13</a:t>
            </a:fld>
            <a:endParaRPr lang="fr-CA" dirty="0"/>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fr-CA" dirty="0"/>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5CD96AA2-BD10-FA44-A61F-0F1BA0CA6D79}" type="slidenum">
              <a:rPr lang="fr-CA" smtClean="0"/>
              <a:pPr/>
              <a:t>‹#›</a:t>
            </a:fld>
            <a:endParaRPr lang="fr-CA"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412761453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CA"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D961470-D81D-0C45-8640-64B62EF52959}" type="datetimeFigureOut">
              <a:rPr lang="en-US" smtClean="0"/>
              <a:pPr/>
              <a:t>6/20/13</a:t>
            </a:fld>
            <a:endParaRPr lang="fr-CA" dirty="0"/>
          </a:p>
        </p:txBody>
      </p:sp>
      <p:sp>
        <p:nvSpPr>
          <p:cNvPr id="4" name="Slide Image Placeholder 3"/>
          <p:cNvSpPr>
            <a:spLocks noGrp="1" noRot="1" noChangeAspect="1"/>
          </p:cNvSpPr>
          <p:nvPr>
            <p:ph type="sldImg" idx="2"/>
          </p:nvPr>
        </p:nvSpPr>
        <p:spPr>
          <a:xfrm>
            <a:off x="990600" y="685800"/>
            <a:ext cx="4876800" cy="3429000"/>
          </a:xfrm>
          <a:prstGeom prst="rect">
            <a:avLst/>
          </a:prstGeom>
          <a:noFill/>
          <a:ln w="12700">
            <a:solidFill>
              <a:prstClr val="black"/>
            </a:solidFill>
          </a:ln>
        </p:spPr>
        <p:txBody>
          <a:bodyPr vert="horz" lIns="91440" tIns="45720" rIns="91440" bIns="45720" rtlCol="0" anchor="ctr"/>
          <a:lstStyle/>
          <a:p>
            <a:endParaRPr lang="fr-CA"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GB" smtClean="0"/>
              <a:t>Click to edit Master text styles</a:t>
            </a:r>
          </a:p>
          <a:p>
            <a:pPr lvl="1"/>
            <a:r>
              <a:rPr lang="en-GB" smtClean="0"/>
              <a:t>Second level</a:t>
            </a:r>
          </a:p>
          <a:p>
            <a:pPr lvl="2"/>
            <a:r>
              <a:rPr lang="en-GB" smtClean="0"/>
              <a:t>Third level</a:t>
            </a:r>
          </a:p>
          <a:p>
            <a:pPr lvl="3"/>
            <a:r>
              <a:rPr lang="en-GB" smtClean="0"/>
              <a:t>Fourth level</a:t>
            </a:r>
          </a:p>
          <a:p>
            <a:pPr lvl="4"/>
            <a:r>
              <a:rPr lang="en-GB" smtClean="0"/>
              <a:t>Fifth level</a:t>
            </a:r>
            <a:endParaRPr lang="fr-CA"/>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CA"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1E0F6B9-F096-9049-8880-5F2073DB3CF5}" type="slidenum">
              <a:rPr lang="fr-CA" smtClean="0"/>
              <a:pPr/>
              <a:t>‹#›</a:t>
            </a:fld>
            <a:endParaRPr lang="fr-CA" dirty="0"/>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367442082"/>
      </p:ext>
    </p:extLst>
  </p:cSld>
  <p:clrMap bg1="lt1" tx1="dk1" bg2="lt2" tx2="dk2" accent1="accent1" accent2="accent2" accent3="accent3" accent4="accent4" accent5="accent5" accent6="accent6" hlink="hlink" folHlink="folHlink"/>
  <p:notesStyle>
    <a:lvl1pPr marL="0" algn="l" defTabSz="488649" rtl="0" eaLnBrk="1" latinLnBrk="0" hangingPunct="1">
      <a:defRPr sz="1100" kern="1200">
        <a:solidFill>
          <a:schemeClr val="tx1"/>
        </a:solidFill>
        <a:latin typeface="+mn-lt"/>
        <a:ea typeface="+mn-ea"/>
        <a:cs typeface="+mn-cs"/>
      </a:defRPr>
    </a:lvl1pPr>
    <a:lvl2pPr marL="488649" algn="l" defTabSz="488649" rtl="0" eaLnBrk="1" latinLnBrk="0" hangingPunct="1">
      <a:defRPr sz="1100" kern="1200">
        <a:solidFill>
          <a:schemeClr val="tx1"/>
        </a:solidFill>
        <a:latin typeface="+mn-lt"/>
        <a:ea typeface="+mn-ea"/>
        <a:cs typeface="+mn-cs"/>
      </a:defRPr>
    </a:lvl2pPr>
    <a:lvl3pPr marL="977313" algn="l" defTabSz="488649" rtl="0" eaLnBrk="1" latinLnBrk="0" hangingPunct="1">
      <a:defRPr sz="1100" kern="1200">
        <a:solidFill>
          <a:schemeClr val="tx1"/>
        </a:solidFill>
        <a:latin typeface="+mn-lt"/>
        <a:ea typeface="+mn-ea"/>
        <a:cs typeface="+mn-cs"/>
      </a:defRPr>
    </a:lvl3pPr>
    <a:lvl4pPr marL="1465976" algn="l" defTabSz="488649" rtl="0" eaLnBrk="1" latinLnBrk="0" hangingPunct="1">
      <a:defRPr sz="1100" kern="1200">
        <a:solidFill>
          <a:schemeClr val="tx1"/>
        </a:solidFill>
        <a:latin typeface="+mn-lt"/>
        <a:ea typeface="+mn-ea"/>
        <a:cs typeface="+mn-cs"/>
      </a:defRPr>
    </a:lvl4pPr>
    <a:lvl5pPr marL="1954635" algn="l" defTabSz="488649" rtl="0" eaLnBrk="1" latinLnBrk="0" hangingPunct="1">
      <a:defRPr sz="1100" kern="1200">
        <a:solidFill>
          <a:schemeClr val="tx1"/>
        </a:solidFill>
        <a:latin typeface="+mn-lt"/>
        <a:ea typeface="+mn-ea"/>
        <a:cs typeface="+mn-cs"/>
      </a:defRPr>
    </a:lvl5pPr>
    <a:lvl6pPr marL="2443293" algn="l" defTabSz="488649" rtl="0" eaLnBrk="1" latinLnBrk="0" hangingPunct="1">
      <a:defRPr sz="1100" kern="1200">
        <a:solidFill>
          <a:schemeClr val="tx1"/>
        </a:solidFill>
        <a:latin typeface="+mn-lt"/>
        <a:ea typeface="+mn-ea"/>
        <a:cs typeface="+mn-cs"/>
      </a:defRPr>
    </a:lvl6pPr>
    <a:lvl7pPr marL="2931955" algn="l" defTabSz="488649" rtl="0" eaLnBrk="1" latinLnBrk="0" hangingPunct="1">
      <a:defRPr sz="1100" kern="1200">
        <a:solidFill>
          <a:schemeClr val="tx1"/>
        </a:solidFill>
        <a:latin typeface="+mn-lt"/>
        <a:ea typeface="+mn-ea"/>
        <a:cs typeface="+mn-cs"/>
      </a:defRPr>
    </a:lvl7pPr>
    <a:lvl8pPr marL="3420611" algn="l" defTabSz="488649" rtl="0" eaLnBrk="1" latinLnBrk="0" hangingPunct="1">
      <a:defRPr sz="1100" kern="1200">
        <a:solidFill>
          <a:schemeClr val="tx1"/>
        </a:solidFill>
        <a:latin typeface="+mn-lt"/>
        <a:ea typeface="+mn-ea"/>
        <a:cs typeface="+mn-cs"/>
      </a:defRPr>
    </a:lvl8pPr>
    <a:lvl9pPr marL="3909269" algn="l" defTabSz="488649" rtl="0" eaLnBrk="1" latinLnBrk="0" hangingPunct="1">
      <a:defRPr sz="11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6626" name="Rectangle 7"/>
          <p:cNvSpPr>
            <a:spLocks noGrp="1" noChangeArrowheads="1"/>
          </p:cNvSpPr>
          <p:nvPr>
            <p:ph type="sldNum" sz="quarter" idx="5"/>
          </p:nvPr>
        </p:nvSpPr>
        <p:spPr>
          <a:noFill/>
          <a:ln>
            <a:miter lim="800000"/>
            <a:headEnd/>
            <a:tailEnd/>
          </a:ln>
        </p:spPr>
        <p:txBody>
          <a:bodyPr/>
          <a:lstStyle/>
          <a:p>
            <a:fld id="{0AE6AA6C-D4B3-094C-96A8-098280A7108B}" type="slidenum">
              <a:rPr lang="en-GB">
                <a:solidFill>
                  <a:prstClr val="black"/>
                </a:solidFill>
              </a:rPr>
              <a:pPr/>
              <a:t>23</a:t>
            </a:fld>
            <a:endParaRPr lang="en-GB">
              <a:solidFill>
                <a:prstClr val="black"/>
              </a:solidFill>
            </a:endParaRPr>
          </a:p>
        </p:txBody>
      </p:sp>
      <p:sp>
        <p:nvSpPr>
          <p:cNvPr id="26627" name="Rectangle 2"/>
          <p:cNvSpPr>
            <a:spLocks noGrp="1" noRot="1" noChangeAspect="1" noChangeArrowheads="1" noTextEdit="1"/>
          </p:cNvSpPr>
          <p:nvPr>
            <p:ph type="sldImg"/>
          </p:nvPr>
        </p:nvSpPr>
        <p:spPr>
          <a:xfrm>
            <a:off x="990600" y="685800"/>
            <a:ext cx="4876800" cy="3429000"/>
          </a:xfrm>
          <a:ln/>
        </p:spPr>
      </p:sp>
      <p:sp>
        <p:nvSpPr>
          <p:cNvPr id="26628" name="Rectangle 3"/>
          <p:cNvSpPr>
            <a:spLocks noGrp="1" noChangeArrowheads="1"/>
          </p:cNvSpPr>
          <p:nvPr>
            <p:ph type="body" idx="1"/>
          </p:nvPr>
        </p:nvSpPr>
        <p:spPr>
          <a:noFill/>
        </p:spPr>
        <p:txBody>
          <a:bodyPr/>
          <a:lstStyle/>
          <a:p>
            <a:pPr eaLnBrk="1" hangingPunct="1"/>
            <a:r>
              <a:rPr lang="en-GB">
                <a:solidFill>
                  <a:srgbClr val="FF3300"/>
                </a:solidFill>
                <a:latin typeface="Arial" pitchFamily="23" charset="0"/>
                <a:cs typeface="Arial" pitchFamily="23" charset="0"/>
              </a:rPr>
              <a:t>This image shows the configuration of the remote handling system for JET.</a:t>
            </a:r>
          </a:p>
          <a:p>
            <a:pPr eaLnBrk="1" hangingPunct="1"/>
            <a:r>
              <a:rPr lang="en-GB">
                <a:solidFill>
                  <a:srgbClr val="FF3300"/>
                </a:solidFill>
                <a:latin typeface="Arial" pitchFamily="23" charset="0"/>
                <a:cs typeface="Arial" pitchFamily="23" charset="0"/>
              </a:rPr>
              <a:t>A twin arm servo manipulator is deployed through one port on an articulated boom and a Task Module containing tools and components is deployed through the opposite port on a second boom.</a:t>
            </a:r>
          </a:p>
          <a:p>
            <a:pPr eaLnBrk="1" hangingPunct="1"/>
            <a:r>
              <a:rPr lang="en-GB">
                <a:solidFill>
                  <a:srgbClr val="FF3300"/>
                </a:solidFill>
                <a:latin typeface="Arial" pitchFamily="23" charset="0"/>
                <a:cs typeface="Arial" pitchFamily="23" charset="0"/>
              </a:rPr>
              <a:t>The manipulator and task module are at the centre of the system which includes the two boom enclosures with large rails to extend the booms into the vessel and transfer container docking points to allow the manipulator or task modules and components to be exchanged.</a:t>
            </a:r>
          </a:p>
          <a:p>
            <a:pPr eaLnBrk="1" hangingPunct="1"/>
            <a:r>
              <a:rPr lang="en-GB">
                <a:solidFill>
                  <a:srgbClr val="FF3300"/>
                </a:solidFill>
                <a:latin typeface="Arial" pitchFamily="23" charset="0"/>
                <a:cs typeface="Arial" pitchFamily="23" charset="0"/>
              </a:rPr>
              <a:t>Radiation levels currently allow operators to perform tasks in the boom enclosures.</a:t>
            </a:r>
          </a:p>
          <a:p>
            <a:pPr eaLnBrk="1" hangingPunct="1"/>
            <a:r>
              <a:rPr lang="en-GB">
                <a:solidFill>
                  <a:srgbClr val="FF3300"/>
                </a:solidFill>
                <a:latin typeface="Arial" pitchFamily="23" charset="0"/>
                <a:cs typeface="Arial" pitchFamily="23" charset="0"/>
              </a:rPr>
              <a:t>I am using quite a lot of virtual reality images here because it is not possible to see the complete systems in one image.  For this reason the JET remote handling system uses VR quite extensively as an aid to operators, showing the status of the system from any angle with components removed that would obscure the view.</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4" name="Rectangle 7"/>
          <p:cNvSpPr>
            <a:spLocks noGrp="1" noChangeArrowheads="1"/>
          </p:cNvSpPr>
          <p:nvPr>
            <p:ph type="sldNum" sz="quarter" idx="5"/>
          </p:nvPr>
        </p:nvSpPr>
        <p:spPr>
          <a:noFill/>
          <a:ln>
            <a:miter lim="800000"/>
            <a:headEnd/>
            <a:tailEnd/>
          </a:ln>
        </p:spPr>
        <p:txBody>
          <a:bodyPr/>
          <a:lstStyle/>
          <a:p>
            <a:fld id="{1F14C5F5-9CAC-AF4E-AA14-8F2A26320C91}" type="slidenum">
              <a:rPr lang="en-GB"/>
              <a:pPr/>
              <a:t>24</a:t>
            </a:fld>
            <a:endParaRPr lang="en-GB"/>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p:spPr>
        <p:txBody>
          <a:bodyPr/>
          <a:lstStyle/>
          <a:p>
            <a:pPr eaLnBrk="1" hangingPunct="1"/>
            <a:r>
              <a:rPr lang="en-GB">
                <a:latin typeface="Arial" pitchFamily="-106" charset="0"/>
                <a:cs typeface="Arial" pitchFamily="-106" charset="0"/>
              </a:rPr>
              <a:t>The Mascot manipulator is a twin arm force reflecting servo manipulator that is used for man-in-the-loop operations.</a:t>
            </a:r>
          </a:p>
          <a:p>
            <a:pPr eaLnBrk="1" hangingPunct="1"/>
            <a:r>
              <a:rPr lang="en-GB">
                <a:latin typeface="Arial" pitchFamily="-106" charset="0"/>
                <a:cs typeface="Arial" pitchFamily="-106" charset="0"/>
              </a:rPr>
              <a:t>This means that absolute position control is not required and that most operations are done using visual position feed-back and force feed-back to the operator.</a:t>
            </a:r>
          </a:p>
          <a:p>
            <a:pPr eaLnBrk="1" hangingPunct="1"/>
            <a:r>
              <a:rPr lang="en-GB">
                <a:latin typeface="Arial" pitchFamily="-106" charset="0"/>
                <a:cs typeface="Arial" pitchFamily="-106" charset="0"/>
              </a:rPr>
              <a:t>The maximum payload for each arm is 20kg but we like to limit the payload for each arm to 5kg.  At higher loads the force feedback is compromised and the life of the tendons connecting the motors to the joints is also reduced.</a:t>
            </a:r>
          </a:p>
          <a:p>
            <a:pPr eaLnBrk="1" hangingPunct="1"/>
            <a:r>
              <a:rPr lang="en-GB">
                <a:latin typeface="Arial" pitchFamily="-106" charset="0"/>
                <a:cs typeface="Arial" pitchFamily="-106" charset="0"/>
              </a:rPr>
              <a:t>A 100kg winch is provided to supplement the arm payload and free the arms to provide the final location and fixing operations.</a:t>
            </a:r>
          </a:p>
          <a:p>
            <a:pPr eaLnBrk="1" hangingPunct="1"/>
            <a:r>
              <a:rPr lang="en-GB">
                <a:latin typeface="Arial" pitchFamily="-106" charset="0"/>
                <a:cs typeface="Arial" pitchFamily="-106" charset="0"/>
              </a:rPr>
              <a:t>The winch can be replaced by the 3</a:t>
            </a:r>
            <a:r>
              <a:rPr lang="en-GB" baseline="30000">
                <a:latin typeface="Arial" pitchFamily="-106" charset="0"/>
                <a:cs typeface="Arial" pitchFamily="-106" charset="0"/>
              </a:rPr>
              <a:t>rd</a:t>
            </a:r>
            <a:r>
              <a:rPr lang="en-GB">
                <a:latin typeface="Arial" pitchFamily="-106" charset="0"/>
                <a:cs typeface="Arial" pitchFamily="-106" charset="0"/>
              </a:rPr>
              <a:t> Arm when heavy components need to be delivered above the manipulator.</a:t>
            </a:r>
          </a:p>
          <a:p>
            <a:pPr eaLnBrk="1" hangingPunct="1"/>
            <a:r>
              <a:rPr lang="en-GB">
                <a:latin typeface="Arial" pitchFamily="-106" charset="0"/>
                <a:cs typeface="Arial" pitchFamily="-106" charset="0"/>
              </a:rPr>
              <a:t>The manipulator also has a high definition camera in the centre, wrist mounted cameras and additional lighting.</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95888" y="1510668"/>
            <a:ext cx="9669781" cy="2014220"/>
          </a:xfrm>
        </p:spPr>
        <p:txBody>
          <a:bodyPr vert="horz" lIns="48867" tIns="0" rIns="48867" bIns="0" anchor="b">
            <a:normAutofit/>
            <a:scene3d>
              <a:camera prst="orthographicFront"/>
              <a:lightRig rig="soft" dir="t">
                <a:rot lat="0" lon="0" rev="17220000"/>
              </a:lightRig>
            </a:scene3d>
            <a:sp3d prstMaterial="softEdge">
              <a:bevelT w="38100" h="38100"/>
            </a:sp3d>
          </a:bodyPr>
          <a:lstStyle>
            <a:lvl1pPr>
              <a:defRPr sz="50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GB" smtClean="0"/>
              <a:t>Click to edit Master title style</a:t>
            </a:r>
            <a:endParaRPr kumimoji="0" lang="en-US"/>
          </a:p>
        </p:txBody>
      </p:sp>
      <p:sp>
        <p:nvSpPr>
          <p:cNvPr id="28" name="Date Placeholder 27"/>
          <p:cNvSpPr>
            <a:spLocks noGrp="1"/>
          </p:cNvSpPr>
          <p:nvPr>
            <p:ph type="dt" sz="half" idx="10"/>
          </p:nvPr>
        </p:nvSpPr>
        <p:spPr/>
        <p:txBody>
          <a:bodyPr/>
          <a:lstStyle/>
          <a:p>
            <a:fld id="{608D2342-37A0-0341-BA08-6D8FC9EA6ECA}" type="datetimeFigureOut">
              <a:rPr lang="en-US" smtClean="0"/>
              <a:pPr/>
              <a:t>6/20/13</a:t>
            </a:fld>
            <a:endParaRPr lang="fr-CA" dirty="0"/>
          </a:p>
        </p:txBody>
      </p:sp>
      <p:sp>
        <p:nvSpPr>
          <p:cNvPr id="17" name="Footer Placeholder 16"/>
          <p:cNvSpPr>
            <a:spLocks noGrp="1"/>
          </p:cNvSpPr>
          <p:nvPr>
            <p:ph type="ftr" sz="quarter" idx="11"/>
          </p:nvPr>
        </p:nvSpPr>
        <p:spPr/>
        <p:txBody>
          <a:bodyPr/>
          <a:lstStyle/>
          <a:p>
            <a:endParaRPr lang="fr-CA" dirty="0"/>
          </a:p>
        </p:txBody>
      </p:sp>
      <p:sp>
        <p:nvSpPr>
          <p:cNvPr id="29" name="Slide Number Placeholder 28"/>
          <p:cNvSpPr>
            <a:spLocks noGrp="1"/>
          </p:cNvSpPr>
          <p:nvPr>
            <p:ph type="sldNum" sz="quarter" idx="12"/>
          </p:nvPr>
        </p:nvSpPr>
        <p:spPr/>
        <p:txBody>
          <a:bodyPr/>
          <a:lstStyle/>
          <a:p>
            <a:fld id="{69E29E33-B620-47F9-BB04-8846C2A5AFCC}" type="slidenum">
              <a:rPr kumimoji="0" lang="en-US" smtClean="0"/>
              <a:pPr/>
              <a:t>‹#›</a:t>
            </a:fld>
            <a:endParaRPr kumimoji="0" lang="en-US" dirty="0"/>
          </a:p>
        </p:txBody>
      </p:sp>
      <p:sp>
        <p:nvSpPr>
          <p:cNvPr id="9" name="Subtitle 8"/>
          <p:cNvSpPr>
            <a:spLocks noGrp="1"/>
          </p:cNvSpPr>
          <p:nvPr>
            <p:ph type="subTitle" idx="1"/>
          </p:nvPr>
        </p:nvSpPr>
        <p:spPr>
          <a:xfrm>
            <a:off x="1611652" y="3669518"/>
            <a:ext cx="7520941" cy="1930295"/>
          </a:xfrm>
        </p:spPr>
        <p:txBody>
          <a:bodyPr/>
          <a:lstStyle>
            <a:lvl1pPr marL="0" indent="0" algn="ctr">
              <a:buNone/>
              <a:defRPr>
                <a:solidFill>
                  <a:schemeClr val="tx1"/>
                </a:solidFill>
              </a:defRPr>
            </a:lvl1pPr>
            <a:lvl2pPr marL="488649" indent="0" algn="ctr">
              <a:buNone/>
            </a:lvl2pPr>
            <a:lvl3pPr marL="977313" indent="0" algn="ctr">
              <a:buNone/>
            </a:lvl3pPr>
            <a:lvl4pPr marL="1465976" indent="0" algn="ctr">
              <a:buNone/>
            </a:lvl4pPr>
            <a:lvl5pPr marL="1954635" indent="0" algn="ctr">
              <a:buNone/>
            </a:lvl5pPr>
            <a:lvl6pPr marL="2443293" indent="0" algn="ctr">
              <a:buNone/>
            </a:lvl6pPr>
            <a:lvl7pPr marL="2931955" indent="0" algn="ctr">
              <a:buNone/>
            </a:lvl7pPr>
            <a:lvl8pPr marL="3420611" indent="0" algn="ctr">
              <a:buNone/>
            </a:lvl8pPr>
            <a:lvl9pPr marL="3909269" indent="0" algn="ctr">
              <a:buNone/>
            </a:lvl9pPr>
          </a:lstStyle>
          <a:p>
            <a:r>
              <a:rPr kumimoji="0" lang="en-GB" smtClean="0"/>
              <a:t>Click to edit Master subtitle style</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608D2342-37A0-0341-BA08-6D8FC9EA6ECA}" type="datetimeFigureOut">
              <a:rPr lang="en-US" smtClean="0"/>
              <a:pPr/>
              <a:t>6/20/13</a:t>
            </a:fld>
            <a:endParaRPr lang="fr-CA" dirty="0"/>
          </a:p>
        </p:txBody>
      </p:sp>
      <p:sp>
        <p:nvSpPr>
          <p:cNvPr id="5" name="Footer Placeholder 4"/>
          <p:cNvSpPr>
            <a:spLocks noGrp="1"/>
          </p:cNvSpPr>
          <p:nvPr>
            <p:ph type="ftr" sz="quarter" idx="11"/>
          </p:nvPr>
        </p:nvSpPr>
        <p:spPr/>
        <p:txBody>
          <a:bodyPr/>
          <a:lstStyle/>
          <a:p>
            <a:endParaRPr lang="fr-CA" dirty="0"/>
          </a:p>
        </p:txBody>
      </p:sp>
      <p:sp>
        <p:nvSpPr>
          <p:cNvPr id="6" name="Slide Number Placeholder 5"/>
          <p:cNvSpPr>
            <a:spLocks noGrp="1"/>
          </p:cNvSpPr>
          <p:nvPr>
            <p:ph type="sldNum" sz="quarter" idx="12"/>
          </p:nvPr>
        </p:nvSpPr>
        <p:spPr/>
        <p:txBody>
          <a:bodyPr/>
          <a:lstStyle/>
          <a:p>
            <a:fld id="{277A4FAA-AE63-364A-AAD2-5AFB61D210EB}" type="slidenum">
              <a:rPr lang="fr-CA" smtClean="0"/>
              <a:pPr/>
              <a:t>‹#›</a:t>
            </a:fld>
            <a:endParaRPr lang="fr-CA"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789547" y="302490"/>
            <a:ext cx="2417445" cy="6444804"/>
          </a:xfrm>
        </p:spPr>
        <p:txBody>
          <a:bodyPr vert="eaVert"/>
          <a:lstStyle/>
          <a:p>
            <a:r>
              <a:rPr kumimoji="0" lang="en-GB" smtClean="0"/>
              <a:t>Click to edit Master title style</a:t>
            </a:r>
            <a:endParaRPr kumimoji="0" lang="en-US"/>
          </a:p>
        </p:txBody>
      </p:sp>
      <p:sp>
        <p:nvSpPr>
          <p:cNvPr id="3" name="Vertical Text Placeholder 2"/>
          <p:cNvSpPr>
            <a:spLocks noGrp="1"/>
          </p:cNvSpPr>
          <p:nvPr>
            <p:ph type="body" orient="vert" idx="1"/>
          </p:nvPr>
        </p:nvSpPr>
        <p:spPr>
          <a:xfrm>
            <a:off x="537213" y="302490"/>
            <a:ext cx="7073266" cy="6444804"/>
          </a:xfrm>
        </p:spPr>
        <p:txBody>
          <a:bodyPr vert="eaVert"/>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608D2342-37A0-0341-BA08-6D8FC9EA6ECA}" type="datetimeFigureOut">
              <a:rPr lang="en-US" smtClean="0"/>
              <a:pPr/>
              <a:t>6/20/13</a:t>
            </a:fld>
            <a:endParaRPr lang="fr-CA" dirty="0"/>
          </a:p>
        </p:txBody>
      </p:sp>
      <p:sp>
        <p:nvSpPr>
          <p:cNvPr id="5" name="Footer Placeholder 4"/>
          <p:cNvSpPr>
            <a:spLocks noGrp="1"/>
          </p:cNvSpPr>
          <p:nvPr>
            <p:ph type="ftr" sz="quarter" idx="11"/>
          </p:nvPr>
        </p:nvSpPr>
        <p:spPr/>
        <p:txBody>
          <a:bodyPr/>
          <a:lstStyle/>
          <a:p>
            <a:endParaRPr lang="fr-CA" dirty="0"/>
          </a:p>
        </p:txBody>
      </p:sp>
      <p:sp>
        <p:nvSpPr>
          <p:cNvPr id="6" name="Slide Number Placeholder 5"/>
          <p:cNvSpPr>
            <a:spLocks noGrp="1"/>
          </p:cNvSpPr>
          <p:nvPr>
            <p:ph type="sldNum" sz="quarter" idx="12"/>
          </p:nvPr>
        </p:nvSpPr>
        <p:spPr/>
        <p:txBody>
          <a:bodyPr/>
          <a:lstStyle/>
          <a:p>
            <a:fld id="{277A4FAA-AE63-364A-AAD2-5AFB61D210EB}" type="slidenum">
              <a:rPr lang="fr-CA" smtClean="0"/>
              <a:pPr/>
              <a:t>‹#›</a:t>
            </a:fld>
            <a:endParaRPr lang="fr-CA"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95888" y="1510668"/>
            <a:ext cx="9669781" cy="2014220"/>
          </a:xfrm>
        </p:spPr>
        <p:txBody>
          <a:bodyPr vert="horz" lIns="48867" tIns="0" rIns="48867" bIns="0" anchor="b">
            <a:normAutofit/>
            <a:scene3d>
              <a:camera prst="orthographicFront"/>
              <a:lightRig rig="soft" dir="t">
                <a:rot lat="0" lon="0" rev="17220000"/>
              </a:lightRig>
            </a:scene3d>
            <a:sp3d prstMaterial="softEdge">
              <a:bevelT w="38100" h="38100"/>
            </a:sp3d>
          </a:bodyPr>
          <a:lstStyle>
            <a:lvl1pPr>
              <a:defRPr sz="50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GB" smtClean="0"/>
              <a:t>Click to edit Master title style</a:t>
            </a:r>
            <a:endParaRPr kumimoji="0" lang="en-US"/>
          </a:p>
        </p:txBody>
      </p:sp>
      <p:sp>
        <p:nvSpPr>
          <p:cNvPr id="28" name="Date Placeholder 27"/>
          <p:cNvSpPr>
            <a:spLocks noGrp="1"/>
          </p:cNvSpPr>
          <p:nvPr>
            <p:ph type="dt" sz="half" idx="10"/>
          </p:nvPr>
        </p:nvSpPr>
        <p:spPr/>
        <p:txBody>
          <a:bodyPr/>
          <a:lstStyle/>
          <a:p>
            <a:fld id="{608D2342-37A0-0341-BA08-6D8FC9EA6ECA}" type="datetimeFigureOut">
              <a:rPr lang="en-US" smtClean="0">
                <a:solidFill>
                  <a:prstClr val="black">
                    <a:shade val="50000"/>
                  </a:prstClr>
                </a:solidFill>
              </a:rPr>
              <a:pPr/>
              <a:t>6/20/13</a:t>
            </a:fld>
            <a:endParaRPr lang="fr-CA" dirty="0">
              <a:solidFill>
                <a:prstClr val="black">
                  <a:shade val="50000"/>
                </a:prstClr>
              </a:solidFill>
            </a:endParaRPr>
          </a:p>
        </p:txBody>
      </p:sp>
      <p:sp>
        <p:nvSpPr>
          <p:cNvPr id="17" name="Footer Placeholder 16"/>
          <p:cNvSpPr>
            <a:spLocks noGrp="1"/>
          </p:cNvSpPr>
          <p:nvPr>
            <p:ph type="ftr" sz="quarter" idx="11"/>
          </p:nvPr>
        </p:nvSpPr>
        <p:spPr/>
        <p:txBody>
          <a:bodyPr/>
          <a:lstStyle/>
          <a:p>
            <a:endParaRPr lang="fr-CA" dirty="0">
              <a:solidFill>
                <a:prstClr val="black">
                  <a:shade val="50000"/>
                </a:prstClr>
              </a:solidFill>
            </a:endParaRPr>
          </a:p>
        </p:txBody>
      </p:sp>
      <p:sp>
        <p:nvSpPr>
          <p:cNvPr id="29" name="Slide Number Placeholder 28"/>
          <p:cNvSpPr>
            <a:spLocks noGrp="1"/>
          </p:cNvSpPr>
          <p:nvPr>
            <p:ph type="sldNum" sz="quarter" idx="12"/>
          </p:nvPr>
        </p:nvSpPr>
        <p:spPr/>
        <p:txBody>
          <a:bodyPr/>
          <a:lstStyle/>
          <a:p>
            <a:fld id="{69E29E33-B620-47F9-BB04-8846C2A5AFCC}" type="slidenum">
              <a:rPr lang="en-US" smtClean="0">
                <a:solidFill>
                  <a:prstClr val="black">
                    <a:shade val="50000"/>
                  </a:prstClr>
                </a:solidFill>
              </a:rPr>
              <a:pPr/>
              <a:t>‹#›</a:t>
            </a:fld>
            <a:endParaRPr lang="en-US" dirty="0">
              <a:solidFill>
                <a:prstClr val="black">
                  <a:shade val="50000"/>
                </a:prstClr>
              </a:solidFill>
            </a:endParaRPr>
          </a:p>
        </p:txBody>
      </p:sp>
      <p:sp>
        <p:nvSpPr>
          <p:cNvPr id="9" name="Subtitle 8"/>
          <p:cNvSpPr>
            <a:spLocks noGrp="1"/>
          </p:cNvSpPr>
          <p:nvPr>
            <p:ph type="subTitle" idx="1"/>
          </p:nvPr>
        </p:nvSpPr>
        <p:spPr>
          <a:xfrm>
            <a:off x="1611652" y="3669518"/>
            <a:ext cx="7520941" cy="1930295"/>
          </a:xfrm>
        </p:spPr>
        <p:txBody>
          <a:bodyPr/>
          <a:lstStyle>
            <a:lvl1pPr marL="0" indent="0" algn="ctr">
              <a:buNone/>
              <a:defRPr>
                <a:solidFill>
                  <a:schemeClr val="tx1"/>
                </a:solidFill>
              </a:defRPr>
            </a:lvl1pPr>
            <a:lvl2pPr marL="488649" indent="0" algn="ctr">
              <a:buNone/>
            </a:lvl2pPr>
            <a:lvl3pPr marL="977313" indent="0" algn="ctr">
              <a:buNone/>
            </a:lvl3pPr>
            <a:lvl4pPr marL="1465976" indent="0" algn="ctr">
              <a:buNone/>
            </a:lvl4pPr>
            <a:lvl5pPr marL="1954635" indent="0" algn="ctr">
              <a:buNone/>
            </a:lvl5pPr>
            <a:lvl6pPr marL="2443293" indent="0" algn="ctr">
              <a:buNone/>
            </a:lvl6pPr>
            <a:lvl7pPr marL="2931955" indent="0" algn="ctr">
              <a:buNone/>
            </a:lvl7pPr>
            <a:lvl8pPr marL="3420611" indent="0" algn="ctr">
              <a:buNone/>
            </a:lvl8pPr>
            <a:lvl9pPr marL="3909269" indent="0" algn="ctr">
              <a:buNone/>
            </a:lvl9pPr>
          </a:lstStyle>
          <a:p>
            <a:r>
              <a:rPr kumimoji="0" lang="en-GB" smtClean="0"/>
              <a:t>Click to edit Master subtitle style</a:t>
            </a:r>
            <a:endParaRPr kumimoji="0"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95888" y="1510668"/>
            <a:ext cx="9669781" cy="2014220"/>
          </a:xfrm>
        </p:spPr>
        <p:txBody>
          <a:bodyPr vert="horz" lIns="48871" tIns="0" rIns="48871" bIns="0" anchor="b">
            <a:normAutofit/>
            <a:scene3d>
              <a:camera prst="orthographicFront"/>
              <a:lightRig rig="soft" dir="t">
                <a:rot lat="0" lon="0" rev="17220000"/>
              </a:lightRig>
            </a:scene3d>
            <a:sp3d prstMaterial="softEdge">
              <a:bevelT w="38100" h="38100"/>
            </a:sp3d>
          </a:bodyPr>
          <a:lstStyle>
            <a:lvl1pPr>
              <a:defRPr sz="50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GB" smtClean="0"/>
              <a:t>Click to edit Master title style</a:t>
            </a:r>
            <a:endParaRPr kumimoji="0" lang="en-US"/>
          </a:p>
        </p:txBody>
      </p:sp>
      <p:sp>
        <p:nvSpPr>
          <p:cNvPr id="28" name="Date Placeholder 27"/>
          <p:cNvSpPr>
            <a:spLocks noGrp="1"/>
          </p:cNvSpPr>
          <p:nvPr>
            <p:ph type="dt" sz="half" idx="10"/>
          </p:nvPr>
        </p:nvSpPr>
        <p:spPr/>
        <p:txBody>
          <a:bodyPr/>
          <a:lstStyle/>
          <a:p>
            <a:fld id="{608D2342-37A0-0341-BA08-6D8FC9EA6ECA}" type="datetimeFigureOut">
              <a:rPr lang="en-US" smtClean="0">
                <a:solidFill>
                  <a:prstClr val="black">
                    <a:shade val="50000"/>
                  </a:prstClr>
                </a:solidFill>
              </a:rPr>
              <a:pPr/>
              <a:t>6/20/13</a:t>
            </a:fld>
            <a:endParaRPr lang="fr-CA" dirty="0">
              <a:solidFill>
                <a:prstClr val="black">
                  <a:shade val="50000"/>
                </a:prstClr>
              </a:solidFill>
            </a:endParaRPr>
          </a:p>
        </p:txBody>
      </p:sp>
      <p:sp>
        <p:nvSpPr>
          <p:cNvPr id="17" name="Footer Placeholder 16"/>
          <p:cNvSpPr>
            <a:spLocks noGrp="1"/>
          </p:cNvSpPr>
          <p:nvPr>
            <p:ph type="ftr" sz="quarter" idx="11"/>
          </p:nvPr>
        </p:nvSpPr>
        <p:spPr/>
        <p:txBody>
          <a:bodyPr/>
          <a:lstStyle/>
          <a:p>
            <a:endParaRPr lang="fr-CA" dirty="0">
              <a:solidFill>
                <a:prstClr val="black">
                  <a:shade val="50000"/>
                </a:prstClr>
              </a:solidFill>
            </a:endParaRPr>
          </a:p>
        </p:txBody>
      </p:sp>
      <p:sp>
        <p:nvSpPr>
          <p:cNvPr id="29" name="Slide Number Placeholder 28"/>
          <p:cNvSpPr>
            <a:spLocks noGrp="1"/>
          </p:cNvSpPr>
          <p:nvPr>
            <p:ph type="sldNum" sz="quarter" idx="12"/>
          </p:nvPr>
        </p:nvSpPr>
        <p:spPr/>
        <p:txBody>
          <a:bodyPr/>
          <a:lstStyle/>
          <a:p>
            <a:fld id="{69E29E33-B620-47F9-BB04-8846C2A5AFCC}" type="slidenum">
              <a:rPr lang="en-US" smtClean="0">
                <a:solidFill>
                  <a:prstClr val="black">
                    <a:shade val="50000"/>
                  </a:prstClr>
                </a:solidFill>
              </a:rPr>
              <a:pPr/>
              <a:t>‹#›</a:t>
            </a:fld>
            <a:endParaRPr lang="en-US" dirty="0">
              <a:solidFill>
                <a:prstClr val="black">
                  <a:shade val="50000"/>
                </a:prstClr>
              </a:solidFill>
            </a:endParaRPr>
          </a:p>
        </p:txBody>
      </p:sp>
      <p:sp>
        <p:nvSpPr>
          <p:cNvPr id="9" name="Subtitle 8"/>
          <p:cNvSpPr>
            <a:spLocks noGrp="1"/>
          </p:cNvSpPr>
          <p:nvPr>
            <p:ph type="subTitle" idx="1"/>
          </p:nvPr>
        </p:nvSpPr>
        <p:spPr>
          <a:xfrm>
            <a:off x="1611651" y="3669517"/>
            <a:ext cx="7520941" cy="1930295"/>
          </a:xfrm>
        </p:spPr>
        <p:txBody>
          <a:bodyPr/>
          <a:lstStyle>
            <a:lvl1pPr marL="0" indent="0" algn="ctr">
              <a:buNone/>
              <a:defRPr>
                <a:solidFill>
                  <a:schemeClr val="tx1"/>
                </a:solidFill>
              </a:defRPr>
            </a:lvl1pPr>
            <a:lvl2pPr marL="488697" indent="0" algn="ctr">
              <a:buNone/>
            </a:lvl2pPr>
            <a:lvl3pPr marL="977409" indent="0" algn="ctr">
              <a:buNone/>
            </a:lvl3pPr>
            <a:lvl4pPr marL="1466117" indent="0" algn="ctr">
              <a:buNone/>
            </a:lvl4pPr>
            <a:lvl5pPr marL="1954825" indent="0" algn="ctr">
              <a:buNone/>
            </a:lvl5pPr>
            <a:lvl6pPr marL="2443529" indent="0" algn="ctr">
              <a:buNone/>
            </a:lvl6pPr>
            <a:lvl7pPr marL="2932238" indent="0" algn="ctr">
              <a:buNone/>
            </a:lvl7pPr>
            <a:lvl8pPr marL="3420941" indent="0" algn="ctr">
              <a:buNone/>
            </a:lvl8pPr>
            <a:lvl9pPr marL="3909647" indent="0" algn="ctr">
              <a:buNone/>
            </a:lvl9pPr>
          </a:lstStyle>
          <a:p>
            <a:r>
              <a:rPr kumimoji="0" lang="en-GB" smtClean="0"/>
              <a:t>Click to edit Master subtitle style</a:t>
            </a:r>
            <a:endParaRPr kumimoji="0"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5816" y="2346435"/>
            <a:ext cx="9132570" cy="1619069"/>
          </a:xfrm>
        </p:spPr>
        <p:txBody>
          <a:bodyPr/>
          <a:lstStyle/>
          <a:p>
            <a:r>
              <a:rPr lang="en-US" smtClean="0"/>
              <a:t>Click to edit Master title style</a:t>
            </a:r>
            <a:endParaRPr lang="en-US"/>
          </a:p>
        </p:txBody>
      </p:sp>
      <p:sp>
        <p:nvSpPr>
          <p:cNvPr id="3" name="Subtitle 2"/>
          <p:cNvSpPr>
            <a:spLocks noGrp="1"/>
          </p:cNvSpPr>
          <p:nvPr>
            <p:ph type="subTitle" idx="1"/>
          </p:nvPr>
        </p:nvSpPr>
        <p:spPr>
          <a:xfrm>
            <a:off x="1611630" y="4280218"/>
            <a:ext cx="7520941" cy="1930294"/>
          </a:xfrm>
        </p:spPr>
        <p:txBody>
          <a:bodyPr/>
          <a:lstStyle>
            <a:lvl1pPr marL="0" indent="0" algn="ctr">
              <a:buNone/>
              <a:defRPr>
                <a:solidFill>
                  <a:schemeClr val="tx1">
                    <a:tint val="75000"/>
                  </a:schemeClr>
                </a:solidFill>
              </a:defRPr>
            </a:lvl1pPr>
            <a:lvl2pPr marL="522372" indent="0" algn="ctr">
              <a:buNone/>
              <a:defRPr>
                <a:solidFill>
                  <a:schemeClr val="tx1">
                    <a:tint val="75000"/>
                  </a:schemeClr>
                </a:solidFill>
              </a:defRPr>
            </a:lvl2pPr>
            <a:lvl3pPr marL="1044748" indent="0" algn="ctr">
              <a:buNone/>
              <a:defRPr>
                <a:solidFill>
                  <a:schemeClr val="tx1">
                    <a:tint val="75000"/>
                  </a:schemeClr>
                </a:solidFill>
              </a:defRPr>
            </a:lvl3pPr>
            <a:lvl4pPr marL="1567118" indent="0" algn="ctr">
              <a:buNone/>
              <a:defRPr>
                <a:solidFill>
                  <a:schemeClr val="tx1">
                    <a:tint val="75000"/>
                  </a:schemeClr>
                </a:solidFill>
              </a:defRPr>
            </a:lvl4pPr>
            <a:lvl5pPr marL="2089496" indent="0" algn="ctr">
              <a:buNone/>
              <a:defRPr>
                <a:solidFill>
                  <a:schemeClr val="tx1">
                    <a:tint val="75000"/>
                  </a:schemeClr>
                </a:solidFill>
              </a:defRPr>
            </a:lvl5pPr>
            <a:lvl6pPr marL="2611868" indent="0" algn="ctr">
              <a:buNone/>
              <a:defRPr>
                <a:solidFill>
                  <a:schemeClr val="tx1">
                    <a:tint val="75000"/>
                  </a:schemeClr>
                </a:solidFill>
              </a:defRPr>
            </a:lvl6pPr>
            <a:lvl7pPr marL="3134244" indent="0" algn="ctr">
              <a:buNone/>
              <a:defRPr>
                <a:solidFill>
                  <a:schemeClr val="tx1">
                    <a:tint val="75000"/>
                  </a:schemeClr>
                </a:solidFill>
              </a:defRPr>
            </a:lvl7pPr>
            <a:lvl8pPr marL="3656616" indent="0" algn="ctr">
              <a:buNone/>
              <a:defRPr>
                <a:solidFill>
                  <a:schemeClr val="tx1">
                    <a:tint val="75000"/>
                  </a:schemeClr>
                </a:solidFill>
              </a:defRPr>
            </a:lvl8pPr>
            <a:lvl9pPr marL="417899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6/20/13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495888" y="1510668"/>
            <a:ext cx="9669781" cy="2014220"/>
          </a:xfrm>
        </p:spPr>
        <p:txBody>
          <a:bodyPr vert="horz" lIns="48867" tIns="0" rIns="48867" bIns="0" anchor="b">
            <a:normAutofit/>
            <a:scene3d>
              <a:camera prst="orthographicFront"/>
              <a:lightRig rig="soft" dir="t">
                <a:rot lat="0" lon="0" rev="17220000"/>
              </a:lightRig>
            </a:scene3d>
            <a:sp3d prstMaterial="softEdge">
              <a:bevelT w="38100" h="38100"/>
            </a:sp3d>
          </a:bodyPr>
          <a:lstStyle>
            <a:lvl1pPr>
              <a:defRPr sz="50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en-GB" smtClean="0"/>
              <a:t>Click to edit Master title style</a:t>
            </a:r>
            <a:endParaRPr kumimoji="0" lang="en-US"/>
          </a:p>
        </p:txBody>
      </p:sp>
      <p:sp>
        <p:nvSpPr>
          <p:cNvPr id="28" name="Date Placeholder 27"/>
          <p:cNvSpPr>
            <a:spLocks noGrp="1"/>
          </p:cNvSpPr>
          <p:nvPr>
            <p:ph type="dt" sz="half" idx="10"/>
          </p:nvPr>
        </p:nvSpPr>
        <p:spPr/>
        <p:txBody>
          <a:bodyPr/>
          <a:lstStyle/>
          <a:p>
            <a:fld id="{608D2342-37A0-0341-BA08-6D8FC9EA6ECA}" type="datetimeFigureOut">
              <a:rPr lang="en-US" smtClean="0">
                <a:solidFill>
                  <a:prstClr val="black">
                    <a:shade val="50000"/>
                  </a:prstClr>
                </a:solidFill>
              </a:rPr>
              <a:pPr/>
              <a:t>6/20/13</a:t>
            </a:fld>
            <a:endParaRPr lang="fr-CA" dirty="0">
              <a:solidFill>
                <a:prstClr val="black">
                  <a:shade val="50000"/>
                </a:prstClr>
              </a:solidFill>
            </a:endParaRPr>
          </a:p>
        </p:txBody>
      </p:sp>
      <p:sp>
        <p:nvSpPr>
          <p:cNvPr id="17" name="Footer Placeholder 16"/>
          <p:cNvSpPr>
            <a:spLocks noGrp="1"/>
          </p:cNvSpPr>
          <p:nvPr>
            <p:ph type="ftr" sz="quarter" idx="11"/>
          </p:nvPr>
        </p:nvSpPr>
        <p:spPr/>
        <p:txBody>
          <a:bodyPr/>
          <a:lstStyle/>
          <a:p>
            <a:endParaRPr lang="fr-CA" dirty="0">
              <a:solidFill>
                <a:prstClr val="black">
                  <a:shade val="50000"/>
                </a:prstClr>
              </a:solidFill>
            </a:endParaRPr>
          </a:p>
        </p:txBody>
      </p:sp>
      <p:sp>
        <p:nvSpPr>
          <p:cNvPr id="29" name="Slide Number Placeholder 28"/>
          <p:cNvSpPr>
            <a:spLocks noGrp="1"/>
          </p:cNvSpPr>
          <p:nvPr>
            <p:ph type="sldNum" sz="quarter" idx="12"/>
          </p:nvPr>
        </p:nvSpPr>
        <p:spPr/>
        <p:txBody>
          <a:bodyPr/>
          <a:lstStyle/>
          <a:p>
            <a:fld id="{69E29E33-B620-47F9-BB04-8846C2A5AFCC}" type="slidenum">
              <a:rPr lang="en-US" smtClean="0">
                <a:solidFill>
                  <a:prstClr val="black">
                    <a:shade val="50000"/>
                  </a:prstClr>
                </a:solidFill>
              </a:rPr>
              <a:pPr/>
              <a:t>‹#›</a:t>
            </a:fld>
            <a:endParaRPr lang="en-US" dirty="0">
              <a:solidFill>
                <a:prstClr val="black">
                  <a:shade val="50000"/>
                </a:prstClr>
              </a:solidFill>
            </a:endParaRPr>
          </a:p>
        </p:txBody>
      </p:sp>
      <p:sp>
        <p:nvSpPr>
          <p:cNvPr id="9" name="Subtitle 8"/>
          <p:cNvSpPr>
            <a:spLocks noGrp="1"/>
          </p:cNvSpPr>
          <p:nvPr>
            <p:ph type="subTitle" idx="1"/>
          </p:nvPr>
        </p:nvSpPr>
        <p:spPr>
          <a:xfrm>
            <a:off x="1611652" y="3669518"/>
            <a:ext cx="7520941" cy="1930295"/>
          </a:xfrm>
        </p:spPr>
        <p:txBody>
          <a:bodyPr/>
          <a:lstStyle>
            <a:lvl1pPr marL="0" indent="0" algn="ctr">
              <a:buNone/>
              <a:defRPr>
                <a:solidFill>
                  <a:schemeClr val="tx1"/>
                </a:solidFill>
              </a:defRPr>
            </a:lvl1pPr>
            <a:lvl2pPr marL="488649" indent="0" algn="ctr">
              <a:buNone/>
            </a:lvl2pPr>
            <a:lvl3pPr marL="977313" indent="0" algn="ctr">
              <a:buNone/>
            </a:lvl3pPr>
            <a:lvl4pPr marL="1465976" indent="0" algn="ctr">
              <a:buNone/>
            </a:lvl4pPr>
            <a:lvl5pPr marL="1954635" indent="0" algn="ctr">
              <a:buNone/>
            </a:lvl5pPr>
            <a:lvl6pPr marL="2443293" indent="0" algn="ctr">
              <a:buNone/>
            </a:lvl6pPr>
            <a:lvl7pPr marL="2931955" indent="0" algn="ctr">
              <a:buNone/>
            </a:lvl7pPr>
            <a:lvl8pPr marL="3420611" indent="0" algn="ctr">
              <a:buNone/>
            </a:lvl8pPr>
            <a:lvl9pPr marL="3909269" indent="0" algn="ctr">
              <a:buNone/>
            </a:lvl9pPr>
          </a:lstStyle>
          <a:p>
            <a:r>
              <a:rPr kumimoji="0" lang="en-GB" smtClean="0"/>
              <a:t>Click to edit Master subtitle style</a:t>
            </a:r>
            <a:endParaRPr kumimoji="0"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solidFill>
                  <a:prstClr val="black">
                    <a:tint val="75000"/>
                  </a:prstClr>
                </a:solidFill>
              </a:rPr>
              <a:pPr/>
              <a:t>6/20/13</a:t>
            </a:fld>
            <a:endParaRPr 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B6F15528-21DE-4FAA-801E-634DDDAF4B2B}" type="slidenum">
              <a:rPr lang="en-US" smtClean="0">
                <a:solidFill>
                  <a:prstClr val="black">
                    <a:tint val="75000"/>
                  </a:prstClr>
                </a:solidFill>
              </a:rPr>
              <a:pPr/>
              <a:t>‹#›</a:t>
            </a:fld>
            <a:endParaRPr lang="en-US">
              <a:solidFill>
                <a:prstClr val="black">
                  <a:tint val="75000"/>
                </a:prstClr>
              </a:solidFil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cSld name="Blank">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2pPr>
              <a:defRPr>
                <a:solidFill>
                  <a:schemeClr val="tx1"/>
                </a:solidFill>
              </a:defRPr>
            </a:lvl2pPr>
            <a:lvl3pPr>
              <a:defRPr>
                <a:solidFill>
                  <a:schemeClr val="tx1"/>
                </a:solidFill>
              </a:defRPr>
            </a:lvl3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GB"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Date Placeholder 3"/>
          <p:cNvSpPr>
            <a:spLocks noGrp="1"/>
          </p:cNvSpPr>
          <p:nvPr>
            <p:ph type="dt" sz="half" idx="10"/>
          </p:nvPr>
        </p:nvSpPr>
        <p:spPr/>
        <p:txBody>
          <a:bodyPr/>
          <a:lstStyle/>
          <a:p>
            <a:fld id="{608D2342-37A0-0341-BA08-6D8FC9EA6ECA}" type="datetimeFigureOut">
              <a:rPr lang="en-US" smtClean="0"/>
              <a:pPr/>
              <a:t>6/20/13</a:t>
            </a:fld>
            <a:endParaRPr lang="fr-CA" dirty="0"/>
          </a:p>
        </p:txBody>
      </p:sp>
      <p:sp>
        <p:nvSpPr>
          <p:cNvPr id="5" name="Footer Placeholder 4"/>
          <p:cNvSpPr>
            <a:spLocks noGrp="1"/>
          </p:cNvSpPr>
          <p:nvPr>
            <p:ph type="ftr" sz="quarter" idx="11"/>
          </p:nvPr>
        </p:nvSpPr>
        <p:spPr/>
        <p:txBody>
          <a:bodyPr/>
          <a:lstStyle/>
          <a:p>
            <a:endParaRPr lang="fr-CA" dirty="0"/>
          </a:p>
        </p:txBody>
      </p:sp>
      <p:sp>
        <p:nvSpPr>
          <p:cNvPr id="6" name="Slide Number Placeholder 5"/>
          <p:cNvSpPr>
            <a:spLocks noGrp="1"/>
          </p:cNvSpPr>
          <p:nvPr>
            <p:ph type="sldNum" sz="quarter" idx="12"/>
          </p:nvPr>
        </p:nvSpPr>
        <p:spPr/>
        <p:txBody>
          <a:bodyPr/>
          <a:lstStyle/>
          <a:p>
            <a:fld id="{277A4FAA-AE63-364A-AAD2-5AFB61D210EB}" type="slidenum">
              <a:rPr lang="fr-CA" smtClean="0"/>
              <a:pPr/>
              <a:t>‹#›</a:t>
            </a:fld>
            <a:endParaRPr lang="fr-CA"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880243" y="671409"/>
            <a:ext cx="8326755" cy="201422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50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en-GB" smtClean="0"/>
              <a:t>Click to edit Master title style</a:t>
            </a:r>
            <a:endParaRPr kumimoji="0" lang="en-US"/>
          </a:p>
        </p:txBody>
      </p:sp>
      <p:sp>
        <p:nvSpPr>
          <p:cNvPr id="3" name="Text Placeholder 2"/>
          <p:cNvSpPr>
            <a:spLocks noGrp="1"/>
          </p:cNvSpPr>
          <p:nvPr>
            <p:ph type="body" idx="1"/>
          </p:nvPr>
        </p:nvSpPr>
        <p:spPr>
          <a:xfrm>
            <a:off x="1880243" y="2762049"/>
            <a:ext cx="8326755" cy="1662780"/>
          </a:xfrm>
        </p:spPr>
        <p:txBody>
          <a:bodyPr anchor="t"/>
          <a:lstStyle>
            <a:lvl1pPr marL="78183" indent="0" algn="l">
              <a:buNone/>
              <a:defRPr sz="21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GB" smtClean="0"/>
              <a:t>Click to edit Master text styles</a:t>
            </a:r>
          </a:p>
        </p:txBody>
      </p:sp>
      <p:sp>
        <p:nvSpPr>
          <p:cNvPr id="4" name="Date Placeholder 3"/>
          <p:cNvSpPr>
            <a:spLocks noGrp="1"/>
          </p:cNvSpPr>
          <p:nvPr>
            <p:ph type="dt" sz="half" idx="10"/>
          </p:nvPr>
        </p:nvSpPr>
        <p:spPr/>
        <p:txBody>
          <a:bodyPr/>
          <a:lstStyle/>
          <a:p>
            <a:fld id="{608D2342-37A0-0341-BA08-6D8FC9EA6ECA}" type="datetimeFigureOut">
              <a:rPr lang="en-US" smtClean="0"/>
              <a:pPr/>
              <a:t>6/20/13</a:t>
            </a:fld>
            <a:endParaRPr lang="fr-CA" dirty="0"/>
          </a:p>
        </p:txBody>
      </p:sp>
      <p:sp>
        <p:nvSpPr>
          <p:cNvPr id="5" name="Footer Placeholder 4"/>
          <p:cNvSpPr>
            <a:spLocks noGrp="1"/>
          </p:cNvSpPr>
          <p:nvPr>
            <p:ph type="ftr" sz="quarter" idx="11"/>
          </p:nvPr>
        </p:nvSpPr>
        <p:spPr/>
        <p:txBody>
          <a:bodyPr/>
          <a:lstStyle/>
          <a:p>
            <a:endParaRPr lang="fr-CA" dirty="0"/>
          </a:p>
        </p:txBody>
      </p:sp>
      <p:sp>
        <p:nvSpPr>
          <p:cNvPr id="6" name="Slide Number Placeholder 5"/>
          <p:cNvSpPr>
            <a:spLocks noGrp="1"/>
          </p:cNvSpPr>
          <p:nvPr>
            <p:ph type="sldNum" sz="quarter" idx="12"/>
          </p:nvPr>
        </p:nvSpPr>
        <p:spPr>
          <a:xfrm>
            <a:off x="9311644" y="7067279"/>
            <a:ext cx="895350" cy="402145"/>
          </a:xfrm>
        </p:spPr>
        <p:txBody>
          <a:bodyPr/>
          <a:lstStyle/>
          <a:p>
            <a:fld id="{277A4FAA-AE63-364A-AAD2-5AFB61D210EB}" type="slidenum">
              <a:rPr lang="fr-CA" smtClean="0"/>
              <a:pPr/>
              <a:t>‹#›</a:t>
            </a:fld>
            <a:endParaRPr lang="fr-CA"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Content Placeholder 2"/>
          <p:cNvSpPr>
            <a:spLocks noGrp="1"/>
          </p:cNvSpPr>
          <p:nvPr>
            <p:ph sz="half" idx="1"/>
          </p:nvPr>
        </p:nvSpPr>
        <p:spPr>
          <a:xfrm>
            <a:off x="537214" y="1762449"/>
            <a:ext cx="4745354" cy="4984844"/>
          </a:xfrm>
        </p:spPr>
        <p:txBody>
          <a:bodyPr/>
          <a:lstStyle>
            <a:lvl1pPr>
              <a:defRPr sz="2600"/>
            </a:lvl1pPr>
            <a:lvl2pPr>
              <a:defRPr sz="2600"/>
            </a:lvl2pPr>
            <a:lvl3pPr>
              <a:defRPr sz="2100"/>
            </a:lvl3pPr>
            <a:lvl4pPr>
              <a:defRPr sz="1800"/>
            </a:lvl4pPr>
            <a:lvl5pPr>
              <a:defRPr sz="18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4" name="Content Placeholder 3"/>
          <p:cNvSpPr>
            <a:spLocks noGrp="1"/>
          </p:cNvSpPr>
          <p:nvPr>
            <p:ph sz="half" idx="2"/>
          </p:nvPr>
        </p:nvSpPr>
        <p:spPr>
          <a:xfrm>
            <a:off x="5461640" y="1762449"/>
            <a:ext cx="4745354" cy="4984844"/>
          </a:xfrm>
        </p:spPr>
        <p:txBody>
          <a:bodyPr/>
          <a:lstStyle>
            <a:lvl1pPr>
              <a:defRPr sz="2600"/>
            </a:lvl1pPr>
            <a:lvl2pPr>
              <a:defRPr sz="2600"/>
            </a:lvl2pPr>
            <a:lvl3pPr>
              <a:defRPr sz="2100"/>
            </a:lvl3pPr>
            <a:lvl4pPr>
              <a:defRPr sz="1800"/>
            </a:lvl4pPr>
            <a:lvl5pPr>
              <a:defRPr sz="18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5" name="Date Placeholder 4"/>
          <p:cNvSpPr>
            <a:spLocks noGrp="1"/>
          </p:cNvSpPr>
          <p:nvPr>
            <p:ph type="dt" sz="half" idx="10"/>
          </p:nvPr>
        </p:nvSpPr>
        <p:spPr/>
        <p:txBody>
          <a:bodyPr/>
          <a:lstStyle/>
          <a:p>
            <a:fld id="{608D2342-37A0-0341-BA08-6D8FC9EA6ECA}" type="datetimeFigureOut">
              <a:rPr lang="en-US" smtClean="0"/>
              <a:pPr/>
              <a:t>6/20/13</a:t>
            </a:fld>
            <a:endParaRPr lang="fr-CA" dirty="0"/>
          </a:p>
        </p:txBody>
      </p:sp>
      <p:sp>
        <p:nvSpPr>
          <p:cNvPr id="6" name="Footer Placeholder 5"/>
          <p:cNvSpPr>
            <a:spLocks noGrp="1"/>
          </p:cNvSpPr>
          <p:nvPr>
            <p:ph type="ftr" sz="quarter" idx="11"/>
          </p:nvPr>
        </p:nvSpPr>
        <p:spPr/>
        <p:txBody>
          <a:bodyPr/>
          <a:lstStyle/>
          <a:p>
            <a:endParaRPr lang="fr-CA" dirty="0"/>
          </a:p>
        </p:txBody>
      </p:sp>
      <p:sp>
        <p:nvSpPr>
          <p:cNvPr id="7" name="Slide Number Placeholder 6"/>
          <p:cNvSpPr>
            <a:spLocks noGrp="1"/>
          </p:cNvSpPr>
          <p:nvPr>
            <p:ph type="sldNum" sz="quarter" idx="12"/>
          </p:nvPr>
        </p:nvSpPr>
        <p:spPr/>
        <p:txBody>
          <a:bodyPr/>
          <a:lstStyle/>
          <a:p>
            <a:fld id="{277A4FAA-AE63-364A-AAD2-5AFB61D210EB}" type="slidenum">
              <a:rPr lang="fr-CA" smtClean="0"/>
              <a:pPr/>
              <a:t>‹#›</a:t>
            </a:fld>
            <a:endParaRPr lang="fr-CA"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7215" y="300735"/>
            <a:ext cx="9669781" cy="1258888"/>
          </a:xfrm>
        </p:spPr>
        <p:txBody>
          <a:bodyPr anchor="ctr"/>
          <a:lstStyle>
            <a:lvl1pPr>
              <a:defRPr/>
            </a:lvl1pPr>
          </a:lstStyle>
          <a:p>
            <a:r>
              <a:rPr kumimoji="0" lang="en-GB" smtClean="0"/>
              <a:t>Click to edit Master title style</a:t>
            </a:r>
            <a:endParaRPr kumimoji="0" lang="en-US"/>
          </a:p>
        </p:txBody>
      </p:sp>
      <p:sp>
        <p:nvSpPr>
          <p:cNvPr id="3" name="Text Placeholder 2"/>
          <p:cNvSpPr>
            <a:spLocks noGrp="1"/>
          </p:cNvSpPr>
          <p:nvPr>
            <p:ph type="body" idx="1"/>
          </p:nvPr>
        </p:nvSpPr>
        <p:spPr>
          <a:xfrm>
            <a:off x="537215" y="1690760"/>
            <a:ext cx="4747220" cy="827017"/>
          </a:xfrm>
        </p:spPr>
        <p:txBody>
          <a:bodyPr anchor="ctr"/>
          <a:lstStyle>
            <a:lvl1pPr marL="0" indent="0">
              <a:buNone/>
              <a:defRPr sz="2600" b="0" cap="all" baseline="0">
                <a:solidFill>
                  <a:schemeClr val="tx1"/>
                </a:solidFill>
              </a:defRPr>
            </a:lvl1pPr>
            <a:lvl2pPr>
              <a:buNone/>
              <a:defRPr sz="2100" b="1"/>
            </a:lvl2pPr>
            <a:lvl3pPr>
              <a:buNone/>
              <a:defRPr sz="1800" b="1"/>
            </a:lvl3pPr>
            <a:lvl4pPr>
              <a:buNone/>
              <a:defRPr sz="1600" b="1"/>
            </a:lvl4pPr>
            <a:lvl5pPr>
              <a:buNone/>
              <a:defRPr sz="1600" b="1"/>
            </a:lvl5pPr>
          </a:lstStyle>
          <a:p>
            <a:pPr lvl="0" eaLnBrk="1" latinLnBrk="0" hangingPunct="1"/>
            <a:r>
              <a:rPr kumimoji="0" lang="en-GB" smtClean="0"/>
              <a:t>Click to edit Master text styles</a:t>
            </a:r>
          </a:p>
        </p:txBody>
      </p:sp>
      <p:sp>
        <p:nvSpPr>
          <p:cNvPr id="4" name="Text Placeholder 3"/>
          <p:cNvSpPr>
            <a:spLocks noGrp="1"/>
          </p:cNvSpPr>
          <p:nvPr>
            <p:ph type="body" sz="half" idx="3"/>
          </p:nvPr>
        </p:nvSpPr>
        <p:spPr>
          <a:xfrm>
            <a:off x="5457913" y="1690760"/>
            <a:ext cx="4749084" cy="827017"/>
          </a:xfrm>
        </p:spPr>
        <p:txBody>
          <a:bodyPr anchor="ctr"/>
          <a:lstStyle>
            <a:lvl1pPr marL="0" indent="0">
              <a:buNone/>
              <a:defRPr sz="2600" b="0" cap="all" baseline="0">
                <a:solidFill>
                  <a:schemeClr val="tx1"/>
                </a:solidFill>
              </a:defRPr>
            </a:lvl1pPr>
            <a:lvl2pPr>
              <a:buNone/>
              <a:defRPr sz="2100" b="1"/>
            </a:lvl2pPr>
            <a:lvl3pPr>
              <a:buNone/>
              <a:defRPr sz="1800" b="1"/>
            </a:lvl3pPr>
            <a:lvl4pPr>
              <a:buNone/>
              <a:defRPr sz="1600" b="1"/>
            </a:lvl4pPr>
            <a:lvl5pPr>
              <a:buNone/>
              <a:defRPr sz="1600" b="1"/>
            </a:lvl5pPr>
          </a:lstStyle>
          <a:p>
            <a:pPr lvl="0" eaLnBrk="1" latinLnBrk="0" hangingPunct="1"/>
            <a:r>
              <a:rPr kumimoji="0" lang="en-GB" smtClean="0"/>
              <a:t>Click to edit Master text styles</a:t>
            </a:r>
          </a:p>
        </p:txBody>
      </p:sp>
      <p:sp>
        <p:nvSpPr>
          <p:cNvPr id="5" name="Content Placeholder 4"/>
          <p:cNvSpPr>
            <a:spLocks noGrp="1"/>
          </p:cNvSpPr>
          <p:nvPr>
            <p:ph sz="quarter" idx="2"/>
          </p:nvPr>
        </p:nvSpPr>
        <p:spPr>
          <a:xfrm>
            <a:off x="537215" y="2601726"/>
            <a:ext cx="4747220" cy="4145587"/>
          </a:xfrm>
        </p:spPr>
        <p:txBody>
          <a:bodyPr/>
          <a:lstStyle>
            <a:lvl1pPr>
              <a:defRPr sz="2600"/>
            </a:lvl1pPr>
            <a:lvl2pPr>
              <a:defRPr sz="2100"/>
            </a:lvl2pPr>
            <a:lvl3pPr>
              <a:defRPr sz="1800"/>
            </a:lvl3pPr>
            <a:lvl4pPr>
              <a:defRPr sz="1600"/>
            </a:lvl4pPr>
            <a:lvl5pPr>
              <a:defRPr sz="16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6" name="Content Placeholder 5"/>
          <p:cNvSpPr>
            <a:spLocks noGrp="1"/>
          </p:cNvSpPr>
          <p:nvPr>
            <p:ph sz="quarter" idx="4"/>
          </p:nvPr>
        </p:nvSpPr>
        <p:spPr>
          <a:xfrm>
            <a:off x="5457913" y="2601726"/>
            <a:ext cx="4749084" cy="4145587"/>
          </a:xfrm>
        </p:spPr>
        <p:txBody>
          <a:bodyPr/>
          <a:lstStyle>
            <a:lvl1pPr>
              <a:defRPr sz="2600"/>
            </a:lvl1pPr>
            <a:lvl2pPr>
              <a:defRPr sz="2100"/>
            </a:lvl2pPr>
            <a:lvl3pPr>
              <a:defRPr sz="1800"/>
            </a:lvl3pPr>
            <a:lvl4pPr>
              <a:defRPr sz="1600"/>
            </a:lvl4pPr>
            <a:lvl5pPr>
              <a:defRPr sz="16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7" name="Date Placeholder 6"/>
          <p:cNvSpPr>
            <a:spLocks noGrp="1"/>
          </p:cNvSpPr>
          <p:nvPr>
            <p:ph type="dt" sz="half" idx="10"/>
          </p:nvPr>
        </p:nvSpPr>
        <p:spPr/>
        <p:txBody>
          <a:bodyPr/>
          <a:lstStyle/>
          <a:p>
            <a:fld id="{608D2342-37A0-0341-BA08-6D8FC9EA6ECA}" type="datetimeFigureOut">
              <a:rPr lang="en-US" smtClean="0"/>
              <a:pPr/>
              <a:t>6/20/13</a:t>
            </a:fld>
            <a:endParaRPr lang="fr-CA" dirty="0"/>
          </a:p>
        </p:txBody>
      </p:sp>
      <p:sp>
        <p:nvSpPr>
          <p:cNvPr id="8" name="Footer Placeholder 7"/>
          <p:cNvSpPr>
            <a:spLocks noGrp="1"/>
          </p:cNvSpPr>
          <p:nvPr>
            <p:ph type="ftr" sz="quarter" idx="11"/>
          </p:nvPr>
        </p:nvSpPr>
        <p:spPr/>
        <p:txBody>
          <a:bodyPr/>
          <a:lstStyle/>
          <a:p>
            <a:endParaRPr lang="fr-CA" dirty="0"/>
          </a:p>
        </p:txBody>
      </p:sp>
      <p:sp>
        <p:nvSpPr>
          <p:cNvPr id="9" name="Slide Number Placeholder 8"/>
          <p:cNvSpPr>
            <a:spLocks noGrp="1"/>
          </p:cNvSpPr>
          <p:nvPr>
            <p:ph type="sldNum" sz="quarter" idx="12"/>
          </p:nvPr>
        </p:nvSpPr>
        <p:spPr/>
        <p:txBody>
          <a:bodyPr/>
          <a:lstStyle/>
          <a:p>
            <a:fld id="{277A4FAA-AE63-364A-AAD2-5AFB61D210EB}" type="slidenum">
              <a:rPr lang="fr-CA" smtClean="0"/>
              <a:pPr/>
              <a:t>‹#›</a:t>
            </a:fld>
            <a:endParaRPr lang="fr-CA"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GB" smtClean="0"/>
              <a:t>Click to edit Master title style</a:t>
            </a:r>
            <a:endParaRPr kumimoji="0" lang="en-US"/>
          </a:p>
        </p:txBody>
      </p:sp>
      <p:sp>
        <p:nvSpPr>
          <p:cNvPr id="3" name="Date Placeholder 2"/>
          <p:cNvSpPr>
            <a:spLocks noGrp="1"/>
          </p:cNvSpPr>
          <p:nvPr>
            <p:ph type="dt" sz="half" idx="10"/>
          </p:nvPr>
        </p:nvSpPr>
        <p:spPr/>
        <p:txBody>
          <a:bodyPr/>
          <a:lstStyle/>
          <a:p>
            <a:fld id="{608D2342-37A0-0341-BA08-6D8FC9EA6ECA}" type="datetimeFigureOut">
              <a:rPr lang="en-US" smtClean="0"/>
              <a:pPr/>
              <a:t>6/20/13</a:t>
            </a:fld>
            <a:endParaRPr lang="fr-CA" dirty="0"/>
          </a:p>
        </p:txBody>
      </p:sp>
      <p:sp>
        <p:nvSpPr>
          <p:cNvPr id="4" name="Footer Placeholder 3"/>
          <p:cNvSpPr>
            <a:spLocks noGrp="1"/>
          </p:cNvSpPr>
          <p:nvPr>
            <p:ph type="ftr" sz="quarter" idx="11"/>
          </p:nvPr>
        </p:nvSpPr>
        <p:spPr/>
        <p:txBody>
          <a:bodyPr/>
          <a:lstStyle/>
          <a:p>
            <a:endParaRPr lang="fr-CA" dirty="0"/>
          </a:p>
        </p:txBody>
      </p:sp>
      <p:sp>
        <p:nvSpPr>
          <p:cNvPr id="5" name="Slide Number Placeholder 4"/>
          <p:cNvSpPr>
            <a:spLocks noGrp="1"/>
          </p:cNvSpPr>
          <p:nvPr>
            <p:ph type="sldNum" sz="quarter" idx="12"/>
          </p:nvPr>
        </p:nvSpPr>
        <p:spPr/>
        <p:txBody>
          <a:bodyPr/>
          <a:lstStyle/>
          <a:p>
            <a:fld id="{277A4FAA-AE63-364A-AAD2-5AFB61D210EB}" type="slidenum">
              <a:rPr lang="fr-CA" smtClean="0"/>
              <a:pPr/>
              <a:t>‹#›</a:t>
            </a:fld>
            <a:endParaRPr lang="fr-CA"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8D2342-37A0-0341-BA08-6D8FC9EA6ECA}" type="datetimeFigureOut">
              <a:rPr lang="en-US" smtClean="0"/>
              <a:pPr/>
              <a:t>6/20/13</a:t>
            </a:fld>
            <a:endParaRPr lang="fr-CA" dirty="0"/>
          </a:p>
        </p:txBody>
      </p:sp>
      <p:sp>
        <p:nvSpPr>
          <p:cNvPr id="3" name="Footer Placeholder 2"/>
          <p:cNvSpPr>
            <a:spLocks noGrp="1"/>
          </p:cNvSpPr>
          <p:nvPr>
            <p:ph type="ftr" sz="quarter" idx="11"/>
          </p:nvPr>
        </p:nvSpPr>
        <p:spPr/>
        <p:txBody>
          <a:bodyPr/>
          <a:lstStyle/>
          <a:p>
            <a:endParaRPr lang="fr-CA" dirty="0"/>
          </a:p>
        </p:txBody>
      </p:sp>
      <p:sp>
        <p:nvSpPr>
          <p:cNvPr id="4" name="Slide Number Placeholder 3"/>
          <p:cNvSpPr>
            <a:spLocks noGrp="1"/>
          </p:cNvSpPr>
          <p:nvPr>
            <p:ph type="sldNum" sz="quarter" idx="12"/>
          </p:nvPr>
        </p:nvSpPr>
        <p:spPr/>
        <p:txBody>
          <a:bodyPr/>
          <a:lstStyle/>
          <a:p>
            <a:fld id="{277A4FAA-AE63-364A-AAD2-5AFB61D210EB}" type="slidenum">
              <a:rPr lang="fr-CA" smtClean="0"/>
              <a:pPr/>
              <a:t>‹#›</a:t>
            </a:fld>
            <a:endParaRPr lang="fr-CA"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7219" y="300744"/>
            <a:ext cx="3534767" cy="1279869"/>
          </a:xfrm>
        </p:spPr>
        <p:txBody>
          <a:bodyPr vert="horz" anchor="b">
            <a:normAutofit/>
            <a:sp3d prstMaterial="softEdge"/>
          </a:bodyPr>
          <a:lstStyle>
            <a:lvl1pPr algn="l">
              <a:buNone/>
              <a:defRPr sz="2400" b="0">
                <a:ln w="6350">
                  <a:noFill/>
                </a:ln>
                <a:solidFill>
                  <a:schemeClr val="accent1">
                    <a:tint val="73000"/>
                    <a:satMod val="180000"/>
                  </a:schemeClr>
                </a:solidFill>
              </a:defRPr>
            </a:lvl1pPr>
          </a:lstStyle>
          <a:p>
            <a:r>
              <a:rPr kumimoji="0" lang="en-GB" smtClean="0"/>
              <a:t>Click to edit Master title style</a:t>
            </a:r>
            <a:endParaRPr kumimoji="0" lang="en-US"/>
          </a:p>
        </p:txBody>
      </p:sp>
      <p:sp>
        <p:nvSpPr>
          <p:cNvPr id="3" name="Text Placeholder 2"/>
          <p:cNvSpPr>
            <a:spLocks noGrp="1"/>
          </p:cNvSpPr>
          <p:nvPr>
            <p:ph type="body" idx="2"/>
          </p:nvPr>
        </p:nvSpPr>
        <p:spPr>
          <a:xfrm>
            <a:off x="537219" y="1678535"/>
            <a:ext cx="3534767" cy="5068771"/>
          </a:xfrm>
        </p:spPr>
        <p:txBody>
          <a:bodyPr/>
          <a:lstStyle>
            <a:lvl1pPr marL="0" indent="0">
              <a:buNone/>
              <a:defRPr sz="1400"/>
            </a:lvl1pPr>
            <a:lvl2pPr>
              <a:buNone/>
              <a:defRPr sz="1100"/>
            </a:lvl2pPr>
            <a:lvl3pPr>
              <a:buNone/>
              <a:defRPr sz="1000"/>
            </a:lvl3pPr>
            <a:lvl4pPr>
              <a:buNone/>
              <a:defRPr sz="800"/>
            </a:lvl4pPr>
            <a:lvl5pPr>
              <a:buNone/>
              <a:defRPr sz="800"/>
            </a:lvl5pPr>
          </a:lstStyle>
          <a:p>
            <a:pPr lvl="0" eaLnBrk="1" latinLnBrk="0" hangingPunct="1"/>
            <a:r>
              <a:rPr kumimoji="0" lang="en-GB" smtClean="0"/>
              <a:t>Click to edit Master text styles</a:t>
            </a:r>
          </a:p>
        </p:txBody>
      </p:sp>
      <p:sp>
        <p:nvSpPr>
          <p:cNvPr id="4" name="Content Placeholder 3"/>
          <p:cNvSpPr>
            <a:spLocks noGrp="1"/>
          </p:cNvSpPr>
          <p:nvPr>
            <p:ph sz="half" idx="1"/>
          </p:nvPr>
        </p:nvSpPr>
        <p:spPr>
          <a:xfrm>
            <a:off x="4200689" y="300739"/>
            <a:ext cx="6006306" cy="6446554"/>
          </a:xfrm>
        </p:spPr>
        <p:txBody>
          <a:bodyPr/>
          <a:lstStyle>
            <a:lvl1pPr>
              <a:defRPr sz="2600"/>
            </a:lvl1pPr>
            <a:lvl2pPr>
              <a:defRPr sz="2600"/>
            </a:lvl2pPr>
            <a:lvl3pPr>
              <a:defRPr sz="2400"/>
            </a:lvl3pPr>
            <a:lvl4pPr>
              <a:defRPr sz="2100"/>
            </a:lvl4pPr>
            <a:lvl5pPr>
              <a:defRPr sz="1800"/>
            </a:lvl5pPr>
          </a:lstStyle>
          <a:p>
            <a:pPr lvl="0" eaLnBrk="1" latinLnBrk="0" hangingPunct="1"/>
            <a:r>
              <a:rPr lang="en-GB" smtClean="0"/>
              <a:t>Click to edit Master text styles</a:t>
            </a:r>
          </a:p>
          <a:p>
            <a:pPr lvl="1" eaLnBrk="1" latinLnBrk="0" hangingPunct="1"/>
            <a:r>
              <a:rPr lang="en-GB" smtClean="0"/>
              <a:t>Second level</a:t>
            </a:r>
          </a:p>
          <a:p>
            <a:pPr lvl="2" eaLnBrk="1" latinLnBrk="0" hangingPunct="1"/>
            <a:r>
              <a:rPr lang="en-GB" smtClean="0"/>
              <a:t>Third level</a:t>
            </a:r>
          </a:p>
          <a:p>
            <a:pPr lvl="3" eaLnBrk="1" latinLnBrk="0" hangingPunct="1"/>
            <a:r>
              <a:rPr lang="en-GB" smtClean="0"/>
              <a:t>Fourth level</a:t>
            </a:r>
          </a:p>
          <a:p>
            <a:pPr lvl="4" eaLnBrk="1" latinLnBrk="0" hangingPunct="1"/>
            <a:r>
              <a:rPr lang="en-GB" smtClean="0"/>
              <a:t>Fifth level</a:t>
            </a:r>
            <a:endParaRPr kumimoji="0" lang="en-US"/>
          </a:p>
        </p:txBody>
      </p:sp>
      <p:sp>
        <p:nvSpPr>
          <p:cNvPr id="5" name="Date Placeholder 4"/>
          <p:cNvSpPr>
            <a:spLocks noGrp="1"/>
          </p:cNvSpPr>
          <p:nvPr>
            <p:ph type="dt" sz="half" idx="10"/>
          </p:nvPr>
        </p:nvSpPr>
        <p:spPr/>
        <p:txBody>
          <a:bodyPr/>
          <a:lstStyle/>
          <a:p>
            <a:fld id="{608D2342-37A0-0341-BA08-6D8FC9EA6ECA}" type="datetimeFigureOut">
              <a:rPr lang="en-US" smtClean="0"/>
              <a:pPr/>
              <a:t>6/20/13</a:t>
            </a:fld>
            <a:endParaRPr lang="fr-CA" dirty="0"/>
          </a:p>
        </p:txBody>
      </p:sp>
      <p:sp>
        <p:nvSpPr>
          <p:cNvPr id="6" name="Footer Placeholder 5"/>
          <p:cNvSpPr>
            <a:spLocks noGrp="1"/>
          </p:cNvSpPr>
          <p:nvPr>
            <p:ph type="ftr" sz="quarter" idx="11"/>
          </p:nvPr>
        </p:nvSpPr>
        <p:spPr/>
        <p:txBody>
          <a:bodyPr/>
          <a:lstStyle/>
          <a:p>
            <a:endParaRPr lang="fr-CA" dirty="0"/>
          </a:p>
        </p:txBody>
      </p:sp>
      <p:sp>
        <p:nvSpPr>
          <p:cNvPr id="7" name="Slide Number Placeholder 6"/>
          <p:cNvSpPr>
            <a:spLocks noGrp="1"/>
          </p:cNvSpPr>
          <p:nvPr>
            <p:ph type="sldNum" sz="quarter" idx="12"/>
          </p:nvPr>
        </p:nvSpPr>
        <p:spPr/>
        <p:txBody>
          <a:bodyPr/>
          <a:lstStyle/>
          <a:p>
            <a:fld id="{69E29E33-B620-47F9-BB04-8846C2A5AFCC}" type="slidenum">
              <a:rPr kumimoji="0" lang="en-US" smtClean="0"/>
              <a:pPr/>
              <a:t>‹#›</a:t>
            </a:fld>
            <a:endParaRPr kumimoji="0"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148845" y="671409"/>
            <a:ext cx="6446520" cy="575242"/>
          </a:xfrm>
        </p:spPr>
        <p:txBody>
          <a:bodyPr lIns="48867" rIns="48867" bIns="0" anchor="b">
            <a:sp3d prstMaterial="softEdge"/>
          </a:bodyPr>
          <a:lstStyle>
            <a:lvl1pPr algn="ctr">
              <a:buNone/>
              <a:defRPr sz="2100" b="1"/>
            </a:lvl1pPr>
          </a:lstStyle>
          <a:p>
            <a:r>
              <a:rPr kumimoji="0" lang="en-GB" smtClean="0"/>
              <a:t>Click to edit Master title style</a:t>
            </a:r>
            <a:endParaRPr kumimoji="0" lang="en-US"/>
          </a:p>
        </p:txBody>
      </p:sp>
      <p:sp>
        <p:nvSpPr>
          <p:cNvPr id="3" name="Picture Placeholder 2"/>
          <p:cNvSpPr>
            <a:spLocks noGrp="1"/>
          </p:cNvSpPr>
          <p:nvPr>
            <p:ph type="pic" idx="1"/>
          </p:nvPr>
        </p:nvSpPr>
        <p:spPr>
          <a:xfrm>
            <a:off x="2148845" y="2017719"/>
            <a:ext cx="6446520" cy="4364143"/>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marL="0" indent="0" algn="l" rtl="0" eaLnBrk="1" latinLnBrk="0" hangingPunct="1">
              <a:buNone/>
              <a:defRPr sz="3300"/>
            </a:lvl1pPr>
          </a:lstStyle>
          <a:p>
            <a:pPr marL="0" algn="l" rtl="0" eaLnBrk="1" latinLnBrk="0" hangingPunct="1"/>
            <a:r>
              <a:rPr kumimoji="0" lang="en-GB" dirty="0" smtClean="0">
                <a:solidFill>
                  <a:schemeClr val="lt1"/>
                </a:solidFill>
                <a:latin typeface="+mn-lt"/>
                <a:ea typeface="+mn-ea"/>
                <a:cs typeface="+mn-cs"/>
              </a:rPr>
              <a:t>Click icon to add picture</a:t>
            </a:r>
            <a:endParaRPr kumimoji="0" lang="en-US" dirty="0">
              <a:solidFill>
                <a:schemeClr val="lt1"/>
              </a:solidFill>
              <a:latin typeface="+mn-lt"/>
              <a:ea typeface="+mn-ea"/>
              <a:cs typeface="+mn-cs"/>
            </a:endParaRPr>
          </a:p>
        </p:txBody>
      </p:sp>
      <p:sp>
        <p:nvSpPr>
          <p:cNvPr id="4" name="Text Placeholder 3"/>
          <p:cNvSpPr>
            <a:spLocks noGrp="1"/>
          </p:cNvSpPr>
          <p:nvPr>
            <p:ph type="body" sz="half" idx="2"/>
          </p:nvPr>
        </p:nvSpPr>
        <p:spPr>
          <a:xfrm>
            <a:off x="2148845" y="1285088"/>
            <a:ext cx="6446520" cy="584124"/>
          </a:xfrm>
        </p:spPr>
        <p:txBody>
          <a:bodyPr lIns="48867" tIns="48867" rIns="48867" anchor="t"/>
          <a:lstStyle>
            <a:lvl1pPr marL="0" indent="0" algn="ctr">
              <a:buNone/>
              <a:defRPr sz="1400"/>
            </a:lvl1pPr>
            <a:lvl2pPr>
              <a:defRPr sz="1100"/>
            </a:lvl2pPr>
            <a:lvl3pPr>
              <a:defRPr sz="1000"/>
            </a:lvl3pPr>
            <a:lvl4pPr>
              <a:defRPr sz="800"/>
            </a:lvl4pPr>
            <a:lvl5pPr>
              <a:defRPr sz="800"/>
            </a:lvl5pPr>
          </a:lstStyle>
          <a:p>
            <a:pPr lvl="0" eaLnBrk="1" latinLnBrk="0" hangingPunct="1"/>
            <a:r>
              <a:rPr kumimoji="0" lang="en-GB" smtClean="0"/>
              <a:t>Click to edit Master text styles</a:t>
            </a:r>
          </a:p>
        </p:txBody>
      </p:sp>
      <p:sp>
        <p:nvSpPr>
          <p:cNvPr id="5" name="Date Placeholder 4"/>
          <p:cNvSpPr>
            <a:spLocks noGrp="1"/>
          </p:cNvSpPr>
          <p:nvPr>
            <p:ph type="dt" sz="half" idx="10"/>
          </p:nvPr>
        </p:nvSpPr>
        <p:spPr/>
        <p:txBody>
          <a:bodyPr/>
          <a:lstStyle/>
          <a:p>
            <a:fld id="{608D2342-37A0-0341-BA08-6D8FC9EA6ECA}" type="datetimeFigureOut">
              <a:rPr lang="en-US" smtClean="0"/>
              <a:pPr/>
              <a:t>6/20/13</a:t>
            </a:fld>
            <a:endParaRPr lang="fr-CA" dirty="0"/>
          </a:p>
        </p:txBody>
      </p:sp>
      <p:sp>
        <p:nvSpPr>
          <p:cNvPr id="6" name="Footer Placeholder 5"/>
          <p:cNvSpPr>
            <a:spLocks noGrp="1"/>
          </p:cNvSpPr>
          <p:nvPr>
            <p:ph type="ftr" sz="quarter" idx="11"/>
          </p:nvPr>
        </p:nvSpPr>
        <p:spPr/>
        <p:txBody>
          <a:bodyPr/>
          <a:lstStyle/>
          <a:p>
            <a:endParaRPr lang="fr-CA" dirty="0"/>
          </a:p>
        </p:txBody>
      </p:sp>
      <p:sp>
        <p:nvSpPr>
          <p:cNvPr id="7" name="Slide Number Placeholder 6"/>
          <p:cNvSpPr>
            <a:spLocks noGrp="1"/>
          </p:cNvSpPr>
          <p:nvPr>
            <p:ph type="sldNum" sz="quarter" idx="12"/>
          </p:nvPr>
        </p:nvSpPr>
        <p:spPr/>
        <p:txBody>
          <a:bodyPr/>
          <a:lstStyle/>
          <a:p>
            <a:fld id="{277A4FAA-AE63-364A-AAD2-5AFB61D210EB}" type="slidenum">
              <a:rPr lang="fr-CA" smtClean="0"/>
              <a:pPr/>
              <a:t>‹#›</a:t>
            </a:fld>
            <a:endParaRPr lang="fr-CA"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theme" Target="../theme/theme4.xml"/></Relationships>
</file>

<file path=ppt/slideMasters/_rels/slideMaster5.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theme" Target="../theme/theme5.xml"/></Relationships>
</file>

<file path=ppt/slideMasters/_rels/slideMaster6.xml.rels><?xml version="1.0" encoding="UTF-8" standalone="yes"?>
<Relationships xmlns="http://schemas.openxmlformats.org/package/2006/relationships"><Relationship Id="rId1" Type="http://schemas.openxmlformats.org/officeDocument/2006/relationships/slideLayout" Target="../slideLayouts/slideLayout17.xml"/><Relationship Id="rId2" Type="http://schemas.openxmlformats.org/officeDocument/2006/relationships/theme" Target="../theme/theme6.xml"/></Relationships>
</file>

<file path=ppt/slideMasters/_rels/slideMaster7.xml.rels><?xml version="1.0" encoding="UTF-8" standalone="yes"?>
<Relationships xmlns="http://schemas.openxmlformats.org/package/2006/relationships"><Relationship Id="rId3" Type="http://schemas.openxmlformats.org/officeDocument/2006/relationships/theme" Target="../theme/theme7.xml"/><Relationship Id="rId4" Type="http://schemas.openxmlformats.org/officeDocument/2006/relationships/image" Target="../media/image2.jpeg"/><Relationship Id="rId5" Type="http://schemas.openxmlformats.org/officeDocument/2006/relationships/image" Target="../media/image3.jpeg"/><Relationship Id="rId6" Type="http://schemas.openxmlformats.org/officeDocument/2006/relationships/image" Target="../media/image4.png"/><Relationship Id="rId1" Type="http://schemas.openxmlformats.org/officeDocument/2006/relationships/slideLayout" Target="../slideLayouts/slideLayout18.xml"/><Relationship Id="rId2" Type="http://schemas.openxmlformats.org/officeDocument/2006/relationships/slideLayout" Target="../slideLayouts/slideLayout1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537215" y="302484"/>
            <a:ext cx="9669781" cy="1258888"/>
          </a:xfrm>
          <a:prstGeom prst="rect">
            <a:avLst/>
          </a:prstGeom>
        </p:spPr>
        <p:txBody>
          <a:bodyPr vert="horz" lIns="97732" tIns="48867" rIns="97732" bIns="48867" anchor="ctr">
            <a:normAutofit/>
            <a:scene3d>
              <a:camera prst="orthographicFront"/>
              <a:lightRig rig="soft" dir="t">
                <a:rot lat="0" lon="0" rev="16800000"/>
              </a:lightRig>
            </a:scene3d>
            <a:sp3d prstMaterial="softEdge">
              <a:bevelT w="38100" h="38100"/>
            </a:sp3d>
          </a:bodyPr>
          <a:lstStyle/>
          <a:p>
            <a:r>
              <a:rPr kumimoji="0" lang="en-GB" smtClean="0"/>
              <a:t>Click to edit Master title style</a:t>
            </a:r>
            <a:endParaRPr kumimoji="0" lang="en-US"/>
          </a:p>
        </p:txBody>
      </p:sp>
      <p:sp>
        <p:nvSpPr>
          <p:cNvPr id="13" name="Text Placeholder 12"/>
          <p:cNvSpPr>
            <a:spLocks noGrp="1"/>
          </p:cNvSpPr>
          <p:nvPr>
            <p:ph type="body" idx="1"/>
          </p:nvPr>
        </p:nvSpPr>
        <p:spPr>
          <a:xfrm>
            <a:off x="537215" y="1762443"/>
            <a:ext cx="9669781" cy="5186617"/>
          </a:xfrm>
          <a:prstGeom prst="rect">
            <a:avLst/>
          </a:prstGeom>
        </p:spPr>
        <p:txBody>
          <a:bodyPr vert="horz" lIns="97732" tIns="48867" rIns="97732" bIns="48867">
            <a:normAutofit/>
          </a:bodyPr>
          <a:lstStyle/>
          <a:p>
            <a:pPr lvl="0" eaLnBrk="1" latinLnBrk="0" hangingPunct="1"/>
            <a:r>
              <a:rPr kumimoji="0" lang="en-GB" smtClean="0"/>
              <a:t>Click to edit Master text styles</a:t>
            </a:r>
          </a:p>
          <a:p>
            <a:pPr lvl="1" eaLnBrk="1" latinLnBrk="0" hangingPunct="1"/>
            <a:r>
              <a:rPr kumimoji="0" lang="en-GB" smtClean="0"/>
              <a:t>Second level</a:t>
            </a:r>
          </a:p>
          <a:p>
            <a:pPr lvl="2" eaLnBrk="1" latinLnBrk="0" hangingPunct="1"/>
            <a:r>
              <a:rPr kumimoji="0" lang="en-GB" smtClean="0"/>
              <a:t>Third level</a:t>
            </a:r>
          </a:p>
          <a:p>
            <a:pPr lvl="3" eaLnBrk="1" latinLnBrk="0" hangingPunct="1"/>
            <a:r>
              <a:rPr kumimoji="0" lang="en-GB" smtClean="0"/>
              <a:t>Fourth level</a:t>
            </a:r>
          </a:p>
          <a:p>
            <a:pPr lvl="4" eaLnBrk="1" latinLnBrk="0" hangingPunct="1"/>
            <a:r>
              <a:rPr kumimoji="0" lang="en-GB" smtClean="0"/>
              <a:t>Fifth level</a:t>
            </a:r>
            <a:endParaRPr kumimoji="0" lang="en-US"/>
          </a:p>
        </p:txBody>
      </p:sp>
      <p:sp>
        <p:nvSpPr>
          <p:cNvPr id="14" name="Date Placeholder 13"/>
          <p:cNvSpPr>
            <a:spLocks noGrp="1"/>
          </p:cNvSpPr>
          <p:nvPr>
            <p:ph type="dt" sz="half" idx="2"/>
          </p:nvPr>
        </p:nvSpPr>
        <p:spPr>
          <a:xfrm>
            <a:off x="537214" y="7067279"/>
            <a:ext cx="2506980" cy="402145"/>
          </a:xfrm>
          <a:prstGeom prst="rect">
            <a:avLst/>
          </a:prstGeom>
        </p:spPr>
        <p:txBody>
          <a:bodyPr vert="horz" lIns="97732" tIns="48867" rIns="97732" bIns="48867" anchor="b"/>
          <a:lstStyle>
            <a:lvl1pPr algn="l" eaLnBrk="1" latinLnBrk="0" hangingPunct="1">
              <a:defRPr kumimoji="0" sz="1100">
                <a:solidFill>
                  <a:schemeClr val="tx1">
                    <a:shade val="50000"/>
                  </a:schemeClr>
                </a:solidFill>
              </a:defRPr>
            </a:lvl1pPr>
          </a:lstStyle>
          <a:p>
            <a:fld id="{608D2342-37A0-0341-BA08-6D8FC9EA6ECA}" type="datetimeFigureOut">
              <a:rPr lang="en-US" smtClean="0"/>
              <a:pPr/>
              <a:t>6/20/13</a:t>
            </a:fld>
            <a:endParaRPr lang="fr-CA" dirty="0"/>
          </a:p>
        </p:txBody>
      </p:sp>
      <p:sp>
        <p:nvSpPr>
          <p:cNvPr id="3" name="Footer Placeholder 2"/>
          <p:cNvSpPr>
            <a:spLocks noGrp="1"/>
          </p:cNvSpPr>
          <p:nvPr>
            <p:ph type="ftr" sz="quarter" idx="3"/>
          </p:nvPr>
        </p:nvSpPr>
        <p:spPr>
          <a:xfrm>
            <a:off x="3670939" y="7067279"/>
            <a:ext cx="3402330" cy="402145"/>
          </a:xfrm>
          <a:prstGeom prst="rect">
            <a:avLst/>
          </a:prstGeom>
        </p:spPr>
        <p:txBody>
          <a:bodyPr vert="horz" lIns="97732" tIns="48867" rIns="97732" bIns="48867" anchor="b"/>
          <a:lstStyle>
            <a:lvl1pPr algn="ctr" eaLnBrk="1" latinLnBrk="0" hangingPunct="1">
              <a:defRPr kumimoji="0" sz="1100">
                <a:solidFill>
                  <a:schemeClr val="tx1">
                    <a:shade val="50000"/>
                  </a:schemeClr>
                </a:solidFill>
              </a:defRPr>
            </a:lvl1pPr>
          </a:lstStyle>
          <a:p>
            <a:endParaRPr lang="fr-CA" dirty="0"/>
          </a:p>
        </p:txBody>
      </p:sp>
      <p:sp>
        <p:nvSpPr>
          <p:cNvPr id="23" name="Slide Number Placeholder 22"/>
          <p:cNvSpPr>
            <a:spLocks noGrp="1"/>
          </p:cNvSpPr>
          <p:nvPr>
            <p:ph type="sldNum" sz="quarter" idx="4"/>
          </p:nvPr>
        </p:nvSpPr>
        <p:spPr>
          <a:xfrm>
            <a:off x="9311644" y="7067279"/>
            <a:ext cx="895350" cy="402145"/>
          </a:xfrm>
          <a:prstGeom prst="rect">
            <a:avLst/>
          </a:prstGeom>
        </p:spPr>
        <p:txBody>
          <a:bodyPr vert="horz" lIns="0" tIns="48867" rIns="0" bIns="48867" anchor="b"/>
          <a:lstStyle>
            <a:lvl1pPr algn="r" eaLnBrk="1" latinLnBrk="0" hangingPunct="1">
              <a:defRPr kumimoji="0" sz="1100">
                <a:solidFill>
                  <a:schemeClr val="tx1">
                    <a:shade val="50000"/>
                  </a:schemeClr>
                </a:solidFill>
              </a:defRPr>
            </a:lvl1pPr>
          </a:lstStyle>
          <a:p>
            <a:fld id="{277A4FAA-AE63-364A-AAD2-5AFB61D210EB}" type="slidenum">
              <a:rPr lang="fr-CA" smtClean="0"/>
              <a:pPr/>
              <a:t>‹#›</a:t>
            </a:fld>
            <a:endParaRPr lang="fr-CA" dirty="0"/>
          </a:p>
        </p:txBody>
      </p:sp>
    </p:spTree>
  </p:cSld>
  <p:clrMap bg1="lt1" tx1="dk1" bg2="lt2" tx2="dk2" accent1="accent1" accent2="accent2" accent3="accent3" accent4="accent4" accent5="accent5" accent6="accent6" hlink="hlink" folHlink="folHlink"/>
  <p:sldLayoutIdLst>
    <p:sldLayoutId id="2147483818" r:id="rId1"/>
    <p:sldLayoutId id="2147483819" r:id="rId2"/>
    <p:sldLayoutId id="2147483820" r:id="rId3"/>
    <p:sldLayoutId id="2147483821" r:id="rId4"/>
    <p:sldLayoutId id="2147483822" r:id="rId5"/>
    <p:sldLayoutId id="2147483823" r:id="rId6"/>
    <p:sldLayoutId id="2147483824" r:id="rId7"/>
    <p:sldLayoutId id="2147483825" r:id="rId8"/>
    <p:sldLayoutId id="2147483826" r:id="rId9"/>
    <p:sldLayoutId id="2147483827" r:id="rId10"/>
    <p:sldLayoutId id="2147483828" r:id="rId11"/>
  </p:sldLayoutIdLst>
  <p:txStyles>
    <p:titleStyle>
      <a:lvl1pPr algn="ctr" rtl="0" eaLnBrk="1" latinLnBrk="0" hangingPunct="1">
        <a:spcBef>
          <a:spcPct val="0"/>
        </a:spcBef>
        <a:buNone/>
        <a:defRPr kumimoji="0" sz="43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86397" indent="-439794" algn="l" rtl="0" eaLnBrk="1" latinLnBrk="0" hangingPunct="1">
        <a:spcBef>
          <a:spcPct val="20000"/>
        </a:spcBef>
        <a:buClr>
          <a:schemeClr val="tx1">
            <a:shade val="95000"/>
          </a:schemeClr>
        </a:buClr>
        <a:buSzPct val="65000"/>
        <a:buFont typeface="Wingdings 2"/>
        <a:buChar char=""/>
        <a:defRPr kumimoji="0" sz="3000" kern="1200">
          <a:solidFill>
            <a:schemeClr val="tx1"/>
          </a:solidFill>
          <a:latin typeface="+mn-lt"/>
          <a:ea typeface="+mn-ea"/>
          <a:cs typeface="+mn-cs"/>
        </a:defRPr>
      </a:lvl1pPr>
      <a:lvl2pPr marL="928453" indent="-302967" algn="l" rtl="0" eaLnBrk="1" latinLnBrk="0" hangingPunct="1">
        <a:spcBef>
          <a:spcPct val="20000"/>
        </a:spcBef>
        <a:buClr>
          <a:schemeClr val="tx1"/>
        </a:buClr>
        <a:buSzPct val="80000"/>
        <a:buFont typeface="Wingdings 2"/>
        <a:buChar char=""/>
        <a:defRPr kumimoji="0" sz="2600" kern="1200">
          <a:solidFill>
            <a:schemeClr val="tx1"/>
          </a:solidFill>
          <a:latin typeface="+mn-lt"/>
          <a:ea typeface="+mn-ea"/>
          <a:cs typeface="+mn-cs"/>
        </a:defRPr>
      </a:lvl2pPr>
      <a:lvl3pPr marL="1211872" indent="-244325" algn="l" rtl="0" eaLnBrk="1" latinLnBrk="0" hangingPunct="1">
        <a:spcBef>
          <a:spcPct val="20000"/>
        </a:spcBef>
        <a:buClr>
          <a:schemeClr val="tx1"/>
        </a:buClr>
        <a:buSzPct val="95000"/>
        <a:buFont typeface="Wingdings"/>
        <a:buChar char=""/>
        <a:defRPr kumimoji="0" sz="2400" kern="1200">
          <a:solidFill>
            <a:schemeClr val="tx1"/>
          </a:solidFill>
          <a:latin typeface="+mn-lt"/>
          <a:ea typeface="+mn-ea"/>
          <a:cs typeface="+mn-cs"/>
        </a:defRPr>
      </a:lvl3pPr>
      <a:lvl4pPr marL="1446432" indent="-195467" algn="l" rtl="0" eaLnBrk="1" latinLnBrk="0" hangingPunct="1">
        <a:spcBef>
          <a:spcPct val="20000"/>
        </a:spcBef>
        <a:buClr>
          <a:schemeClr val="tx1"/>
        </a:buClr>
        <a:buSzPct val="100000"/>
        <a:buFont typeface="Wingdings 3"/>
        <a:buChar char=""/>
        <a:defRPr kumimoji="0" sz="2100" kern="1200">
          <a:solidFill>
            <a:schemeClr val="tx1"/>
          </a:solidFill>
          <a:latin typeface="+mn-lt"/>
          <a:ea typeface="+mn-ea"/>
          <a:cs typeface="+mn-cs"/>
        </a:defRPr>
      </a:lvl4pPr>
      <a:lvl5pPr marL="1651669" indent="-195467" algn="l" rtl="0" eaLnBrk="1" latinLnBrk="0" hangingPunct="1">
        <a:spcBef>
          <a:spcPct val="20000"/>
        </a:spcBef>
        <a:buClr>
          <a:schemeClr val="tx1"/>
        </a:buClr>
        <a:buFont typeface="Wingdings 2"/>
        <a:buChar char=""/>
        <a:defRPr kumimoji="0" sz="2100" kern="1200">
          <a:solidFill>
            <a:schemeClr val="tx1"/>
          </a:solidFill>
          <a:latin typeface="+mn-lt"/>
          <a:ea typeface="+mn-ea"/>
          <a:cs typeface="+mn-cs"/>
        </a:defRPr>
      </a:lvl5pPr>
      <a:lvl6pPr marL="1886222" indent="-195467"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2101233" indent="-195467"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316243" indent="-195467"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531256" indent="-195467"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88649" algn="l" rtl="0" eaLnBrk="1" latinLnBrk="0" hangingPunct="1">
        <a:defRPr kumimoji="0" kern="1200">
          <a:solidFill>
            <a:schemeClr val="tx1"/>
          </a:solidFill>
          <a:latin typeface="+mn-lt"/>
          <a:ea typeface="+mn-ea"/>
          <a:cs typeface="+mn-cs"/>
        </a:defRPr>
      </a:lvl2pPr>
      <a:lvl3pPr marL="977313" algn="l" rtl="0" eaLnBrk="1" latinLnBrk="0" hangingPunct="1">
        <a:defRPr kumimoji="0" kern="1200">
          <a:solidFill>
            <a:schemeClr val="tx1"/>
          </a:solidFill>
          <a:latin typeface="+mn-lt"/>
          <a:ea typeface="+mn-ea"/>
          <a:cs typeface="+mn-cs"/>
        </a:defRPr>
      </a:lvl3pPr>
      <a:lvl4pPr marL="1465976" algn="l" rtl="0" eaLnBrk="1" latinLnBrk="0" hangingPunct="1">
        <a:defRPr kumimoji="0" kern="1200">
          <a:solidFill>
            <a:schemeClr val="tx1"/>
          </a:solidFill>
          <a:latin typeface="+mn-lt"/>
          <a:ea typeface="+mn-ea"/>
          <a:cs typeface="+mn-cs"/>
        </a:defRPr>
      </a:lvl4pPr>
      <a:lvl5pPr marL="1954635" algn="l" rtl="0" eaLnBrk="1" latinLnBrk="0" hangingPunct="1">
        <a:defRPr kumimoji="0" kern="1200">
          <a:solidFill>
            <a:schemeClr val="tx1"/>
          </a:solidFill>
          <a:latin typeface="+mn-lt"/>
          <a:ea typeface="+mn-ea"/>
          <a:cs typeface="+mn-cs"/>
        </a:defRPr>
      </a:lvl5pPr>
      <a:lvl6pPr marL="2443293" algn="l" rtl="0" eaLnBrk="1" latinLnBrk="0" hangingPunct="1">
        <a:defRPr kumimoji="0" kern="1200">
          <a:solidFill>
            <a:schemeClr val="tx1"/>
          </a:solidFill>
          <a:latin typeface="+mn-lt"/>
          <a:ea typeface="+mn-ea"/>
          <a:cs typeface="+mn-cs"/>
        </a:defRPr>
      </a:lvl6pPr>
      <a:lvl7pPr marL="2931955" algn="l" rtl="0" eaLnBrk="1" latinLnBrk="0" hangingPunct="1">
        <a:defRPr kumimoji="0" kern="1200">
          <a:solidFill>
            <a:schemeClr val="tx1"/>
          </a:solidFill>
          <a:latin typeface="+mn-lt"/>
          <a:ea typeface="+mn-ea"/>
          <a:cs typeface="+mn-cs"/>
        </a:defRPr>
      </a:lvl7pPr>
      <a:lvl8pPr marL="3420611" algn="l" rtl="0" eaLnBrk="1" latinLnBrk="0" hangingPunct="1">
        <a:defRPr kumimoji="0" kern="1200">
          <a:solidFill>
            <a:schemeClr val="tx1"/>
          </a:solidFill>
          <a:latin typeface="+mn-lt"/>
          <a:ea typeface="+mn-ea"/>
          <a:cs typeface="+mn-cs"/>
        </a:defRPr>
      </a:lvl8pPr>
      <a:lvl9pPr marL="3909269"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537215" y="302484"/>
            <a:ext cx="9669781" cy="1258888"/>
          </a:xfrm>
          <a:prstGeom prst="rect">
            <a:avLst/>
          </a:prstGeom>
        </p:spPr>
        <p:txBody>
          <a:bodyPr vert="horz" lIns="97732" tIns="48867" rIns="97732" bIns="48867" anchor="ctr">
            <a:normAutofit/>
            <a:scene3d>
              <a:camera prst="orthographicFront"/>
              <a:lightRig rig="soft" dir="t">
                <a:rot lat="0" lon="0" rev="16800000"/>
              </a:lightRig>
            </a:scene3d>
            <a:sp3d prstMaterial="softEdge">
              <a:bevelT w="38100" h="38100"/>
            </a:sp3d>
          </a:bodyPr>
          <a:lstStyle/>
          <a:p>
            <a:r>
              <a:rPr kumimoji="0" lang="en-GB" smtClean="0"/>
              <a:t>Click to edit Master title style</a:t>
            </a:r>
            <a:endParaRPr kumimoji="0" lang="en-US"/>
          </a:p>
        </p:txBody>
      </p:sp>
      <p:sp>
        <p:nvSpPr>
          <p:cNvPr id="13" name="Text Placeholder 12"/>
          <p:cNvSpPr>
            <a:spLocks noGrp="1"/>
          </p:cNvSpPr>
          <p:nvPr>
            <p:ph type="body" idx="1"/>
          </p:nvPr>
        </p:nvSpPr>
        <p:spPr>
          <a:xfrm>
            <a:off x="537215" y="1762443"/>
            <a:ext cx="9669781" cy="5186617"/>
          </a:xfrm>
          <a:prstGeom prst="rect">
            <a:avLst/>
          </a:prstGeom>
        </p:spPr>
        <p:txBody>
          <a:bodyPr vert="horz" lIns="97732" tIns="48867" rIns="97732" bIns="48867">
            <a:normAutofit/>
          </a:bodyPr>
          <a:lstStyle/>
          <a:p>
            <a:pPr lvl="0" eaLnBrk="1" latinLnBrk="0" hangingPunct="1"/>
            <a:r>
              <a:rPr kumimoji="0" lang="en-GB" smtClean="0"/>
              <a:t>Click to edit Master text styles</a:t>
            </a:r>
          </a:p>
          <a:p>
            <a:pPr lvl="1" eaLnBrk="1" latinLnBrk="0" hangingPunct="1"/>
            <a:r>
              <a:rPr kumimoji="0" lang="en-GB" smtClean="0"/>
              <a:t>Second level</a:t>
            </a:r>
          </a:p>
          <a:p>
            <a:pPr lvl="2" eaLnBrk="1" latinLnBrk="0" hangingPunct="1"/>
            <a:r>
              <a:rPr kumimoji="0" lang="en-GB" smtClean="0"/>
              <a:t>Third level</a:t>
            </a:r>
          </a:p>
          <a:p>
            <a:pPr lvl="3" eaLnBrk="1" latinLnBrk="0" hangingPunct="1"/>
            <a:r>
              <a:rPr kumimoji="0" lang="en-GB" smtClean="0"/>
              <a:t>Fourth level</a:t>
            </a:r>
          </a:p>
          <a:p>
            <a:pPr lvl="4" eaLnBrk="1" latinLnBrk="0" hangingPunct="1"/>
            <a:r>
              <a:rPr kumimoji="0" lang="en-GB" smtClean="0"/>
              <a:t>Fifth level</a:t>
            </a:r>
            <a:endParaRPr kumimoji="0" lang="en-US"/>
          </a:p>
        </p:txBody>
      </p:sp>
      <p:sp>
        <p:nvSpPr>
          <p:cNvPr id="14" name="Date Placeholder 13"/>
          <p:cNvSpPr>
            <a:spLocks noGrp="1"/>
          </p:cNvSpPr>
          <p:nvPr>
            <p:ph type="dt" sz="half" idx="2"/>
          </p:nvPr>
        </p:nvSpPr>
        <p:spPr>
          <a:xfrm>
            <a:off x="537214" y="7067279"/>
            <a:ext cx="2506980" cy="402145"/>
          </a:xfrm>
          <a:prstGeom prst="rect">
            <a:avLst/>
          </a:prstGeom>
        </p:spPr>
        <p:txBody>
          <a:bodyPr vert="horz" lIns="97732" tIns="48867" rIns="97732" bIns="48867" anchor="b"/>
          <a:lstStyle>
            <a:lvl1pPr algn="l" eaLnBrk="1" latinLnBrk="0" hangingPunct="1">
              <a:defRPr kumimoji="0" sz="1100">
                <a:solidFill>
                  <a:schemeClr val="tx1">
                    <a:shade val="50000"/>
                  </a:schemeClr>
                </a:solidFill>
              </a:defRPr>
            </a:lvl1pPr>
          </a:lstStyle>
          <a:p>
            <a:fld id="{608D2342-37A0-0341-BA08-6D8FC9EA6ECA}" type="datetimeFigureOut">
              <a:rPr lang="en-US" smtClean="0">
                <a:solidFill>
                  <a:prstClr val="black">
                    <a:shade val="50000"/>
                  </a:prstClr>
                </a:solidFill>
              </a:rPr>
              <a:pPr/>
              <a:t>6/20/13</a:t>
            </a:fld>
            <a:endParaRPr lang="fr-CA" dirty="0">
              <a:solidFill>
                <a:prstClr val="black">
                  <a:shade val="50000"/>
                </a:prstClr>
              </a:solidFill>
            </a:endParaRPr>
          </a:p>
        </p:txBody>
      </p:sp>
      <p:sp>
        <p:nvSpPr>
          <p:cNvPr id="3" name="Footer Placeholder 2"/>
          <p:cNvSpPr>
            <a:spLocks noGrp="1"/>
          </p:cNvSpPr>
          <p:nvPr>
            <p:ph type="ftr" sz="quarter" idx="3"/>
          </p:nvPr>
        </p:nvSpPr>
        <p:spPr>
          <a:xfrm>
            <a:off x="3670939" y="7067279"/>
            <a:ext cx="3402330" cy="402145"/>
          </a:xfrm>
          <a:prstGeom prst="rect">
            <a:avLst/>
          </a:prstGeom>
        </p:spPr>
        <p:txBody>
          <a:bodyPr vert="horz" lIns="97732" tIns="48867" rIns="97732" bIns="48867" anchor="b"/>
          <a:lstStyle>
            <a:lvl1pPr algn="ctr" eaLnBrk="1" latinLnBrk="0" hangingPunct="1">
              <a:defRPr kumimoji="0" sz="1100">
                <a:solidFill>
                  <a:schemeClr val="tx1">
                    <a:shade val="50000"/>
                  </a:schemeClr>
                </a:solidFill>
              </a:defRPr>
            </a:lvl1pPr>
          </a:lstStyle>
          <a:p>
            <a:endParaRPr lang="fr-CA" dirty="0">
              <a:solidFill>
                <a:prstClr val="black">
                  <a:shade val="50000"/>
                </a:prstClr>
              </a:solidFill>
            </a:endParaRPr>
          </a:p>
        </p:txBody>
      </p:sp>
      <p:sp>
        <p:nvSpPr>
          <p:cNvPr id="23" name="Slide Number Placeholder 22"/>
          <p:cNvSpPr>
            <a:spLocks noGrp="1"/>
          </p:cNvSpPr>
          <p:nvPr>
            <p:ph type="sldNum" sz="quarter" idx="4"/>
          </p:nvPr>
        </p:nvSpPr>
        <p:spPr>
          <a:xfrm>
            <a:off x="9311644" y="7067279"/>
            <a:ext cx="895350" cy="402145"/>
          </a:xfrm>
          <a:prstGeom prst="rect">
            <a:avLst/>
          </a:prstGeom>
        </p:spPr>
        <p:txBody>
          <a:bodyPr vert="horz" lIns="0" tIns="48867" rIns="0" bIns="48867" anchor="b"/>
          <a:lstStyle>
            <a:lvl1pPr algn="r" eaLnBrk="1" latinLnBrk="0" hangingPunct="1">
              <a:defRPr kumimoji="0" sz="1100">
                <a:solidFill>
                  <a:schemeClr val="tx1">
                    <a:shade val="50000"/>
                  </a:schemeClr>
                </a:solidFill>
              </a:defRPr>
            </a:lvl1pPr>
          </a:lstStyle>
          <a:p>
            <a:fld id="{277A4FAA-AE63-364A-AAD2-5AFB61D210EB}" type="slidenum">
              <a:rPr lang="fr-CA" smtClean="0">
                <a:solidFill>
                  <a:prstClr val="black">
                    <a:shade val="50000"/>
                  </a:prstClr>
                </a:solidFill>
              </a:rPr>
              <a:pPr/>
              <a:t>‹#›</a:t>
            </a:fld>
            <a:endParaRPr lang="fr-CA" dirty="0">
              <a:solidFill>
                <a:prstClr val="black">
                  <a:shade val="50000"/>
                </a:prstClr>
              </a:solidFill>
            </a:endParaRPr>
          </a:p>
        </p:txBody>
      </p:sp>
    </p:spTree>
  </p:cSld>
  <p:clrMap bg1="lt1" tx1="dk1" bg2="lt2" tx2="dk2" accent1="accent1" accent2="accent2" accent3="accent3" accent4="accent4" accent5="accent5" accent6="accent6" hlink="hlink" folHlink="folHlink"/>
  <p:sldLayoutIdLst>
    <p:sldLayoutId id="2147483834" r:id="rId1"/>
  </p:sldLayoutIdLst>
  <p:txStyles>
    <p:titleStyle>
      <a:lvl1pPr algn="ctr" rtl="0" eaLnBrk="1" latinLnBrk="0" hangingPunct="1">
        <a:spcBef>
          <a:spcPct val="0"/>
        </a:spcBef>
        <a:buNone/>
        <a:defRPr kumimoji="0" sz="43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86397" indent="-439794" algn="l" rtl="0" eaLnBrk="1" latinLnBrk="0" hangingPunct="1">
        <a:spcBef>
          <a:spcPct val="20000"/>
        </a:spcBef>
        <a:buClr>
          <a:schemeClr val="tx1">
            <a:shade val="95000"/>
          </a:schemeClr>
        </a:buClr>
        <a:buSzPct val="65000"/>
        <a:buFont typeface="Wingdings 2"/>
        <a:buChar char=""/>
        <a:defRPr kumimoji="0" sz="3000" kern="1200">
          <a:solidFill>
            <a:schemeClr val="tx1"/>
          </a:solidFill>
          <a:latin typeface="+mn-lt"/>
          <a:ea typeface="+mn-ea"/>
          <a:cs typeface="+mn-cs"/>
        </a:defRPr>
      </a:lvl1pPr>
      <a:lvl2pPr marL="928453" indent="-302967" algn="l" rtl="0" eaLnBrk="1" latinLnBrk="0" hangingPunct="1">
        <a:spcBef>
          <a:spcPct val="20000"/>
        </a:spcBef>
        <a:buClr>
          <a:schemeClr val="tx1"/>
        </a:buClr>
        <a:buSzPct val="80000"/>
        <a:buFont typeface="Wingdings 2"/>
        <a:buChar char=""/>
        <a:defRPr kumimoji="0" sz="2600" kern="1200">
          <a:solidFill>
            <a:schemeClr val="tx1"/>
          </a:solidFill>
          <a:latin typeface="+mn-lt"/>
          <a:ea typeface="+mn-ea"/>
          <a:cs typeface="+mn-cs"/>
        </a:defRPr>
      </a:lvl2pPr>
      <a:lvl3pPr marL="1211872" indent="-244325" algn="l" rtl="0" eaLnBrk="1" latinLnBrk="0" hangingPunct="1">
        <a:spcBef>
          <a:spcPct val="20000"/>
        </a:spcBef>
        <a:buClr>
          <a:schemeClr val="tx1"/>
        </a:buClr>
        <a:buSzPct val="95000"/>
        <a:buFont typeface="Wingdings"/>
        <a:buChar char=""/>
        <a:defRPr kumimoji="0" sz="2400" kern="1200">
          <a:solidFill>
            <a:schemeClr val="tx1"/>
          </a:solidFill>
          <a:latin typeface="+mn-lt"/>
          <a:ea typeface="+mn-ea"/>
          <a:cs typeface="+mn-cs"/>
        </a:defRPr>
      </a:lvl3pPr>
      <a:lvl4pPr marL="1446432" indent="-195467" algn="l" rtl="0" eaLnBrk="1" latinLnBrk="0" hangingPunct="1">
        <a:spcBef>
          <a:spcPct val="20000"/>
        </a:spcBef>
        <a:buClr>
          <a:schemeClr val="tx1"/>
        </a:buClr>
        <a:buSzPct val="100000"/>
        <a:buFont typeface="Wingdings 3"/>
        <a:buChar char=""/>
        <a:defRPr kumimoji="0" sz="2100" kern="1200">
          <a:solidFill>
            <a:schemeClr val="tx1"/>
          </a:solidFill>
          <a:latin typeface="+mn-lt"/>
          <a:ea typeface="+mn-ea"/>
          <a:cs typeface="+mn-cs"/>
        </a:defRPr>
      </a:lvl4pPr>
      <a:lvl5pPr marL="1651669" indent="-195467" algn="l" rtl="0" eaLnBrk="1" latinLnBrk="0" hangingPunct="1">
        <a:spcBef>
          <a:spcPct val="20000"/>
        </a:spcBef>
        <a:buClr>
          <a:schemeClr val="tx1"/>
        </a:buClr>
        <a:buFont typeface="Wingdings 2"/>
        <a:buChar char=""/>
        <a:defRPr kumimoji="0" sz="2100" kern="1200">
          <a:solidFill>
            <a:schemeClr val="tx1"/>
          </a:solidFill>
          <a:latin typeface="+mn-lt"/>
          <a:ea typeface="+mn-ea"/>
          <a:cs typeface="+mn-cs"/>
        </a:defRPr>
      </a:lvl5pPr>
      <a:lvl6pPr marL="1886222" indent="-195467"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2101233" indent="-195467"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316243" indent="-195467"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531256" indent="-195467"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88649" algn="l" rtl="0" eaLnBrk="1" latinLnBrk="0" hangingPunct="1">
        <a:defRPr kumimoji="0" kern="1200">
          <a:solidFill>
            <a:schemeClr val="tx1"/>
          </a:solidFill>
          <a:latin typeface="+mn-lt"/>
          <a:ea typeface="+mn-ea"/>
          <a:cs typeface="+mn-cs"/>
        </a:defRPr>
      </a:lvl2pPr>
      <a:lvl3pPr marL="977313" algn="l" rtl="0" eaLnBrk="1" latinLnBrk="0" hangingPunct="1">
        <a:defRPr kumimoji="0" kern="1200">
          <a:solidFill>
            <a:schemeClr val="tx1"/>
          </a:solidFill>
          <a:latin typeface="+mn-lt"/>
          <a:ea typeface="+mn-ea"/>
          <a:cs typeface="+mn-cs"/>
        </a:defRPr>
      </a:lvl3pPr>
      <a:lvl4pPr marL="1465976" algn="l" rtl="0" eaLnBrk="1" latinLnBrk="0" hangingPunct="1">
        <a:defRPr kumimoji="0" kern="1200">
          <a:solidFill>
            <a:schemeClr val="tx1"/>
          </a:solidFill>
          <a:latin typeface="+mn-lt"/>
          <a:ea typeface="+mn-ea"/>
          <a:cs typeface="+mn-cs"/>
        </a:defRPr>
      </a:lvl4pPr>
      <a:lvl5pPr marL="1954635" algn="l" rtl="0" eaLnBrk="1" latinLnBrk="0" hangingPunct="1">
        <a:defRPr kumimoji="0" kern="1200">
          <a:solidFill>
            <a:schemeClr val="tx1"/>
          </a:solidFill>
          <a:latin typeface="+mn-lt"/>
          <a:ea typeface="+mn-ea"/>
          <a:cs typeface="+mn-cs"/>
        </a:defRPr>
      </a:lvl5pPr>
      <a:lvl6pPr marL="2443293" algn="l" rtl="0" eaLnBrk="1" latinLnBrk="0" hangingPunct="1">
        <a:defRPr kumimoji="0" kern="1200">
          <a:solidFill>
            <a:schemeClr val="tx1"/>
          </a:solidFill>
          <a:latin typeface="+mn-lt"/>
          <a:ea typeface="+mn-ea"/>
          <a:cs typeface="+mn-cs"/>
        </a:defRPr>
      </a:lvl6pPr>
      <a:lvl7pPr marL="2931955" algn="l" rtl="0" eaLnBrk="1" latinLnBrk="0" hangingPunct="1">
        <a:defRPr kumimoji="0" kern="1200">
          <a:solidFill>
            <a:schemeClr val="tx1"/>
          </a:solidFill>
          <a:latin typeface="+mn-lt"/>
          <a:ea typeface="+mn-ea"/>
          <a:cs typeface="+mn-cs"/>
        </a:defRPr>
      </a:lvl7pPr>
      <a:lvl8pPr marL="3420611" algn="l" rtl="0" eaLnBrk="1" latinLnBrk="0" hangingPunct="1">
        <a:defRPr kumimoji="0" kern="1200">
          <a:solidFill>
            <a:schemeClr val="tx1"/>
          </a:solidFill>
          <a:latin typeface="+mn-lt"/>
          <a:ea typeface="+mn-ea"/>
          <a:cs typeface="+mn-cs"/>
        </a:defRPr>
      </a:lvl8pPr>
      <a:lvl9pPr marL="3909269"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537215" y="302484"/>
            <a:ext cx="9669781" cy="1258888"/>
          </a:xfrm>
          <a:prstGeom prst="rect">
            <a:avLst/>
          </a:prstGeom>
        </p:spPr>
        <p:txBody>
          <a:bodyPr vert="horz" lIns="97742" tIns="48871" rIns="97742" bIns="48871" anchor="ctr">
            <a:normAutofit/>
            <a:scene3d>
              <a:camera prst="orthographicFront"/>
              <a:lightRig rig="soft" dir="t">
                <a:rot lat="0" lon="0" rev="16800000"/>
              </a:lightRig>
            </a:scene3d>
            <a:sp3d prstMaterial="softEdge">
              <a:bevelT w="38100" h="38100"/>
            </a:sp3d>
          </a:bodyPr>
          <a:lstStyle/>
          <a:p>
            <a:r>
              <a:rPr kumimoji="0" lang="en-GB" smtClean="0"/>
              <a:t>Click to edit Master title style</a:t>
            </a:r>
            <a:endParaRPr kumimoji="0" lang="en-US"/>
          </a:p>
        </p:txBody>
      </p:sp>
      <p:sp>
        <p:nvSpPr>
          <p:cNvPr id="13" name="Text Placeholder 12"/>
          <p:cNvSpPr>
            <a:spLocks noGrp="1"/>
          </p:cNvSpPr>
          <p:nvPr>
            <p:ph type="body" idx="1"/>
          </p:nvPr>
        </p:nvSpPr>
        <p:spPr>
          <a:xfrm>
            <a:off x="537215" y="1762443"/>
            <a:ext cx="9669781" cy="5186617"/>
          </a:xfrm>
          <a:prstGeom prst="rect">
            <a:avLst/>
          </a:prstGeom>
        </p:spPr>
        <p:txBody>
          <a:bodyPr vert="horz" lIns="97742" tIns="48871" rIns="97742" bIns="48871">
            <a:normAutofit/>
          </a:bodyPr>
          <a:lstStyle/>
          <a:p>
            <a:pPr lvl="0" eaLnBrk="1" latinLnBrk="0" hangingPunct="1"/>
            <a:r>
              <a:rPr kumimoji="0" lang="en-GB" smtClean="0"/>
              <a:t>Click to edit Master text styles</a:t>
            </a:r>
          </a:p>
          <a:p>
            <a:pPr lvl="1" eaLnBrk="1" latinLnBrk="0" hangingPunct="1"/>
            <a:r>
              <a:rPr kumimoji="0" lang="en-GB" smtClean="0"/>
              <a:t>Second level</a:t>
            </a:r>
          </a:p>
          <a:p>
            <a:pPr lvl="2" eaLnBrk="1" latinLnBrk="0" hangingPunct="1"/>
            <a:r>
              <a:rPr kumimoji="0" lang="en-GB" smtClean="0"/>
              <a:t>Third level</a:t>
            </a:r>
          </a:p>
          <a:p>
            <a:pPr lvl="3" eaLnBrk="1" latinLnBrk="0" hangingPunct="1"/>
            <a:r>
              <a:rPr kumimoji="0" lang="en-GB" smtClean="0"/>
              <a:t>Fourth level</a:t>
            </a:r>
          </a:p>
          <a:p>
            <a:pPr lvl="4" eaLnBrk="1" latinLnBrk="0" hangingPunct="1"/>
            <a:r>
              <a:rPr kumimoji="0" lang="en-GB" smtClean="0"/>
              <a:t>Fifth level</a:t>
            </a:r>
            <a:endParaRPr kumimoji="0" lang="en-US"/>
          </a:p>
        </p:txBody>
      </p:sp>
      <p:sp>
        <p:nvSpPr>
          <p:cNvPr id="14" name="Date Placeholder 13"/>
          <p:cNvSpPr>
            <a:spLocks noGrp="1"/>
          </p:cNvSpPr>
          <p:nvPr>
            <p:ph type="dt" sz="half" idx="2"/>
          </p:nvPr>
        </p:nvSpPr>
        <p:spPr>
          <a:xfrm>
            <a:off x="537214" y="7067278"/>
            <a:ext cx="2506980" cy="402145"/>
          </a:xfrm>
          <a:prstGeom prst="rect">
            <a:avLst/>
          </a:prstGeom>
        </p:spPr>
        <p:txBody>
          <a:bodyPr vert="horz" lIns="97742" tIns="48871" rIns="97742" bIns="48871" anchor="b"/>
          <a:lstStyle>
            <a:lvl1pPr algn="l" defTabSz="488697" eaLnBrk="1" latinLnBrk="0" hangingPunct="1">
              <a:defRPr kumimoji="0" sz="1100">
                <a:solidFill>
                  <a:schemeClr val="tx1">
                    <a:shade val="50000"/>
                  </a:schemeClr>
                </a:solidFill>
              </a:defRPr>
            </a:lvl1pPr>
          </a:lstStyle>
          <a:p>
            <a:fld id="{608D2342-37A0-0341-BA08-6D8FC9EA6ECA}" type="datetimeFigureOut">
              <a:rPr lang="en-US" smtClean="0">
                <a:solidFill>
                  <a:prstClr val="black">
                    <a:shade val="50000"/>
                  </a:prstClr>
                </a:solidFill>
              </a:rPr>
              <a:pPr/>
              <a:t>6/20/13</a:t>
            </a:fld>
            <a:endParaRPr lang="fr-CA" dirty="0">
              <a:solidFill>
                <a:prstClr val="black">
                  <a:shade val="50000"/>
                </a:prstClr>
              </a:solidFill>
            </a:endParaRPr>
          </a:p>
        </p:txBody>
      </p:sp>
      <p:sp>
        <p:nvSpPr>
          <p:cNvPr id="3" name="Footer Placeholder 2"/>
          <p:cNvSpPr>
            <a:spLocks noGrp="1"/>
          </p:cNvSpPr>
          <p:nvPr>
            <p:ph type="ftr" sz="quarter" idx="3"/>
          </p:nvPr>
        </p:nvSpPr>
        <p:spPr>
          <a:xfrm>
            <a:off x="3670939" y="7067278"/>
            <a:ext cx="3402330" cy="402145"/>
          </a:xfrm>
          <a:prstGeom prst="rect">
            <a:avLst/>
          </a:prstGeom>
        </p:spPr>
        <p:txBody>
          <a:bodyPr vert="horz" lIns="97742" tIns="48871" rIns="97742" bIns="48871" anchor="b"/>
          <a:lstStyle>
            <a:lvl1pPr algn="ctr" defTabSz="488697" eaLnBrk="1" latinLnBrk="0" hangingPunct="1">
              <a:defRPr kumimoji="0" sz="1100">
                <a:solidFill>
                  <a:schemeClr val="tx1">
                    <a:shade val="50000"/>
                  </a:schemeClr>
                </a:solidFill>
              </a:defRPr>
            </a:lvl1pPr>
          </a:lstStyle>
          <a:p>
            <a:endParaRPr lang="fr-CA" dirty="0">
              <a:solidFill>
                <a:prstClr val="black">
                  <a:shade val="50000"/>
                </a:prstClr>
              </a:solidFill>
            </a:endParaRPr>
          </a:p>
        </p:txBody>
      </p:sp>
      <p:sp>
        <p:nvSpPr>
          <p:cNvPr id="23" name="Slide Number Placeholder 22"/>
          <p:cNvSpPr>
            <a:spLocks noGrp="1"/>
          </p:cNvSpPr>
          <p:nvPr>
            <p:ph type="sldNum" sz="quarter" idx="4"/>
          </p:nvPr>
        </p:nvSpPr>
        <p:spPr>
          <a:xfrm>
            <a:off x="9311644" y="7067278"/>
            <a:ext cx="895350" cy="402145"/>
          </a:xfrm>
          <a:prstGeom prst="rect">
            <a:avLst/>
          </a:prstGeom>
        </p:spPr>
        <p:txBody>
          <a:bodyPr vert="horz" lIns="0" tIns="48871" rIns="0" bIns="48871" anchor="b"/>
          <a:lstStyle>
            <a:lvl1pPr algn="r" defTabSz="488697" eaLnBrk="1" latinLnBrk="0" hangingPunct="1">
              <a:defRPr kumimoji="0" sz="1100">
                <a:solidFill>
                  <a:schemeClr val="tx1">
                    <a:shade val="50000"/>
                  </a:schemeClr>
                </a:solidFill>
              </a:defRPr>
            </a:lvl1pPr>
          </a:lstStyle>
          <a:p>
            <a:fld id="{277A4FAA-AE63-364A-AAD2-5AFB61D210EB}" type="slidenum">
              <a:rPr lang="fr-CA" smtClean="0">
                <a:solidFill>
                  <a:prstClr val="black">
                    <a:shade val="50000"/>
                  </a:prstClr>
                </a:solidFill>
              </a:rPr>
              <a:pPr/>
              <a:t>‹#›</a:t>
            </a:fld>
            <a:endParaRPr lang="fr-CA" dirty="0">
              <a:solidFill>
                <a:prstClr val="black">
                  <a:shade val="50000"/>
                </a:prstClr>
              </a:solidFill>
            </a:endParaRPr>
          </a:p>
        </p:txBody>
      </p:sp>
    </p:spTree>
  </p:cSld>
  <p:clrMap bg1="lt1" tx1="dk1" bg2="lt2" tx2="dk2" accent1="accent1" accent2="accent2" accent3="accent3" accent4="accent4" accent5="accent5" accent6="accent6" hlink="hlink" folHlink="folHlink"/>
  <p:sldLayoutIdLst>
    <p:sldLayoutId id="2147483838" r:id="rId1"/>
  </p:sldLayoutIdLst>
  <p:txStyles>
    <p:titleStyle>
      <a:lvl1pPr algn="ctr" rtl="0" eaLnBrk="1" latinLnBrk="0" hangingPunct="1">
        <a:spcBef>
          <a:spcPct val="0"/>
        </a:spcBef>
        <a:buNone/>
        <a:defRPr kumimoji="0" sz="43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86454" indent="-439836" algn="l" rtl="0" eaLnBrk="1" latinLnBrk="0" hangingPunct="1">
        <a:spcBef>
          <a:spcPct val="20000"/>
        </a:spcBef>
        <a:buClr>
          <a:schemeClr val="tx1">
            <a:shade val="95000"/>
          </a:schemeClr>
        </a:buClr>
        <a:buSzPct val="65000"/>
        <a:buFont typeface="Wingdings 2"/>
        <a:buChar char=""/>
        <a:defRPr kumimoji="0" sz="3000" kern="1200">
          <a:solidFill>
            <a:schemeClr val="tx1"/>
          </a:solidFill>
          <a:latin typeface="+mn-lt"/>
          <a:ea typeface="+mn-ea"/>
          <a:cs typeface="+mn-cs"/>
        </a:defRPr>
      </a:lvl1pPr>
      <a:lvl2pPr marL="928543" indent="-302997" algn="l" rtl="0" eaLnBrk="1" latinLnBrk="0" hangingPunct="1">
        <a:spcBef>
          <a:spcPct val="20000"/>
        </a:spcBef>
        <a:buClr>
          <a:schemeClr val="tx1"/>
        </a:buClr>
        <a:buSzPct val="80000"/>
        <a:buFont typeface="Wingdings 2"/>
        <a:buChar char=""/>
        <a:defRPr kumimoji="0" sz="2600" kern="1200">
          <a:solidFill>
            <a:schemeClr val="tx1"/>
          </a:solidFill>
          <a:latin typeface="+mn-lt"/>
          <a:ea typeface="+mn-ea"/>
          <a:cs typeface="+mn-cs"/>
        </a:defRPr>
      </a:lvl2pPr>
      <a:lvl3pPr marL="1211989" indent="-244349" algn="l" rtl="0" eaLnBrk="1" latinLnBrk="0" hangingPunct="1">
        <a:spcBef>
          <a:spcPct val="20000"/>
        </a:spcBef>
        <a:buClr>
          <a:schemeClr val="tx1"/>
        </a:buClr>
        <a:buSzPct val="95000"/>
        <a:buFont typeface="Wingdings"/>
        <a:buChar char=""/>
        <a:defRPr kumimoji="0" sz="2400" kern="1200">
          <a:solidFill>
            <a:schemeClr val="tx1"/>
          </a:solidFill>
          <a:latin typeface="+mn-lt"/>
          <a:ea typeface="+mn-ea"/>
          <a:cs typeface="+mn-cs"/>
        </a:defRPr>
      </a:lvl3pPr>
      <a:lvl4pPr marL="1446571" indent="-195485" algn="l" rtl="0" eaLnBrk="1" latinLnBrk="0" hangingPunct="1">
        <a:spcBef>
          <a:spcPct val="20000"/>
        </a:spcBef>
        <a:buClr>
          <a:schemeClr val="tx1"/>
        </a:buClr>
        <a:buSzPct val="100000"/>
        <a:buFont typeface="Wingdings 3"/>
        <a:buChar char=""/>
        <a:defRPr kumimoji="0" sz="2100" kern="1200">
          <a:solidFill>
            <a:schemeClr val="tx1"/>
          </a:solidFill>
          <a:latin typeface="+mn-lt"/>
          <a:ea typeface="+mn-ea"/>
          <a:cs typeface="+mn-cs"/>
        </a:defRPr>
      </a:lvl4pPr>
      <a:lvl5pPr marL="1651828" indent="-195485" algn="l" rtl="0" eaLnBrk="1" latinLnBrk="0" hangingPunct="1">
        <a:spcBef>
          <a:spcPct val="20000"/>
        </a:spcBef>
        <a:buClr>
          <a:schemeClr val="tx1"/>
        </a:buClr>
        <a:buFont typeface="Wingdings 2"/>
        <a:buChar char=""/>
        <a:defRPr kumimoji="0" sz="2100" kern="1200">
          <a:solidFill>
            <a:schemeClr val="tx1"/>
          </a:solidFill>
          <a:latin typeface="+mn-lt"/>
          <a:ea typeface="+mn-ea"/>
          <a:cs typeface="+mn-cs"/>
        </a:defRPr>
      </a:lvl5pPr>
      <a:lvl6pPr marL="1886404" indent="-195485"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2101437" indent="-195485"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316466" indent="-195485"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531501" indent="-195485"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88697" algn="l" rtl="0" eaLnBrk="1" latinLnBrk="0" hangingPunct="1">
        <a:defRPr kumimoji="0" kern="1200">
          <a:solidFill>
            <a:schemeClr val="tx1"/>
          </a:solidFill>
          <a:latin typeface="+mn-lt"/>
          <a:ea typeface="+mn-ea"/>
          <a:cs typeface="+mn-cs"/>
        </a:defRPr>
      </a:lvl2pPr>
      <a:lvl3pPr marL="977409" algn="l" rtl="0" eaLnBrk="1" latinLnBrk="0" hangingPunct="1">
        <a:defRPr kumimoji="0" kern="1200">
          <a:solidFill>
            <a:schemeClr val="tx1"/>
          </a:solidFill>
          <a:latin typeface="+mn-lt"/>
          <a:ea typeface="+mn-ea"/>
          <a:cs typeface="+mn-cs"/>
        </a:defRPr>
      </a:lvl3pPr>
      <a:lvl4pPr marL="1466117" algn="l" rtl="0" eaLnBrk="1" latinLnBrk="0" hangingPunct="1">
        <a:defRPr kumimoji="0" kern="1200">
          <a:solidFill>
            <a:schemeClr val="tx1"/>
          </a:solidFill>
          <a:latin typeface="+mn-lt"/>
          <a:ea typeface="+mn-ea"/>
          <a:cs typeface="+mn-cs"/>
        </a:defRPr>
      </a:lvl4pPr>
      <a:lvl5pPr marL="1954825" algn="l" rtl="0" eaLnBrk="1" latinLnBrk="0" hangingPunct="1">
        <a:defRPr kumimoji="0" kern="1200">
          <a:solidFill>
            <a:schemeClr val="tx1"/>
          </a:solidFill>
          <a:latin typeface="+mn-lt"/>
          <a:ea typeface="+mn-ea"/>
          <a:cs typeface="+mn-cs"/>
        </a:defRPr>
      </a:lvl5pPr>
      <a:lvl6pPr marL="2443529" algn="l" rtl="0" eaLnBrk="1" latinLnBrk="0" hangingPunct="1">
        <a:defRPr kumimoji="0" kern="1200">
          <a:solidFill>
            <a:schemeClr val="tx1"/>
          </a:solidFill>
          <a:latin typeface="+mn-lt"/>
          <a:ea typeface="+mn-ea"/>
          <a:cs typeface="+mn-cs"/>
        </a:defRPr>
      </a:lvl6pPr>
      <a:lvl7pPr marL="2932238" algn="l" rtl="0" eaLnBrk="1" latinLnBrk="0" hangingPunct="1">
        <a:defRPr kumimoji="0" kern="1200">
          <a:solidFill>
            <a:schemeClr val="tx1"/>
          </a:solidFill>
          <a:latin typeface="+mn-lt"/>
          <a:ea typeface="+mn-ea"/>
          <a:cs typeface="+mn-cs"/>
        </a:defRPr>
      </a:lvl7pPr>
      <a:lvl8pPr marL="3420941" algn="l" rtl="0" eaLnBrk="1" latinLnBrk="0" hangingPunct="1">
        <a:defRPr kumimoji="0" kern="1200">
          <a:solidFill>
            <a:schemeClr val="tx1"/>
          </a:solidFill>
          <a:latin typeface="+mn-lt"/>
          <a:ea typeface="+mn-ea"/>
          <a:cs typeface="+mn-cs"/>
        </a:defRPr>
      </a:lvl8pPr>
      <a:lvl9pPr marL="3909647" algn="l" rtl="0" eaLnBrk="1" latinLnBrk="0" hangingPunct="1">
        <a:defRPr kumimoji="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7210" y="302483"/>
            <a:ext cx="9669781" cy="1258888"/>
          </a:xfrm>
          <a:prstGeom prst="rect">
            <a:avLst/>
          </a:prstGeom>
        </p:spPr>
        <p:txBody>
          <a:bodyPr vert="horz" lIns="104484" tIns="52243" rIns="104484" bIns="52243"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37210" y="1762450"/>
            <a:ext cx="9669781" cy="4984845"/>
          </a:xfrm>
          <a:prstGeom prst="rect">
            <a:avLst/>
          </a:prstGeom>
        </p:spPr>
        <p:txBody>
          <a:bodyPr vert="horz" lIns="104484" tIns="52243" rIns="104484" bIns="5224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37210" y="7000819"/>
            <a:ext cx="2506980" cy="402145"/>
          </a:xfrm>
          <a:prstGeom prst="rect">
            <a:avLst/>
          </a:prstGeom>
        </p:spPr>
        <p:txBody>
          <a:bodyPr vert="horz" lIns="104484" tIns="52243" rIns="104484" bIns="52243" rtlCol="0" anchor="ctr"/>
          <a:lstStyle>
            <a:lvl1pPr algn="l" defTabSz="1044849">
              <a:defRPr sz="1400">
                <a:solidFill>
                  <a:schemeClr val="tx1">
                    <a:tint val="75000"/>
                  </a:schemeClr>
                </a:solidFill>
              </a:defRPr>
            </a:lvl1pPr>
          </a:lstStyle>
          <a:p>
            <a:fld id="{1D8BD707-D9CF-40AE-B4C6-C98DA3205C09}" type="datetimeFigureOut">
              <a:rPr lang="en-US" smtClean="0">
                <a:solidFill>
                  <a:prstClr val="black">
                    <a:tint val="75000"/>
                  </a:prstClr>
                </a:solidFill>
              </a:rPr>
              <a:pPr/>
              <a:t>6/20/13</a:t>
            </a:fld>
            <a:endParaRPr lang="en-US" dirty="0">
              <a:solidFill>
                <a:prstClr val="black">
                  <a:tint val="75000"/>
                </a:prstClr>
              </a:solidFill>
            </a:endParaRPr>
          </a:p>
        </p:txBody>
      </p:sp>
      <p:sp>
        <p:nvSpPr>
          <p:cNvPr id="5" name="Footer Placeholder 4"/>
          <p:cNvSpPr>
            <a:spLocks noGrp="1"/>
          </p:cNvSpPr>
          <p:nvPr>
            <p:ph type="ftr" sz="quarter" idx="3"/>
          </p:nvPr>
        </p:nvSpPr>
        <p:spPr>
          <a:xfrm>
            <a:off x="3670936" y="7000819"/>
            <a:ext cx="3402330" cy="402145"/>
          </a:xfrm>
          <a:prstGeom prst="rect">
            <a:avLst/>
          </a:prstGeom>
        </p:spPr>
        <p:txBody>
          <a:bodyPr vert="horz" lIns="104484" tIns="52243" rIns="104484" bIns="52243" rtlCol="0" anchor="ctr"/>
          <a:lstStyle>
            <a:lvl1pPr algn="ctr" defTabSz="1044849">
              <a:defRPr sz="14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7700010" y="7000819"/>
            <a:ext cx="2506980" cy="402145"/>
          </a:xfrm>
          <a:prstGeom prst="rect">
            <a:avLst/>
          </a:prstGeom>
        </p:spPr>
        <p:txBody>
          <a:bodyPr vert="horz" lIns="104484" tIns="52243" rIns="104484" bIns="52243" rtlCol="0" anchor="ctr"/>
          <a:lstStyle>
            <a:lvl1pPr algn="r" defTabSz="1044849">
              <a:defRPr sz="14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840" r:id="rId1"/>
    <p:sldLayoutId id="2147483841" r:id="rId2"/>
  </p:sldLayoutIdLst>
  <p:txStyles>
    <p:titleStyle>
      <a:lvl1pPr algn="ctr" defTabSz="1044849" rtl="0" eaLnBrk="1" latinLnBrk="0" hangingPunct="1">
        <a:spcBef>
          <a:spcPct val="0"/>
        </a:spcBef>
        <a:buNone/>
        <a:defRPr sz="5000" kern="1200">
          <a:solidFill>
            <a:schemeClr val="tx1"/>
          </a:solidFill>
          <a:latin typeface="+mj-lt"/>
          <a:ea typeface="+mj-ea"/>
          <a:cs typeface="+mj-cs"/>
        </a:defRPr>
      </a:lvl1pPr>
    </p:titleStyle>
    <p:bodyStyle>
      <a:lvl1pPr marL="391819" indent="-391819" algn="l" defTabSz="1044849" rtl="0" eaLnBrk="1" latinLnBrk="0" hangingPunct="1">
        <a:spcBef>
          <a:spcPct val="20000"/>
        </a:spcBef>
        <a:buFont typeface="Arial" pitchFamily="34" charset="0"/>
        <a:buChar char="•"/>
        <a:defRPr sz="3700" kern="1200">
          <a:solidFill>
            <a:schemeClr val="tx1"/>
          </a:solidFill>
          <a:latin typeface="+mn-lt"/>
          <a:ea typeface="+mn-ea"/>
          <a:cs typeface="+mn-cs"/>
        </a:defRPr>
      </a:lvl1pPr>
      <a:lvl2pPr marL="848938" indent="-326517" algn="l" defTabSz="1044849" rtl="0" eaLnBrk="1" latinLnBrk="0" hangingPunct="1">
        <a:spcBef>
          <a:spcPct val="20000"/>
        </a:spcBef>
        <a:buFont typeface="Arial" pitchFamily="34" charset="0"/>
        <a:buChar char="–"/>
        <a:defRPr sz="3200" kern="1200">
          <a:solidFill>
            <a:schemeClr val="tx1"/>
          </a:solidFill>
          <a:latin typeface="+mn-lt"/>
          <a:ea typeface="+mn-ea"/>
          <a:cs typeface="+mn-cs"/>
        </a:defRPr>
      </a:lvl2pPr>
      <a:lvl3pPr marL="1306059" indent="-261212" algn="l" defTabSz="1044849"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828486" indent="-261212" algn="l" defTabSz="1044849" rtl="0" eaLnBrk="1" latinLnBrk="0" hangingPunct="1">
        <a:spcBef>
          <a:spcPct val="20000"/>
        </a:spcBef>
        <a:buFont typeface="Arial" pitchFamily="34" charset="0"/>
        <a:buChar char="–"/>
        <a:defRPr sz="2300" kern="1200">
          <a:solidFill>
            <a:schemeClr val="tx1"/>
          </a:solidFill>
          <a:latin typeface="+mn-lt"/>
          <a:ea typeface="+mn-ea"/>
          <a:cs typeface="+mn-cs"/>
        </a:defRPr>
      </a:lvl4pPr>
      <a:lvl5pPr marL="2350910" indent="-261212" algn="l" defTabSz="1044849" rtl="0" eaLnBrk="1" latinLnBrk="0" hangingPunct="1">
        <a:spcBef>
          <a:spcPct val="20000"/>
        </a:spcBef>
        <a:buFont typeface="Arial" pitchFamily="34" charset="0"/>
        <a:buChar char="»"/>
        <a:defRPr sz="2300" kern="1200">
          <a:solidFill>
            <a:schemeClr val="tx1"/>
          </a:solidFill>
          <a:latin typeface="+mn-lt"/>
          <a:ea typeface="+mn-ea"/>
          <a:cs typeface="+mn-cs"/>
        </a:defRPr>
      </a:lvl5pPr>
      <a:lvl6pPr marL="2873333" indent="-261212" algn="l" defTabSz="1044849"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395758" indent="-261212" algn="l" defTabSz="1044849"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18181" indent="-261212" algn="l" defTabSz="1044849"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40604" indent="-261212" algn="l" defTabSz="1044849"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en-US"/>
      </a:defPPr>
      <a:lvl1pPr marL="0" algn="l" defTabSz="1044849" rtl="0" eaLnBrk="1" latinLnBrk="0" hangingPunct="1">
        <a:defRPr sz="2100" kern="1200">
          <a:solidFill>
            <a:schemeClr val="tx1"/>
          </a:solidFill>
          <a:latin typeface="+mn-lt"/>
          <a:ea typeface="+mn-ea"/>
          <a:cs typeface="+mn-cs"/>
        </a:defRPr>
      </a:lvl1pPr>
      <a:lvl2pPr marL="522423" algn="l" defTabSz="1044849" rtl="0" eaLnBrk="1" latinLnBrk="0" hangingPunct="1">
        <a:defRPr sz="2100" kern="1200">
          <a:solidFill>
            <a:schemeClr val="tx1"/>
          </a:solidFill>
          <a:latin typeface="+mn-lt"/>
          <a:ea typeface="+mn-ea"/>
          <a:cs typeface="+mn-cs"/>
        </a:defRPr>
      </a:lvl2pPr>
      <a:lvl3pPr marL="1044849" algn="l" defTabSz="1044849" rtl="0" eaLnBrk="1" latinLnBrk="0" hangingPunct="1">
        <a:defRPr sz="2100" kern="1200">
          <a:solidFill>
            <a:schemeClr val="tx1"/>
          </a:solidFill>
          <a:latin typeface="+mn-lt"/>
          <a:ea typeface="+mn-ea"/>
          <a:cs typeface="+mn-cs"/>
        </a:defRPr>
      </a:lvl3pPr>
      <a:lvl4pPr marL="1567270" algn="l" defTabSz="1044849" rtl="0" eaLnBrk="1" latinLnBrk="0" hangingPunct="1">
        <a:defRPr sz="2100" kern="1200">
          <a:solidFill>
            <a:schemeClr val="tx1"/>
          </a:solidFill>
          <a:latin typeface="+mn-lt"/>
          <a:ea typeface="+mn-ea"/>
          <a:cs typeface="+mn-cs"/>
        </a:defRPr>
      </a:lvl4pPr>
      <a:lvl5pPr marL="2089698" algn="l" defTabSz="1044849" rtl="0" eaLnBrk="1" latinLnBrk="0" hangingPunct="1">
        <a:defRPr sz="2100" kern="1200">
          <a:solidFill>
            <a:schemeClr val="tx1"/>
          </a:solidFill>
          <a:latin typeface="+mn-lt"/>
          <a:ea typeface="+mn-ea"/>
          <a:cs typeface="+mn-cs"/>
        </a:defRPr>
      </a:lvl5pPr>
      <a:lvl6pPr marL="2612121" algn="l" defTabSz="1044849" rtl="0" eaLnBrk="1" latinLnBrk="0" hangingPunct="1">
        <a:defRPr sz="2100" kern="1200">
          <a:solidFill>
            <a:schemeClr val="tx1"/>
          </a:solidFill>
          <a:latin typeface="+mn-lt"/>
          <a:ea typeface="+mn-ea"/>
          <a:cs typeface="+mn-cs"/>
        </a:defRPr>
      </a:lvl6pPr>
      <a:lvl7pPr marL="3134547" algn="l" defTabSz="1044849" rtl="0" eaLnBrk="1" latinLnBrk="0" hangingPunct="1">
        <a:defRPr sz="2100" kern="1200">
          <a:solidFill>
            <a:schemeClr val="tx1"/>
          </a:solidFill>
          <a:latin typeface="+mn-lt"/>
          <a:ea typeface="+mn-ea"/>
          <a:cs typeface="+mn-cs"/>
        </a:defRPr>
      </a:lvl7pPr>
      <a:lvl8pPr marL="3656970" algn="l" defTabSz="1044849" rtl="0" eaLnBrk="1" latinLnBrk="0" hangingPunct="1">
        <a:defRPr sz="2100" kern="1200">
          <a:solidFill>
            <a:schemeClr val="tx1"/>
          </a:solidFill>
          <a:latin typeface="+mn-lt"/>
          <a:ea typeface="+mn-ea"/>
          <a:cs typeface="+mn-cs"/>
        </a:defRPr>
      </a:lvl8pPr>
      <a:lvl9pPr marL="4179394" algn="l" defTabSz="1044849" rtl="0" eaLnBrk="1" latinLnBrk="0" hangingPunct="1">
        <a:defRPr sz="21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537215" y="302484"/>
            <a:ext cx="9669781" cy="1258888"/>
          </a:xfrm>
          <a:prstGeom prst="rect">
            <a:avLst/>
          </a:prstGeom>
        </p:spPr>
        <p:txBody>
          <a:bodyPr vert="horz" lIns="97732" tIns="48867" rIns="97732" bIns="48867" anchor="ctr">
            <a:normAutofit/>
            <a:scene3d>
              <a:camera prst="orthographicFront"/>
              <a:lightRig rig="soft" dir="t">
                <a:rot lat="0" lon="0" rev="16800000"/>
              </a:lightRig>
            </a:scene3d>
            <a:sp3d prstMaterial="softEdge">
              <a:bevelT w="38100" h="38100"/>
            </a:sp3d>
          </a:bodyPr>
          <a:lstStyle/>
          <a:p>
            <a:r>
              <a:rPr kumimoji="0" lang="en-GB" smtClean="0"/>
              <a:t>Click to edit Master title style</a:t>
            </a:r>
            <a:endParaRPr kumimoji="0" lang="en-US"/>
          </a:p>
        </p:txBody>
      </p:sp>
      <p:sp>
        <p:nvSpPr>
          <p:cNvPr id="13" name="Text Placeholder 12"/>
          <p:cNvSpPr>
            <a:spLocks noGrp="1"/>
          </p:cNvSpPr>
          <p:nvPr>
            <p:ph type="body" idx="1"/>
          </p:nvPr>
        </p:nvSpPr>
        <p:spPr>
          <a:xfrm>
            <a:off x="537215" y="1762443"/>
            <a:ext cx="9669781" cy="5186617"/>
          </a:xfrm>
          <a:prstGeom prst="rect">
            <a:avLst/>
          </a:prstGeom>
        </p:spPr>
        <p:txBody>
          <a:bodyPr vert="horz" lIns="97732" tIns="48867" rIns="97732" bIns="48867">
            <a:normAutofit/>
          </a:bodyPr>
          <a:lstStyle/>
          <a:p>
            <a:pPr lvl="0" eaLnBrk="1" latinLnBrk="0" hangingPunct="1"/>
            <a:r>
              <a:rPr kumimoji="0" lang="en-GB" smtClean="0"/>
              <a:t>Click to edit Master text styles</a:t>
            </a:r>
          </a:p>
          <a:p>
            <a:pPr lvl="1" eaLnBrk="1" latinLnBrk="0" hangingPunct="1"/>
            <a:r>
              <a:rPr kumimoji="0" lang="en-GB" smtClean="0"/>
              <a:t>Second level</a:t>
            </a:r>
          </a:p>
          <a:p>
            <a:pPr lvl="2" eaLnBrk="1" latinLnBrk="0" hangingPunct="1"/>
            <a:r>
              <a:rPr kumimoji="0" lang="en-GB" smtClean="0"/>
              <a:t>Third level</a:t>
            </a:r>
          </a:p>
          <a:p>
            <a:pPr lvl="3" eaLnBrk="1" latinLnBrk="0" hangingPunct="1"/>
            <a:r>
              <a:rPr kumimoji="0" lang="en-GB" smtClean="0"/>
              <a:t>Fourth level</a:t>
            </a:r>
          </a:p>
          <a:p>
            <a:pPr lvl="4" eaLnBrk="1" latinLnBrk="0" hangingPunct="1"/>
            <a:r>
              <a:rPr kumimoji="0" lang="en-GB" smtClean="0"/>
              <a:t>Fifth level</a:t>
            </a:r>
            <a:endParaRPr kumimoji="0" lang="en-US"/>
          </a:p>
        </p:txBody>
      </p:sp>
      <p:sp>
        <p:nvSpPr>
          <p:cNvPr id="14" name="Date Placeholder 13"/>
          <p:cNvSpPr>
            <a:spLocks noGrp="1"/>
          </p:cNvSpPr>
          <p:nvPr>
            <p:ph type="dt" sz="half" idx="2"/>
          </p:nvPr>
        </p:nvSpPr>
        <p:spPr>
          <a:xfrm>
            <a:off x="537214" y="7067279"/>
            <a:ext cx="2506980" cy="402145"/>
          </a:xfrm>
          <a:prstGeom prst="rect">
            <a:avLst/>
          </a:prstGeom>
        </p:spPr>
        <p:txBody>
          <a:bodyPr vert="horz" lIns="97732" tIns="48867" rIns="97732" bIns="48867" anchor="b"/>
          <a:lstStyle>
            <a:lvl1pPr algn="l" eaLnBrk="1" latinLnBrk="0" hangingPunct="1">
              <a:defRPr kumimoji="0" sz="1100">
                <a:solidFill>
                  <a:schemeClr val="tx1">
                    <a:shade val="50000"/>
                  </a:schemeClr>
                </a:solidFill>
              </a:defRPr>
            </a:lvl1pPr>
          </a:lstStyle>
          <a:p>
            <a:fld id="{608D2342-37A0-0341-BA08-6D8FC9EA6ECA}" type="datetimeFigureOut">
              <a:rPr lang="en-US" smtClean="0">
                <a:solidFill>
                  <a:prstClr val="black">
                    <a:shade val="50000"/>
                  </a:prstClr>
                </a:solidFill>
              </a:rPr>
              <a:pPr/>
              <a:t>6/20/13</a:t>
            </a:fld>
            <a:endParaRPr lang="fr-CA" dirty="0">
              <a:solidFill>
                <a:prstClr val="black">
                  <a:shade val="50000"/>
                </a:prstClr>
              </a:solidFill>
            </a:endParaRPr>
          </a:p>
        </p:txBody>
      </p:sp>
      <p:sp>
        <p:nvSpPr>
          <p:cNvPr id="3" name="Footer Placeholder 2"/>
          <p:cNvSpPr>
            <a:spLocks noGrp="1"/>
          </p:cNvSpPr>
          <p:nvPr>
            <p:ph type="ftr" sz="quarter" idx="3"/>
          </p:nvPr>
        </p:nvSpPr>
        <p:spPr>
          <a:xfrm>
            <a:off x="3670939" y="7067279"/>
            <a:ext cx="3402330" cy="402145"/>
          </a:xfrm>
          <a:prstGeom prst="rect">
            <a:avLst/>
          </a:prstGeom>
        </p:spPr>
        <p:txBody>
          <a:bodyPr vert="horz" lIns="97732" tIns="48867" rIns="97732" bIns="48867" anchor="b"/>
          <a:lstStyle>
            <a:lvl1pPr algn="ctr" eaLnBrk="1" latinLnBrk="0" hangingPunct="1">
              <a:defRPr kumimoji="0" sz="1100">
                <a:solidFill>
                  <a:schemeClr val="tx1">
                    <a:shade val="50000"/>
                  </a:schemeClr>
                </a:solidFill>
              </a:defRPr>
            </a:lvl1pPr>
          </a:lstStyle>
          <a:p>
            <a:endParaRPr lang="fr-CA" dirty="0">
              <a:solidFill>
                <a:prstClr val="black">
                  <a:shade val="50000"/>
                </a:prstClr>
              </a:solidFill>
            </a:endParaRPr>
          </a:p>
        </p:txBody>
      </p:sp>
      <p:sp>
        <p:nvSpPr>
          <p:cNvPr id="23" name="Slide Number Placeholder 22"/>
          <p:cNvSpPr>
            <a:spLocks noGrp="1"/>
          </p:cNvSpPr>
          <p:nvPr>
            <p:ph type="sldNum" sz="quarter" idx="4"/>
          </p:nvPr>
        </p:nvSpPr>
        <p:spPr>
          <a:xfrm>
            <a:off x="9311644" y="7067279"/>
            <a:ext cx="895350" cy="402145"/>
          </a:xfrm>
          <a:prstGeom prst="rect">
            <a:avLst/>
          </a:prstGeom>
        </p:spPr>
        <p:txBody>
          <a:bodyPr vert="horz" lIns="0" tIns="48867" rIns="0" bIns="48867" anchor="b"/>
          <a:lstStyle>
            <a:lvl1pPr algn="r" eaLnBrk="1" latinLnBrk="0" hangingPunct="1">
              <a:defRPr kumimoji="0" sz="1100">
                <a:solidFill>
                  <a:schemeClr val="tx1">
                    <a:shade val="50000"/>
                  </a:schemeClr>
                </a:solidFill>
              </a:defRPr>
            </a:lvl1pPr>
          </a:lstStyle>
          <a:p>
            <a:fld id="{277A4FAA-AE63-364A-AAD2-5AFB61D210EB}" type="slidenum">
              <a:rPr lang="fr-CA" smtClean="0">
                <a:solidFill>
                  <a:prstClr val="black">
                    <a:shade val="50000"/>
                  </a:prstClr>
                </a:solidFill>
              </a:rPr>
              <a:pPr/>
              <a:t>‹#›</a:t>
            </a:fld>
            <a:endParaRPr lang="fr-CA" dirty="0">
              <a:solidFill>
                <a:prstClr val="black">
                  <a:shade val="50000"/>
                </a:prstClr>
              </a:solidFill>
            </a:endParaRPr>
          </a:p>
        </p:txBody>
      </p:sp>
    </p:spTree>
  </p:cSld>
  <p:clrMap bg1="lt1" tx1="dk1" bg2="lt2" tx2="dk2" accent1="accent1" accent2="accent2" accent3="accent3" accent4="accent4" accent5="accent5" accent6="accent6" hlink="hlink" folHlink="folHlink"/>
  <p:sldLayoutIdLst>
    <p:sldLayoutId id="2147483845" r:id="rId1"/>
  </p:sldLayoutIdLst>
  <p:txStyles>
    <p:titleStyle>
      <a:lvl1pPr algn="ctr" rtl="0" eaLnBrk="1" latinLnBrk="0" hangingPunct="1">
        <a:spcBef>
          <a:spcPct val="0"/>
        </a:spcBef>
        <a:buNone/>
        <a:defRPr kumimoji="0" sz="43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86397" indent="-439794" algn="l" rtl="0" eaLnBrk="1" latinLnBrk="0" hangingPunct="1">
        <a:spcBef>
          <a:spcPct val="20000"/>
        </a:spcBef>
        <a:buClr>
          <a:schemeClr val="tx1">
            <a:shade val="95000"/>
          </a:schemeClr>
        </a:buClr>
        <a:buSzPct val="65000"/>
        <a:buFont typeface="Wingdings 2"/>
        <a:buChar char=""/>
        <a:defRPr kumimoji="0" sz="3000" kern="1200">
          <a:solidFill>
            <a:schemeClr val="tx1"/>
          </a:solidFill>
          <a:latin typeface="+mn-lt"/>
          <a:ea typeface="+mn-ea"/>
          <a:cs typeface="+mn-cs"/>
        </a:defRPr>
      </a:lvl1pPr>
      <a:lvl2pPr marL="928453" indent="-302967" algn="l" rtl="0" eaLnBrk="1" latinLnBrk="0" hangingPunct="1">
        <a:spcBef>
          <a:spcPct val="20000"/>
        </a:spcBef>
        <a:buClr>
          <a:schemeClr val="tx1"/>
        </a:buClr>
        <a:buSzPct val="80000"/>
        <a:buFont typeface="Wingdings 2"/>
        <a:buChar char=""/>
        <a:defRPr kumimoji="0" sz="2600" kern="1200">
          <a:solidFill>
            <a:schemeClr val="tx1"/>
          </a:solidFill>
          <a:latin typeface="+mn-lt"/>
          <a:ea typeface="+mn-ea"/>
          <a:cs typeface="+mn-cs"/>
        </a:defRPr>
      </a:lvl2pPr>
      <a:lvl3pPr marL="1211872" indent="-244325" algn="l" rtl="0" eaLnBrk="1" latinLnBrk="0" hangingPunct="1">
        <a:spcBef>
          <a:spcPct val="20000"/>
        </a:spcBef>
        <a:buClr>
          <a:schemeClr val="tx1"/>
        </a:buClr>
        <a:buSzPct val="95000"/>
        <a:buFont typeface="Wingdings"/>
        <a:buChar char=""/>
        <a:defRPr kumimoji="0" sz="2400" kern="1200">
          <a:solidFill>
            <a:schemeClr val="tx1"/>
          </a:solidFill>
          <a:latin typeface="+mn-lt"/>
          <a:ea typeface="+mn-ea"/>
          <a:cs typeface="+mn-cs"/>
        </a:defRPr>
      </a:lvl3pPr>
      <a:lvl4pPr marL="1446432" indent="-195467" algn="l" rtl="0" eaLnBrk="1" latinLnBrk="0" hangingPunct="1">
        <a:spcBef>
          <a:spcPct val="20000"/>
        </a:spcBef>
        <a:buClr>
          <a:schemeClr val="tx1"/>
        </a:buClr>
        <a:buSzPct val="100000"/>
        <a:buFont typeface="Wingdings 3"/>
        <a:buChar char=""/>
        <a:defRPr kumimoji="0" sz="2100" kern="1200">
          <a:solidFill>
            <a:schemeClr val="tx1"/>
          </a:solidFill>
          <a:latin typeface="+mn-lt"/>
          <a:ea typeface="+mn-ea"/>
          <a:cs typeface="+mn-cs"/>
        </a:defRPr>
      </a:lvl4pPr>
      <a:lvl5pPr marL="1651669" indent="-195467" algn="l" rtl="0" eaLnBrk="1" latinLnBrk="0" hangingPunct="1">
        <a:spcBef>
          <a:spcPct val="20000"/>
        </a:spcBef>
        <a:buClr>
          <a:schemeClr val="tx1"/>
        </a:buClr>
        <a:buFont typeface="Wingdings 2"/>
        <a:buChar char=""/>
        <a:defRPr kumimoji="0" sz="2100" kern="1200">
          <a:solidFill>
            <a:schemeClr val="tx1"/>
          </a:solidFill>
          <a:latin typeface="+mn-lt"/>
          <a:ea typeface="+mn-ea"/>
          <a:cs typeface="+mn-cs"/>
        </a:defRPr>
      </a:lvl5pPr>
      <a:lvl6pPr marL="1886222" indent="-195467"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2101233" indent="-195467"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316243" indent="-195467"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531256" indent="-195467"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88649" algn="l" rtl="0" eaLnBrk="1" latinLnBrk="0" hangingPunct="1">
        <a:defRPr kumimoji="0" kern="1200">
          <a:solidFill>
            <a:schemeClr val="tx1"/>
          </a:solidFill>
          <a:latin typeface="+mn-lt"/>
          <a:ea typeface="+mn-ea"/>
          <a:cs typeface="+mn-cs"/>
        </a:defRPr>
      </a:lvl2pPr>
      <a:lvl3pPr marL="977313" algn="l" rtl="0" eaLnBrk="1" latinLnBrk="0" hangingPunct="1">
        <a:defRPr kumimoji="0" kern="1200">
          <a:solidFill>
            <a:schemeClr val="tx1"/>
          </a:solidFill>
          <a:latin typeface="+mn-lt"/>
          <a:ea typeface="+mn-ea"/>
          <a:cs typeface="+mn-cs"/>
        </a:defRPr>
      </a:lvl3pPr>
      <a:lvl4pPr marL="1465976" algn="l" rtl="0" eaLnBrk="1" latinLnBrk="0" hangingPunct="1">
        <a:defRPr kumimoji="0" kern="1200">
          <a:solidFill>
            <a:schemeClr val="tx1"/>
          </a:solidFill>
          <a:latin typeface="+mn-lt"/>
          <a:ea typeface="+mn-ea"/>
          <a:cs typeface="+mn-cs"/>
        </a:defRPr>
      </a:lvl4pPr>
      <a:lvl5pPr marL="1954635" algn="l" rtl="0" eaLnBrk="1" latinLnBrk="0" hangingPunct="1">
        <a:defRPr kumimoji="0" kern="1200">
          <a:solidFill>
            <a:schemeClr val="tx1"/>
          </a:solidFill>
          <a:latin typeface="+mn-lt"/>
          <a:ea typeface="+mn-ea"/>
          <a:cs typeface="+mn-cs"/>
        </a:defRPr>
      </a:lvl5pPr>
      <a:lvl6pPr marL="2443293" algn="l" rtl="0" eaLnBrk="1" latinLnBrk="0" hangingPunct="1">
        <a:defRPr kumimoji="0" kern="1200">
          <a:solidFill>
            <a:schemeClr val="tx1"/>
          </a:solidFill>
          <a:latin typeface="+mn-lt"/>
          <a:ea typeface="+mn-ea"/>
          <a:cs typeface="+mn-cs"/>
        </a:defRPr>
      </a:lvl6pPr>
      <a:lvl7pPr marL="2931955" algn="l" rtl="0" eaLnBrk="1" latinLnBrk="0" hangingPunct="1">
        <a:defRPr kumimoji="0" kern="1200">
          <a:solidFill>
            <a:schemeClr val="tx1"/>
          </a:solidFill>
          <a:latin typeface="+mn-lt"/>
          <a:ea typeface="+mn-ea"/>
          <a:cs typeface="+mn-cs"/>
        </a:defRPr>
      </a:lvl7pPr>
      <a:lvl8pPr marL="3420611" algn="l" rtl="0" eaLnBrk="1" latinLnBrk="0" hangingPunct="1">
        <a:defRPr kumimoji="0" kern="1200">
          <a:solidFill>
            <a:schemeClr val="tx1"/>
          </a:solidFill>
          <a:latin typeface="+mn-lt"/>
          <a:ea typeface="+mn-ea"/>
          <a:cs typeface="+mn-cs"/>
        </a:defRPr>
      </a:lvl8pPr>
      <a:lvl9pPr marL="3909269" algn="l" rtl="0" eaLnBrk="1" latinLnBrk="0" hangingPunct="1">
        <a:defRPr kumimoji="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37210" y="302483"/>
            <a:ext cx="9669781" cy="1258888"/>
          </a:xfrm>
          <a:prstGeom prst="rect">
            <a:avLst/>
          </a:prstGeom>
        </p:spPr>
        <p:txBody>
          <a:bodyPr vert="horz" lIns="104484" tIns="52243" rIns="104484" bIns="52243"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537210" y="1762450"/>
            <a:ext cx="9669781" cy="4984845"/>
          </a:xfrm>
          <a:prstGeom prst="rect">
            <a:avLst/>
          </a:prstGeom>
        </p:spPr>
        <p:txBody>
          <a:bodyPr vert="horz" lIns="104484" tIns="52243" rIns="104484" bIns="52243"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537210" y="7000819"/>
            <a:ext cx="2506980" cy="402145"/>
          </a:xfrm>
          <a:prstGeom prst="rect">
            <a:avLst/>
          </a:prstGeom>
        </p:spPr>
        <p:txBody>
          <a:bodyPr vert="horz" lIns="104484" tIns="52243" rIns="104484" bIns="52243" rtlCol="0" anchor="ctr"/>
          <a:lstStyle>
            <a:lvl1pPr algn="l" defTabSz="1044849">
              <a:defRPr sz="1400">
                <a:solidFill>
                  <a:schemeClr val="tx1">
                    <a:tint val="75000"/>
                  </a:schemeClr>
                </a:solidFill>
              </a:defRPr>
            </a:lvl1pPr>
          </a:lstStyle>
          <a:p>
            <a:fld id="{1D8BD707-D9CF-40AE-B4C6-C98DA3205C09}" type="datetimeFigureOut">
              <a:rPr lang="en-US" smtClean="0">
                <a:solidFill>
                  <a:prstClr val="black">
                    <a:tint val="75000"/>
                  </a:prstClr>
                </a:solidFill>
              </a:rPr>
              <a:pPr/>
              <a:t>6/20/13</a:t>
            </a:fld>
            <a:endParaRPr lang="en-US" dirty="0">
              <a:solidFill>
                <a:prstClr val="black">
                  <a:tint val="75000"/>
                </a:prstClr>
              </a:solidFill>
            </a:endParaRPr>
          </a:p>
        </p:txBody>
      </p:sp>
      <p:sp>
        <p:nvSpPr>
          <p:cNvPr id="5" name="Footer Placeholder 4"/>
          <p:cNvSpPr>
            <a:spLocks noGrp="1"/>
          </p:cNvSpPr>
          <p:nvPr>
            <p:ph type="ftr" sz="quarter" idx="3"/>
          </p:nvPr>
        </p:nvSpPr>
        <p:spPr>
          <a:xfrm>
            <a:off x="3670936" y="7000819"/>
            <a:ext cx="3402330" cy="402145"/>
          </a:xfrm>
          <a:prstGeom prst="rect">
            <a:avLst/>
          </a:prstGeom>
        </p:spPr>
        <p:txBody>
          <a:bodyPr vert="horz" lIns="104484" tIns="52243" rIns="104484" bIns="52243" rtlCol="0" anchor="ctr"/>
          <a:lstStyle>
            <a:lvl1pPr algn="ctr" defTabSz="1044849">
              <a:defRPr sz="1400">
                <a:solidFill>
                  <a:schemeClr val="tx1">
                    <a:tint val="75000"/>
                  </a:schemeClr>
                </a:solidFill>
              </a:defRPr>
            </a:lvl1pPr>
          </a:lstStyle>
          <a:p>
            <a:endParaRPr lang="en-US" dirty="0">
              <a:solidFill>
                <a:prstClr val="black">
                  <a:tint val="75000"/>
                </a:prstClr>
              </a:solidFill>
            </a:endParaRPr>
          </a:p>
        </p:txBody>
      </p:sp>
      <p:sp>
        <p:nvSpPr>
          <p:cNvPr id="6" name="Slide Number Placeholder 5"/>
          <p:cNvSpPr>
            <a:spLocks noGrp="1"/>
          </p:cNvSpPr>
          <p:nvPr>
            <p:ph type="sldNum" sz="quarter" idx="4"/>
          </p:nvPr>
        </p:nvSpPr>
        <p:spPr>
          <a:xfrm>
            <a:off x="7700010" y="7000819"/>
            <a:ext cx="2506980" cy="402145"/>
          </a:xfrm>
          <a:prstGeom prst="rect">
            <a:avLst/>
          </a:prstGeom>
        </p:spPr>
        <p:txBody>
          <a:bodyPr vert="horz" lIns="104484" tIns="52243" rIns="104484" bIns="52243" rtlCol="0" anchor="ctr"/>
          <a:lstStyle>
            <a:lvl1pPr algn="r" defTabSz="1044849">
              <a:defRPr sz="1400">
                <a:solidFill>
                  <a:schemeClr val="tx1">
                    <a:tint val="75000"/>
                  </a:schemeClr>
                </a:solidFill>
              </a:defRPr>
            </a:lvl1pPr>
          </a:lstStyle>
          <a:p>
            <a:fld id="{B6F15528-21DE-4FAA-801E-634DDDAF4B2B}" type="slidenum">
              <a:rPr lang="en-US" smtClean="0">
                <a:solidFill>
                  <a:prstClr val="black">
                    <a:tint val="75000"/>
                  </a:prstClr>
                </a:solidFill>
              </a:rPr>
              <a:pPr/>
              <a:t>‹#›</a:t>
            </a:fld>
            <a:endParaRPr lang="en-US" dirty="0">
              <a:solidFill>
                <a:prstClr val="black">
                  <a:tint val="75000"/>
                </a:prstClr>
              </a:solidFill>
            </a:endParaRPr>
          </a:p>
        </p:txBody>
      </p:sp>
    </p:spTree>
  </p:cSld>
  <p:clrMap bg1="lt1" tx1="dk1" bg2="lt2" tx2="dk2" accent1="accent1" accent2="accent2" accent3="accent3" accent4="accent4" accent5="accent5" accent6="accent6" hlink="hlink" folHlink="folHlink"/>
  <p:sldLayoutIdLst>
    <p:sldLayoutId id="2147483847" r:id="rId1"/>
  </p:sldLayoutIdLst>
  <p:txStyles>
    <p:titleStyle>
      <a:lvl1pPr algn="ctr" defTabSz="1044849" rtl="0" eaLnBrk="1" latinLnBrk="0" hangingPunct="1">
        <a:spcBef>
          <a:spcPct val="0"/>
        </a:spcBef>
        <a:buNone/>
        <a:defRPr sz="5000" kern="1200">
          <a:solidFill>
            <a:schemeClr val="tx1"/>
          </a:solidFill>
          <a:latin typeface="+mj-lt"/>
          <a:ea typeface="+mj-ea"/>
          <a:cs typeface="+mj-cs"/>
        </a:defRPr>
      </a:lvl1pPr>
    </p:titleStyle>
    <p:bodyStyle>
      <a:lvl1pPr marL="391819" indent="-391819" algn="l" defTabSz="1044849" rtl="0" eaLnBrk="1" latinLnBrk="0" hangingPunct="1">
        <a:spcBef>
          <a:spcPct val="20000"/>
        </a:spcBef>
        <a:buFont typeface="Arial" pitchFamily="34" charset="0"/>
        <a:buChar char="•"/>
        <a:defRPr sz="3700" kern="1200">
          <a:solidFill>
            <a:schemeClr val="tx1"/>
          </a:solidFill>
          <a:latin typeface="+mn-lt"/>
          <a:ea typeface="+mn-ea"/>
          <a:cs typeface="+mn-cs"/>
        </a:defRPr>
      </a:lvl1pPr>
      <a:lvl2pPr marL="848938" indent="-326517" algn="l" defTabSz="1044849" rtl="0" eaLnBrk="1" latinLnBrk="0" hangingPunct="1">
        <a:spcBef>
          <a:spcPct val="20000"/>
        </a:spcBef>
        <a:buFont typeface="Arial" pitchFamily="34" charset="0"/>
        <a:buChar char="–"/>
        <a:defRPr sz="3200" kern="1200">
          <a:solidFill>
            <a:schemeClr val="tx1"/>
          </a:solidFill>
          <a:latin typeface="+mn-lt"/>
          <a:ea typeface="+mn-ea"/>
          <a:cs typeface="+mn-cs"/>
        </a:defRPr>
      </a:lvl2pPr>
      <a:lvl3pPr marL="1306059" indent="-261212" algn="l" defTabSz="1044849" rtl="0" eaLnBrk="1" latinLnBrk="0" hangingPunct="1">
        <a:spcBef>
          <a:spcPct val="20000"/>
        </a:spcBef>
        <a:buFont typeface="Arial" pitchFamily="34" charset="0"/>
        <a:buChar char="•"/>
        <a:defRPr sz="2600" kern="1200">
          <a:solidFill>
            <a:schemeClr val="tx1"/>
          </a:solidFill>
          <a:latin typeface="+mn-lt"/>
          <a:ea typeface="+mn-ea"/>
          <a:cs typeface="+mn-cs"/>
        </a:defRPr>
      </a:lvl3pPr>
      <a:lvl4pPr marL="1828486" indent="-261212" algn="l" defTabSz="1044849" rtl="0" eaLnBrk="1" latinLnBrk="0" hangingPunct="1">
        <a:spcBef>
          <a:spcPct val="20000"/>
        </a:spcBef>
        <a:buFont typeface="Arial" pitchFamily="34" charset="0"/>
        <a:buChar char="–"/>
        <a:defRPr sz="2300" kern="1200">
          <a:solidFill>
            <a:schemeClr val="tx1"/>
          </a:solidFill>
          <a:latin typeface="+mn-lt"/>
          <a:ea typeface="+mn-ea"/>
          <a:cs typeface="+mn-cs"/>
        </a:defRPr>
      </a:lvl4pPr>
      <a:lvl5pPr marL="2350910" indent="-261212" algn="l" defTabSz="1044849" rtl="0" eaLnBrk="1" latinLnBrk="0" hangingPunct="1">
        <a:spcBef>
          <a:spcPct val="20000"/>
        </a:spcBef>
        <a:buFont typeface="Arial" pitchFamily="34" charset="0"/>
        <a:buChar char="»"/>
        <a:defRPr sz="2300" kern="1200">
          <a:solidFill>
            <a:schemeClr val="tx1"/>
          </a:solidFill>
          <a:latin typeface="+mn-lt"/>
          <a:ea typeface="+mn-ea"/>
          <a:cs typeface="+mn-cs"/>
        </a:defRPr>
      </a:lvl5pPr>
      <a:lvl6pPr marL="2873333" indent="-261212" algn="l" defTabSz="1044849"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395758" indent="-261212" algn="l" defTabSz="1044849"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18181" indent="-261212" algn="l" defTabSz="1044849"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40604" indent="-261212" algn="l" defTabSz="1044849"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en-US"/>
      </a:defPPr>
      <a:lvl1pPr marL="0" algn="l" defTabSz="1044849" rtl="0" eaLnBrk="1" latinLnBrk="0" hangingPunct="1">
        <a:defRPr sz="2100" kern="1200">
          <a:solidFill>
            <a:schemeClr val="tx1"/>
          </a:solidFill>
          <a:latin typeface="+mn-lt"/>
          <a:ea typeface="+mn-ea"/>
          <a:cs typeface="+mn-cs"/>
        </a:defRPr>
      </a:lvl1pPr>
      <a:lvl2pPr marL="522423" algn="l" defTabSz="1044849" rtl="0" eaLnBrk="1" latinLnBrk="0" hangingPunct="1">
        <a:defRPr sz="2100" kern="1200">
          <a:solidFill>
            <a:schemeClr val="tx1"/>
          </a:solidFill>
          <a:latin typeface="+mn-lt"/>
          <a:ea typeface="+mn-ea"/>
          <a:cs typeface="+mn-cs"/>
        </a:defRPr>
      </a:lvl2pPr>
      <a:lvl3pPr marL="1044849" algn="l" defTabSz="1044849" rtl="0" eaLnBrk="1" latinLnBrk="0" hangingPunct="1">
        <a:defRPr sz="2100" kern="1200">
          <a:solidFill>
            <a:schemeClr val="tx1"/>
          </a:solidFill>
          <a:latin typeface="+mn-lt"/>
          <a:ea typeface="+mn-ea"/>
          <a:cs typeface="+mn-cs"/>
        </a:defRPr>
      </a:lvl3pPr>
      <a:lvl4pPr marL="1567270" algn="l" defTabSz="1044849" rtl="0" eaLnBrk="1" latinLnBrk="0" hangingPunct="1">
        <a:defRPr sz="2100" kern="1200">
          <a:solidFill>
            <a:schemeClr val="tx1"/>
          </a:solidFill>
          <a:latin typeface="+mn-lt"/>
          <a:ea typeface="+mn-ea"/>
          <a:cs typeface="+mn-cs"/>
        </a:defRPr>
      </a:lvl4pPr>
      <a:lvl5pPr marL="2089698" algn="l" defTabSz="1044849" rtl="0" eaLnBrk="1" latinLnBrk="0" hangingPunct="1">
        <a:defRPr sz="2100" kern="1200">
          <a:solidFill>
            <a:schemeClr val="tx1"/>
          </a:solidFill>
          <a:latin typeface="+mn-lt"/>
          <a:ea typeface="+mn-ea"/>
          <a:cs typeface="+mn-cs"/>
        </a:defRPr>
      </a:lvl5pPr>
      <a:lvl6pPr marL="2612121" algn="l" defTabSz="1044849" rtl="0" eaLnBrk="1" latinLnBrk="0" hangingPunct="1">
        <a:defRPr sz="2100" kern="1200">
          <a:solidFill>
            <a:schemeClr val="tx1"/>
          </a:solidFill>
          <a:latin typeface="+mn-lt"/>
          <a:ea typeface="+mn-ea"/>
          <a:cs typeface="+mn-cs"/>
        </a:defRPr>
      </a:lvl6pPr>
      <a:lvl7pPr marL="3134547" algn="l" defTabSz="1044849" rtl="0" eaLnBrk="1" latinLnBrk="0" hangingPunct="1">
        <a:defRPr sz="2100" kern="1200">
          <a:solidFill>
            <a:schemeClr val="tx1"/>
          </a:solidFill>
          <a:latin typeface="+mn-lt"/>
          <a:ea typeface="+mn-ea"/>
          <a:cs typeface="+mn-cs"/>
        </a:defRPr>
      </a:lvl7pPr>
      <a:lvl8pPr marL="3656970" algn="l" defTabSz="1044849" rtl="0" eaLnBrk="1" latinLnBrk="0" hangingPunct="1">
        <a:defRPr sz="2100" kern="1200">
          <a:solidFill>
            <a:schemeClr val="tx1"/>
          </a:solidFill>
          <a:latin typeface="+mn-lt"/>
          <a:ea typeface="+mn-ea"/>
          <a:cs typeface="+mn-cs"/>
        </a:defRPr>
      </a:lvl8pPr>
      <a:lvl9pPr marL="4179394" algn="l" defTabSz="1044849" rtl="0" eaLnBrk="1" latinLnBrk="0" hangingPunct="1">
        <a:defRPr sz="21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p:bg>
      <p:bgPr>
        <a:solidFill>
          <a:schemeClr val="bg1"/>
        </a:solidFill>
        <a:effectLst/>
      </p:bgPr>
    </p:bg>
    <p:spTree>
      <p:nvGrpSpPr>
        <p:cNvPr id="1" name=""/>
        <p:cNvGrpSpPr/>
        <p:nvPr/>
      </p:nvGrpSpPr>
      <p:grpSpPr>
        <a:xfrm>
          <a:off x="0" y="0"/>
          <a:ext cx="0" cy="0"/>
          <a:chOff x="0" y="0"/>
          <a:chExt cx="0" cy="0"/>
        </a:xfrm>
      </p:grpSpPr>
      <p:pic>
        <p:nvPicPr>
          <p:cNvPr id="1026" name="Picture 14" descr="EFDAJEThead06 LARGE"/>
          <p:cNvPicPr>
            <a:picLocks noChangeAspect="1" noChangeArrowheads="1"/>
          </p:cNvPicPr>
          <p:nvPr userDrawn="1"/>
        </p:nvPicPr>
        <p:blipFill>
          <a:blip r:embed="rId4"/>
          <a:srcRect/>
          <a:stretch>
            <a:fillRect/>
          </a:stretch>
        </p:blipFill>
        <p:spPr bwMode="auto">
          <a:xfrm>
            <a:off x="2" y="2"/>
            <a:ext cx="10744200" cy="795963"/>
          </a:xfrm>
          <a:prstGeom prst="rect">
            <a:avLst/>
          </a:prstGeom>
          <a:noFill/>
          <a:ln w="9525">
            <a:noFill/>
            <a:miter lim="800000"/>
            <a:headEnd/>
            <a:tailEnd/>
          </a:ln>
        </p:spPr>
      </p:pic>
      <p:sp>
        <p:nvSpPr>
          <p:cNvPr id="1027" name="Rectangle 19"/>
          <p:cNvSpPr>
            <a:spLocks noChangeArrowheads="1"/>
          </p:cNvSpPr>
          <p:nvPr userDrawn="1"/>
        </p:nvSpPr>
        <p:spPr bwMode="auto">
          <a:xfrm>
            <a:off x="2999918" y="0"/>
            <a:ext cx="7744283" cy="779311"/>
          </a:xfrm>
          <a:prstGeom prst="rect">
            <a:avLst/>
          </a:prstGeom>
          <a:solidFill>
            <a:srgbClr val="5076BD">
              <a:alpha val="39999"/>
            </a:srgbClr>
          </a:solidFill>
          <a:ln w="9525">
            <a:noFill/>
            <a:miter lim="800000"/>
            <a:headEnd/>
            <a:tailEnd/>
          </a:ln>
          <a:effectLst/>
        </p:spPr>
        <p:txBody>
          <a:bodyPr wrap="none" lIns="96792" tIns="48396" rIns="96792" bIns="48396" anchor="ctr">
            <a:prstTxWarp prst="textNoShape">
              <a:avLst/>
            </a:prstTxWarp>
          </a:bodyPr>
          <a:lstStyle/>
          <a:p>
            <a:pPr algn="ctr" defTabSz="914250" fontAlgn="base">
              <a:spcBef>
                <a:spcPct val="50000"/>
              </a:spcBef>
              <a:spcAft>
                <a:spcPct val="0"/>
              </a:spcAft>
              <a:defRPr/>
            </a:pPr>
            <a:endParaRPr lang="en-US" sz="1500" dirty="0">
              <a:solidFill>
                <a:srgbClr val="000000"/>
              </a:solidFill>
              <a:ea typeface="Arial" pitchFamily="23" charset="0"/>
            </a:endParaRPr>
          </a:p>
        </p:txBody>
      </p:sp>
      <p:pic>
        <p:nvPicPr>
          <p:cNvPr id="1028" name="Picture 15" descr="EFDAJEThead06 LARGE"/>
          <p:cNvPicPr>
            <a:picLocks noChangeAspect="1" noChangeArrowheads="1"/>
          </p:cNvPicPr>
          <p:nvPr userDrawn="1"/>
        </p:nvPicPr>
        <p:blipFill>
          <a:blip r:embed="rId5">
            <a:lum bright="-22000"/>
          </a:blip>
          <a:srcRect l="29166"/>
          <a:stretch>
            <a:fillRect/>
          </a:stretch>
        </p:blipFill>
        <p:spPr bwMode="auto">
          <a:xfrm>
            <a:off x="1790136" y="7301883"/>
            <a:ext cx="8954064" cy="268096"/>
          </a:xfrm>
          <a:prstGeom prst="rect">
            <a:avLst/>
          </a:prstGeom>
          <a:solidFill>
            <a:srgbClr val="5076BD"/>
          </a:solidFill>
          <a:ln w="9525">
            <a:noFill/>
            <a:miter lim="800000"/>
            <a:headEnd/>
            <a:tailEnd/>
          </a:ln>
        </p:spPr>
      </p:pic>
      <p:sp>
        <p:nvSpPr>
          <p:cNvPr id="1029" name="Rectangle 3"/>
          <p:cNvSpPr>
            <a:spLocks noGrp="1" noChangeArrowheads="1"/>
          </p:cNvSpPr>
          <p:nvPr>
            <p:ph type="body" idx="1"/>
          </p:nvPr>
        </p:nvSpPr>
        <p:spPr bwMode="auto">
          <a:xfrm>
            <a:off x="538057" y="1715153"/>
            <a:ext cx="9669781" cy="4985594"/>
          </a:xfrm>
          <a:prstGeom prst="rect">
            <a:avLst/>
          </a:prstGeom>
          <a:noFill/>
          <a:ln w="9525">
            <a:noFill/>
            <a:miter lim="800000"/>
            <a:headEnd/>
            <a:tailEnd/>
          </a:ln>
        </p:spPr>
        <p:txBody>
          <a:bodyPr vert="horz" wrap="square" lIns="104450" tIns="52225" rIns="104450" bIns="52225"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30" name="Rectangle 21"/>
          <p:cNvSpPr>
            <a:spLocks noChangeArrowheads="1"/>
          </p:cNvSpPr>
          <p:nvPr userDrawn="1"/>
        </p:nvSpPr>
        <p:spPr bwMode="auto">
          <a:xfrm>
            <a:off x="1774909" y="7323528"/>
            <a:ext cx="8954064" cy="266431"/>
          </a:xfrm>
          <a:prstGeom prst="rect">
            <a:avLst/>
          </a:prstGeom>
          <a:solidFill>
            <a:srgbClr val="3C64AA">
              <a:alpha val="59999"/>
            </a:srgbClr>
          </a:solidFill>
          <a:ln w="9525">
            <a:noFill/>
            <a:miter lim="800000"/>
            <a:headEnd/>
            <a:tailEnd/>
          </a:ln>
          <a:effectLst/>
        </p:spPr>
        <p:txBody>
          <a:bodyPr wrap="none" lIns="96792" tIns="48396" rIns="96792" bIns="48396" anchor="ctr">
            <a:prstTxWarp prst="textNoShape">
              <a:avLst/>
            </a:prstTxWarp>
          </a:bodyPr>
          <a:lstStyle/>
          <a:p>
            <a:pPr algn="ctr" defTabSz="914250" fontAlgn="base">
              <a:spcBef>
                <a:spcPct val="50000"/>
              </a:spcBef>
              <a:spcAft>
                <a:spcPct val="0"/>
              </a:spcAft>
              <a:defRPr/>
            </a:pPr>
            <a:endParaRPr lang="en-US" sz="1500" dirty="0">
              <a:solidFill>
                <a:srgbClr val="000000"/>
              </a:solidFill>
              <a:ea typeface="Arial" pitchFamily="23" charset="0"/>
            </a:endParaRPr>
          </a:p>
        </p:txBody>
      </p:sp>
      <p:sp>
        <p:nvSpPr>
          <p:cNvPr id="1031" name="Rectangle 17"/>
          <p:cNvSpPr>
            <a:spLocks noChangeArrowheads="1"/>
          </p:cNvSpPr>
          <p:nvPr userDrawn="1"/>
        </p:nvSpPr>
        <p:spPr bwMode="auto">
          <a:xfrm>
            <a:off x="1790136" y="7301881"/>
            <a:ext cx="8852544" cy="251444"/>
          </a:xfrm>
          <a:prstGeom prst="rect">
            <a:avLst/>
          </a:prstGeom>
          <a:noFill/>
          <a:ln w="9525">
            <a:noFill/>
            <a:miter lim="800000"/>
            <a:headEnd/>
            <a:tailEnd/>
          </a:ln>
          <a:effectLst/>
        </p:spPr>
        <p:txBody>
          <a:bodyPr wrap="none" lIns="104450" tIns="52225" rIns="104450" bIns="52225" anchor="ctr">
            <a:prstTxWarp prst="textNoShape">
              <a:avLst/>
            </a:prstTxWarp>
          </a:bodyPr>
          <a:lstStyle/>
          <a:p>
            <a:pPr defTabSz="1045215" fontAlgn="base">
              <a:spcBef>
                <a:spcPct val="0"/>
              </a:spcBef>
              <a:spcAft>
                <a:spcPct val="0"/>
              </a:spcAft>
              <a:defRPr/>
            </a:pPr>
            <a:r>
              <a:rPr lang="en-US" sz="1700" b="1" dirty="0">
                <a:solidFill>
                  <a:srgbClr val="FFFFFF"/>
                </a:solidFill>
                <a:ea typeface="Arial" pitchFamily="23" charset="0"/>
              </a:rPr>
              <a:t>O. Crofts      </a:t>
            </a:r>
            <a:fld id="{613DE761-1235-2F4E-B4B5-039EE1E354DD}" type="slidenum">
              <a:rPr lang="en-GB" sz="1700" b="1">
                <a:solidFill>
                  <a:srgbClr val="FFFFFF"/>
                </a:solidFill>
                <a:ea typeface="Arial" pitchFamily="23" charset="0"/>
              </a:rPr>
              <a:pPr defTabSz="1045215" fontAlgn="base">
                <a:spcBef>
                  <a:spcPct val="0"/>
                </a:spcBef>
                <a:spcAft>
                  <a:spcPct val="0"/>
                </a:spcAft>
                <a:defRPr/>
              </a:pPr>
              <a:t>‹#›</a:t>
            </a:fld>
            <a:r>
              <a:rPr lang="en-US" sz="1700" b="1" dirty="0">
                <a:solidFill>
                  <a:srgbClr val="FFFFFF"/>
                </a:solidFill>
                <a:ea typeface="Arial" pitchFamily="23" charset="0"/>
              </a:rPr>
              <a:t> (18)                                                 CERN RH Workshop,  6</a:t>
            </a:r>
            <a:r>
              <a:rPr lang="en-US" sz="1700" b="1" baseline="30000" dirty="0">
                <a:solidFill>
                  <a:srgbClr val="FFFFFF"/>
                </a:solidFill>
                <a:ea typeface="Arial" pitchFamily="23" charset="0"/>
              </a:rPr>
              <a:t>th</a:t>
            </a:r>
            <a:r>
              <a:rPr lang="en-US" sz="1700" b="1" dirty="0">
                <a:solidFill>
                  <a:srgbClr val="FFFFFF"/>
                </a:solidFill>
                <a:ea typeface="Arial" pitchFamily="23" charset="0"/>
              </a:rPr>
              <a:t> May 2013 </a:t>
            </a:r>
            <a:endParaRPr lang="en-GB" sz="1700" b="1" dirty="0">
              <a:solidFill>
                <a:srgbClr val="FFFFFF"/>
              </a:solidFill>
              <a:ea typeface="Arial" pitchFamily="23" charset="0"/>
            </a:endParaRPr>
          </a:p>
        </p:txBody>
      </p:sp>
      <p:pic>
        <p:nvPicPr>
          <p:cNvPr id="1032" name="Picture 23" descr="EFDAJEThead06 LARGE"/>
          <p:cNvPicPr>
            <a:picLocks noChangeAspect="1" noChangeArrowheads="1"/>
          </p:cNvPicPr>
          <p:nvPr userDrawn="1"/>
        </p:nvPicPr>
        <p:blipFill>
          <a:blip r:embed="rId4"/>
          <a:srcRect/>
          <a:stretch>
            <a:fillRect/>
          </a:stretch>
        </p:blipFill>
        <p:spPr bwMode="auto">
          <a:xfrm>
            <a:off x="2" y="2"/>
            <a:ext cx="10744200" cy="795963"/>
          </a:xfrm>
          <a:prstGeom prst="rect">
            <a:avLst/>
          </a:prstGeom>
          <a:noFill/>
          <a:ln w="9525">
            <a:noFill/>
            <a:miter lim="800000"/>
            <a:headEnd/>
            <a:tailEnd/>
          </a:ln>
        </p:spPr>
      </p:pic>
      <p:sp>
        <p:nvSpPr>
          <p:cNvPr id="1033" name="Rectangle 24"/>
          <p:cNvSpPr>
            <a:spLocks noChangeArrowheads="1"/>
          </p:cNvSpPr>
          <p:nvPr userDrawn="1"/>
        </p:nvSpPr>
        <p:spPr bwMode="auto">
          <a:xfrm>
            <a:off x="2999918" y="0"/>
            <a:ext cx="7744283" cy="779311"/>
          </a:xfrm>
          <a:prstGeom prst="rect">
            <a:avLst/>
          </a:prstGeom>
          <a:solidFill>
            <a:srgbClr val="5076BD">
              <a:alpha val="58823"/>
            </a:srgbClr>
          </a:solidFill>
          <a:ln w="9525">
            <a:noFill/>
            <a:miter lim="800000"/>
            <a:headEnd/>
            <a:tailEnd/>
          </a:ln>
          <a:effectLst/>
        </p:spPr>
        <p:txBody>
          <a:bodyPr wrap="none" lIns="96792" tIns="48396" rIns="96792" bIns="48396" anchor="ctr">
            <a:prstTxWarp prst="textNoShape">
              <a:avLst/>
            </a:prstTxWarp>
          </a:bodyPr>
          <a:lstStyle/>
          <a:p>
            <a:pPr algn="ctr" defTabSz="914250" fontAlgn="base">
              <a:spcBef>
                <a:spcPct val="50000"/>
              </a:spcBef>
              <a:spcAft>
                <a:spcPct val="0"/>
              </a:spcAft>
              <a:defRPr/>
            </a:pPr>
            <a:endParaRPr lang="en-US" sz="1500" dirty="0">
              <a:solidFill>
                <a:srgbClr val="000000"/>
              </a:solidFill>
              <a:ea typeface="Arial" pitchFamily="23" charset="0"/>
            </a:endParaRPr>
          </a:p>
        </p:txBody>
      </p:sp>
      <p:pic>
        <p:nvPicPr>
          <p:cNvPr id="1034" name="Picture 26" descr="EFDAJEThead06 LARGE"/>
          <p:cNvPicPr>
            <a:picLocks noChangeAspect="1" noChangeArrowheads="1"/>
          </p:cNvPicPr>
          <p:nvPr userDrawn="1"/>
        </p:nvPicPr>
        <p:blipFill>
          <a:blip r:embed="rId4"/>
          <a:srcRect/>
          <a:stretch>
            <a:fillRect/>
          </a:stretch>
        </p:blipFill>
        <p:spPr bwMode="auto">
          <a:xfrm>
            <a:off x="2" y="2"/>
            <a:ext cx="10744200" cy="795963"/>
          </a:xfrm>
          <a:prstGeom prst="rect">
            <a:avLst/>
          </a:prstGeom>
          <a:noFill/>
          <a:ln w="9525">
            <a:noFill/>
            <a:miter lim="800000"/>
            <a:headEnd/>
            <a:tailEnd/>
          </a:ln>
        </p:spPr>
      </p:pic>
      <p:sp>
        <p:nvSpPr>
          <p:cNvPr id="1035" name="Rectangle 27"/>
          <p:cNvSpPr>
            <a:spLocks noChangeArrowheads="1"/>
          </p:cNvSpPr>
          <p:nvPr userDrawn="1"/>
        </p:nvSpPr>
        <p:spPr bwMode="auto">
          <a:xfrm>
            <a:off x="2999918" y="0"/>
            <a:ext cx="7744283" cy="779311"/>
          </a:xfrm>
          <a:prstGeom prst="rect">
            <a:avLst/>
          </a:prstGeom>
          <a:solidFill>
            <a:srgbClr val="3C64AA">
              <a:alpha val="59999"/>
            </a:srgbClr>
          </a:solidFill>
          <a:ln w="9525">
            <a:noFill/>
            <a:miter lim="800000"/>
            <a:headEnd/>
            <a:tailEnd/>
          </a:ln>
          <a:effectLst/>
        </p:spPr>
        <p:txBody>
          <a:bodyPr wrap="none" lIns="96792" tIns="48396" rIns="96792" bIns="48396" anchor="ctr">
            <a:prstTxWarp prst="textNoShape">
              <a:avLst/>
            </a:prstTxWarp>
          </a:bodyPr>
          <a:lstStyle/>
          <a:p>
            <a:pPr algn="ctr" defTabSz="914250" fontAlgn="base">
              <a:spcBef>
                <a:spcPct val="50000"/>
              </a:spcBef>
              <a:spcAft>
                <a:spcPct val="0"/>
              </a:spcAft>
              <a:defRPr/>
            </a:pPr>
            <a:endParaRPr lang="en-US" sz="1500" dirty="0">
              <a:solidFill>
                <a:srgbClr val="000000"/>
              </a:solidFill>
              <a:ea typeface="Arial" pitchFamily="23" charset="0"/>
            </a:endParaRPr>
          </a:p>
        </p:txBody>
      </p:sp>
      <p:sp>
        <p:nvSpPr>
          <p:cNvPr id="1036" name="Rectangle 2"/>
          <p:cNvSpPr>
            <a:spLocks noGrp="1" noChangeArrowheads="1"/>
          </p:cNvSpPr>
          <p:nvPr>
            <p:ph type="title"/>
          </p:nvPr>
        </p:nvSpPr>
        <p:spPr bwMode="auto">
          <a:xfrm>
            <a:off x="2962694" y="0"/>
            <a:ext cx="7781507" cy="767655"/>
          </a:xfrm>
          <a:prstGeom prst="rect">
            <a:avLst/>
          </a:prstGeom>
          <a:noFill/>
          <a:ln w="9525">
            <a:noFill/>
            <a:miter lim="800000"/>
            <a:headEnd/>
            <a:tailEnd/>
          </a:ln>
        </p:spPr>
        <p:txBody>
          <a:bodyPr vert="horz" wrap="square" lIns="104450" tIns="52225" rIns="104450" bIns="52225" numCol="1" anchor="ctr" anchorCtr="0" compatLnSpc="1">
            <a:prstTxWarp prst="textNoShape">
              <a:avLst/>
            </a:prstTxWarp>
          </a:bodyPr>
          <a:lstStyle/>
          <a:p>
            <a:pPr lvl="0"/>
            <a:r>
              <a:rPr lang="en-US"/>
              <a:t>Click to edit Master title style</a:t>
            </a:r>
          </a:p>
        </p:txBody>
      </p:sp>
      <p:pic>
        <p:nvPicPr>
          <p:cNvPr id="1037" name="Picture 30"/>
          <p:cNvPicPr>
            <a:picLocks noChangeAspect="1" noChangeArrowheads="1"/>
          </p:cNvPicPr>
          <p:nvPr userDrawn="1"/>
        </p:nvPicPr>
        <p:blipFill>
          <a:blip r:embed="rId6"/>
          <a:srcRect/>
          <a:stretch>
            <a:fillRect/>
          </a:stretch>
        </p:blipFill>
        <p:spPr bwMode="auto">
          <a:xfrm>
            <a:off x="104905" y="7195309"/>
            <a:ext cx="1517725" cy="358016"/>
          </a:xfrm>
          <a:prstGeom prst="rect">
            <a:avLst/>
          </a:prstGeom>
          <a:noFill/>
          <a:ln w="19050">
            <a:noFill/>
            <a:miter lim="800000"/>
            <a:headEnd/>
            <a:tailEnd/>
          </a:ln>
        </p:spPr>
      </p:pic>
    </p:spTree>
  </p:cSld>
  <p:clrMap bg1="lt1" tx1="dk1" bg2="lt2" tx2="dk2" accent1="accent1" accent2="accent2" accent3="accent3" accent4="accent4" accent5="accent5" accent6="accent6" hlink="hlink" folHlink="folHlink"/>
  <p:sldLayoutIdLst>
    <p:sldLayoutId id="2147483849" r:id="rId1"/>
    <p:sldLayoutId id="2147483850" r:id="rId2"/>
  </p:sldLayoutIdLst>
  <p:timing>
    <p:tnLst>
      <p:par>
        <p:cTn id="1" dur="indefinite" restart="never" nodeType="tmRoot"/>
      </p:par>
    </p:tnLst>
  </p:timing>
  <p:txStyles>
    <p:titleStyle>
      <a:lvl1pPr algn="ctr" defTabSz="1045215" rtl="0" eaLnBrk="0" fontAlgn="base" hangingPunct="0">
        <a:spcBef>
          <a:spcPct val="0"/>
        </a:spcBef>
        <a:spcAft>
          <a:spcPct val="0"/>
        </a:spcAft>
        <a:defRPr sz="3000" b="1">
          <a:solidFill>
            <a:schemeClr val="bg1"/>
          </a:solidFill>
          <a:latin typeface="+mj-lt"/>
          <a:ea typeface="Arial" pitchFamily="23" charset="0"/>
          <a:cs typeface="+mj-cs"/>
        </a:defRPr>
      </a:lvl1pPr>
      <a:lvl2pPr algn="ctr" defTabSz="1045215" rtl="0" eaLnBrk="0" fontAlgn="base" hangingPunct="0">
        <a:spcBef>
          <a:spcPct val="0"/>
        </a:spcBef>
        <a:spcAft>
          <a:spcPct val="0"/>
        </a:spcAft>
        <a:defRPr sz="3000" b="1">
          <a:solidFill>
            <a:schemeClr val="bg1"/>
          </a:solidFill>
          <a:latin typeface="Arial" charset="0"/>
          <a:ea typeface="Arial" pitchFamily="23" charset="0"/>
          <a:cs typeface="Arial" charset="0"/>
        </a:defRPr>
      </a:lvl2pPr>
      <a:lvl3pPr algn="ctr" defTabSz="1045215" rtl="0" eaLnBrk="0" fontAlgn="base" hangingPunct="0">
        <a:spcBef>
          <a:spcPct val="0"/>
        </a:spcBef>
        <a:spcAft>
          <a:spcPct val="0"/>
        </a:spcAft>
        <a:defRPr sz="3000" b="1">
          <a:solidFill>
            <a:schemeClr val="bg1"/>
          </a:solidFill>
          <a:latin typeface="Arial" charset="0"/>
          <a:ea typeface="Arial" pitchFamily="23" charset="0"/>
          <a:cs typeface="Arial" charset="0"/>
        </a:defRPr>
      </a:lvl3pPr>
      <a:lvl4pPr algn="ctr" defTabSz="1045215" rtl="0" eaLnBrk="0" fontAlgn="base" hangingPunct="0">
        <a:spcBef>
          <a:spcPct val="0"/>
        </a:spcBef>
        <a:spcAft>
          <a:spcPct val="0"/>
        </a:spcAft>
        <a:defRPr sz="3000" b="1">
          <a:solidFill>
            <a:schemeClr val="bg1"/>
          </a:solidFill>
          <a:latin typeface="Arial" charset="0"/>
          <a:ea typeface="Arial" pitchFamily="23" charset="0"/>
          <a:cs typeface="Arial" charset="0"/>
        </a:defRPr>
      </a:lvl4pPr>
      <a:lvl5pPr algn="ctr" defTabSz="1045215" rtl="0" eaLnBrk="0" fontAlgn="base" hangingPunct="0">
        <a:spcBef>
          <a:spcPct val="0"/>
        </a:spcBef>
        <a:spcAft>
          <a:spcPct val="0"/>
        </a:spcAft>
        <a:defRPr sz="3000" b="1">
          <a:solidFill>
            <a:schemeClr val="bg1"/>
          </a:solidFill>
          <a:latin typeface="Arial" charset="0"/>
          <a:ea typeface="Arial" pitchFamily="23" charset="0"/>
          <a:cs typeface="Arial" charset="0"/>
        </a:defRPr>
      </a:lvl5pPr>
      <a:lvl6pPr marL="483958" algn="ctr" defTabSz="1045215" rtl="0" fontAlgn="base">
        <a:spcBef>
          <a:spcPct val="0"/>
        </a:spcBef>
        <a:spcAft>
          <a:spcPct val="0"/>
        </a:spcAft>
        <a:defRPr sz="3000" b="1">
          <a:solidFill>
            <a:schemeClr val="bg1"/>
          </a:solidFill>
          <a:latin typeface="Arial" charset="0"/>
          <a:cs typeface="Arial" charset="0"/>
        </a:defRPr>
      </a:lvl6pPr>
      <a:lvl7pPr marL="967916" algn="ctr" defTabSz="1045215" rtl="0" fontAlgn="base">
        <a:spcBef>
          <a:spcPct val="0"/>
        </a:spcBef>
        <a:spcAft>
          <a:spcPct val="0"/>
        </a:spcAft>
        <a:defRPr sz="3000" b="1">
          <a:solidFill>
            <a:schemeClr val="bg1"/>
          </a:solidFill>
          <a:latin typeface="Arial" charset="0"/>
          <a:cs typeface="Arial" charset="0"/>
        </a:defRPr>
      </a:lvl7pPr>
      <a:lvl8pPr marL="1451876" algn="ctr" defTabSz="1045215" rtl="0" fontAlgn="base">
        <a:spcBef>
          <a:spcPct val="0"/>
        </a:spcBef>
        <a:spcAft>
          <a:spcPct val="0"/>
        </a:spcAft>
        <a:defRPr sz="3000" b="1">
          <a:solidFill>
            <a:schemeClr val="bg1"/>
          </a:solidFill>
          <a:latin typeface="Arial" charset="0"/>
          <a:cs typeface="Arial" charset="0"/>
        </a:defRPr>
      </a:lvl8pPr>
      <a:lvl9pPr marL="1935834" algn="ctr" defTabSz="1045215" rtl="0" fontAlgn="base">
        <a:spcBef>
          <a:spcPct val="0"/>
        </a:spcBef>
        <a:spcAft>
          <a:spcPct val="0"/>
        </a:spcAft>
        <a:defRPr sz="3000" b="1">
          <a:solidFill>
            <a:schemeClr val="bg1"/>
          </a:solidFill>
          <a:latin typeface="Arial" charset="0"/>
          <a:cs typeface="Arial" charset="0"/>
        </a:defRPr>
      </a:lvl9pPr>
    </p:titleStyle>
    <p:bodyStyle>
      <a:lvl1pPr marL="391536" indent="-391536" algn="l" defTabSz="1045215" rtl="0" eaLnBrk="0" fontAlgn="base" hangingPunct="0">
        <a:spcBef>
          <a:spcPct val="20000"/>
        </a:spcBef>
        <a:spcAft>
          <a:spcPct val="20000"/>
        </a:spcAft>
        <a:buChar char="•"/>
        <a:defRPr sz="2500">
          <a:solidFill>
            <a:schemeClr val="tx1"/>
          </a:solidFill>
          <a:latin typeface="+mn-lt"/>
          <a:ea typeface="Arial" pitchFamily="23" charset="0"/>
          <a:cs typeface="+mn-cs"/>
        </a:defRPr>
      </a:lvl1pPr>
      <a:lvl2pPr marL="848608" indent="-325999" algn="l" defTabSz="1045215" rtl="0" eaLnBrk="0" fontAlgn="base" hangingPunct="0">
        <a:spcBef>
          <a:spcPct val="20000"/>
        </a:spcBef>
        <a:spcAft>
          <a:spcPct val="20000"/>
        </a:spcAft>
        <a:buChar char="–"/>
        <a:defRPr sz="2100">
          <a:solidFill>
            <a:schemeClr val="tx1"/>
          </a:solidFill>
          <a:latin typeface="+mn-lt"/>
          <a:ea typeface="Arial" pitchFamily="23" charset="0"/>
          <a:cs typeface="+mn-cs"/>
        </a:defRPr>
      </a:lvl2pPr>
      <a:lvl3pPr marL="1307360" indent="-262144" algn="l" defTabSz="1045215" rtl="0" eaLnBrk="0" fontAlgn="base" hangingPunct="0">
        <a:spcBef>
          <a:spcPct val="20000"/>
        </a:spcBef>
        <a:spcAft>
          <a:spcPct val="20000"/>
        </a:spcAft>
        <a:buChar char="•"/>
        <a:defRPr>
          <a:solidFill>
            <a:schemeClr val="tx1"/>
          </a:solidFill>
          <a:latin typeface="+mn-lt"/>
          <a:ea typeface="Arial" pitchFamily="23" charset="0"/>
          <a:cs typeface="+mn-cs"/>
        </a:defRPr>
      </a:lvl3pPr>
      <a:lvl4pPr marL="1829968" indent="-262144" algn="l" defTabSz="1045215" rtl="0" eaLnBrk="0" fontAlgn="base" hangingPunct="0">
        <a:spcBef>
          <a:spcPct val="20000"/>
        </a:spcBef>
        <a:spcAft>
          <a:spcPct val="20000"/>
        </a:spcAft>
        <a:buChar char="–"/>
        <a:defRPr sz="2300">
          <a:solidFill>
            <a:schemeClr val="tx1"/>
          </a:solidFill>
          <a:latin typeface="+mn-lt"/>
          <a:ea typeface="Arial" pitchFamily="23" charset="0"/>
          <a:cs typeface="+mn-cs"/>
        </a:defRPr>
      </a:lvl4pPr>
      <a:lvl5pPr marL="2352575" indent="-262144" algn="l" defTabSz="1045215" rtl="0" eaLnBrk="0" fontAlgn="base" hangingPunct="0">
        <a:spcBef>
          <a:spcPct val="20000"/>
        </a:spcBef>
        <a:spcAft>
          <a:spcPct val="20000"/>
        </a:spcAft>
        <a:buChar char="»"/>
        <a:defRPr sz="2300">
          <a:solidFill>
            <a:schemeClr val="tx1"/>
          </a:solidFill>
          <a:latin typeface="+mn-lt"/>
          <a:ea typeface="Arial" pitchFamily="23" charset="0"/>
          <a:cs typeface="+mn-cs"/>
        </a:defRPr>
      </a:lvl5pPr>
      <a:lvl6pPr marL="2836534" indent="-262144" algn="l" defTabSz="1045215" rtl="0" fontAlgn="base">
        <a:spcBef>
          <a:spcPct val="20000"/>
        </a:spcBef>
        <a:spcAft>
          <a:spcPct val="20000"/>
        </a:spcAft>
        <a:buChar char="»"/>
        <a:defRPr sz="2300">
          <a:solidFill>
            <a:schemeClr val="tx1"/>
          </a:solidFill>
          <a:latin typeface="+mn-lt"/>
          <a:cs typeface="+mn-cs"/>
        </a:defRPr>
      </a:lvl6pPr>
      <a:lvl7pPr marL="3320492" indent="-262144" algn="l" defTabSz="1045215" rtl="0" fontAlgn="base">
        <a:spcBef>
          <a:spcPct val="20000"/>
        </a:spcBef>
        <a:spcAft>
          <a:spcPct val="20000"/>
        </a:spcAft>
        <a:buChar char="»"/>
        <a:defRPr sz="2300">
          <a:solidFill>
            <a:schemeClr val="tx1"/>
          </a:solidFill>
          <a:latin typeface="+mn-lt"/>
          <a:cs typeface="+mn-cs"/>
        </a:defRPr>
      </a:lvl7pPr>
      <a:lvl8pPr marL="3804451" indent="-262144" algn="l" defTabSz="1045215" rtl="0" fontAlgn="base">
        <a:spcBef>
          <a:spcPct val="20000"/>
        </a:spcBef>
        <a:spcAft>
          <a:spcPct val="20000"/>
        </a:spcAft>
        <a:buChar char="»"/>
        <a:defRPr sz="2300">
          <a:solidFill>
            <a:schemeClr val="tx1"/>
          </a:solidFill>
          <a:latin typeface="+mn-lt"/>
          <a:cs typeface="+mn-cs"/>
        </a:defRPr>
      </a:lvl8pPr>
      <a:lvl9pPr marL="4288408" indent="-262144" algn="l" defTabSz="1045215" rtl="0" fontAlgn="base">
        <a:spcBef>
          <a:spcPct val="20000"/>
        </a:spcBef>
        <a:spcAft>
          <a:spcPct val="20000"/>
        </a:spcAft>
        <a:buChar char="»"/>
        <a:defRPr sz="2300">
          <a:solidFill>
            <a:schemeClr val="tx1"/>
          </a:solidFill>
          <a:latin typeface="+mn-lt"/>
          <a:cs typeface="+mn-cs"/>
        </a:defRPr>
      </a:lvl9pPr>
    </p:bodyStyle>
    <p:otherStyle>
      <a:defPPr>
        <a:defRPr lang="en-US"/>
      </a:defPPr>
      <a:lvl1pPr marL="0" algn="l" defTabSz="967916" rtl="0" eaLnBrk="1" latinLnBrk="0" hangingPunct="1">
        <a:defRPr sz="1900" kern="1200">
          <a:solidFill>
            <a:schemeClr val="tx1"/>
          </a:solidFill>
          <a:latin typeface="+mn-lt"/>
          <a:ea typeface="+mn-ea"/>
          <a:cs typeface="+mn-cs"/>
        </a:defRPr>
      </a:lvl1pPr>
      <a:lvl2pPr marL="483958" algn="l" defTabSz="967916" rtl="0" eaLnBrk="1" latinLnBrk="0" hangingPunct="1">
        <a:defRPr sz="1900" kern="1200">
          <a:solidFill>
            <a:schemeClr val="tx1"/>
          </a:solidFill>
          <a:latin typeface="+mn-lt"/>
          <a:ea typeface="+mn-ea"/>
          <a:cs typeface="+mn-cs"/>
        </a:defRPr>
      </a:lvl2pPr>
      <a:lvl3pPr marL="967916" algn="l" defTabSz="967916" rtl="0" eaLnBrk="1" latinLnBrk="0" hangingPunct="1">
        <a:defRPr sz="1900" kern="1200">
          <a:solidFill>
            <a:schemeClr val="tx1"/>
          </a:solidFill>
          <a:latin typeface="+mn-lt"/>
          <a:ea typeface="+mn-ea"/>
          <a:cs typeface="+mn-cs"/>
        </a:defRPr>
      </a:lvl3pPr>
      <a:lvl4pPr marL="1451876" algn="l" defTabSz="967916" rtl="0" eaLnBrk="1" latinLnBrk="0" hangingPunct="1">
        <a:defRPr sz="1900" kern="1200">
          <a:solidFill>
            <a:schemeClr val="tx1"/>
          </a:solidFill>
          <a:latin typeface="+mn-lt"/>
          <a:ea typeface="+mn-ea"/>
          <a:cs typeface="+mn-cs"/>
        </a:defRPr>
      </a:lvl4pPr>
      <a:lvl5pPr marL="1935834" algn="l" defTabSz="967916" rtl="0" eaLnBrk="1" latinLnBrk="0" hangingPunct="1">
        <a:defRPr sz="1900" kern="1200">
          <a:solidFill>
            <a:schemeClr val="tx1"/>
          </a:solidFill>
          <a:latin typeface="+mn-lt"/>
          <a:ea typeface="+mn-ea"/>
          <a:cs typeface="+mn-cs"/>
        </a:defRPr>
      </a:lvl5pPr>
      <a:lvl6pPr marL="2419792" algn="l" defTabSz="967916" rtl="0" eaLnBrk="1" latinLnBrk="0" hangingPunct="1">
        <a:defRPr sz="1900" kern="1200">
          <a:solidFill>
            <a:schemeClr val="tx1"/>
          </a:solidFill>
          <a:latin typeface="+mn-lt"/>
          <a:ea typeface="+mn-ea"/>
          <a:cs typeface="+mn-cs"/>
        </a:defRPr>
      </a:lvl6pPr>
      <a:lvl7pPr marL="2903750" algn="l" defTabSz="967916" rtl="0" eaLnBrk="1" latinLnBrk="0" hangingPunct="1">
        <a:defRPr sz="1900" kern="1200">
          <a:solidFill>
            <a:schemeClr val="tx1"/>
          </a:solidFill>
          <a:latin typeface="+mn-lt"/>
          <a:ea typeface="+mn-ea"/>
          <a:cs typeface="+mn-cs"/>
        </a:defRPr>
      </a:lvl7pPr>
      <a:lvl8pPr marL="3387709" algn="l" defTabSz="967916" rtl="0" eaLnBrk="1" latinLnBrk="0" hangingPunct="1">
        <a:defRPr sz="1900" kern="1200">
          <a:solidFill>
            <a:schemeClr val="tx1"/>
          </a:solidFill>
          <a:latin typeface="+mn-lt"/>
          <a:ea typeface="+mn-ea"/>
          <a:cs typeface="+mn-cs"/>
        </a:defRPr>
      </a:lvl8pPr>
      <a:lvl9pPr marL="3871667" algn="l" defTabSz="967916" rtl="0" eaLnBrk="1" latinLnBrk="0" hangingPunct="1">
        <a:defRPr sz="19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4" Type="http://schemas.openxmlformats.org/officeDocument/2006/relationships/image" Target="../media/image14.jpeg"/><Relationship Id="rId1" Type="http://schemas.openxmlformats.org/officeDocument/2006/relationships/slideLayout" Target="../slideLayouts/slideLayout17.xml"/><Relationship Id="rId2" Type="http://schemas.openxmlformats.org/officeDocument/2006/relationships/image" Target="../media/image7.jpe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6.xml"/><Relationship Id="rId2" Type="http://schemas.openxmlformats.org/officeDocument/2006/relationships/image" Target="../media/image5.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jpe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oleObject" Target="???" TargetMode="External"/><Relationship Id="rId1" Type="http://schemas.openxmlformats.org/officeDocument/2006/relationships/vmlDrawing" Target="../drawings/vmlDrawing1.vml"/><Relationship Id="rId2"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jpeg"/></Relationships>
</file>

<file path=ppt/slides/_rels/slide17.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16.png"/><Relationship Id="rId5" Type="http://schemas.openxmlformats.org/officeDocument/2006/relationships/image" Target="../media/image17.jpeg"/><Relationship Id="rId1" Type="http://schemas.openxmlformats.org/officeDocument/2006/relationships/video" Target="file://localhost/Users/obeltram/Public/AFS-Desktop/Presentations/ISRAEL_2012/Pilot-1-video-2_01.mp4" TargetMode="External"/><Relationship Id="rId2"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11" Type="http://schemas.openxmlformats.org/officeDocument/2006/relationships/image" Target="../media/image26.pdf"/><Relationship Id="rId12" Type="http://schemas.openxmlformats.org/officeDocument/2006/relationships/image" Target="../media/image27.png"/><Relationship Id="rId13" Type="http://schemas.openxmlformats.org/officeDocument/2006/relationships/image" Target="../media/image28.png"/><Relationship Id="rId14" Type="http://schemas.openxmlformats.org/officeDocument/2006/relationships/image" Target="../media/image29.png"/><Relationship Id="rId15" Type="http://schemas.openxmlformats.org/officeDocument/2006/relationships/image" Target="../media/image30.png"/><Relationship Id="rId16" Type="http://schemas.openxmlformats.org/officeDocument/2006/relationships/image" Target="../media/image31.png"/><Relationship Id="rId1" Type="http://schemas.openxmlformats.org/officeDocument/2006/relationships/slideLayout" Target="../slideLayouts/slideLayout12.xml"/><Relationship Id="rId2" Type="http://schemas.openxmlformats.org/officeDocument/2006/relationships/image" Target="../media/image5.jpeg"/><Relationship Id="rId3" Type="http://schemas.openxmlformats.org/officeDocument/2006/relationships/image" Target="../media/image18.jpeg"/><Relationship Id="rId4" Type="http://schemas.openxmlformats.org/officeDocument/2006/relationships/image" Target="../media/image19.pdf"/><Relationship Id="rId5" Type="http://schemas.openxmlformats.org/officeDocument/2006/relationships/image" Target="../media/image20.png"/><Relationship Id="rId6" Type="http://schemas.openxmlformats.org/officeDocument/2006/relationships/image" Target="../media/image21.tiff"/><Relationship Id="rId7" Type="http://schemas.openxmlformats.org/officeDocument/2006/relationships/image" Target="../media/image22.gif"/><Relationship Id="rId8" Type="http://schemas.openxmlformats.org/officeDocument/2006/relationships/image" Target="../media/image23.gif"/><Relationship Id="rId9" Type="http://schemas.openxmlformats.org/officeDocument/2006/relationships/image" Target="../media/image24.gif"/><Relationship Id="rId10" Type="http://schemas.openxmlformats.org/officeDocument/2006/relationships/image" Target="../media/image25.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jpeg"/><Relationship Id="rId3" Type="http://schemas.openxmlformats.org/officeDocument/2006/relationships/image" Target="../media/image1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jpe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jpeg"/></Relationships>
</file>

<file path=ppt/slides/_rels/slide22.xml.rels><?xml version="1.0" encoding="UTF-8" standalone="yes"?>
<Relationships xmlns="http://schemas.openxmlformats.org/package/2006/relationships"><Relationship Id="rId3" Type="http://schemas.openxmlformats.org/officeDocument/2006/relationships/image" Target="../media/image32.jpeg"/><Relationship Id="rId4" Type="http://schemas.openxmlformats.org/officeDocument/2006/relationships/image" Target="../media/image33.jpeg"/><Relationship Id="rId5" Type="http://schemas.openxmlformats.org/officeDocument/2006/relationships/image" Target="../media/image34.tiff"/><Relationship Id="rId6" Type="http://schemas.openxmlformats.org/officeDocument/2006/relationships/image" Target="../media/image35.tiff"/><Relationship Id="rId1" Type="http://schemas.openxmlformats.org/officeDocument/2006/relationships/slideLayout" Target="../slideLayouts/slideLayout12.xml"/><Relationship Id="rId2" Type="http://schemas.openxmlformats.org/officeDocument/2006/relationships/image" Target="../media/image5.jpeg"/></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4" Type="http://schemas.openxmlformats.org/officeDocument/2006/relationships/image" Target="../media/image37.png"/><Relationship Id="rId1" Type="http://schemas.openxmlformats.org/officeDocument/2006/relationships/slideLayout" Target="../slideLayouts/slideLayout18.xml"/><Relationship Id="rId2" Type="http://schemas.openxmlformats.org/officeDocument/2006/relationships/notesSlide" Target="../notesSlides/notesSlide1.xml"/></Relationships>
</file>

<file path=ppt/slides/_rels/slide24.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jpeg"/><Relationship Id="rId5" Type="http://schemas.openxmlformats.org/officeDocument/2006/relationships/image" Target="../media/image40.png"/><Relationship Id="rId1" Type="http://schemas.openxmlformats.org/officeDocument/2006/relationships/slideLayout" Target="../slideLayouts/slideLayout19.xml"/><Relationship Id="rId2" Type="http://schemas.openxmlformats.org/officeDocument/2006/relationships/notesSlide" Target="../notesSlides/notesSlide2.xml"/></Relationships>
</file>

<file path=ppt/slides/_rels/slide25.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41.png"/><Relationship Id="rId1" Type="http://schemas.openxmlformats.org/officeDocument/2006/relationships/video" Target="file://localhost/Users/obeltram/Movies/Movavi%20Video%20Converter/PL%20Tile%20Carrier%20Installation.avi" TargetMode="External"/><Relationship Id="rId2"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image" Target="../media/image5.jpeg"/><Relationship Id="rId4" Type="http://schemas.openxmlformats.org/officeDocument/2006/relationships/image" Target="../media/image42.png"/><Relationship Id="rId1" Type="http://schemas.openxmlformats.org/officeDocument/2006/relationships/video" Target="file://localhost/Users/obeltram/Movies/Movavi%20Video%20Converter/Point%20of%20Installation.avi" TargetMode="External"/><Relationship Id="rId2" Type="http://schemas.openxmlformats.org/officeDocument/2006/relationships/slideLayout" Target="../slideLayouts/slideLayout1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6.jpe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image" Target="../media/image7.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8.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9.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10.jpe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image" Target="../media/image5.jpeg"/><Relationship Id="rId3" Type="http://schemas.openxmlformats.org/officeDocument/2006/relationships/image" Target="../media/image11.png"/></Relationships>
</file>

<file path=ppt/slides/_rels/slide9.xml.rels><?xml version="1.0" encoding="UTF-8" standalone="yes"?>
<Relationships xmlns="http://schemas.openxmlformats.org/package/2006/relationships"><Relationship Id="rId3" Type="http://schemas.openxmlformats.org/officeDocument/2006/relationships/image" Target="../media/image12.png"/><Relationship Id="rId4" Type="http://schemas.openxmlformats.org/officeDocument/2006/relationships/image" Target="../media/image13.png"/><Relationship Id="rId1" Type="http://schemas.openxmlformats.org/officeDocument/2006/relationships/slideLayout" Target="../slideLayouts/slideLayout13.xml"/><Relationship Id="rId2"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7" descr="0805017_01-A4-at-144-dpi_calorimeters.jpg"/>
          <p:cNvPicPr>
            <a:picLocks noChangeAspect="1"/>
          </p:cNvPicPr>
          <p:nvPr/>
        </p:nvPicPr>
        <p:blipFill>
          <a:blip r:embed="rId2"/>
          <a:srcRect/>
          <a:stretch>
            <a:fillRect/>
          </a:stretch>
        </p:blipFill>
        <p:spPr bwMode="auto">
          <a:xfrm>
            <a:off x="-308900" y="2"/>
            <a:ext cx="11081015" cy="7553325"/>
          </a:xfrm>
          <a:prstGeom prst="rect">
            <a:avLst/>
          </a:prstGeom>
          <a:noFill/>
          <a:ln w="9525">
            <a:noFill/>
            <a:miter lim="800000"/>
            <a:headEnd/>
            <a:tailEnd/>
          </a:ln>
        </p:spPr>
      </p:pic>
      <p:sp>
        <p:nvSpPr>
          <p:cNvPr id="7" name="Rectangle 6"/>
          <p:cNvSpPr/>
          <p:nvPr/>
        </p:nvSpPr>
        <p:spPr>
          <a:xfrm>
            <a:off x="-336811" y="-1"/>
            <a:ext cx="11108912" cy="7553326"/>
          </a:xfrm>
          <a:prstGeom prst="rect">
            <a:avLst/>
          </a:prstGeom>
          <a:solidFill>
            <a:schemeClr val="accent2">
              <a:lumMod val="60000"/>
              <a:lumOff val="40000"/>
              <a:alpha val="44000"/>
            </a:schemeClr>
          </a:solidFill>
          <a:ln>
            <a:solidFill>
              <a:srgbClr val="FFFF00">
                <a:alpha val="1000"/>
              </a:srgbClr>
            </a:solidFill>
          </a:ln>
        </p:spPr>
        <p:style>
          <a:lnRef idx="1">
            <a:schemeClr val="accent1"/>
          </a:lnRef>
          <a:fillRef idx="3">
            <a:schemeClr val="accent1"/>
          </a:fillRef>
          <a:effectRef idx="2">
            <a:schemeClr val="accent1"/>
          </a:effectRef>
          <a:fontRef idx="minor">
            <a:schemeClr val="lt1"/>
          </a:fontRef>
        </p:style>
        <p:txBody>
          <a:bodyPr lIns="97732" tIns="48867" rIns="97732" bIns="48867" rtlCol="0" anchor="ctr"/>
          <a:lstStyle/>
          <a:p>
            <a:pPr algn="ctr"/>
            <a:endParaRPr lang="fr-CA" dirty="0"/>
          </a:p>
        </p:txBody>
      </p:sp>
      <p:sp>
        <p:nvSpPr>
          <p:cNvPr id="2" name="Title 1"/>
          <p:cNvSpPr>
            <a:spLocks noGrp="1"/>
          </p:cNvSpPr>
          <p:nvPr>
            <p:ph type="ctrTitle"/>
          </p:nvPr>
        </p:nvSpPr>
        <p:spPr>
          <a:xfrm>
            <a:off x="-419094" y="793834"/>
            <a:ext cx="11327087" cy="5981598"/>
          </a:xfrm>
        </p:spPr>
        <p:txBody>
          <a:bodyPr>
            <a:noAutofit/>
          </a:bodyPr>
          <a:lstStyle/>
          <a:p>
            <a:r>
              <a:rPr lang="en-US" sz="4300" dirty="0" smtClean="0">
                <a:solidFill>
                  <a:srgbClr val="FF0000"/>
                </a:solidFill>
                <a:latin typeface="Arial"/>
                <a:cs typeface="Arial"/>
              </a:rPr>
              <a:t/>
            </a:r>
            <a:br>
              <a:rPr lang="en-US" sz="4300" dirty="0" smtClean="0">
                <a:solidFill>
                  <a:srgbClr val="FF0000"/>
                </a:solidFill>
                <a:latin typeface="Arial"/>
                <a:cs typeface="Arial"/>
              </a:rPr>
            </a:br>
            <a:r>
              <a:rPr lang="en-US" sz="4300" dirty="0" smtClean="0">
                <a:solidFill>
                  <a:srgbClr val="FF0000"/>
                </a:solidFill>
                <a:latin typeface="Arial"/>
                <a:cs typeface="Arial"/>
              </a:rPr>
              <a:t>ATLAS Radiation Protection issues and strategy</a:t>
            </a:r>
            <a:br>
              <a:rPr lang="en-US" sz="4300" dirty="0" smtClean="0">
                <a:solidFill>
                  <a:srgbClr val="FF0000"/>
                </a:solidFill>
                <a:latin typeface="Arial"/>
                <a:cs typeface="Arial"/>
              </a:rPr>
            </a:br>
            <a:r>
              <a:rPr lang="en-US" sz="4300" dirty="0" smtClean="0">
                <a:solidFill>
                  <a:srgbClr val="FF0000"/>
                </a:solidFill>
                <a:latin typeface="Arial"/>
                <a:cs typeface="Arial"/>
              </a:rPr>
              <a:t>LS3 and Later </a:t>
            </a:r>
            <a:r>
              <a:rPr lang="en-US" sz="3200" dirty="0" smtClean="0">
                <a:solidFill>
                  <a:srgbClr val="FF0000"/>
                </a:solidFill>
                <a:latin typeface="Arial"/>
                <a:cs typeface="Arial"/>
              </a:rPr>
              <a:t/>
            </a:r>
            <a:br>
              <a:rPr lang="en-US" sz="3200" dirty="0" smtClean="0">
                <a:solidFill>
                  <a:srgbClr val="FF0000"/>
                </a:solidFill>
                <a:latin typeface="Arial"/>
                <a:cs typeface="Arial"/>
              </a:rPr>
            </a:br>
            <a:r>
              <a:rPr lang="en-US" sz="4300" dirty="0" smtClean="0">
                <a:solidFill>
                  <a:srgbClr val="FFFF00"/>
                </a:solidFill>
                <a:latin typeface="Arial"/>
                <a:cs typeface="Arial"/>
              </a:rPr>
              <a:t/>
            </a:r>
            <a:br>
              <a:rPr lang="en-US" sz="4300" dirty="0" smtClean="0">
                <a:solidFill>
                  <a:srgbClr val="FFFF00"/>
                </a:solidFill>
                <a:latin typeface="Arial"/>
                <a:cs typeface="Arial"/>
              </a:rPr>
            </a:br>
            <a:r>
              <a:rPr lang="en-US" sz="4300" dirty="0" smtClean="0">
                <a:solidFill>
                  <a:srgbClr val="FFFF00"/>
                </a:solidFill>
                <a:latin typeface="Arial"/>
                <a:cs typeface="Arial"/>
              </a:rPr>
              <a:t/>
            </a:r>
            <a:br>
              <a:rPr lang="en-US" sz="4300" dirty="0" smtClean="0">
                <a:solidFill>
                  <a:srgbClr val="FFFF00"/>
                </a:solidFill>
                <a:latin typeface="Arial"/>
                <a:cs typeface="Arial"/>
              </a:rPr>
            </a:br>
            <a:r>
              <a:rPr lang="en-US" sz="4300" dirty="0" smtClean="0">
                <a:solidFill>
                  <a:srgbClr val="FFFF00"/>
                </a:solidFill>
                <a:latin typeface="Arial"/>
                <a:cs typeface="Arial"/>
              </a:rPr>
              <a:t/>
            </a:r>
            <a:br>
              <a:rPr lang="en-US" sz="4300" dirty="0" smtClean="0">
                <a:solidFill>
                  <a:srgbClr val="FFFF00"/>
                </a:solidFill>
                <a:latin typeface="Arial"/>
                <a:cs typeface="Arial"/>
              </a:rPr>
            </a:br>
            <a:r>
              <a:rPr lang="en-US" sz="3000" dirty="0" smtClean="0">
                <a:solidFill>
                  <a:srgbClr val="FFFF00"/>
                </a:solidFill>
                <a:latin typeface="Arial"/>
                <a:cs typeface="Arial"/>
              </a:rPr>
              <a:t/>
            </a:r>
            <a:br>
              <a:rPr lang="en-US" sz="3000" dirty="0" smtClean="0">
                <a:solidFill>
                  <a:srgbClr val="FFFF00"/>
                </a:solidFill>
                <a:latin typeface="Arial"/>
                <a:cs typeface="Arial"/>
              </a:rPr>
            </a:br>
            <a:r>
              <a:rPr lang="en-US" sz="3000" dirty="0" smtClean="0">
                <a:solidFill>
                  <a:srgbClr val="FFFF00"/>
                </a:solidFill>
                <a:latin typeface="Arial"/>
                <a:cs typeface="Arial"/>
              </a:rPr>
              <a:t> </a:t>
            </a:r>
            <a:br>
              <a:rPr lang="en-US" sz="3000" dirty="0" smtClean="0">
                <a:solidFill>
                  <a:srgbClr val="FFFF00"/>
                </a:solidFill>
                <a:latin typeface="Arial"/>
                <a:cs typeface="Arial"/>
              </a:rPr>
            </a:br>
            <a:endParaRPr lang="en-US" sz="3000" dirty="0">
              <a:solidFill>
                <a:srgbClr val="FFFF00"/>
              </a:solidFill>
              <a:latin typeface="Arial"/>
              <a:cs typeface="Arial"/>
            </a:endParaRPr>
          </a:p>
        </p:txBody>
      </p:sp>
      <p:sp>
        <p:nvSpPr>
          <p:cNvPr id="3" name="Subtitle 2"/>
          <p:cNvSpPr>
            <a:spLocks noGrp="1"/>
          </p:cNvSpPr>
          <p:nvPr>
            <p:ph type="subTitle" idx="1"/>
          </p:nvPr>
        </p:nvSpPr>
        <p:spPr>
          <a:xfrm>
            <a:off x="1851682" y="6775432"/>
            <a:ext cx="7520941" cy="647662"/>
          </a:xfrm>
        </p:spPr>
        <p:txBody>
          <a:bodyPr>
            <a:normAutofit/>
          </a:bodyPr>
          <a:lstStyle/>
          <a:p>
            <a:r>
              <a:rPr lang="fr-CA" sz="2100" dirty="0" smtClean="0">
                <a:solidFill>
                  <a:srgbClr val="FFFFFF"/>
                </a:solidFill>
              </a:rPr>
              <a:t>O. Beltramello – 21.06.2013</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1" name="Content Placeholder 3" descr="Barrel_ECAL_open_side C_from US side_zoom_VA removed.jpg"/>
          <p:cNvPicPr>
            <a:picLocks noGrp="1" noChangeAspect="1"/>
          </p:cNvPicPr>
          <p:nvPr>
            <p:ph idx="1"/>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t="7485" b="7485"/>
          <a:stretch>
            <a:fillRect/>
          </a:stretch>
        </p:blipFill>
        <p:spPr>
          <a:xfrm>
            <a:off x="-179069" y="928091"/>
            <a:ext cx="11233360" cy="5790883"/>
          </a:xfrm>
          <a:ln>
            <a:solidFill>
              <a:schemeClr val="tx1">
                <a:lumMod val="50000"/>
                <a:lumOff val="50000"/>
              </a:schemeClr>
            </a:solidFill>
          </a:ln>
        </p:spPr>
      </p:pic>
      <p:cxnSp>
        <p:nvCxnSpPr>
          <p:cNvPr id="7" name="Straight Arrow Connector 6"/>
          <p:cNvCxnSpPr/>
          <p:nvPr/>
        </p:nvCxnSpPr>
        <p:spPr>
          <a:xfrm flipH="1">
            <a:off x="6356986" y="2769553"/>
            <a:ext cx="803701" cy="0"/>
          </a:xfrm>
          <a:prstGeom prst="straightConnector1">
            <a:avLst/>
          </a:prstGeom>
          <a:ln w="6350">
            <a:solidFill>
              <a:schemeClr val="tx1">
                <a:lumMod val="50000"/>
                <a:lumOff val="50000"/>
              </a:schemeClr>
            </a:solidFill>
            <a:headEnd type="arrow" w="med" len="med"/>
            <a:tailEnd type="none" w="med" len="med"/>
          </a:ln>
        </p:spPr>
        <p:style>
          <a:lnRef idx="1">
            <a:schemeClr val="accent4"/>
          </a:lnRef>
          <a:fillRef idx="0">
            <a:schemeClr val="accent4"/>
          </a:fillRef>
          <a:effectRef idx="0">
            <a:schemeClr val="accent4"/>
          </a:effectRef>
          <a:fontRef idx="minor">
            <a:schemeClr val="tx1"/>
          </a:fontRef>
        </p:style>
      </p:cxnSp>
      <p:sp>
        <p:nvSpPr>
          <p:cNvPr id="8" name="TextBox 7"/>
          <p:cNvSpPr txBox="1"/>
          <p:nvPr/>
        </p:nvSpPr>
        <p:spPr>
          <a:xfrm>
            <a:off x="6356985" y="2853479"/>
            <a:ext cx="881198" cy="233709"/>
          </a:xfrm>
          <a:prstGeom prst="rect">
            <a:avLst/>
          </a:prstGeom>
          <a:noFill/>
          <a:ln>
            <a:noFill/>
          </a:ln>
        </p:spPr>
        <p:txBody>
          <a:bodyPr wrap="square" lIns="104524" tIns="52263" rIns="104524" bIns="52263" rtlCol="0">
            <a:spAutoFit/>
          </a:bodyPr>
          <a:lstStyle/>
          <a:p>
            <a:r>
              <a:rPr lang="en-US" sz="800" dirty="0" smtClean="0">
                <a:solidFill>
                  <a:prstClr val="black"/>
                </a:solidFill>
              </a:rPr>
              <a:t>6680 (EBC)</a:t>
            </a:r>
            <a:endParaRPr lang="en-US" sz="800" dirty="0">
              <a:solidFill>
                <a:prstClr val="black"/>
              </a:solidFill>
            </a:endParaRPr>
          </a:p>
        </p:txBody>
      </p:sp>
      <p:sp>
        <p:nvSpPr>
          <p:cNvPr id="19" name="TextBox 18"/>
          <p:cNvSpPr txBox="1"/>
          <p:nvPr/>
        </p:nvSpPr>
        <p:spPr>
          <a:xfrm>
            <a:off x="716280" y="3021330"/>
            <a:ext cx="987007" cy="382572"/>
          </a:xfrm>
          <a:prstGeom prst="rect">
            <a:avLst/>
          </a:prstGeom>
          <a:noFill/>
        </p:spPr>
        <p:txBody>
          <a:bodyPr wrap="square" lIns="104524" tIns="52263" rIns="104524" bIns="52263" rtlCol="0">
            <a:spAutoFit/>
          </a:bodyPr>
          <a:lstStyle/>
          <a:p>
            <a:r>
              <a:rPr lang="en-US" b="1" dirty="0" smtClean="0">
                <a:solidFill>
                  <a:srgbClr val="0000FF"/>
                </a:solidFill>
              </a:rPr>
              <a:t>Barrel</a:t>
            </a:r>
            <a:endParaRPr lang="en-US" b="1" dirty="0">
              <a:solidFill>
                <a:srgbClr val="0000FF"/>
              </a:solidFill>
            </a:endParaRPr>
          </a:p>
        </p:txBody>
      </p:sp>
      <p:sp>
        <p:nvSpPr>
          <p:cNvPr id="20" name="TextBox 19"/>
          <p:cNvSpPr txBox="1"/>
          <p:nvPr/>
        </p:nvSpPr>
        <p:spPr>
          <a:xfrm>
            <a:off x="8953503" y="3440959"/>
            <a:ext cx="606849" cy="382572"/>
          </a:xfrm>
          <a:prstGeom prst="rect">
            <a:avLst/>
          </a:prstGeom>
          <a:noFill/>
        </p:spPr>
        <p:txBody>
          <a:bodyPr wrap="square" lIns="104524" tIns="52263" rIns="104524" bIns="52263" rtlCol="0">
            <a:spAutoFit/>
          </a:bodyPr>
          <a:lstStyle/>
          <a:p>
            <a:r>
              <a:rPr lang="en-US" b="1" dirty="0" smtClean="0">
                <a:solidFill>
                  <a:srgbClr val="0000FF"/>
                </a:solidFill>
              </a:rPr>
              <a:t>EBC</a:t>
            </a:r>
            <a:endParaRPr lang="en-US" b="1" dirty="0">
              <a:solidFill>
                <a:srgbClr val="0000FF"/>
              </a:solidFill>
            </a:endParaRPr>
          </a:p>
        </p:txBody>
      </p:sp>
      <p:cxnSp>
        <p:nvCxnSpPr>
          <p:cNvPr id="45" name="Straight Connector 44"/>
          <p:cNvCxnSpPr/>
          <p:nvPr/>
        </p:nvCxnSpPr>
        <p:spPr>
          <a:xfrm>
            <a:off x="7191616" y="2513274"/>
            <a:ext cx="30666" cy="2894450"/>
          </a:xfrm>
          <a:prstGeom prst="line">
            <a:avLst/>
          </a:prstGeom>
          <a:ln w="6350">
            <a:solidFill>
              <a:schemeClr val="bg1">
                <a:lumMod val="85000"/>
              </a:schemeClr>
            </a:solidFill>
            <a:prstDash val="sysDash"/>
          </a:ln>
        </p:spPr>
        <p:style>
          <a:lnRef idx="1">
            <a:schemeClr val="dk1"/>
          </a:lnRef>
          <a:fillRef idx="0">
            <a:schemeClr val="dk1"/>
          </a:fillRef>
          <a:effectRef idx="0">
            <a:schemeClr val="dk1"/>
          </a:effectRef>
          <a:fontRef idx="minor">
            <a:schemeClr val="tx1"/>
          </a:fontRef>
        </p:style>
      </p:cxnSp>
      <p:sp>
        <p:nvSpPr>
          <p:cNvPr id="102" name="TextBox 101"/>
          <p:cNvSpPr txBox="1"/>
          <p:nvPr/>
        </p:nvSpPr>
        <p:spPr>
          <a:xfrm>
            <a:off x="1161833" y="4783772"/>
            <a:ext cx="987007" cy="382572"/>
          </a:xfrm>
          <a:prstGeom prst="rect">
            <a:avLst/>
          </a:prstGeom>
          <a:noFill/>
        </p:spPr>
        <p:txBody>
          <a:bodyPr wrap="square" lIns="104524" tIns="52263" rIns="104524" bIns="52263" rtlCol="0">
            <a:spAutoFit/>
          </a:bodyPr>
          <a:lstStyle/>
          <a:p>
            <a:r>
              <a:rPr lang="en-US" b="1" dirty="0" smtClean="0">
                <a:solidFill>
                  <a:srgbClr val="0000FF"/>
                </a:solidFill>
              </a:rPr>
              <a:t>VI</a:t>
            </a:r>
            <a:endParaRPr lang="en-US" b="1" dirty="0">
              <a:solidFill>
                <a:srgbClr val="0000FF"/>
              </a:solidFill>
            </a:endParaRPr>
          </a:p>
        </p:txBody>
      </p:sp>
      <p:sp>
        <p:nvSpPr>
          <p:cNvPr id="90" name="Rounded Rectangle 89"/>
          <p:cNvSpPr/>
          <p:nvPr/>
        </p:nvSpPr>
        <p:spPr>
          <a:xfrm>
            <a:off x="4566288" y="3159627"/>
            <a:ext cx="5414328" cy="2402973"/>
          </a:xfrm>
          <a:prstGeom prst="roundRect">
            <a:avLst/>
          </a:prstGeom>
          <a:solidFill>
            <a:srgbClr val="19CCFF"/>
          </a:solidFill>
        </p:spPr>
        <p:style>
          <a:lnRef idx="1">
            <a:schemeClr val="accent1"/>
          </a:lnRef>
          <a:fillRef idx="3">
            <a:schemeClr val="accent1"/>
          </a:fillRef>
          <a:effectRef idx="2">
            <a:schemeClr val="accent1"/>
          </a:effectRef>
          <a:fontRef idx="minor">
            <a:schemeClr val="lt1"/>
          </a:fontRef>
        </p:style>
        <p:txBody>
          <a:bodyPr lIns="91367" tIns="45682" rIns="91367" bIns="45682" rtlCol="0" anchor="ctr"/>
          <a:lstStyle/>
          <a:p>
            <a:pPr eaLnBrk="0" hangingPunct="0">
              <a:defRPr/>
            </a:pPr>
            <a:r>
              <a:rPr lang="en-US" sz="1900" b="1" dirty="0" smtClean="0">
                <a:solidFill>
                  <a:srgbClr val="FF0000"/>
                </a:solidFill>
                <a:latin typeface="Arial" pitchFamily="-111" charset="0"/>
                <a:ea typeface="Arial" pitchFamily="-111" charset="0"/>
                <a:cs typeface="Arial" pitchFamily="-111" charset="0"/>
              </a:rPr>
              <a:t>LS3 estimation – </a:t>
            </a:r>
            <a:r>
              <a:rPr lang="en-US" sz="1900" b="1" dirty="0" smtClean="0">
                <a:solidFill>
                  <a:srgbClr val="660066"/>
                </a:solidFill>
                <a:latin typeface="Arial" pitchFamily="-111" charset="0"/>
                <a:ea typeface="Arial" pitchFamily="-111" charset="0"/>
                <a:cs typeface="Arial" pitchFamily="-111" charset="0"/>
              </a:rPr>
              <a:t>Cooling time: 2 months   </a:t>
            </a:r>
          </a:p>
          <a:p>
            <a:pPr eaLnBrk="0" hangingPunct="0">
              <a:defRPr/>
            </a:pPr>
            <a:r>
              <a:rPr lang="en-US" sz="1900" b="1" dirty="0" smtClean="0">
                <a:solidFill>
                  <a:srgbClr val="FF0000"/>
                </a:solidFill>
                <a:latin typeface="Arial" pitchFamily="-111" charset="0"/>
                <a:ea typeface="Arial" pitchFamily="-111" charset="0"/>
                <a:cs typeface="Arial" pitchFamily="-111" charset="0"/>
              </a:rPr>
              <a:t>		from 100 to 400 </a:t>
            </a:r>
            <a:r>
              <a:rPr lang="en-US" sz="1900" dirty="0" err="1" smtClean="0">
                <a:solidFill>
                  <a:srgbClr val="FF0000"/>
                </a:solidFill>
                <a:latin typeface="Symbol" charset="2"/>
                <a:cs typeface="Symbol" charset="2"/>
              </a:rPr>
              <a:t>m</a:t>
            </a:r>
            <a:r>
              <a:rPr lang="en-US" sz="1900" b="1" dirty="0" err="1" smtClean="0">
                <a:solidFill>
                  <a:srgbClr val="FF0000"/>
                </a:solidFill>
                <a:latin typeface="Arial" pitchFamily="-111" charset="0"/>
                <a:ea typeface="Arial" pitchFamily="-111" charset="0"/>
                <a:cs typeface="Arial" pitchFamily="-111" charset="0"/>
              </a:rPr>
              <a:t>Sv/h</a:t>
            </a:r>
            <a:r>
              <a:rPr lang="en-US" sz="1900" b="1" dirty="0" smtClean="0">
                <a:solidFill>
                  <a:srgbClr val="FF0000"/>
                </a:solidFill>
                <a:latin typeface="Arial" pitchFamily="-111" charset="0"/>
                <a:ea typeface="Arial" pitchFamily="-111" charset="0"/>
                <a:cs typeface="Arial" pitchFamily="-111" charset="0"/>
              </a:rPr>
              <a:t> locally</a:t>
            </a:r>
          </a:p>
          <a:p>
            <a:pPr eaLnBrk="0" hangingPunct="0">
              <a:defRPr/>
            </a:pPr>
            <a:r>
              <a:rPr lang="en-US" sz="1900" b="1" dirty="0" smtClean="0">
                <a:solidFill>
                  <a:srgbClr val="FF0000"/>
                </a:solidFill>
                <a:latin typeface="Arial" pitchFamily="-111" charset="0"/>
                <a:ea typeface="Arial" pitchFamily="-111" charset="0"/>
                <a:cs typeface="Arial" pitchFamily="-111" charset="0"/>
              </a:rPr>
              <a:t>		10 to 30 </a:t>
            </a:r>
            <a:r>
              <a:rPr lang="en-US" sz="1900" dirty="0" err="1" smtClean="0">
                <a:solidFill>
                  <a:srgbClr val="FF0000"/>
                </a:solidFill>
                <a:latin typeface="Symbol" charset="2"/>
                <a:cs typeface="Symbol" charset="2"/>
              </a:rPr>
              <a:t>m</a:t>
            </a:r>
            <a:r>
              <a:rPr lang="en-US" sz="1900" b="1" dirty="0" err="1" smtClean="0">
                <a:solidFill>
                  <a:srgbClr val="FF0000"/>
                </a:solidFill>
                <a:latin typeface="Arial" pitchFamily="-111" charset="0"/>
                <a:ea typeface="Arial" pitchFamily="-111" charset="0"/>
                <a:cs typeface="Arial" pitchFamily="-111" charset="0"/>
              </a:rPr>
              <a:t>Sv/h</a:t>
            </a:r>
            <a:r>
              <a:rPr lang="en-US" sz="1900" b="1" dirty="0" smtClean="0">
                <a:solidFill>
                  <a:srgbClr val="FF0000"/>
                </a:solidFill>
                <a:latin typeface="Arial" pitchFamily="-111" charset="0"/>
                <a:ea typeface="Arial" pitchFamily="-111" charset="0"/>
                <a:cs typeface="Arial" pitchFamily="-111" charset="0"/>
              </a:rPr>
              <a:t> at 1 meter</a:t>
            </a:r>
          </a:p>
          <a:p>
            <a:pPr eaLnBrk="0" hangingPunct="0">
              <a:defRPr/>
            </a:pPr>
            <a:r>
              <a:rPr lang="en-US" sz="1900" b="1" dirty="0" smtClean="0">
                <a:solidFill>
                  <a:srgbClr val="FF0000"/>
                </a:solidFill>
                <a:latin typeface="Arial" pitchFamily="-111" charset="0"/>
                <a:ea typeface="Arial" pitchFamily="-111" charset="0"/>
                <a:cs typeface="Arial" pitchFamily="-111" charset="0"/>
              </a:rPr>
              <a:t>		10 </a:t>
            </a:r>
            <a:r>
              <a:rPr lang="en-US" sz="1900" dirty="0" err="1" smtClean="0">
                <a:solidFill>
                  <a:srgbClr val="FF0000"/>
                </a:solidFill>
                <a:latin typeface="Symbol" charset="2"/>
                <a:cs typeface="Symbol" charset="2"/>
              </a:rPr>
              <a:t>m</a:t>
            </a:r>
            <a:r>
              <a:rPr lang="en-US" sz="1900" b="1" dirty="0" err="1" smtClean="0">
                <a:solidFill>
                  <a:srgbClr val="FF0000"/>
                </a:solidFill>
                <a:latin typeface="Arial" pitchFamily="-111" charset="0"/>
                <a:ea typeface="Arial" pitchFamily="-111" charset="0"/>
                <a:cs typeface="Arial" pitchFamily="-111" charset="0"/>
              </a:rPr>
              <a:t>Sv/h</a:t>
            </a:r>
            <a:r>
              <a:rPr lang="en-US" sz="1900" b="1" dirty="0" smtClean="0">
                <a:solidFill>
                  <a:srgbClr val="FF0000"/>
                </a:solidFill>
                <a:latin typeface="Arial" pitchFamily="-111" charset="0"/>
                <a:ea typeface="Arial" pitchFamily="-111" charset="0"/>
                <a:cs typeface="Arial" pitchFamily="-111" charset="0"/>
              </a:rPr>
              <a:t> at 2 meter </a:t>
            </a:r>
          </a:p>
          <a:p>
            <a:pPr eaLnBrk="0" hangingPunct="0">
              <a:defRPr/>
            </a:pPr>
            <a:endParaRPr lang="en-US" sz="1900" b="1" dirty="0" smtClean="0">
              <a:solidFill>
                <a:srgbClr val="FF0000"/>
              </a:solidFill>
              <a:latin typeface="Arial" pitchFamily="-111" charset="0"/>
              <a:ea typeface="Arial" pitchFamily="-111" charset="0"/>
              <a:cs typeface="Arial" pitchFamily="-111" charset="0"/>
            </a:endParaRPr>
          </a:p>
          <a:p>
            <a:pPr eaLnBrk="0" hangingPunct="0">
              <a:defRPr/>
            </a:pPr>
            <a:r>
              <a:rPr lang="en-US" sz="1900" b="1" dirty="0" smtClean="0">
                <a:solidFill>
                  <a:srgbClr val="FF0000"/>
                </a:solidFill>
                <a:latin typeface="Arial" pitchFamily="-111" charset="0"/>
                <a:ea typeface="Arial" pitchFamily="-111" charset="0"/>
                <a:cs typeface="Arial" pitchFamily="-111" charset="0"/>
              </a:rPr>
              <a:t>After Pixel removal: </a:t>
            </a:r>
          </a:p>
          <a:p>
            <a:pPr eaLnBrk="0" hangingPunct="0">
              <a:defRPr/>
            </a:pPr>
            <a:r>
              <a:rPr lang="en-US" sz="1900" b="1" dirty="0" smtClean="0">
                <a:solidFill>
                  <a:srgbClr val="FF0000"/>
                </a:solidFill>
                <a:latin typeface="Arial" pitchFamily="-111" charset="0"/>
                <a:ea typeface="Arial" pitchFamily="-111" charset="0"/>
                <a:cs typeface="Arial" pitchFamily="-111" charset="0"/>
              </a:rPr>
              <a:t>		20 </a:t>
            </a:r>
            <a:r>
              <a:rPr lang="en-US" sz="1900" dirty="0" err="1" smtClean="0">
                <a:solidFill>
                  <a:srgbClr val="FF0000"/>
                </a:solidFill>
                <a:latin typeface="Symbol" charset="2"/>
                <a:cs typeface="Symbol" charset="2"/>
              </a:rPr>
              <a:t>m</a:t>
            </a:r>
            <a:r>
              <a:rPr lang="en-US" sz="1900" b="1" dirty="0" err="1" smtClean="0">
                <a:solidFill>
                  <a:srgbClr val="FF0000"/>
                </a:solidFill>
                <a:latin typeface="Arial" pitchFamily="-111" charset="0"/>
                <a:ea typeface="Arial" pitchFamily="-111" charset="0"/>
                <a:cs typeface="Arial" pitchFamily="-111" charset="0"/>
              </a:rPr>
              <a:t>Sv/h</a:t>
            </a:r>
            <a:r>
              <a:rPr lang="en-US" sz="1900" b="1" dirty="0" smtClean="0">
                <a:solidFill>
                  <a:srgbClr val="FF0000"/>
                </a:solidFill>
                <a:latin typeface="Arial" pitchFamily="-111" charset="0"/>
                <a:ea typeface="Arial" pitchFamily="-111" charset="0"/>
                <a:cs typeface="Arial" pitchFamily="-111" charset="0"/>
              </a:rPr>
              <a:t> </a:t>
            </a:r>
          </a:p>
        </p:txBody>
      </p:sp>
      <p:pic>
        <p:nvPicPr>
          <p:cNvPr id="91" name="Picture 90"/>
          <p:cNvPicPr>
            <a:picLocks noChangeAspect="1"/>
          </p:cNvPicPr>
          <p:nvPr/>
        </p:nvPicPr>
        <p:blipFill>
          <a:blip r:embed="rId3"/>
          <a:stretch>
            <a:fillRect/>
          </a:stretch>
        </p:blipFill>
        <p:spPr>
          <a:xfrm>
            <a:off x="8345418" y="5166345"/>
            <a:ext cx="2398782" cy="2386981"/>
          </a:xfrm>
          <a:prstGeom prst="rect">
            <a:avLst/>
          </a:prstGeom>
        </p:spPr>
      </p:pic>
      <p:cxnSp>
        <p:nvCxnSpPr>
          <p:cNvPr id="94" name="Straight Arrow Connector 93"/>
          <p:cNvCxnSpPr/>
          <p:nvPr/>
        </p:nvCxnSpPr>
        <p:spPr>
          <a:xfrm rot="10800000" flipV="1">
            <a:off x="3223266" y="4238755"/>
            <a:ext cx="1343023" cy="384048"/>
          </a:xfrm>
          <a:prstGeom prst="straightConnector1">
            <a:avLst/>
          </a:prstGeom>
          <a:ln w="38100">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03" name="Rounded Rectangle 102"/>
          <p:cNvSpPr/>
          <p:nvPr/>
        </p:nvSpPr>
        <p:spPr>
          <a:xfrm>
            <a:off x="3223265" y="599235"/>
            <a:ext cx="5122153" cy="1436542"/>
          </a:xfrm>
          <a:prstGeom prst="roundRect">
            <a:avLst/>
          </a:prstGeom>
          <a:solidFill>
            <a:srgbClr val="19CCFF"/>
          </a:solidFill>
        </p:spPr>
        <p:style>
          <a:lnRef idx="1">
            <a:schemeClr val="accent1"/>
          </a:lnRef>
          <a:fillRef idx="3">
            <a:schemeClr val="accent1"/>
          </a:fillRef>
          <a:effectRef idx="2">
            <a:schemeClr val="accent1"/>
          </a:effectRef>
          <a:fontRef idx="minor">
            <a:schemeClr val="lt1"/>
          </a:fontRef>
        </p:style>
        <p:txBody>
          <a:bodyPr lIns="91367" tIns="45682" rIns="91367" bIns="45682" rtlCol="0" anchor="ctr"/>
          <a:lstStyle/>
          <a:p>
            <a:pPr eaLnBrk="0" hangingPunct="0">
              <a:defRPr/>
            </a:pPr>
            <a:r>
              <a:rPr lang="en-US" sz="1900" b="1" dirty="0" smtClean="0">
                <a:solidFill>
                  <a:srgbClr val="FF0000"/>
                </a:solidFill>
                <a:latin typeface="Arial" pitchFamily="-111" charset="0"/>
                <a:ea typeface="Arial" pitchFamily="-111" charset="0"/>
                <a:cs typeface="Arial" pitchFamily="-111" charset="0"/>
              </a:rPr>
              <a:t>LS3 estimation – </a:t>
            </a:r>
            <a:r>
              <a:rPr lang="en-US" sz="1900" b="1" dirty="0" smtClean="0">
                <a:solidFill>
                  <a:srgbClr val="660066"/>
                </a:solidFill>
                <a:latin typeface="Arial" pitchFamily="-111" charset="0"/>
                <a:ea typeface="Arial" pitchFamily="-111" charset="0"/>
                <a:cs typeface="Arial" pitchFamily="-111" charset="0"/>
              </a:rPr>
              <a:t>Cooling time: 2 months   </a:t>
            </a:r>
          </a:p>
          <a:p>
            <a:pPr eaLnBrk="0" hangingPunct="0">
              <a:defRPr/>
            </a:pPr>
            <a:r>
              <a:rPr lang="en-US" sz="1900" b="1" dirty="0" smtClean="0">
                <a:solidFill>
                  <a:srgbClr val="FF0000"/>
                </a:solidFill>
                <a:latin typeface="Arial" pitchFamily="-111" charset="0"/>
                <a:ea typeface="Arial" pitchFamily="-111" charset="0"/>
                <a:cs typeface="Arial" pitchFamily="-111" charset="0"/>
              </a:rPr>
              <a:t>inside Barrel </a:t>
            </a:r>
          </a:p>
          <a:p>
            <a:pPr eaLnBrk="0" hangingPunct="0">
              <a:defRPr/>
            </a:pPr>
            <a:r>
              <a:rPr lang="en-US" sz="1900" b="1" dirty="0" smtClean="0">
                <a:solidFill>
                  <a:srgbClr val="FF0000"/>
                </a:solidFill>
                <a:latin typeface="Arial" pitchFamily="-111" charset="0"/>
                <a:ea typeface="Arial" pitchFamily="-111" charset="0"/>
                <a:cs typeface="Arial" pitchFamily="-111" charset="0"/>
              </a:rPr>
              <a:t>		10 to 20 </a:t>
            </a:r>
            <a:r>
              <a:rPr lang="en-US" sz="1900" dirty="0" err="1" smtClean="0">
                <a:solidFill>
                  <a:srgbClr val="FF0000"/>
                </a:solidFill>
                <a:latin typeface="Symbol" charset="2"/>
                <a:cs typeface="Symbol" charset="2"/>
              </a:rPr>
              <a:t>m</a:t>
            </a:r>
            <a:r>
              <a:rPr lang="en-US" sz="1900" b="1" dirty="0" err="1" smtClean="0">
                <a:solidFill>
                  <a:srgbClr val="FF0000"/>
                </a:solidFill>
                <a:latin typeface="Arial" pitchFamily="-111" charset="0"/>
                <a:ea typeface="Arial" pitchFamily="-111" charset="0"/>
                <a:cs typeface="Arial" pitchFamily="-111" charset="0"/>
              </a:rPr>
              <a:t>Sv/h</a:t>
            </a:r>
            <a:r>
              <a:rPr lang="en-US" sz="1900" b="1" dirty="0" smtClean="0">
                <a:solidFill>
                  <a:srgbClr val="FF0000"/>
                </a:solidFill>
                <a:latin typeface="Arial" pitchFamily="-111" charset="0"/>
                <a:ea typeface="Arial" pitchFamily="-111" charset="0"/>
                <a:cs typeface="Arial" pitchFamily="-111" charset="0"/>
              </a:rPr>
              <a:t> </a:t>
            </a:r>
          </a:p>
        </p:txBody>
      </p:sp>
      <p:cxnSp>
        <p:nvCxnSpPr>
          <p:cNvPr id="107" name="Straight Arrow Connector 106"/>
          <p:cNvCxnSpPr/>
          <p:nvPr/>
        </p:nvCxnSpPr>
        <p:spPr>
          <a:xfrm rot="10800000" flipV="1">
            <a:off x="1161834" y="1943099"/>
            <a:ext cx="2061432" cy="1880431"/>
          </a:xfrm>
          <a:prstGeom prst="straightConnector1">
            <a:avLst/>
          </a:prstGeom>
          <a:ln w="38100">
            <a:solidFill>
              <a:srgbClr val="FF0000"/>
            </a:solidFill>
            <a:tailEnd type="arrow"/>
          </a:ln>
        </p:spPr>
        <p:style>
          <a:lnRef idx="2">
            <a:schemeClr val="accent1"/>
          </a:lnRef>
          <a:fillRef idx="0">
            <a:schemeClr val="accent1"/>
          </a:fillRef>
          <a:effectRef idx="1">
            <a:schemeClr val="accent1"/>
          </a:effectRef>
          <a:fontRef idx="minor">
            <a:schemeClr val="tx1"/>
          </a:fontRef>
        </p:style>
      </p:cxnSp>
      <p:pic>
        <p:nvPicPr>
          <p:cNvPr id="14" name="Picture 3" descr="C:\Users\sigi\Documents\ATLAS\Pictures\ID cable installation (8) 003.jpg"/>
          <p:cNvPicPr>
            <a:picLocks noChangeAspect="1" noChangeArrowheads="1"/>
          </p:cNvPicPr>
          <p:nvPr/>
        </p:nvPicPr>
        <p:blipFill>
          <a:blip r:embed="rId4"/>
          <a:srcRect/>
          <a:stretch>
            <a:fillRect/>
          </a:stretch>
        </p:blipFill>
        <p:spPr>
          <a:xfrm>
            <a:off x="1" y="0"/>
            <a:ext cx="2895607" cy="2035776"/>
          </a:xfrm>
          <a:prstGeom prst="rect">
            <a:avLst/>
          </a:prstGeom>
          <a:noFill/>
        </p:spPr>
      </p:pic>
      <p:cxnSp>
        <p:nvCxnSpPr>
          <p:cNvPr id="15" name="Straight Arrow Connector 14"/>
          <p:cNvCxnSpPr/>
          <p:nvPr/>
        </p:nvCxnSpPr>
        <p:spPr>
          <a:xfrm rot="10800000">
            <a:off x="1943102" y="1651000"/>
            <a:ext cx="1280162" cy="292100"/>
          </a:xfrm>
          <a:prstGeom prst="straightConnector1">
            <a:avLst/>
          </a:prstGeom>
          <a:ln w="38100">
            <a:solidFill>
              <a:srgbClr val="FF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9120983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7" descr="0805017_01-A4-at-144-dpi_calorimeters.jpg"/>
          <p:cNvPicPr>
            <a:picLocks noChangeAspect="1"/>
          </p:cNvPicPr>
          <p:nvPr/>
        </p:nvPicPr>
        <p:blipFill>
          <a:blip r:embed="rId2"/>
          <a:srcRect/>
          <a:stretch>
            <a:fillRect/>
          </a:stretch>
        </p:blipFill>
        <p:spPr bwMode="auto">
          <a:xfrm>
            <a:off x="-308900" y="2"/>
            <a:ext cx="11081015" cy="7553325"/>
          </a:xfrm>
          <a:prstGeom prst="rect">
            <a:avLst/>
          </a:prstGeom>
          <a:noFill/>
          <a:ln w="9525">
            <a:noFill/>
            <a:miter lim="800000"/>
            <a:headEnd/>
            <a:tailEnd/>
          </a:ln>
        </p:spPr>
      </p:pic>
      <p:sp>
        <p:nvSpPr>
          <p:cNvPr id="7" name="Rectangle 6"/>
          <p:cNvSpPr/>
          <p:nvPr/>
        </p:nvSpPr>
        <p:spPr>
          <a:xfrm>
            <a:off x="-336811" y="-1"/>
            <a:ext cx="11108912" cy="7553326"/>
          </a:xfrm>
          <a:prstGeom prst="rect">
            <a:avLst/>
          </a:prstGeom>
          <a:solidFill>
            <a:schemeClr val="accent2">
              <a:lumMod val="60000"/>
              <a:lumOff val="40000"/>
              <a:alpha val="44000"/>
            </a:schemeClr>
          </a:solidFill>
          <a:ln>
            <a:solidFill>
              <a:srgbClr val="FFFF00">
                <a:alpha val="1000"/>
              </a:srgbClr>
            </a:solidFill>
          </a:ln>
        </p:spPr>
        <p:style>
          <a:lnRef idx="1">
            <a:schemeClr val="accent1"/>
          </a:lnRef>
          <a:fillRef idx="3">
            <a:schemeClr val="accent1"/>
          </a:fillRef>
          <a:effectRef idx="2">
            <a:schemeClr val="accent1"/>
          </a:effectRef>
          <a:fontRef idx="minor">
            <a:schemeClr val="lt1"/>
          </a:fontRef>
        </p:style>
        <p:txBody>
          <a:bodyPr lIns="97732" tIns="48867" rIns="97732" bIns="48867" rtlCol="0" anchor="ctr"/>
          <a:lstStyle/>
          <a:p>
            <a:pPr algn="ctr"/>
            <a:endParaRPr lang="fr-CA" dirty="0">
              <a:solidFill>
                <a:prstClr val="white"/>
              </a:solidFill>
            </a:endParaRPr>
          </a:p>
        </p:txBody>
      </p:sp>
      <p:sp>
        <p:nvSpPr>
          <p:cNvPr id="2" name="Title 1"/>
          <p:cNvSpPr>
            <a:spLocks noGrp="1"/>
          </p:cNvSpPr>
          <p:nvPr>
            <p:ph type="ctrTitle"/>
          </p:nvPr>
        </p:nvSpPr>
        <p:spPr>
          <a:xfrm>
            <a:off x="-253994" y="793834"/>
            <a:ext cx="11327087" cy="5981598"/>
          </a:xfrm>
        </p:spPr>
        <p:txBody>
          <a:bodyPr>
            <a:noAutofit/>
          </a:bodyPr>
          <a:lstStyle/>
          <a:p>
            <a:r>
              <a:rPr lang="en-US" sz="4300" dirty="0" smtClean="0">
                <a:solidFill>
                  <a:srgbClr val="FF0000"/>
                </a:solidFill>
                <a:latin typeface="Arial"/>
                <a:cs typeface="Arial"/>
              </a:rPr>
              <a:t/>
            </a:r>
            <a:br>
              <a:rPr lang="en-US" sz="4300" dirty="0" smtClean="0">
                <a:solidFill>
                  <a:srgbClr val="FF0000"/>
                </a:solidFill>
                <a:latin typeface="Arial"/>
                <a:cs typeface="Arial"/>
              </a:rPr>
            </a:br>
            <a:r>
              <a:rPr lang="en-US" sz="4300" dirty="0" smtClean="0">
                <a:solidFill>
                  <a:srgbClr val="FFFF00"/>
                </a:solidFill>
                <a:latin typeface="Arial"/>
                <a:cs typeface="Arial"/>
              </a:rPr>
              <a:t>A reminder of the ATLAS </a:t>
            </a:r>
            <a:br>
              <a:rPr lang="en-US" sz="4300" dirty="0" smtClean="0">
                <a:solidFill>
                  <a:srgbClr val="FFFF00"/>
                </a:solidFill>
                <a:latin typeface="Arial"/>
                <a:cs typeface="Arial"/>
              </a:rPr>
            </a:br>
            <a:r>
              <a:rPr lang="en-US" sz="4300" dirty="0" smtClean="0">
                <a:solidFill>
                  <a:srgbClr val="FFFF00"/>
                </a:solidFill>
                <a:latin typeface="Arial"/>
                <a:cs typeface="Arial"/>
              </a:rPr>
              <a:t>Radiation protection policy </a:t>
            </a:r>
            <a:br>
              <a:rPr lang="en-US" sz="4300" dirty="0" smtClean="0">
                <a:solidFill>
                  <a:srgbClr val="FFFF00"/>
                </a:solidFill>
                <a:latin typeface="Arial"/>
                <a:cs typeface="Arial"/>
              </a:rPr>
            </a:br>
            <a:r>
              <a:rPr lang="en-US" sz="3200" dirty="0" smtClean="0">
                <a:solidFill>
                  <a:srgbClr val="FF0000"/>
                </a:solidFill>
                <a:latin typeface="Arial"/>
                <a:cs typeface="Arial"/>
              </a:rPr>
              <a:t/>
            </a:r>
            <a:br>
              <a:rPr lang="en-US" sz="3200" dirty="0" smtClean="0">
                <a:solidFill>
                  <a:srgbClr val="FF0000"/>
                </a:solidFill>
                <a:latin typeface="Arial"/>
                <a:cs typeface="Arial"/>
              </a:rPr>
            </a:br>
            <a:r>
              <a:rPr lang="en-US" sz="4300" dirty="0" smtClean="0">
                <a:solidFill>
                  <a:srgbClr val="FFFF00"/>
                </a:solidFill>
                <a:latin typeface="Arial"/>
                <a:cs typeface="Arial"/>
              </a:rPr>
              <a:t/>
            </a:r>
            <a:br>
              <a:rPr lang="en-US" sz="4300" dirty="0" smtClean="0">
                <a:solidFill>
                  <a:srgbClr val="FFFF00"/>
                </a:solidFill>
                <a:latin typeface="Arial"/>
                <a:cs typeface="Arial"/>
              </a:rPr>
            </a:br>
            <a:r>
              <a:rPr lang="en-US" sz="4300" dirty="0" smtClean="0">
                <a:solidFill>
                  <a:srgbClr val="FFFF00"/>
                </a:solidFill>
                <a:latin typeface="Arial"/>
                <a:cs typeface="Arial"/>
              </a:rPr>
              <a:t/>
            </a:r>
            <a:br>
              <a:rPr lang="en-US" sz="4300" dirty="0" smtClean="0">
                <a:solidFill>
                  <a:srgbClr val="FFFF00"/>
                </a:solidFill>
                <a:latin typeface="Arial"/>
                <a:cs typeface="Arial"/>
              </a:rPr>
            </a:br>
            <a:r>
              <a:rPr lang="en-US" sz="4300" dirty="0" smtClean="0">
                <a:solidFill>
                  <a:srgbClr val="FFFF00"/>
                </a:solidFill>
                <a:latin typeface="Arial"/>
                <a:cs typeface="Arial"/>
              </a:rPr>
              <a:t/>
            </a:r>
            <a:br>
              <a:rPr lang="en-US" sz="4300" dirty="0" smtClean="0">
                <a:solidFill>
                  <a:srgbClr val="FFFF00"/>
                </a:solidFill>
                <a:latin typeface="Arial"/>
                <a:cs typeface="Arial"/>
              </a:rPr>
            </a:br>
            <a:r>
              <a:rPr lang="en-US" sz="3000" dirty="0" smtClean="0">
                <a:solidFill>
                  <a:srgbClr val="FFFF00"/>
                </a:solidFill>
                <a:latin typeface="Arial"/>
                <a:cs typeface="Arial"/>
              </a:rPr>
              <a:t/>
            </a:r>
            <a:br>
              <a:rPr lang="en-US" sz="3000" dirty="0" smtClean="0">
                <a:solidFill>
                  <a:srgbClr val="FFFF00"/>
                </a:solidFill>
                <a:latin typeface="Arial"/>
                <a:cs typeface="Arial"/>
              </a:rPr>
            </a:br>
            <a:r>
              <a:rPr lang="en-US" sz="3000" dirty="0" smtClean="0">
                <a:solidFill>
                  <a:srgbClr val="FFFF00"/>
                </a:solidFill>
                <a:latin typeface="Arial"/>
                <a:cs typeface="Arial"/>
              </a:rPr>
              <a:t> </a:t>
            </a:r>
            <a:br>
              <a:rPr lang="en-US" sz="3000" dirty="0" smtClean="0">
                <a:solidFill>
                  <a:srgbClr val="FFFF00"/>
                </a:solidFill>
                <a:latin typeface="Arial"/>
                <a:cs typeface="Arial"/>
              </a:rPr>
            </a:br>
            <a:endParaRPr lang="en-US" sz="3000" dirty="0">
              <a:solidFill>
                <a:srgbClr val="FFFF00"/>
              </a:solidFill>
              <a:latin typeface="Arial"/>
              <a:cs typeface="Aria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7" descr="0805017_01-A4-at-144-dpi_calorimeters.jpg"/>
          <p:cNvPicPr>
            <a:picLocks noChangeAspect="1"/>
          </p:cNvPicPr>
          <p:nvPr/>
        </p:nvPicPr>
        <p:blipFill>
          <a:blip r:embed="rId2"/>
          <a:srcRect/>
          <a:stretch>
            <a:fillRect/>
          </a:stretch>
        </p:blipFill>
        <p:spPr bwMode="auto">
          <a:xfrm>
            <a:off x="-336809" y="2"/>
            <a:ext cx="11081015" cy="7553325"/>
          </a:xfrm>
          <a:prstGeom prst="rect">
            <a:avLst/>
          </a:prstGeom>
          <a:noFill/>
          <a:ln w="9525">
            <a:noFill/>
            <a:miter lim="800000"/>
            <a:headEnd/>
            <a:tailEnd/>
          </a:ln>
        </p:spPr>
      </p:pic>
      <p:sp>
        <p:nvSpPr>
          <p:cNvPr id="6" name="Rectangle 5"/>
          <p:cNvSpPr/>
          <p:nvPr/>
        </p:nvSpPr>
        <p:spPr>
          <a:xfrm>
            <a:off x="-336809" y="-1"/>
            <a:ext cx="11081015" cy="7553326"/>
          </a:xfrm>
          <a:prstGeom prst="rect">
            <a:avLst/>
          </a:prstGeom>
          <a:solidFill>
            <a:schemeClr val="accent2">
              <a:lumMod val="60000"/>
              <a:lumOff val="40000"/>
              <a:alpha val="70000"/>
            </a:schemeClr>
          </a:solidFill>
          <a:ln>
            <a:solidFill>
              <a:srgbClr val="FFFF00">
                <a:alpha val="1000"/>
              </a:srgbClr>
            </a:solidFill>
          </a:ln>
        </p:spPr>
        <p:style>
          <a:lnRef idx="1">
            <a:schemeClr val="accent1"/>
          </a:lnRef>
          <a:fillRef idx="3">
            <a:schemeClr val="accent1"/>
          </a:fillRef>
          <a:effectRef idx="2">
            <a:schemeClr val="accent1"/>
          </a:effectRef>
          <a:fontRef idx="minor">
            <a:schemeClr val="lt1"/>
          </a:fontRef>
        </p:style>
        <p:txBody>
          <a:bodyPr lIns="97742" tIns="48871" rIns="97742" bIns="48871" rtlCol="0" anchor="ctr"/>
          <a:lstStyle/>
          <a:p>
            <a:pPr algn="ctr" defTabSz="488697"/>
            <a:endParaRPr lang="fr-CA" dirty="0">
              <a:solidFill>
                <a:prstClr val="white"/>
              </a:solidFill>
            </a:endParaRPr>
          </a:p>
        </p:txBody>
      </p:sp>
      <p:sp>
        <p:nvSpPr>
          <p:cNvPr id="7" name="Rounded Rectangle 6"/>
          <p:cNvSpPr/>
          <p:nvPr/>
        </p:nvSpPr>
        <p:spPr>
          <a:xfrm>
            <a:off x="1009726" y="9"/>
            <a:ext cx="7960314" cy="746201"/>
          </a:xfrm>
          <a:prstGeom prst="roundRect">
            <a:avLst/>
          </a:prstGeom>
          <a:solidFill>
            <a:schemeClr val="bg1">
              <a:alpha val="60000"/>
            </a:schemeClr>
          </a:solid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lIns="97742" tIns="48871" rIns="97742" bIns="48871" rtlCol="0" anchor="ctr"/>
          <a:lstStyle/>
          <a:p>
            <a:pPr defTabSz="488697" eaLnBrk="0" hangingPunct="0">
              <a:defRPr/>
            </a:pPr>
            <a:endParaRPr lang="en-US" sz="2600" b="1" dirty="0" smtClean="0">
              <a:ln w="6350">
                <a:noFill/>
              </a:ln>
              <a:solidFill>
                <a:srgbClr val="FF0000"/>
              </a:solidFill>
              <a:latin typeface="Arial"/>
              <a:cs typeface="Arial"/>
            </a:endParaRPr>
          </a:p>
          <a:p>
            <a:pPr algn="ctr" defTabSz="488697" eaLnBrk="0" hangingPunct="0">
              <a:defRPr/>
            </a:pPr>
            <a:r>
              <a:rPr lang="en-US" sz="2600" b="1" dirty="0" smtClean="0">
                <a:ln w="6350">
                  <a:noFill/>
                </a:ln>
                <a:solidFill>
                  <a:srgbClr val="FF0000"/>
                </a:solidFill>
                <a:latin typeface="Arial"/>
                <a:cs typeface="Arial"/>
              </a:rPr>
              <a:t>Doses Limitations</a:t>
            </a:r>
          </a:p>
          <a:p>
            <a:pPr defTabSz="488697" eaLnBrk="0" hangingPunct="0">
              <a:defRPr/>
            </a:pPr>
            <a:endParaRPr lang="en-US" sz="2100" b="1" dirty="0" smtClean="0">
              <a:solidFill>
                <a:srgbClr val="FF0000"/>
              </a:solidFill>
              <a:latin typeface="Arial" pitchFamily="-111" charset="0"/>
              <a:ea typeface="Arial" pitchFamily="-111" charset="0"/>
              <a:cs typeface="Arial" pitchFamily="-111" charset="0"/>
            </a:endParaRPr>
          </a:p>
        </p:txBody>
      </p:sp>
      <p:sp>
        <p:nvSpPr>
          <p:cNvPr id="8" name="Rectangle 7"/>
          <p:cNvSpPr>
            <a:spLocks noChangeArrowheads="1"/>
          </p:cNvSpPr>
          <p:nvPr/>
        </p:nvSpPr>
        <p:spPr bwMode="auto">
          <a:xfrm>
            <a:off x="2" y="939804"/>
            <a:ext cx="11087100" cy="7804057"/>
          </a:xfrm>
          <a:prstGeom prst="rect">
            <a:avLst/>
          </a:prstGeom>
          <a:noFill/>
          <a:ln w="9525">
            <a:noFill/>
            <a:miter lim="800000"/>
            <a:headEnd/>
            <a:tailEnd/>
          </a:ln>
          <a:effectLst/>
        </p:spPr>
        <p:txBody>
          <a:bodyPr wrap="square" lIns="98422" tIns="49212" rIns="98422" bIns="49212">
            <a:prstTxWarp prst="textNoShape">
              <a:avLst/>
            </a:prstTxWarp>
            <a:spAutoFit/>
          </a:bodyPr>
          <a:lstStyle/>
          <a:p>
            <a:pPr defTabSz="522432"/>
            <a:r>
              <a:rPr lang="en-GB" sz="2000" dirty="0" smtClean="0">
                <a:solidFill>
                  <a:srgbClr val="FFFF00"/>
                </a:solidFill>
                <a:latin typeface="Arial"/>
                <a:cs typeface="Arial"/>
              </a:rPr>
              <a:t>CERN Legislation </a:t>
            </a:r>
            <a:r>
              <a:rPr lang="en-GB" sz="2000" dirty="0" err="1" smtClean="0">
                <a:solidFill>
                  <a:srgbClr val="FFFF00"/>
                </a:solidFill>
                <a:latin typeface="Wingdings"/>
                <a:ea typeface="Wingdings"/>
                <a:cs typeface="Wingdings"/>
              </a:rPr>
              <a:t></a:t>
            </a:r>
            <a:endParaRPr lang="en-GB" sz="2000" dirty="0" smtClean="0">
              <a:solidFill>
                <a:srgbClr val="FFFF00"/>
              </a:solidFill>
              <a:latin typeface="Wingdings"/>
              <a:ea typeface="Wingdings"/>
              <a:cs typeface="Wingdings"/>
            </a:endParaRPr>
          </a:p>
          <a:p>
            <a:pPr defTabSz="522432"/>
            <a:endParaRPr lang="en-GB" sz="2000" dirty="0" smtClean="0">
              <a:solidFill>
                <a:srgbClr val="FFFF00"/>
              </a:solidFill>
              <a:latin typeface="Wingdings"/>
              <a:ea typeface="Wingdings"/>
              <a:cs typeface="Wingdings"/>
            </a:endParaRPr>
          </a:p>
          <a:p>
            <a:pPr defTabSz="522432"/>
            <a:endParaRPr lang="en-GB" sz="2000" dirty="0" smtClean="0">
              <a:solidFill>
                <a:srgbClr val="FFFF00"/>
              </a:solidFill>
              <a:latin typeface="Wingdings"/>
              <a:ea typeface="Wingdings"/>
              <a:cs typeface="Wingdings"/>
            </a:endParaRPr>
          </a:p>
          <a:p>
            <a:pPr defTabSz="522432"/>
            <a:endParaRPr lang="en-GB" sz="2000" dirty="0" smtClean="0">
              <a:solidFill>
                <a:srgbClr val="FFFF00"/>
              </a:solidFill>
              <a:latin typeface="Wingdings"/>
              <a:ea typeface="Wingdings"/>
              <a:cs typeface="Wingdings"/>
            </a:endParaRPr>
          </a:p>
          <a:p>
            <a:pPr defTabSz="522432"/>
            <a:endParaRPr lang="en-GB" sz="2000" dirty="0" smtClean="0">
              <a:solidFill>
                <a:srgbClr val="FFFF00"/>
              </a:solidFill>
              <a:latin typeface="Wingdings"/>
              <a:ea typeface="Wingdings"/>
              <a:cs typeface="Wingdings"/>
            </a:endParaRPr>
          </a:p>
          <a:p>
            <a:pPr defTabSz="522432"/>
            <a:endParaRPr lang="en-GB" sz="2000" dirty="0" smtClean="0">
              <a:solidFill>
                <a:srgbClr val="FFFF00"/>
              </a:solidFill>
              <a:latin typeface="Wingdings"/>
              <a:ea typeface="Wingdings"/>
              <a:cs typeface="Wingdings"/>
            </a:endParaRPr>
          </a:p>
          <a:p>
            <a:pPr defTabSz="522432"/>
            <a:endParaRPr lang="en-GB" sz="2000" dirty="0" smtClean="0">
              <a:solidFill>
                <a:srgbClr val="FFFF00"/>
              </a:solidFill>
              <a:latin typeface="Wingdings"/>
              <a:ea typeface="Wingdings"/>
              <a:cs typeface="Wingdings"/>
            </a:endParaRPr>
          </a:p>
          <a:p>
            <a:pPr defTabSz="522432"/>
            <a:endParaRPr lang="en-GB" sz="2000" dirty="0" smtClean="0">
              <a:solidFill>
                <a:srgbClr val="FFFF00"/>
              </a:solidFill>
              <a:latin typeface="Wingdings"/>
              <a:ea typeface="Wingdings"/>
              <a:cs typeface="Wingdings"/>
            </a:endParaRPr>
          </a:p>
          <a:p>
            <a:pPr defTabSz="522432"/>
            <a:endParaRPr lang="en-GB" sz="2000" dirty="0" smtClean="0">
              <a:solidFill>
                <a:srgbClr val="FFFF00"/>
              </a:solidFill>
              <a:latin typeface="Wingdings"/>
              <a:ea typeface="Wingdings"/>
              <a:cs typeface="Wingdings"/>
            </a:endParaRPr>
          </a:p>
          <a:p>
            <a:pPr defTabSz="522432"/>
            <a:endParaRPr lang="en-GB" sz="2000" dirty="0" smtClean="0">
              <a:solidFill>
                <a:srgbClr val="FFFF00"/>
              </a:solidFill>
              <a:latin typeface="Wingdings"/>
              <a:ea typeface="Wingdings"/>
              <a:cs typeface="Wingdings"/>
            </a:endParaRPr>
          </a:p>
          <a:p>
            <a:pPr defTabSz="522432"/>
            <a:endParaRPr lang="en-GB" sz="2000" dirty="0" smtClean="0">
              <a:solidFill>
                <a:srgbClr val="FFFF00"/>
              </a:solidFill>
              <a:latin typeface="Wingdings"/>
              <a:ea typeface="Wingdings"/>
              <a:cs typeface="Wingdings"/>
            </a:endParaRPr>
          </a:p>
          <a:p>
            <a:pPr defTabSz="522432"/>
            <a:endParaRPr lang="en-GB" sz="2000" dirty="0" smtClean="0">
              <a:solidFill>
                <a:srgbClr val="FFFF00"/>
              </a:solidFill>
              <a:latin typeface="Wingdings"/>
              <a:ea typeface="Wingdings"/>
              <a:cs typeface="Wingdings"/>
            </a:endParaRPr>
          </a:p>
          <a:p>
            <a:pPr defTabSz="522432"/>
            <a:endParaRPr lang="en-GB" sz="2000" dirty="0" smtClean="0">
              <a:solidFill>
                <a:srgbClr val="FFFF00"/>
              </a:solidFill>
              <a:latin typeface="Wingdings"/>
              <a:ea typeface="Wingdings"/>
              <a:cs typeface="Wingdings"/>
            </a:endParaRPr>
          </a:p>
          <a:p>
            <a:pPr defTabSz="522432"/>
            <a:endParaRPr lang="en-GB" sz="2200" b="1" dirty="0" smtClean="0">
              <a:solidFill>
                <a:srgbClr val="FFFF00"/>
              </a:solidFill>
              <a:latin typeface="Arial"/>
              <a:cs typeface="Arial"/>
            </a:endParaRPr>
          </a:p>
          <a:p>
            <a:pPr defTabSz="522432"/>
            <a:endParaRPr lang="en-GB" sz="2200" b="1" dirty="0" smtClean="0">
              <a:solidFill>
                <a:srgbClr val="FFFF00"/>
              </a:solidFill>
              <a:latin typeface="Arial"/>
              <a:cs typeface="Arial"/>
            </a:endParaRPr>
          </a:p>
          <a:p>
            <a:pPr defTabSz="522432"/>
            <a:r>
              <a:rPr lang="en-GB" sz="2200" b="1" dirty="0" smtClean="0">
                <a:solidFill>
                  <a:srgbClr val="FFFF00"/>
                </a:solidFill>
                <a:latin typeface="Arial"/>
                <a:cs typeface="Arial"/>
              </a:rPr>
              <a:t>And  ... we must declare to Swiss</a:t>
            </a:r>
            <a:r>
              <a:rPr lang="en-GB" sz="2200" b="1" dirty="0" smtClean="0">
                <a:solidFill>
                  <a:srgbClr val="FFFF00"/>
                </a:solidFill>
                <a:latin typeface="Arial"/>
                <a:cs typeface="Arial"/>
              </a:rPr>
              <a:t> </a:t>
            </a:r>
            <a:r>
              <a:rPr lang="en-US" sz="2200" b="1" dirty="0" smtClean="0">
                <a:solidFill>
                  <a:srgbClr val="FFFF00"/>
                </a:solidFill>
                <a:latin typeface="Arial"/>
                <a:cs typeface="Arial"/>
              </a:rPr>
              <a:t>Federal Office of Public </a:t>
            </a:r>
            <a:r>
              <a:rPr lang="en-US" sz="2200" b="1" dirty="0" smtClean="0">
                <a:solidFill>
                  <a:srgbClr val="FFFF00"/>
                </a:solidFill>
                <a:latin typeface="Arial"/>
                <a:cs typeface="Arial"/>
              </a:rPr>
              <a:t>Health </a:t>
            </a:r>
            <a:r>
              <a:rPr lang="en-GB" sz="2200" b="1" dirty="0" smtClean="0">
                <a:solidFill>
                  <a:srgbClr val="FFFF00"/>
                </a:solidFill>
                <a:latin typeface="Arial"/>
                <a:cs typeface="Arial"/>
              </a:rPr>
              <a:t>if </a:t>
            </a:r>
            <a:r>
              <a:rPr lang="en-GB" sz="2200" b="1" dirty="0" smtClean="0">
                <a:solidFill>
                  <a:srgbClr val="FFFF00"/>
                </a:solidFill>
                <a:latin typeface="Arial"/>
                <a:cs typeface="Arial"/>
              </a:rPr>
              <a:t>one person exceed</a:t>
            </a:r>
            <a:r>
              <a:rPr lang="en-GB" sz="2200" b="1" dirty="0" smtClean="0">
                <a:solidFill>
                  <a:srgbClr val="FFFF00"/>
                </a:solidFill>
                <a:latin typeface="Arial"/>
                <a:cs typeface="Arial"/>
              </a:rPr>
              <a:t> 2 </a:t>
            </a:r>
            <a:r>
              <a:rPr lang="en-GB" sz="2200" b="1" dirty="0" err="1" smtClean="0">
                <a:solidFill>
                  <a:srgbClr val="FFFF00"/>
                </a:solidFill>
                <a:latin typeface="Arial"/>
                <a:cs typeface="Arial"/>
              </a:rPr>
              <a:t>mSv</a:t>
            </a:r>
            <a:r>
              <a:rPr lang="en-GB" sz="2200" b="1" dirty="0" smtClean="0">
                <a:solidFill>
                  <a:srgbClr val="FFFF00"/>
                </a:solidFill>
                <a:latin typeface="Arial"/>
                <a:cs typeface="Arial"/>
              </a:rPr>
              <a:t>/ month ! </a:t>
            </a:r>
          </a:p>
          <a:p>
            <a:pPr defTabSz="522432"/>
            <a:endParaRPr lang="en-GB" sz="2200" b="1" dirty="0" smtClean="0">
              <a:solidFill>
                <a:srgbClr val="FFFF00"/>
              </a:solidFill>
              <a:latin typeface="Arial"/>
              <a:cs typeface="Arial"/>
            </a:endParaRPr>
          </a:p>
          <a:p>
            <a:pPr defTabSz="522432"/>
            <a:r>
              <a:rPr lang="en-GB" sz="2200" b="1" dirty="0" smtClean="0">
                <a:solidFill>
                  <a:srgbClr val="FFFF00"/>
                </a:solidFill>
                <a:latin typeface="Arial"/>
                <a:cs typeface="Arial"/>
              </a:rPr>
              <a:t>( which means 500 </a:t>
            </a:r>
            <a:r>
              <a:rPr lang="en-US" sz="2200" b="1" dirty="0" err="1" smtClean="0">
                <a:solidFill>
                  <a:srgbClr val="FFFF00"/>
                </a:solidFill>
                <a:latin typeface="Arial"/>
                <a:cs typeface="Arial"/>
              </a:rPr>
              <a:t>μSv</a:t>
            </a:r>
            <a:r>
              <a:rPr lang="en-US" sz="2200" b="1" dirty="0" smtClean="0">
                <a:solidFill>
                  <a:srgbClr val="FFFF00"/>
                </a:solidFill>
                <a:latin typeface="Arial"/>
                <a:cs typeface="Arial"/>
              </a:rPr>
              <a:t> / week or 100 </a:t>
            </a:r>
            <a:r>
              <a:rPr lang="en-US" sz="2200" b="1" dirty="0" err="1" smtClean="0">
                <a:solidFill>
                  <a:srgbClr val="FFFF00"/>
                </a:solidFill>
                <a:latin typeface="Arial"/>
                <a:cs typeface="Arial"/>
              </a:rPr>
              <a:t>μSv</a:t>
            </a:r>
            <a:r>
              <a:rPr lang="en-US" sz="2200" b="1" dirty="0" smtClean="0">
                <a:solidFill>
                  <a:srgbClr val="FFFF00"/>
                </a:solidFill>
                <a:latin typeface="Arial"/>
                <a:cs typeface="Arial"/>
              </a:rPr>
              <a:t> /day ) </a:t>
            </a:r>
            <a:endParaRPr lang="en-GB" sz="2200" b="1" dirty="0" smtClean="0">
              <a:solidFill>
                <a:srgbClr val="FFFF00"/>
              </a:solidFill>
              <a:latin typeface="Arial"/>
              <a:cs typeface="Arial"/>
            </a:endParaRPr>
          </a:p>
          <a:p>
            <a:pPr defTabSz="522432"/>
            <a:r>
              <a:rPr lang="en-GB" sz="2200" b="1" dirty="0" smtClean="0">
                <a:solidFill>
                  <a:srgbClr val="FFFF00"/>
                </a:solidFill>
                <a:latin typeface="Arial"/>
                <a:cs typeface="Arial"/>
              </a:rPr>
              <a:t>  </a:t>
            </a:r>
          </a:p>
          <a:p>
            <a:pPr defTabSz="522432"/>
            <a:endParaRPr lang="en-GB" sz="2000" baseline="30000" dirty="0" smtClean="0">
              <a:solidFill>
                <a:prstClr val="white"/>
              </a:solidFill>
              <a:latin typeface="Arial"/>
              <a:cs typeface="Arial"/>
            </a:endParaRPr>
          </a:p>
          <a:p>
            <a:pPr defTabSz="522432"/>
            <a:endParaRPr lang="en-GB" sz="2000" baseline="30000" dirty="0" smtClean="0">
              <a:solidFill>
                <a:prstClr val="white"/>
              </a:solidFill>
              <a:latin typeface="Arial"/>
              <a:cs typeface="Arial"/>
            </a:endParaRPr>
          </a:p>
          <a:p>
            <a:pPr defTabSz="522432"/>
            <a:endParaRPr lang="en-GB" sz="2000" baseline="30000" dirty="0" smtClean="0">
              <a:solidFill>
                <a:prstClr val="white"/>
              </a:solidFill>
              <a:latin typeface="Arial"/>
              <a:cs typeface="Arial"/>
            </a:endParaRPr>
          </a:p>
          <a:p>
            <a:pPr defTabSz="522432"/>
            <a:endParaRPr lang="en-GB" sz="2000" baseline="30000" dirty="0" smtClean="0">
              <a:solidFill>
                <a:prstClr val="white"/>
              </a:solidFill>
              <a:latin typeface="Arial"/>
              <a:cs typeface="Arial"/>
            </a:endParaRPr>
          </a:p>
          <a:p>
            <a:pPr defTabSz="522432"/>
            <a:endParaRPr lang="en-GB" sz="2000" baseline="30000" dirty="0" smtClean="0">
              <a:solidFill>
                <a:prstClr val="white"/>
              </a:solidFill>
              <a:latin typeface="Arial"/>
              <a:cs typeface="Arial"/>
            </a:endParaRPr>
          </a:p>
          <a:p>
            <a:pPr defTabSz="522432"/>
            <a:endParaRPr lang="en-GB" sz="2000" dirty="0">
              <a:solidFill>
                <a:prstClr val="white"/>
              </a:solidFill>
              <a:latin typeface="Arial"/>
              <a:cs typeface="Arial"/>
            </a:endParaRPr>
          </a:p>
        </p:txBody>
      </p:sp>
      <p:graphicFrame>
        <p:nvGraphicFramePr>
          <p:cNvPr id="9" name="Table 8"/>
          <p:cNvGraphicFramePr>
            <a:graphicFrameLocks noGrp="1"/>
          </p:cNvGraphicFramePr>
          <p:nvPr/>
        </p:nvGraphicFramePr>
        <p:xfrm>
          <a:off x="1029659" y="2006600"/>
          <a:ext cx="8281987" cy="2678033"/>
        </p:xfrm>
        <a:graphic>
          <a:graphicData uri="http://schemas.openxmlformats.org/drawingml/2006/table">
            <a:tbl>
              <a:tblPr/>
              <a:tblGrid>
                <a:gridCol w="2148839"/>
                <a:gridCol w="1044575"/>
                <a:gridCol w="2506980"/>
                <a:gridCol w="2581593"/>
              </a:tblGrid>
              <a:tr h="513767">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FFFF"/>
                          </a:solidFill>
                          <a:effectLst/>
                          <a:latin typeface="Arial" pitchFamily="-111" charset="0"/>
                        </a:rPr>
                        <a:t>Area Classification</a:t>
                      </a:r>
                    </a:p>
                  </a:txBody>
                  <a:tcPr marL="126242" marR="126242" marT="55462" marB="554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FFFF"/>
                          </a:solidFill>
                          <a:effectLst/>
                          <a:latin typeface="Arial" pitchFamily="-111" charset="0"/>
                        </a:rPr>
                        <a:t>Dose limit</a:t>
                      </a:r>
                    </a:p>
                  </a:txBody>
                  <a:tcPr marL="126242" marR="126242" marT="55462" marB="554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FFFF"/>
                          </a:solidFill>
                          <a:effectLst/>
                          <a:latin typeface="Arial" pitchFamily="-111" charset="0"/>
                        </a:rPr>
                        <a:t>Ambient dose equivalent rate (permanent place)</a:t>
                      </a:r>
                    </a:p>
                  </a:txBody>
                  <a:tcPr marL="126242" marR="126242" marT="55462" marB="554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FFFFFF"/>
                          </a:solidFill>
                          <a:effectLst/>
                          <a:latin typeface="Arial" pitchFamily="-111" charset="0"/>
                        </a:rPr>
                        <a:t>Ambient dose equivalent rate (low-occupancy areas)</a:t>
                      </a:r>
                    </a:p>
                  </a:txBody>
                  <a:tcPr marL="126242" marR="126242" marT="55462" marB="554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chemeClr val="accent1"/>
                    </a:solidFill>
                  </a:tcPr>
                </a:tc>
              </a:tr>
              <a:tr h="31234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a:cs typeface="Arial"/>
                        </a:rPr>
                        <a:t>Non</a:t>
                      </a:r>
                      <a:r>
                        <a:rPr kumimoji="0" lang="en-US" sz="1200" b="0" i="0" u="none" strike="noStrike" cap="none" normalizeH="0" baseline="0" smtClean="0">
                          <a:ln>
                            <a:noFill/>
                          </a:ln>
                          <a:solidFill>
                            <a:srgbClr val="000000"/>
                          </a:solidFill>
                          <a:effectLst/>
                          <a:latin typeface="Arial"/>
                          <a:cs typeface="Arial"/>
                        </a:rPr>
                        <a:t>-designated </a:t>
                      </a:r>
                      <a:r>
                        <a:rPr kumimoji="0" lang="en-US" sz="1200" b="0" i="0" u="none" strike="noStrike" cap="none" normalizeH="0" baseline="0" dirty="0" smtClean="0">
                          <a:ln>
                            <a:noFill/>
                          </a:ln>
                          <a:solidFill>
                            <a:srgbClr val="000000"/>
                          </a:solidFill>
                          <a:effectLst/>
                          <a:latin typeface="Arial"/>
                          <a:cs typeface="Arial"/>
                        </a:rPr>
                        <a:t>area </a:t>
                      </a:r>
                    </a:p>
                  </a:txBody>
                  <a:tcPr marL="126242" marR="126242" marT="55462" marB="554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ECFF"/>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a:ea typeface="Times New Roman" pitchFamily="-111" charset="0"/>
                          <a:cs typeface="Arial"/>
                        </a:rPr>
                        <a:t>1 mSv/y</a:t>
                      </a:r>
                    </a:p>
                  </a:txBody>
                  <a:tcPr marL="94685" marR="94685"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ECFF"/>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a:ea typeface="Times New Roman" pitchFamily="-111" charset="0"/>
                          <a:cs typeface="Arial"/>
                        </a:rPr>
                        <a:t>&lt; 0.5 μSv/h</a:t>
                      </a:r>
                    </a:p>
                  </a:txBody>
                  <a:tcPr marL="94685" marR="94685"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ECFF"/>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a:ea typeface="Times New Roman" pitchFamily="-111" charset="0"/>
                          <a:cs typeface="Arial"/>
                        </a:rPr>
                        <a:t>&lt; 2.5 μSv/h</a:t>
                      </a:r>
                    </a:p>
                  </a:txBody>
                  <a:tcPr marL="94685" marR="94685"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ECFF"/>
                    </a:solidFill>
                  </a:tcPr>
                </a:tc>
              </a:tr>
              <a:tr h="31234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a:cs typeface="Arial"/>
                        </a:rPr>
                        <a:t>Supervised area</a:t>
                      </a:r>
                    </a:p>
                  </a:txBody>
                  <a:tcPr marL="126242" marR="126242" marT="55462" marB="554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6FF"/>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a:ea typeface="Times New Roman" pitchFamily="-111" charset="0"/>
                          <a:cs typeface="Arial"/>
                        </a:rPr>
                        <a:t>6 mSv/y</a:t>
                      </a:r>
                    </a:p>
                  </a:txBody>
                  <a:tcPr marL="94685" marR="94685"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6FF"/>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a:ea typeface="Times New Roman" pitchFamily="-111" charset="0"/>
                          <a:cs typeface="Arial"/>
                        </a:rPr>
                        <a:t>&lt; 3 μSv/h</a:t>
                      </a:r>
                    </a:p>
                  </a:txBody>
                  <a:tcPr marL="94685" marR="94685"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6FF"/>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a:ea typeface="Times New Roman" pitchFamily="-111" charset="0"/>
                          <a:cs typeface="Arial"/>
                        </a:rPr>
                        <a:t>&lt; 15 μSv/h</a:t>
                      </a:r>
                    </a:p>
                  </a:txBody>
                  <a:tcPr marL="94685" marR="94685"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6FF"/>
                    </a:solidFill>
                  </a:tcPr>
                </a:tc>
              </a:tr>
              <a:tr h="31234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a:cs typeface="Arial"/>
                        </a:rPr>
                        <a:t>Simple controlled area</a:t>
                      </a:r>
                    </a:p>
                  </a:txBody>
                  <a:tcPr marL="126242" marR="126242" marT="55462" marB="554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ECFF"/>
                    </a:solidFill>
                  </a:tcPr>
                </a:tc>
                <a:tc rowSpan="6">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en-US" sz="1200" b="1" i="0" u="none" strike="noStrike" cap="none" normalizeH="0" baseline="0" dirty="0" smtClean="0">
                        <a:ln>
                          <a:noFill/>
                        </a:ln>
                        <a:solidFill>
                          <a:srgbClr val="000000"/>
                        </a:solidFill>
                        <a:effectLst/>
                        <a:latin typeface="Arial"/>
                        <a:ea typeface="Times New Roman" pitchFamily="-111" charset="0"/>
                        <a:cs typeface="Arial"/>
                      </a:endParaRPr>
                    </a:p>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a:ea typeface="Times New Roman" pitchFamily="-111" charset="0"/>
                          <a:cs typeface="Arial"/>
                        </a:rPr>
                        <a:t>20 mSv/y</a:t>
                      </a:r>
                    </a:p>
                  </a:txBody>
                  <a:tcPr marL="94685" marR="94685"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ECFF"/>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a:ea typeface="Times New Roman" pitchFamily="-111" charset="0"/>
                          <a:cs typeface="Arial"/>
                        </a:rPr>
                        <a:t>&lt; 10 μSv/h</a:t>
                      </a:r>
                    </a:p>
                  </a:txBody>
                  <a:tcPr marL="94685" marR="94685"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ECFF"/>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a:ea typeface="Times New Roman" pitchFamily="-111" charset="0"/>
                          <a:cs typeface="Arial"/>
                        </a:rPr>
                        <a:t>&lt; 50 μSv/h</a:t>
                      </a:r>
                    </a:p>
                  </a:txBody>
                  <a:tcPr marL="94685" marR="94685"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ECFF"/>
                    </a:solidFill>
                  </a:tcPr>
                </a:tc>
              </a:tr>
              <a:tr h="312345">
                <a:tc>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a:cs typeface="Arial"/>
                        </a:rPr>
                        <a:t>Limited stay area</a:t>
                      </a:r>
                    </a:p>
                  </a:txBody>
                  <a:tcPr marL="126242" marR="126242" marT="55462" marB="554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6FF"/>
                    </a:solidFill>
                  </a:tcPr>
                </a:tc>
                <a:tc vMerge="1">
                  <a:txBody>
                    <a:bodyPr/>
                    <a:lstStyle/>
                    <a:p>
                      <a:endParaRPr lang="fr-CA"/>
                    </a:p>
                  </a:txBody>
                  <a:tcPr/>
                </a:tc>
                <a:tc rowSpan="2">
                  <a:txBody>
                    <a:bodyPr/>
                    <a:lstStyle/>
                    <a:p>
                      <a:pPr marL="0" marR="0" lvl="0" indent="0" algn="ctr" defTabSz="457200" rtl="0" eaLnBrk="1" fontAlgn="base" latinLnBrk="0" hangingPunct="1">
                        <a:lnSpc>
                          <a:spcPct val="100000"/>
                        </a:lnSpc>
                        <a:spcBef>
                          <a:spcPct val="0"/>
                        </a:spcBef>
                        <a:spcAft>
                          <a:spcPct val="0"/>
                        </a:spcAft>
                        <a:buClrTx/>
                        <a:buSzTx/>
                        <a:buFontTx/>
                        <a:buNone/>
                        <a:tabLst/>
                      </a:pPr>
                      <a:endParaRPr kumimoji="0" lang="fr-CA" sz="1200" b="1" i="0" u="none" strike="noStrike" cap="none" normalizeH="0" baseline="0" dirty="0">
                        <a:ln>
                          <a:noFill/>
                        </a:ln>
                        <a:solidFill>
                          <a:srgbClr val="000000"/>
                        </a:solidFill>
                        <a:effectLst/>
                        <a:latin typeface="Arial"/>
                        <a:cs typeface="Arial"/>
                      </a:endParaRPr>
                    </a:p>
                  </a:txBody>
                  <a:tcPr marL="126242" marR="126242" marT="55462" marB="554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6FF"/>
                    </a:solidFill>
                  </a:tcPr>
                </a:tc>
                <a:tc rowSpan="2">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a:ea typeface="Times New Roman" pitchFamily="-111" charset="0"/>
                          <a:cs typeface="Arial"/>
                        </a:rPr>
                        <a:t>&lt; 2 mSv/h</a:t>
                      </a:r>
                    </a:p>
                  </a:txBody>
                  <a:tcPr marL="94685" marR="94685"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6FF"/>
                    </a:solidFill>
                  </a:tcPr>
                </a:tc>
              </a:tr>
              <a:tr h="83437">
                <a:tc rowSpan="2">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a:cs typeface="Arial"/>
                        </a:rPr>
                        <a:t>High radiation area</a:t>
                      </a:r>
                    </a:p>
                  </a:txBody>
                  <a:tcPr marL="126242" marR="126242" marT="55462" marB="554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ECFF"/>
                    </a:solidFill>
                  </a:tcPr>
                </a:tc>
                <a:tc vMerge="1">
                  <a:txBody>
                    <a:bodyPr/>
                    <a:lstStyle/>
                    <a:p>
                      <a:endParaRPr lang="fr-CA"/>
                    </a:p>
                  </a:txBody>
                  <a:tcPr/>
                </a:tc>
                <a:tc vMerge="1">
                  <a:txBody>
                    <a:bodyPr/>
                    <a:lstStyle/>
                    <a:p>
                      <a:endParaRPr lang="fr-CA"/>
                    </a:p>
                  </a:txBody>
                  <a:tcPr/>
                </a:tc>
                <a:tc vMerge="1">
                  <a:txBody>
                    <a:bodyPr/>
                    <a:lstStyle/>
                    <a:p>
                      <a:endParaRPr lang="fr-CA"/>
                    </a:p>
                  </a:txBody>
                  <a:tcPr/>
                </a:tc>
              </a:tr>
              <a:tr h="228910">
                <a:tc vMerge="1">
                  <a:txBody>
                    <a:bodyPr/>
                    <a:lstStyle/>
                    <a:p>
                      <a:pPr marL="0" marR="0" lvl="0" indent="0" algn="l" defTabSz="457200" rtl="0" eaLnBrk="1" fontAlgn="base" latinLnBrk="0" hangingPunct="1">
                        <a:lnSpc>
                          <a:spcPct val="100000"/>
                        </a:lnSpc>
                        <a:spcBef>
                          <a:spcPct val="0"/>
                        </a:spcBef>
                        <a:spcAft>
                          <a:spcPct val="0"/>
                        </a:spcAft>
                        <a:buClrTx/>
                        <a:buSzTx/>
                        <a:buFontTx/>
                        <a:buNone/>
                        <a:tabLst/>
                      </a:pPr>
                      <a:endParaRPr kumimoji="0" lang="en-US" sz="1200" b="0" i="0" u="none" strike="noStrike" cap="none" normalizeH="0" baseline="0" dirty="0" smtClean="0">
                        <a:ln>
                          <a:noFill/>
                        </a:ln>
                        <a:solidFill>
                          <a:srgbClr val="000000"/>
                        </a:solidFill>
                        <a:effectLst/>
                        <a:latin typeface="Arial"/>
                        <a:cs typeface="Arial"/>
                      </a:endParaRPr>
                    </a:p>
                  </a:txBody>
                  <a:tcPr marL="107440" marR="107440" marT="50356" marB="50356"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ECFF"/>
                    </a:solidFill>
                  </a:tcPr>
                </a:tc>
                <a:tc vMerge="1">
                  <a:txBody>
                    <a:bodyPr/>
                    <a:lstStyle/>
                    <a:p>
                      <a:endParaRPr lang="fr-CA"/>
                    </a:p>
                  </a:txBody>
                  <a:tcPr/>
                </a:tc>
                <a:tc rowSpan="2">
                  <a:txBody>
                    <a:bodyPr/>
                    <a:lstStyle/>
                    <a:p>
                      <a:endParaRPr lang="fr-CA" sz="2000" dirty="0"/>
                    </a:p>
                  </a:txBody>
                  <a:tcPr marL="126242" marR="126242" marT="55462" marB="554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ECFF"/>
                    </a:solidFill>
                  </a:tcPr>
                </a:tc>
                <a:tc rowSpan="2">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a:ea typeface="Times New Roman" pitchFamily="-111" charset="0"/>
                          <a:cs typeface="Arial"/>
                        </a:rPr>
                        <a:t>&lt; 100 mSv/h</a:t>
                      </a:r>
                    </a:p>
                  </a:txBody>
                  <a:tcPr marL="94685" marR="94685"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BECFF"/>
                    </a:solidFill>
                  </a:tcPr>
                </a:tc>
              </a:tr>
              <a:tr h="186815">
                <a:tc rowSpan="2">
                  <a:txBody>
                    <a:bodyPr/>
                    <a:lstStyle/>
                    <a:p>
                      <a:pPr marL="0" marR="0" lvl="0" indent="0" algn="l" defTabSz="4572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dirty="0" smtClean="0">
                          <a:ln>
                            <a:noFill/>
                          </a:ln>
                          <a:solidFill>
                            <a:srgbClr val="000000"/>
                          </a:solidFill>
                          <a:effectLst/>
                          <a:latin typeface="Arial"/>
                          <a:cs typeface="Arial"/>
                        </a:rPr>
                        <a:t>Prohibited area</a:t>
                      </a:r>
                    </a:p>
                  </a:txBody>
                  <a:tcPr marL="126242" marR="126242" marT="55462" marB="554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6FF"/>
                    </a:solidFill>
                  </a:tcPr>
                </a:tc>
                <a:tc vMerge="1">
                  <a:txBody>
                    <a:bodyPr/>
                    <a:lstStyle/>
                    <a:p>
                      <a:endParaRPr lang="fr-CA"/>
                    </a:p>
                  </a:txBody>
                  <a:tcPr/>
                </a:tc>
                <a:tc vMerge="1">
                  <a:txBody>
                    <a:bodyPr/>
                    <a:lstStyle/>
                    <a:p>
                      <a:endParaRPr lang="fr-CA"/>
                    </a:p>
                  </a:txBody>
                  <a:tcPr/>
                </a:tc>
                <a:tc vMerge="1">
                  <a:txBody>
                    <a:bodyPr/>
                    <a:lstStyle/>
                    <a:p>
                      <a:endParaRPr lang="fr-CA"/>
                    </a:p>
                  </a:txBody>
                  <a:tcPr/>
                </a:tc>
              </a:tr>
              <a:tr h="415724">
                <a:tc vMerge="1">
                  <a:txBody>
                    <a:bodyPr/>
                    <a:lstStyle/>
                    <a:p>
                      <a:endParaRPr lang="fr-CA"/>
                    </a:p>
                  </a:txBody>
                  <a:tcPr/>
                </a:tc>
                <a:tc vMerge="1">
                  <a:txBody>
                    <a:bodyPr/>
                    <a:lstStyle/>
                    <a:p>
                      <a:endParaRPr lang="fr-CA"/>
                    </a:p>
                  </a:txBody>
                  <a:tcPr/>
                </a:tc>
                <a:tc>
                  <a:txBody>
                    <a:bodyPr/>
                    <a:lstStyle/>
                    <a:p>
                      <a:endParaRPr lang="fr-CA" sz="2000" dirty="0"/>
                    </a:p>
                  </a:txBody>
                  <a:tcPr marL="126242" marR="126242" marT="55462" marB="55462"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6FF"/>
                    </a:solidFill>
                  </a:tcPr>
                </a:tc>
                <a:tc>
                  <a:txBody>
                    <a:bodyPr/>
                    <a:lstStyle/>
                    <a:p>
                      <a:pPr marL="0" marR="0" lvl="0" indent="0" algn="ctr" defTabSz="457200" rtl="0" eaLnBrk="1" fontAlgn="base" latinLnBrk="0" hangingPunct="1">
                        <a:lnSpc>
                          <a:spcPct val="100000"/>
                        </a:lnSpc>
                        <a:spcBef>
                          <a:spcPct val="0"/>
                        </a:spcBef>
                        <a:spcAft>
                          <a:spcPct val="0"/>
                        </a:spcAft>
                        <a:buClrTx/>
                        <a:buSzTx/>
                        <a:buFontTx/>
                        <a:buNone/>
                        <a:tabLst/>
                      </a:pPr>
                      <a:r>
                        <a:rPr kumimoji="0" lang="en-US" sz="1200" b="1" i="0" u="none" strike="noStrike" cap="none" normalizeH="0" baseline="0" dirty="0" smtClean="0">
                          <a:ln>
                            <a:noFill/>
                          </a:ln>
                          <a:solidFill>
                            <a:srgbClr val="000000"/>
                          </a:solidFill>
                          <a:effectLst/>
                          <a:latin typeface="Arial"/>
                          <a:ea typeface="Times New Roman" pitchFamily="-111" charset="0"/>
                          <a:cs typeface="Arial"/>
                        </a:rPr>
                        <a:t>&gt; 100 mSv/h</a:t>
                      </a:r>
                    </a:p>
                  </a:txBody>
                  <a:tcPr marL="94685" marR="94685" marT="0" marB="0"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7F6FF"/>
                    </a:solidFill>
                  </a:tcPr>
                </a:tc>
              </a:tr>
            </a:tbl>
          </a:graphicData>
        </a:graphic>
      </p:graphicFrame>
      <p:sp>
        <p:nvSpPr>
          <p:cNvPr id="10" name="TextBox 9"/>
          <p:cNvSpPr txBox="1"/>
          <p:nvPr/>
        </p:nvSpPr>
        <p:spPr>
          <a:xfrm>
            <a:off x="7162800" y="746210"/>
            <a:ext cx="3581400" cy="1028838"/>
          </a:xfrm>
          <a:prstGeom prst="rect">
            <a:avLst/>
          </a:prstGeom>
          <a:solidFill>
            <a:srgbClr val="3366FF"/>
          </a:solidFill>
          <a:ln w="38100">
            <a:solidFill>
              <a:srgbClr val="000090"/>
            </a:solidFill>
          </a:ln>
        </p:spPr>
        <p:txBody>
          <a:bodyPr wrap="square" lIns="104485" tIns="52244" rIns="104485" bIns="52244" rtlCol="0">
            <a:spAutoFit/>
          </a:bodyPr>
          <a:lstStyle/>
          <a:p>
            <a:pPr defTabSz="522432"/>
            <a:r>
              <a:rPr lang="en-GB" sz="1500" dirty="0" smtClean="0">
                <a:solidFill>
                  <a:srgbClr val="FFFF00"/>
                </a:solidFill>
                <a:latin typeface="Arial"/>
                <a:cs typeface="Arial"/>
              </a:rPr>
              <a:t>Permanent work place</a:t>
            </a:r>
            <a:r>
              <a:rPr lang="en-GB" sz="1500" dirty="0" smtClean="0">
                <a:solidFill>
                  <a:srgbClr val="FFFFFF"/>
                </a:solidFill>
                <a:latin typeface="Arial"/>
                <a:cs typeface="Arial"/>
              </a:rPr>
              <a:t>: </a:t>
            </a:r>
          </a:p>
          <a:p>
            <a:pPr defTabSz="522432"/>
            <a:r>
              <a:rPr lang="en-GB" sz="1500" dirty="0" smtClean="0">
                <a:solidFill>
                  <a:srgbClr val="FFFFFF"/>
                </a:solidFill>
                <a:latin typeface="Arial"/>
                <a:cs typeface="Arial"/>
              </a:rPr>
              <a:t>8 hours/day (2000 hours / year)</a:t>
            </a:r>
          </a:p>
          <a:p>
            <a:pPr defTabSz="522432"/>
            <a:r>
              <a:rPr lang="en-GB" sz="1500" dirty="0" smtClean="0">
                <a:solidFill>
                  <a:srgbClr val="FFFF00"/>
                </a:solidFill>
                <a:latin typeface="Arial"/>
                <a:cs typeface="Arial"/>
              </a:rPr>
              <a:t>Low occupancy area</a:t>
            </a:r>
            <a:r>
              <a:rPr lang="en-GB" sz="1500" dirty="0" smtClean="0">
                <a:solidFill>
                  <a:srgbClr val="FFFFFF"/>
                </a:solidFill>
                <a:latin typeface="Arial"/>
                <a:cs typeface="Arial"/>
              </a:rPr>
              <a:t>: </a:t>
            </a:r>
          </a:p>
          <a:p>
            <a:pPr defTabSz="522432"/>
            <a:r>
              <a:rPr lang="en-GB" sz="1500" dirty="0" smtClean="0">
                <a:solidFill>
                  <a:srgbClr val="FFFFFF"/>
                </a:solidFill>
                <a:latin typeface="Arial"/>
                <a:cs typeface="Arial"/>
              </a:rPr>
              <a:t>&lt; 1.6 hours/day</a:t>
            </a:r>
            <a:endParaRPr lang="en-GB" sz="1500" dirty="0">
              <a:solidFill>
                <a:srgbClr val="FFFFFF"/>
              </a:solidFill>
              <a:latin typeface="Arial"/>
              <a:cs typeface="Aria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7" descr="0805017_01-A4-at-144-dpi_calorimeters.jpg"/>
          <p:cNvPicPr>
            <a:picLocks noChangeAspect="1"/>
          </p:cNvPicPr>
          <p:nvPr/>
        </p:nvPicPr>
        <p:blipFill>
          <a:blip r:embed="rId2"/>
          <a:srcRect/>
          <a:stretch>
            <a:fillRect/>
          </a:stretch>
        </p:blipFill>
        <p:spPr bwMode="auto">
          <a:xfrm>
            <a:off x="-336809" y="2"/>
            <a:ext cx="11081015" cy="7553325"/>
          </a:xfrm>
          <a:prstGeom prst="rect">
            <a:avLst/>
          </a:prstGeom>
          <a:noFill/>
          <a:ln w="9525">
            <a:noFill/>
            <a:miter lim="800000"/>
            <a:headEnd/>
            <a:tailEnd/>
          </a:ln>
        </p:spPr>
      </p:pic>
      <p:sp>
        <p:nvSpPr>
          <p:cNvPr id="6" name="Rectangle 5"/>
          <p:cNvSpPr/>
          <p:nvPr/>
        </p:nvSpPr>
        <p:spPr>
          <a:xfrm>
            <a:off x="-336809" y="-1"/>
            <a:ext cx="11081015" cy="7553326"/>
          </a:xfrm>
          <a:prstGeom prst="rect">
            <a:avLst/>
          </a:prstGeom>
          <a:solidFill>
            <a:schemeClr val="accent2">
              <a:lumMod val="60000"/>
              <a:lumOff val="40000"/>
              <a:alpha val="70000"/>
            </a:schemeClr>
          </a:solidFill>
          <a:ln>
            <a:solidFill>
              <a:srgbClr val="FFFF00">
                <a:alpha val="1000"/>
              </a:srgbClr>
            </a:solidFill>
          </a:ln>
        </p:spPr>
        <p:style>
          <a:lnRef idx="1">
            <a:schemeClr val="accent1"/>
          </a:lnRef>
          <a:fillRef idx="3">
            <a:schemeClr val="accent1"/>
          </a:fillRef>
          <a:effectRef idx="2">
            <a:schemeClr val="accent1"/>
          </a:effectRef>
          <a:fontRef idx="minor">
            <a:schemeClr val="lt1"/>
          </a:fontRef>
        </p:style>
        <p:txBody>
          <a:bodyPr lIns="97742" tIns="48871" rIns="97742" bIns="48871" rtlCol="0" anchor="ctr"/>
          <a:lstStyle/>
          <a:p>
            <a:pPr algn="ctr" defTabSz="488697"/>
            <a:endParaRPr lang="fr-CA" dirty="0">
              <a:solidFill>
                <a:prstClr val="white"/>
              </a:solidFill>
            </a:endParaRPr>
          </a:p>
        </p:txBody>
      </p:sp>
      <p:sp>
        <p:nvSpPr>
          <p:cNvPr id="7" name="Rounded Rectangle 6"/>
          <p:cNvSpPr/>
          <p:nvPr/>
        </p:nvSpPr>
        <p:spPr>
          <a:xfrm>
            <a:off x="1009726" y="9"/>
            <a:ext cx="7960314" cy="746201"/>
          </a:xfrm>
          <a:prstGeom prst="roundRect">
            <a:avLst/>
          </a:prstGeom>
          <a:solidFill>
            <a:schemeClr val="bg1">
              <a:alpha val="60000"/>
            </a:schemeClr>
          </a:solid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lIns="97742" tIns="48871" rIns="97742" bIns="48871" rtlCol="0" anchor="ctr"/>
          <a:lstStyle/>
          <a:p>
            <a:pPr defTabSz="488697" eaLnBrk="0" hangingPunct="0">
              <a:defRPr/>
            </a:pPr>
            <a:endParaRPr lang="en-US" sz="2600" b="1" dirty="0" smtClean="0">
              <a:ln w="6350">
                <a:noFill/>
              </a:ln>
              <a:solidFill>
                <a:srgbClr val="FF0000"/>
              </a:solidFill>
              <a:latin typeface="Arial"/>
              <a:cs typeface="Arial"/>
            </a:endParaRPr>
          </a:p>
          <a:p>
            <a:pPr algn="ctr" defTabSz="488697" eaLnBrk="0" hangingPunct="0">
              <a:defRPr/>
            </a:pPr>
            <a:r>
              <a:rPr lang="en-US" sz="2600" b="1" dirty="0" smtClean="0">
                <a:ln w="6350">
                  <a:noFill/>
                </a:ln>
                <a:solidFill>
                  <a:srgbClr val="FF0000"/>
                </a:solidFill>
                <a:latin typeface="Arial"/>
                <a:cs typeface="Arial"/>
              </a:rPr>
              <a:t>Doses Limitations – ATLAS Policy </a:t>
            </a:r>
          </a:p>
          <a:p>
            <a:pPr defTabSz="488697" eaLnBrk="0" hangingPunct="0">
              <a:defRPr/>
            </a:pPr>
            <a:endParaRPr lang="en-US" sz="2100" b="1" dirty="0" smtClean="0">
              <a:solidFill>
                <a:srgbClr val="FF0000"/>
              </a:solidFill>
              <a:latin typeface="Arial" pitchFamily="-111" charset="0"/>
              <a:ea typeface="Arial" pitchFamily="-111" charset="0"/>
              <a:cs typeface="Arial" pitchFamily="-111" charset="0"/>
            </a:endParaRPr>
          </a:p>
        </p:txBody>
      </p:sp>
      <p:sp>
        <p:nvSpPr>
          <p:cNvPr id="8" name="Rectangle 7"/>
          <p:cNvSpPr>
            <a:spLocks noChangeArrowheads="1"/>
          </p:cNvSpPr>
          <p:nvPr/>
        </p:nvSpPr>
        <p:spPr bwMode="auto">
          <a:xfrm>
            <a:off x="2" y="876301"/>
            <a:ext cx="11087100" cy="7609133"/>
          </a:xfrm>
          <a:prstGeom prst="rect">
            <a:avLst/>
          </a:prstGeom>
          <a:noFill/>
          <a:ln w="9525">
            <a:noFill/>
            <a:miter lim="800000"/>
            <a:headEnd/>
            <a:tailEnd/>
          </a:ln>
          <a:effectLst/>
        </p:spPr>
        <p:txBody>
          <a:bodyPr wrap="square" lIns="98422" tIns="49212" rIns="98422" bIns="49212">
            <a:prstTxWarp prst="textNoShape">
              <a:avLst/>
            </a:prstTxWarp>
            <a:spAutoFit/>
          </a:bodyPr>
          <a:lstStyle/>
          <a:p>
            <a:pPr defTabSz="522432"/>
            <a:r>
              <a:rPr lang="en-GB" sz="2400" dirty="0" smtClean="0">
                <a:solidFill>
                  <a:srgbClr val="FFFF00"/>
                </a:solidFill>
                <a:latin typeface="Arial"/>
                <a:cs typeface="Arial"/>
              </a:rPr>
              <a:t>ATLAS dose goal : </a:t>
            </a:r>
          </a:p>
          <a:p>
            <a:pPr defTabSz="522432"/>
            <a:r>
              <a:rPr lang="en-GB" sz="2400" dirty="0" smtClean="0">
                <a:solidFill>
                  <a:srgbClr val="FFFF00"/>
                </a:solidFill>
                <a:latin typeface="Arial"/>
                <a:ea typeface="Wingdings"/>
                <a:cs typeface="Arial"/>
              </a:rPr>
              <a:t>				</a:t>
            </a:r>
            <a:r>
              <a:rPr lang="en-GB" sz="2200" dirty="0" err="1" smtClean="0">
                <a:solidFill>
                  <a:srgbClr val="FFFF00"/>
                </a:solidFill>
                <a:latin typeface="Wingdings"/>
                <a:ea typeface="Wingdings"/>
                <a:cs typeface="Wingdings"/>
              </a:rPr>
              <a:t></a:t>
            </a:r>
            <a:r>
              <a:rPr lang="en-GB" sz="2200" dirty="0" smtClean="0">
                <a:solidFill>
                  <a:srgbClr val="FFFF00"/>
                </a:solidFill>
                <a:latin typeface="Wingdings"/>
                <a:ea typeface="Wingdings"/>
                <a:cs typeface="Wingdings"/>
              </a:rPr>
              <a:t>	</a:t>
            </a:r>
            <a:r>
              <a:rPr lang="en-GB" sz="2200" b="1" dirty="0" smtClean="0">
                <a:solidFill>
                  <a:srgbClr val="FFFF00"/>
                </a:solidFill>
                <a:latin typeface="Arial"/>
                <a:cs typeface="Arial"/>
              </a:rPr>
              <a:t>Do not exceed 2 </a:t>
            </a:r>
            <a:r>
              <a:rPr lang="en-GB" sz="2200" b="1" dirty="0" err="1" smtClean="0">
                <a:solidFill>
                  <a:srgbClr val="FFFF00"/>
                </a:solidFill>
                <a:latin typeface="Arial"/>
                <a:cs typeface="Arial"/>
              </a:rPr>
              <a:t>mSv</a:t>
            </a:r>
            <a:r>
              <a:rPr lang="en-GB" sz="2200" b="1" dirty="0" smtClean="0">
                <a:solidFill>
                  <a:srgbClr val="FFFF00"/>
                </a:solidFill>
                <a:latin typeface="Arial"/>
                <a:cs typeface="Arial"/>
              </a:rPr>
              <a:t> </a:t>
            </a:r>
            <a:r>
              <a:rPr lang="en-GB" sz="2200" dirty="0" smtClean="0">
                <a:solidFill>
                  <a:srgbClr val="FFFF00"/>
                </a:solidFill>
                <a:latin typeface="Arial"/>
                <a:cs typeface="Arial"/>
              </a:rPr>
              <a:t>for </a:t>
            </a:r>
            <a:r>
              <a:rPr lang="en-US" sz="2200" dirty="0" smtClean="0">
                <a:solidFill>
                  <a:srgbClr val="FFFF00"/>
                </a:solidFill>
                <a:latin typeface="Arial"/>
                <a:cs typeface="Arial"/>
              </a:rPr>
              <a:t>12 consecutive months</a:t>
            </a:r>
            <a:endParaRPr lang="en-GB" sz="2200" b="1" dirty="0" smtClean="0">
              <a:solidFill>
                <a:srgbClr val="FFFF00"/>
              </a:solidFill>
              <a:latin typeface="Arial"/>
              <a:cs typeface="Arial"/>
            </a:endParaRPr>
          </a:p>
          <a:p>
            <a:pPr defTabSz="522432"/>
            <a:r>
              <a:rPr lang="en-GB" sz="2200" dirty="0" smtClean="0">
                <a:solidFill>
                  <a:srgbClr val="FFFF00"/>
                </a:solidFill>
                <a:latin typeface="Arial"/>
                <a:cs typeface="Arial"/>
              </a:rPr>
              <a:t>				</a:t>
            </a:r>
            <a:r>
              <a:rPr lang="en-GB" sz="2000" dirty="0" smtClean="0">
                <a:solidFill>
                  <a:srgbClr val="FFFF00"/>
                </a:solidFill>
                <a:latin typeface="Arial"/>
                <a:cs typeface="Arial"/>
              </a:rPr>
              <a:t>(for info: CERN goal is 3mSv</a:t>
            </a:r>
            <a:r>
              <a:rPr lang="en-GB" sz="2000" dirty="0" smtClean="0">
                <a:solidFill>
                  <a:srgbClr val="FFFF00"/>
                </a:solidFill>
                <a:latin typeface="Arial"/>
                <a:cs typeface="Arial"/>
              </a:rPr>
              <a:t> for </a:t>
            </a:r>
            <a:r>
              <a:rPr lang="en-US" sz="2000" dirty="0" smtClean="0">
                <a:solidFill>
                  <a:srgbClr val="FFFF00"/>
                </a:solidFill>
                <a:latin typeface="Arial"/>
                <a:cs typeface="Arial"/>
              </a:rPr>
              <a:t>12 </a:t>
            </a:r>
            <a:r>
              <a:rPr lang="en-US" sz="2000" dirty="0" smtClean="0">
                <a:solidFill>
                  <a:srgbClr val="FFFF00"/>
                </a:solidFill>
                <a:latin typeface="Arial"/>
                <a:cs typeface="Arial"/>
              </a:rPr>
              <a:t>consecutive months</a:t>
            </a:r>
            <a:r>
              <a:rPr lang="en-GB" sz="2000" dirty="0" smtClean="0">
                <a:solidFill>
                  <a:srgbClr val="FFFF00"/>
                </a:solidFill>
                <a:latin typeface="Arial"/>
                <a:cs typeface="Arial"/>
              </a:rPr>
              <a:t>)</a:t>
            </a:r>
            <a:endParaRPr lang="en-GB" sz="2000" dirty="0" smtClean="0">
              <a:solidFill>
                <a:srgbClr val="FFFF00"/>
              </a:solidFill>
              <a:latin typeface="Arial"/>
              <a:cs typeface="Arial"/>
            </a:endParaRPr>
          </a:p>
          <a:p>
            <a:pPr defTabSz="522432"/>
            <a:endParaRPr lang="en-GB" sz="2200" dirty="0" smtClean="0">
              <a:solidFill>
                <a:srgbClr val="FFFF00"/>
              </a:solidFill>
              <a:latin typeface="Arial"/>
              <a:cs typeface="Arial"/>
            </a:endParaRPr>
          </a:p>
          <a:p>
            <a:pPr defTabSz="522432"/>
            <a:r>
              <a:rPr lang="en-GB" sz="2200" dirty="0" smtClean="0">
                <a:solidFill>
                  <a:srgbClr val="FFFF00"/>
                </a:solidFill>
                <a:latin typeface="Arial"/>
                <a:cs typeface="Arial"/>
              </a:rPr>
              <a:t>				</a:t>
            </a:r>
            <a:r>
              <a:rPr lang="en-GB" sz="2200" dirty="0" err="1" smtClean="0">
                <a:solidFill>
                  <a:srgbClr val="FFFF00"/>
                </a:solidFill>
                <a:latin typeface="Wingdings"/>
                <a:ea typeface="Wingdings"/>
                <a:cs typeface="Wingdings"/>
              </a:rPr>
              <a:t></a:t>
            </a:r>
            <a:r>
              <a:rPr lang="en-GB" sz="2200" dirty="0" smtClean="0">
                <a:solidFill>
                  <a:srgbClr val="FFFF00"/>
                </a:solidFill>
                <a:latin typeface="Wingdings"/>
                <a:ea typeface="Wingdings"/>
                <a:cs typeface="Wingdings"/>
              </a:rPr>
              <a:t> </a:t>
            </a:r>
            <a:r>
              <a:rPr lang="en-GB" sz="2200" b="1" u="sng" dirty="0" smtClean="0">
                <a:solidFill>
                  <a:prstClr val="white"/>
                </a:solidFill>
                <a:latin typeface="Arial"/>
                <a:cs typeface="Arial"/>
              </a:rPr>
              <a:t>No exposure more than 50 </a:t>
            </a:r>
            <a:r>
              <a:rPr lang="en-GB" sz="2200" b="1" u="sng" dirty="0" err="1" smtClean="0">
                <a:solidFill>
                  <a:prstClr val="white"/>
                </a:solidFill>
                <a:latin typeface="Arial"/>
                <a:cs typeface="Arial"/>
              </a:rPr>
              <a:t>μSv</a:t>
            </a:r>
            <a:r>
              <a:rPr lang="en-GB" sz="2200" b="1" u="sng" dirty="0" smtClean="0">
                <a:solidFill>
                  <a:prstClr val="white"/>
                </a:solidFill>
                <a:latin typeface="Arial"/>
                <a:cs typeface="Arial"/>
              </a:rPr>
              <a:t> / day</a:t>
            </a:r>
          </a:p>
          <a:p>
            <a:pPr defTabSz="522432"/>
            <a:endParaRPr lang="en-GB" sz="2200" dirty="0" smtClean="0">
              <a:solidFill>
                <a:srgbClr val="FFFF00"/>
              </a:solidFill>
              <a:latin typeface="Arial"/>
              <a:cs typeface="Arial"/>
            </a:endParaRPr>
          </a:p>
          <a:p>
            <a:pPr defTabSz="522432"/>
            <a:r>
              <a:rPr lang="en-GB" sz="2200" dirty="0" err="1" smtClean="0">
                <a:solidFill>
                  <a:srgbClr val="FFFF00"/>
                </a:solidFill>
                <a:latin typeface="Wingdings"/>
                <a:ea typeface="Wingdings"/>
                <a:cs typeface="Wingdings"/>
              </a:rPr>
              <a:t></a:t>
            </a:r>
            <a:r>
              <a:rPr lang="en-GB" sz="2200" dirty="0" smtClean="0">
                <a:solidFill>
                  <a:srgbClr val="FFFF00"/>
                </a:solidFill>
                <a:latin typeface="Wingdings"/>
                <a:ea typeface="Wingdings"/>
                <a:cs typeface="Wingdings"/>
              </a:rPr>
              <a:t> </a:t>
            </a:r>
            <a:r>
              <a:rPr lang="en-US" sz="2200" dirty="0" smtClean="0">
                <a:solidFill>
                  <a:srgbClr val="FFFF00"/>
                </a:solidFill>
                <a:latin typeface="Arial"/>
                <a:cs typeface="Arial"/>
              </a:rPr>
              <a:t>Perform detailed ALARA budget and optimization for all upgrade activities starting at design level. </a:t>
            </a:r>
            <a:endParaRPr lang="en-GB" sz="2200" dirty="0" smtClean="0">
              <a:solidFill>
                <a:srgbClr val="FFFF00"/>
              </a:solidFill>
              <a:latin typeface="Wingdings"/>
              <a:ea typeface="Wingdings"/>
              <a:cs typeface="Wingdings"/>
            </a:endParaRPr>
          </a:p>
          <a:p>
            <a:pPr defTabSz="522432"/>
            <a:endParaRPr lang="en-GB" sz="2200" dirty="0" smtClean="0">
              <a:solidFill>
                <a:srgbClr val="FFFF00"/>
              </a:solidFill>
              <a:latin typeface="Wingdings"/>
              <a:ea typeface="Wingdings"/>
              <a:cs typeface="Wingdings"/>
            </a:endParaRPr>
          </a:p>
          <a:p>
            <a:pPr defTabSz="522432"/>
            <a:r>
              <a:rPr lang="en-GB" sz="2200" dirty="0" err="1" smtClean="0">
                <a:solidFill>
                  <a:srgbClr val="FFFF00"/>
                </a:solidFill>
                <a:latin typeface="Wingdings"/>
                <a:ea typeface="Wingdings"/>
                <a:cs typeface="Wingdings"/>
              </a:rPr>
              <a:t></a:t>
            </a:r>
            <a:r>
              <a:rPr lang="en-GB" sz="2200" dirty="0" smtClean="0">
                <a:solidFill>
                  <a:srgbClr val="FFFF00"/>
                </a:solidFill>
                <a:latin typeface="Wingdings"/>
                <a:ea typeface="Wingdings"/>
                <a:cs typeface="Wingdings"/>
              </a:rPr>
              <a:t> </a:t>
            </a:r>
            <a:r>
              <a:rPr lang="en-US" sz="2200" dirty="0" smtClean="0">
                <a:solidFill>
                  <a:srgbClr val="FFFF00"/>
                </a:solidFill>
                <a:latin typeface="Arial"/>
                <a:cs typeface="Arial"/>
              </a:rPr>
              <a:t>Restrict activities for a few hours (</a:t>
            </a:r>
            <a:r>
              <a:rPr lang="en-US" sz="2200" u="sng" dirty="0" smtClean="0">
                <a:solidFill>
                  <a:srgbClr val="FFFF00"/>
                </a:solidFill>
                <a:latin typeface="Arial"/>
                <a:cs typeface="Arial"/>
              </a:rPr>
              <a:t>max 20 hours per year</a:t>
            </a:r>
            <a:r>
              <a:rPr lang="en-US" sz="2200" dirty="0" smtClean="0">
                <a:solidFill>
                  <a:srgbClr val="FFFF00"/>
                </a:solidFill>
                <a:latin typeface="Arial"/>
                <a:cs typeface="Arial"/>
              </a:rPr>
              <a:t>) in regions between </a:t>
            </a:r>
          </a:p>
          <a:p>
            <a:pPr defTabSz="522432"/>
            <a:r>
              <a:rPr lang="en-US" sz="2200" dirty="0" smtClean="0">
                <a:solidFill>
                  <a:srgbClr val="FFFF00"/>
                </a:solidFill>
                <a:latin typeface="Arial"/>
                <a:cs typeface="Arial"/>
              </a:rPr>
              <a:t>20 and 50 </a:t>
            </a:r>
            <a:r>
              <a:rPr lang="en-GB" sz="2200" dirty="0" err="1" smtClean="0">
                <a:solidFill>
                  <a:srgbClr val="FFFF00"/>
                </a:solidFill>
                <a:latin typeface="Arial"/>
                <a:cs typeface="Arial"/>
              </a:rPr>
              <a:t>μSv</a:t>
            </a:r>
            <a:r>
              <a:rPr lang="en-GB" sz="2200" dirty="0" smtClean="0">
                <a:solidFill>
                  <a:srgbClr val="FFFF00"/>
                </a:solidFill>
                <a:latin typeface="Arial"/>
                <a:cs typeface="Arial"/>
              </a:rPr>
              <a:t>/hour</a:t>
            </a:r>
            <a:r>
              <a:rPr lang="en-US" sz="2200" dirty="0" smtClean="0">
                <a:solidFill>
                  <a:srgbClr val="FFFF00"/>
                </a:solidFill>
                <a:latin typeface="Arial"/>
                <a:cs typeface="Arial"/>
              </a:rPr>
              <a:t> and under very strict supervision</a:t>
            </a:r>
          </a:p>
          <a:p>
            <a:pPr defTabSz="522432"/>
            <a:endParaRPr lang="en-US" sz="2200" dirty="0" smtClean="0">
              <a:solidFill>
                <a:srgbClr val="FFFF00"/>
              </a:solidFill>
              <a:latin typeface="Arial"/>
              <a:cs typeface="Arial"/>
            </a:endParaRPr>
          </a:p>
          <a:p>
            <a:pPr defTabSz="522432"/>
            <a:r>
              <a:rPr lang="en-GB" sz="2200" dirty="0" err="1" smtClean="0">
                <a:solidFill>
                  <a:srgbClr val="FFFF00"/>
                </a:solidFill>
                <a:latin typeface="Wingdings"/>
                <a:ea typeface="Wingdings"/>
                <a:cs typeface="Wingdings"/>
              </a:rPr>
              <a:t></a:t>
            </a:r>
            <a:r>
              <a:rPr lang="en-GB" sz="2200" dirty="0" smtClean="0">
                <a:solidFill>
                  <a:srgbClr val="FFFF00"/>
                </a:solidFill>
                <a:latin typeface="Wingdings"/>
                <a:ea typeface="Wingdings"/>
                <a:cs typeface="Wingdings"/>
              </a:rPr>
              <a:t> </a:t>
            </a:r>
            <a:r>
              <a:rPr lang="en-US" sz="2200" dirty="0" smtClean="0">
                <a:solidFill>
                  <a:srgbClr val="FFFF00"/>
                </a:solidFill>
                <a:latin typeface="Arial"/>
                <a:cs typeface="Arial"/>
              </a:rPr>
              <a:t>Make use of individual shielding if / where possible </a:t>
            </a:r>
            <a:br>
              <a:rPr lang="en-US" sz="2200" dirty="0" smtClean="0">
                <a:solidFill>
                  <a:srgbClr val="FFFF00"/>
                </a:solidFill>
                <a:latin typeface="Arial"/>
                <a:cs typeface="Arial"/>
              </a:rPr>
            </a:br>
            <a:endParaRPr lang="en-US" sz="2200" dirty="0" smtClean="0">
              <a:solidFill>
                <a:srgbClr val="FFFF00"/>
              </a:solidFill>
              <a:latin typeface="Arial"/>
              <a:cs typeface="Arial"/>
            </a:endParaRPr>
          </a:p>
          <a:p>
            <a:pPr defTabSz="522432"/>
            <a:r>
              <a:rPr lang="en-GB" sz="2200" dirty="0" err="1" smtClean="0">
                <a:solidFill>
                  <a:srgbClr val="FFFF00"/>
                </a:solidFill>
                <a:latin typeface="Wingdings"/>
                <a:ea typeface="Wingdings"/>
                <a:cs typeface="Wingdings"/>
              </a:rPr>
              <a:t></a:t>
            </a:r>
            <a:r>
              <a:rPr lang="en-GB" sz="2200" dirty="0" smtClean="0">
                <a:solidFill>
                  <a:srgbClr val="FFFF00"/>
                </a:solidFill>
                <a:latin typeface="Wingdings"/>
                <a:ea typeface="Wingdings"/>
                <a:cs typeface="Wingdings"/>
              </a:rPr>
              <a:t> </a:t>
            </a:r>
            <a:r>
              <a:rPr lang="en-US" sz="2200" dirty="0" smtClean="0">
                <a:solidFill>
                  <a:srgbClr val="FFFF00"/>
                </a:solidFill>
                <a:latin typeface="Arial"/>
                <a:cs typeface="Arial"/>
              </a:rPr>
              <a:t>Robotize interventions or use remote handling in regions &gt; 50 </a:t>
            </a:r>
            <a:r>
              <a:rPr lang="en-GB" sz="2200" dirty="0" err="1" smtClean="0">
                <a:solidFill>
                  <a:srgbClr val="FFFF00"/>
                </a:solidFill>
                <a:latin typeface="Arial"/>
                <a:cs typeface="Arial"/>
              </a:rPr>
              <a:t>μSv</a:t>
            </a:r>
            <a:r>
              <a:rPr lang="en-GB" sz="2200" dirty="0" smtClean="0">
                <a:solidFill>
                  <a:srgbClr val="FFFF00"/>
                </a:solidFill>
                <a:latin typeface="Arial"/>
                <a:cs typeface="Arial"/>
              </a:rPr>
              <a:t>/hour </a:t>
            </a:r>
          </a:p>
          <a:p>
            <a:pPr defTabSz="522432"/>
            <a:endParaRPr lang="en-GB" sz="2200" dirty="0" smtClean="0">
              <a:solidFill>
                <a:srgbClr val="FFFF00"/>
              </a:solidFill>
              <a:latin typeface="Arial"/>
              <a:cs typeface="Arial"/>
            </a:endParaRPr>
          </a:p>
          <a:p>
            <a:pPr defTabSz="522432"/>
            <a:r>
              <a:rPr lang="en-GB" sz="2200" dirty="0" smtClean="0">
                <a:solidFill>
                  <a:srgbClr val="FFFF00"/>
                </a:solidFill>
                <a:latin typeface="Arial"/>
                <a:cs typeface="Arial"/>
              </a:rPr>
              <a:t>If you needs </a:t>
            </a:r>
            <a:r>
              <a:rPr lang="en-GB" sz="2200" dirty="0" smtClean="0">
                <a:solidFill>
                  <a:schemeClr val="bg1"/>
                </a:solidFill>
                <a:latin typeface="Arial"/>
                <a:cs typeface="Arial"/>
              </a:rPr>
              <a:t>tens of hours of work in regions higher than </a:t>
            </a:r>
            <a:r>
              <a:rPr lang="en-US" sz="2200" dirty="0" smtClean="0">
                <a:solidFill>
                  <a:schemeClr val="bg1"/>
                </a:solidFill>
                <a:latin typeface="Arial"/>
                <a:cs typeface="Arial"/>
              </a:rPr>
              <a:t>20 </a:t>
            </a:r>
            <a:r>
              <a:rPr lang="en-GB" sz="2200" dirty="0" err="1" smtClean="0">
                <a:solidFill>
                  <a:schemeClr val="bg1"/>
                </a:solidFill>
                <a:latin typeface="Arial"/>
                <a:cs typeface="Arial"/>
              </a:rPr>
              <a:t>μSv</a:t>
            </a:r>
            <a:r>
              <a:rPr lang="en-GB" sz="2200" dirty="0" smtClean="0">
                <a:solidFill>
                  <a:schemeClr val="bg1"/>
                </a:solidFill>
                <a:latin typeface="Arial"/>
                <a:cs typeface="Arial"/>
              </a:rPr>
              <a:t>/hour</a:t>
            </a:r>
            <a:r>
              <a:rPr lang="en-US" sz="2200" dirty="0" smtClean="0">
                <a:solidFill>
                  <a:srgbClr val="FFFF00"/>
                </a:solidFill>
                <a:latin typeface="Arial"/>
                <a:cs typeface="Arial"/>
              </a:rPr>
              <a:t>, we should envisage also remote handling !</a:t>
            </a:r>
          </a:p>
          <a:p>
            <a:pPr defTabSz="522432"/>
            <a:endParaRPr lang="en-GB" sz="2400" baseline="30000" dirty="0" smtClean="0">
              <a:solidFill>
                <a:prstClr val="white"/>
              </a:solidFill>
              <a:latin typeface="Arial"/>
              <a:cs typeface="Arial"/>
            </a:endParaRPr>
          </a:p>
          <a:p>
            <a:pPr defTabSz="522432"/>
            <a:endParaRPr lang="en-GB" sz="2400" baseline="30000" dirty="0" smtClean="0">
              <a:solidFill>
                <a:prstClr val="white"/>
              </a:solidFill>
              <a:latin typeface="Arial"/>
              <a:cs typeface="Arial"/>
            </a:endParaRPr>
          </a:p>
          <a:p>
            <a:pPr defTabSz="522432"/>
            <a:endParaRPr lang="en-GB" sz="2400" baseline="30000" dirty="0" smtClean="0">
              <a:solidFill>
                <a:prstClr val="white"/>
              </a:solidFill>
              <a:latin typeface="Arial"/>
              <a:cs typeface="Arial"/>
            </a:endParaRPr>
          </a:p>
          <a:p>
            <a:pPr defTabSz="522432"/>
            <a:endParaRPr lang="en-GB" sz="2400" baseline="30000" dirty="0" smtClean="0">
              <a:solidFill>
                <a:prstClr val="white"/>
              </a:solidFill>
              <a:latin typeface="Arial"/>
              <a:cs typeface="Arial"/>
            </a:endParaRPr>
          </a:p>
          <a:p>
            <a:pPr defTabSz="522432"/>
            <a:endParaRPr lang="en-GB" sz="2400" dirty="0">
              <a:solidFill>
                <a:prstClr val="white"/>
              </a:solidFill>
              <a:latin typeface="Arial"/>
              <a:cs typeface="Arial"/>
            </a:endParaRPr>
          </a:p>
        </p:txBody>
      </p:sp>
      <p:sp>
        <p:nvSpPr>
          <p:cNvPr id="9" name="Rounded Rectangle 8"/>
          <p:cNvSpPr/>
          <p:nvPr/>
        </p:nvSpPr>
        <p:spPr>
          <a:xfrm>
            <a:off x="0" y="6146800"/>
            <a:ext cx="10401300" cy="1322972"/>
          </a:xfrm>
          <a:prstGeom prst="roundRect">
            <a:avLst/>
          </a:prstGeom>
          <a:solidFill>
            <a:srgbClr val="19CCFF"/>
          </a:solidFill>
        </p:spPr>
        <p:style>
          <a:lnRef idx="1">
            <a:schemeClr val="accent1"/>
          </a:lnRef>
          <a:fillRef idx="3">
            <a:schemeClr val="accent1"/>
          </a:fillRef>
          <a:effectRef idx="2">
            <a:schemeClr val="accent1"/>
          </a:effectRef>
          <a:fontRef idx="minor">
            <a:schemeClr val="lt1"/>
          </a:fontRef>
        </p:style>
        <p:txBody>
          <a:bodyPr lIns="91367" tIns="45682" rIns="91367" bIns="45682" rtlCol="0" anchor="ctr"/>
          <a:lstStyle/>
          <a:p>
            <a:pPr eaLnBrk="0" hangingPunct="0">
              <a:defRPr/>
            </a:pPr>
            <a:endParaRPr lang="en-US" sz="1900" b="1" dirty="0" smtClean="0">
              <a:solidFill>
                <a:srgbClr val="FF0000"/>
              </a:solidFill>
              <a:latin typeface="Arial" pitchFamily="-111" charset="0"/>
              <a:ea typeface="Arial" pitchFamily="-111" charset="0"/>
              <a:cs typeface="Arial" pitchFamily="-111" charset="0"/>
            </a:endParaRPr>
          </a:p>
          <a:p>
            <a:pPr eaLnBrk="0" hangingPunct="0">
              <a:defRPr/>
            </a:pPr>
            <a:r>
              <a:rPr lang="en-US" sz="1900" b="1" dirty="0" smtClean="0">
                <a:solidFill>
                  <a:srgbClr val="FF0000"/>
                </a:solidFill>
                <a:latin typeface="Arial" pitchFamily="-111" charset="0"/>
                <a:ea typeface="Arial" pitchFamily="-111" charset="0"/>
                <a:cs typeface="Arial" pitchFamily="-111" charset="0"/>
              </a:rPr>
              <a:t>The limits criteria defining the use of remote handling / robotics will be carefully studied in the coming months in collaboration with RP group </a:t>
            </a:r>
          </a:p>
          <a:p>
            <a:pPr eaLnBrk="0" hangingPunct="0">
              <a:defRPr/>
            </a:pPr>
            <a:r>
              <a:rPr lang="en-US" sz="1900" b="1" dirty="0" smtClean="0">
                <a:solidFill>
                  <a:srgbClr val="FF0000"/>
                </a:solidFill>
                <a:latin typeface="Arial" pitchFamily="-111" charset="0"/>
                <a:ea typeface="Arial" pitchFamily="-111" charset="0"/>
                <a:cs typeface="Arial" pitchFamily="-111" charset="0"/>
              </a:rPr>
              <a:t>As for ALARA limits, probably a set of criteria (environmental doses, dose per person or collective, etc..) is required. </a:t>
            </a:r>
          </a:p>
          <a:p>
            <a:pPr eaLnBrk="0" hangingPunct="0">
              <a:defRPr/>
            </a:pPr>
            <a:endParaRPr lang="en-US" sz="1900" b="1" dirty="0" smtClean="0">
              <a:solidFill>
                <a:srgbClr val="FF0000"/>
              </a:solidFill>
              <a:latin typeface="Arial" pitchFamily="-111" charset="0"/>
              <a:ea typeface="Arial" pitchFamily="-111" charset="0"/>
              <a:cs typeface="Arial" pitchFamily="-111"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7" descr="0805017_01-A4-at-144-dpi_calorimeters.jpg"/>
          <p:cNvPicPr>
            <a:picLocks noChangeAspect="1"/>
          </p:cNvPicPr>
          <p:nvPr/>
        </p:nvPicPr>
        <p:blipFill>
          <a:blip r:embed="rId2"/>
          <a:srcRect/>
          <a:stretch>
            <a:fillRect/>
          </a:stretch>
        </p:blipFill>
        <p:spPr bwMode="auto">
          <a:xfrm>
            <a:off x="-308900" y="2"/>
            <a:ext cx="11081015" cy="7553325"/>
          </a:xfrm>
          <a:prstGeom prst="rect">
            <a:avLst/>
          </a:prstGeom>
          <a:noFill/>
          <a:ln w="9525">
            <a:noFill/>
            <a:miter lim="800000"/>
            <a:headEnd/>
            <a:tailEnd/>
          </a:ln>
        </p:spPr>
      </p:pic>
      <p:sp>
        <p:nvSpPr>
          <p:cNvPr id="7" name="Rectangle 6"/>
          <p:cNvSpPr/>
          <p:nvPr/>
        </p:nvSpPr>
        <p:spPr>
          <a:xfrm>
            <a:off x="-336811" y="-1"/>
            <a:ext cx="11108912" cy="7553326"/>
          </a:xfrm>
          <a:prstGeom prst="rect">
            <a:avLst/>
          </a:prstGeom>
          <a:solidFill>
            <a:schemeClr val="accent2">
              <a:lumMod val="60000"/>
              <a:lumOff val="40000"/>
              <a:alpha val="44000"/>
            </a:schemeClr>
          </a:solidFill>
          <a:ln>
            <a:solidFill>
              <a:srgbClr val="FFFF00">
                <a:alpha val="1000"/>
              </a:srgbClr>
            </a:solidFill>
          </a:ln>
        </p:spPr>
        <p:style>
          <a:lnRef idx="1">
            <a:schemeClr val="accent1"/>
          </a:lnRef>
          <a:fillRef idx="3">
            <a:schemeClr val="accent1"/>
          </a:fillRef>
          <a:effectRef idx="2">
            <a:schemeClr val="accent1"/>
          </a:effectRef>
          <a:fontRef idx="minor">
            <a:schemeClr val="lt1"/>
          </a:fontRef>
        </p:style>
        <p:txBody>
          <a:bodyPr lIns="97732" tIns="48867" rIns="97732" bIns="48867" rtlCol="0" anchor="ctr"/>
          <a:lstStyle/>
          <a:p>
            <a:pPr algn="ctr"/>
            <a:endParaRPr lang="fr-CA" dirty="0">
              <a:solidFill>
                <a:prstClr val="white"/>
              </a:solidFill>
            </a:endParaRPr>
          </a:p>
        </p:txBody>
      </p:sp>
      <p:sp>
        <p:nvSpPr>
          <p:cNvPr id="2" name="Title 1"/>
          <p:cNvSpPr>
            <a:spLocks noGrp="1"/>
          </p:cNvSpPr>
          <p:nvPr>
            <p:ph type="ctrTitle"/>
          </p:nvPr>
        </p:nvSpPr>
        <p:spPr>
          <a:xfrm>
            <a:off x="-253994" y="793834"/>
            <a:ext cx="11327087" cy="5981598"/>
          </a:xfrm>
        </p:spPr>
        <p:txBody>
          <a:bodyPr>
            <a:noAutofit/>
          </a:bodyPr>
          <a:lstStyle/>
          <a:p>
            <a:r>
              <a:rPr lang="en-US" sz="4300" dirty="0" smtClean="0">
                <a:solidFill>
                  <a:srgbClr val="FF0000"/>
                </a:solidFill>
                <a:latin typeface="Arial"/>
                <a:cs typeface="Arial"/>
              </a:rPr>
              <a:t/>
            </a:r>
            <a:br>
              <a:rPr lang="en-US" sz="4300" dirty="0" smtClean="0">
                <a:solidFill>
                  <a:srgbClr val="FF0000"/>
                </a:solidFill>
                <a:latin typeface="Arial"/>
                <a:cs typeface="Arial"/>
              </a:rPr>
            </a:br>
            <a:r>
              <a:rPr lang="en-US" sz="4300" dirty="0" smtClean="0">
                <a:solidFill>
                  <a:srgbClr val="FFFF00"/>
                </a:solidFill>
                <a:latin typeface="Arial"/>
                <a:cs typeface="Arial"/>
              </a:rPr>
              <a:t>The ATLAS Upgrade </a:t>
            </a:r>
            <a:br>
              <a:rPr lang="en-US" sz="4300" dirty="0" smtClean="0">
                <a:solidFill>
                  <a:srgbClr val="FFFF00"/>
                </a:solidFill>
                <a:latin typeface="Arial"/>
                <a:cs typeface="Arial"/>
              </a:rPr>
            </a:br>
            <a:r>
              <a:rPr lang="en-US" sz="4300" dirty="0" smtClean="0">
                <a:solidFill>
                  <a:srgbClr val="FFFF00"/>
                </a:solidFill>
                <a:latin typeface="Arial"/>
                <a:cs typeface="Arial"/>
              </a:rPr>
              <a:t>safety program</a:t>
            </a:r>
            <a:br>
              <a:rPr lang="en-US" sz="4300" dirty="0" smtClean="0">
                <a:solidFill>
                  <a:srgbClr val="FFFF00"/>
                </a:solidFill>
                <a:latin typeface="Arial"/>
                <a:cs typeface="Arial"/>
              </a:rPr>
            </a:br>
            <a:r>
              <a:rPr lang="en-US" sz="3200" dirty="0" smtClean="0">
                <a:solidFill>
                  <a:srgbClr val="FF0000"/>
                </a:solidFill>
                <a:latin typeface="Arial"/>
                <a:cs typeface="Arial"/>
              </a:rPr>
              <a:t/>
            </a:r>
            <a:br>
              <a:rPr lang="en-US" sz="3200" dirty="0" smtClean="0">
                <a:solidFill>
                  <a:srgbClr val="FF0000"/>
                </a:solidFill>
                <a:latin typeface="Arial"/>
                <a:cs typeface="Arial"/>
              </a:rPr>
            </a:br>
            <a:r>
              <a:rPr lang="en-US" sz="4300" dirty="0" smtClean="0">
                <a:solidFill>
                  <a:srgbClr val="FFFF00"/>
                </a:solidFill>
                <a:latin typeface="Arial"/>
                <a:cs typeface="Arial"/>
              </a:rPr>
              <a:t/>
            </a:r>
            <a:br>
              <a:rPr lang="en-US" sz="4300" dirty="0" smtClean="0">
                <a:solidFill>
                  <a:srgbClr val="FFFF00"/>
                </a:solidFill>
                <a:latin typeface="Arial"/>
                <a:cs typeface="Arial"/>
              </a:rPr>
            </a:br>
            <a:r>
              <a:rPr lang="en-US" sz="4300" dirty="0" smtClean="0">
                <a:solidFill>
                  <a:srgbClr val="FFFF00"/>
                </a:solidFill>
                <a:latin typeface="Arial"/>
                <a:cs typeface="Arial"/>
              </a:rPr>
              <a:t/>
            </a:r>
            <a:br>
              <a:rPr lang="en-US" sz="4300" dirty="0" smtClean="0">
                <a:solidFill>
                  <a:srgbClr val="FFFF00"/>
                </a:solidFill>
                <a:latin typeface="Arial"/>
                <a:cs typeface="Arial"/>
              </a:rPr>
            </a:br>
            <a:r>
              <a:rPr lang="en-US" sz="4300" dirty="0" smtClean="0">
                <a:solidFill>
                  <a:srgbClr val="FFFF00"/>
                </a:solidFill>
                <a:latin typeface="Arial"/>
                <a:cs typeface="Arial"/>
              </a:rPr>
              <a:t/>
            </a:r>
            <a:br>
              <a:rPr lang="en-US" sz="4300" dirty="0" smtClean="0">
                <a:solidFill>
                  <a:srgbClr val="FFFF00"/>
                </a:solidFill>
                <a:latin typeface="Arial"/>
                <a:cs typeface="Arial"/>
              </a:rPr>
            </a:br>
            <a:r>
              <a:rPr lang="en-US" sz="3000" dirty="0" smtClean="0">
                <a:solidFill>
                  <a:srgbClr val="FFFF00"/>
                </a:solidFill>
                <a:latin typeface="Arial"/>
                <a:cs typeface="Arial"/>
              </a:rPr>
              <a:t/>
            </a:r>
            <a:br>
              <a:rPr lang="en-US" sz="3000" dirty="0" smtClean="0">
                <a:solidFill>
                  <a:srgbClr val="FFFF00"/>
                </a:solidFill>
                <a:latin typeface="Arial"/>
                <a:cs typeface="Arial"/>
              </a:rPr>
            </a:br>
            <a:r>
              <a:rPr lang="en-US" sz="3000" dirty="0" smtClean="0">
                <a:solidFill>
                  <a:srgbClr val="FFFF00"/>
                </a:solidFill>
                <a:latin typeface="Arial"/>
                <a:cs typeface="Arial"/>
              </a:rPr>
              <a:t> </a:t>
            </a:r>
            <a:br>
              <a:rPr lang="en-US" sz="3000" dirty="0" smtClean="0">
                <a:solidFill>
                  <a:srgbClr val="FFFF00"/>
                </a:solidFill>
                <a:latin typeface="Arial"/>
                <a:cs typeface="Arial"/>
              </a:rPr>
            </a:br>
            <a:endParaRPr lang="en-US" sz="3000" dirty="0">
              <a:solidFill>
                <a:srgbClr val="FFFF00"/>
              </a:solidFill>
              <a:latin typeface="Arial"/>
              <a:cs typeface="Aria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7" descr="0805017_01-A4-at-144-dpi_calorimeters.jpg"/>
          <p:cNvPicPr>
            <a:picLocks noChangeAspect="1"/>
          </p:cNvPicPr>
          <p:nvPr/>
        </p:nvPicPr>
        <p:blipFill>
          <a:blip r:embed="rId3"/>
          <a:srcRect/>
          <a:stretch>
            <a:fillRect/>
          </a:stretch>
        </p:blipFill>
        <p:spPr bwMode="auto">
          <a:xfrm>
            <a:off x="-336809" y="2"/>
            <a:ext cx="11081015" cy="7553325"/>
          </a:xfrm>
          <a:prstGeom prst="rect">
            <a:avLst/>
          </a:prstGeom>
          <a:noFill/>
          <a:ln w="9525">
            <a:noFill/>
            <a:miter lim="800000"/>
            <a:headEnd/>
            <a:tailEnd/>
          </a:ln>
        </p:spPr>
      </p:pic>
      <p:sp>
        <p:nvSpPr>
          <p:cNvPr id="6" name="Rectangle 5"/>
          <p:cNvSpPr/>
          <p:nvPr/>
        </p:nvSpPr>
        <p:spPr>
          <a:xfrm>
            <a:off x="-336809" y="-1"/>
            <a:ext cx="11081015" cy="7553326"/>
          </a:xfrm>
          <a:prstGeom prst="rect">
            <a:avLst/>
          </a:prstGeom>
          <a:solidFill>
            <a:schemeClr val="accent2">
              <a:lumMod val="60000"/>
              <a:lumOff val="40000"/>
              <a:alpha val="70000"/>
            </a:schemeClr>
          </a:solidFill>
          <a:ln>
            <a:solidFill>
              <a:srgbClr val="FFFF00">
                <a:alpha val="1000"/>
              </a:srgbClr>
            </a:solidFill>
          </a:ln>
        </p:spPr>
        <p:style>
          <a:lnRef idx="1">
            <a:schemeClr val="accent1"/>
          </a:lnRef>
          <a:fillRef idx="3">
            <a:schemeClr val="accent1"/>
          </a:fillRef>
          <a:effectRef idx="2">
            <a:schemeClr val="accent1"/>
          </a:effectRef>
          <a:fontRef idx="minor">
            <a:schemeClr val="lt1"/>
          </a:fontRef>
        </p:style>
        <p:txBody>
          <a:bodyPr lIns="97742" tIns="48871" rIns="97742" bIns="48871" rtlCol="0" anchor="ctr"/>
          <a:lstStyle/>
          <a:p>
            <a:pPr algn="ctr" defTabSz="488697"/>
            <a:endParaRPr lang="fr-CA" dirty="0">
              <a:solidFill>
                <a:prstClr val="white"/>
              </a:solidFill>
            </a:endParaRPr>
          </a:p>
        </p:txBody>
      </p:sp>
      <p:sp>
        <p:nvSpPr>
          <p:cNvPr id="7" name="Rounded Rectangle 6"/>
          <p:cNvSpPr/>
          <p:nvPr/>
        </p:nvSpPr>
        <p:spPr>
          <a:xfrm>
            <a:off x="1009726" y="9"/>
            <a:ext cx="7960314" cy="746201"/>
          </a:xfrm>
          <a:prstGeom prst="roundRect">
            <a:avLst/>
          </a:prstGeom>
          <a:solidFill>
            <a:schemeClr val="bg1">
              <a:alpha val="60000"/>
            </a:schemeClr>
          </a:solid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lIns="97742" tIns="48871" rIns="97742" bIns="48871" rtlCol="0" anchor="ctr"/>
          <a:lstStyle/>
          <a:p>
            <a:pPr defTabSz="488697" eaLnBrk="0" hangingPunct="0">
              <a:defRPr/>
            </a:pPr>
            <a:endParaRPr lang="en-US" sz="2600" b="1" dirty="0" smtClean="0">
              <a:ln w="6350">
                <a:noFill/>
              </a:ln>
              <a:solidFill>
                <a:srgbClr val="FF0000"/>
              </a:solidFill>
              <a:latin typeface="Arial"/>
              <a:cs typeface="Arial"/>
            </a:endParaRPr>
          </a:p>
          <a:p>
            <a:pPr algn="ctr" defTabSz="488697" eaLnBrk="0" hangingPunct="0">
              <a:defRPr/>
            </a:pPr>
            <a:r>
              <a:rPr lang="en-US" sz="2600" b="1" dirty="0" smtClean="0">
                <a:ln w="6350">
                  <a:noFill/>
                </a:ln>
                <a:solidFill>
                  <a:srgbClr val="FF0000"/>
                </a:solidFill>
                <a:latin typeface="Arial"/>
                <a:cs typeface="Arial"/>
              </a:rPr>
              <a:t>An ATLAS Safety Upgrade Program  </a:t>
            </a:r>
          </a:p>
          <a:p>
            <a:pPr defTabSz="488697" eaLnBrk="0" hangingPunct="0">
              <a:defRPr/>
            </a:pPr>
            <a:endParaRPr lang="en-US" sz="2100" b="1" dirty="0" smtClean="0">
              <a:solidFill>
                <a:srgbClr val="FF0000"/>
              </a:solidFill>
              <a:latin typeface="Arial" pitchFamily="-111" charset="0"/>
              <a:ea typeface="Arial" pitchFamily="-111" charset="0"/>
              <a:cs typeface="Arial" pitchFamily="-111" charset="0"/>
            </a:endParaRPr>
          </a:p>
        </p:txBody>
      </p:sp>
      <p:sp>
        <p:nvSpPr>
          <p:cNvPr id="8" name="Rectangle 7"/>
          <p:cNvSpPr>
            <a:spLocks noChangeArrowheads="1"/>
          </p:cNvSpPr>
          <p:nvPr/>
        </p:nvSpPr>
        <p:spPr bwMode="auto">
          <a:xfrm>
            <a:off x="330202" y="939804"/>
            <a:ext cx="10756899" cy="6562692"/>
          </a:xfrm>
          <a:prstGeom prst="rect">
            <a:avLst/>
          </a:prstGeom>
          <a:noFill/>
          <a:ln w="9525">
            <a:noFill/>
            <a:miter lim="800000"/>
            <a:headEnd/>
            <a:tailEnd/>
          </a:ln>
          <a:effectLst/>
        </p:spPr>
        <p:txBody>
          <a:bodyPr wrap="square" lIns="98422" tIns="49212" rIns="98422" bIns="49212">
            <a:prstTxWarp prst="textNoShape">
              <a:avLst/>
            </a:prstTxWarp>
            <a:spAutoFit/>
          </a:bodyPr>
          <a:lstStyle/>
          <a:p>
            <a:pPr defTabSz="488697" eaLnBrk="0" hangingPunct="0">
              <a:defRPr/>
            </a:pPr>
            <a:r>
              <a:rPr lang="en-US" sz="1900" b="1" dirty="0" smtClean="0">
                <a:solidFill>
                  <a:prstClr val="white"/>
                </a:solidFill>
                <a:latin typeface="Arial" pitchFamily="-111" charset="0"/>
                <a:ea typeface="Arial" pitchFamily="-111" charset="0"/>
                <a:cs typeface="Arial" pitchFamily="-111" charset="0"/>
              </a:rPr>
              <a:t>As a result of the intensive ATLAS Detector Upgrade Program and the increase of the performance of the LHC (luminosity) in the coming years</a:t>
            </a:r>
            <a:r>
              <a:rPr lang="en-US" sz="1900" b="1" dirty="0" smtClean="0">
                <a:solidFill>
                  <a:schemeClr val="bg1"/>
                </a:solidFill>
                <a:latin typeface="Arial" pitchFamily="-111" charset="0"/>
                <a:ea typeface="Arial" pitchFamily="-111" charset="0"/>
                <a:cs typeface="Arial" pitchFamily="-111" charset="0"/>
              </a:rPr>
              <a:t>: </a:t>
            </a:r>
          </a:p>
          <a:p>
            <a:pPr defTabSz="488697" eaLnBrk="0" hangingPunct="0">
              <a:defRPr/>
            </a:pPr>
            <a:endParaRPr lang="en-US" sz="1900" b="1" dirty="0" smtClean="0">
              <a:solidFill>
                <a:srgbClr val="FFFF00"/>
              </a:solidFill>
              <a:latin typeface="Arial" pitchFamily="-111" charset="0"/>
              <a:ea typeface="Arial" pitchFamily="-111" charset="0"/>
              <a:cs typeface="Arial" pitchFamily="-111" charset="0"/>
            </a:endParaRPr>
          </a:p>
          <a:p>
            <a:pPr defTabSz="488697" eaLnBrk="0" hangingPunct="0">
              <a:defRPr/>
            </a:pPr>
            <a:r>
              <a:rPr lang="en-US" sz="1900" b="1" dirty="0" err="1" smtClean="0">
                <a:solidFill>
                  <a:srgbClr val="FFFF00"/>
                </a:solidFill>
                <a:latin typeface="Wingdings"/>
                <a:ea typeface="Wingdings"/>
                <a:cs typeface="Wingdings"/>
              </a:rPr>
              <a:t></a:t>
            </a:r>
            <a:r>
              <a:rPr lang="en-US" sz="1900" b="1" dirty="0" smtClean="0">
                <a:solidFill>
                  <a:srgbClr val="FFFF00"/>
                </a:solidFill>
                <a:latin typeface="Arial" pitchFamily="-111" charset="0"/>
                <a:ea typeface="Arial" pitchFamily="-111" charset="0"/>
                <a:cs typeface="Arial" pitchFamily="-111" charset="0"/>
              </a:rPr>
              <a:t> the radiations levels and generally the level of risks faced by our personnel in the coming years will increase by a lot. </a:t>
            </a:r>
          </a:p>
          <a:p>
            <a:pPr defTabSz="488697" eaLnBrk="0" hangingPunct="0">
              <a:defRPr/>
            </a:pPr>
            <a:endParaRPr lang="en-US" sz="1900" b="1" dirty="0" smtClean="0">
              <a:solidFill>
                <a:srgbClr val="FFFF00"/>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r>
              <a:rPr lang="en-US" sz="2200" b="1" dirty="0" smtClean="0">
                <a:solidFill>
                  <a:prstClr val="white"/>
                </a:solidFill>
                <a:latin typeface="Arial" pitchFamily="-111" charset="0"/>
                <a:ea typeface="Arial" pitchFamily="-111" charset="0"/>
                <a:cs typeface="Arial" pitchFamily="-111" charset="0"/>
              </a:rPr>
              <a:t>The ATLAS safety upgrade program </a:t>
            </a:r>
          </a:p>
          <a:p>
            <a:pPr defTabSz="488697" eaLnBrk="0" hangingPunct="0">
              <a:defRPr/>
            </a:pPr>
            <a:r>
              <a:rPr lang="en-US" sz="2200" b="1" dirty="0" smtClean="0">
                <a:solidFill>
                  <a:prstClr val="white"/>
                </a:solidFill>
                <a:latin typeface="Arial" pitchFamily="-111" charset="0"/>
                <a:ea typeface="Arial" pitchFamily="-111" charset="0"/>
                <a:cs typeface="Arial" pitchFamily="-111" charset="0"/>
              </a:rPr>
              <a:t>is aiming to assist them and eventually </a:t>
            </a:r>
          </a:p>
          <a:p>
            <a:pPr defTabSz="488697" eaLnBrk="0" hangingPunct="0">
              <a:defRPr/>
            </a:pPr>
            <a:r>
              <a:rPr lang="en-US" sz="2200" b="1" dirty="0" smtClean="0">
                <a:solidFill>
                  <a:prstClr val="white"/>
                </a:solidFill>
                <a:latin typeface="Arial" pitchFamily="-111" charset="0"/>
                <a:ea typeface="Arial" pitchFamily="-111" charset="0"/>
                <a:cs typeface="Arial" pitchFamily="-111" charset="0"/>
              </a:rPr>
              <a:t>to replace them to perform these tasks </a:t>
            </a: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srgbClr val="FFFF00"/>
              </a:solidFill>
              <a:latin typeface="Arial" pitchFamily="-111" charset="0"/>
              <a:ea typeface="Arial" pitchFamily="-111" charset="0"/>
              <a:cs typeface="Arial" pitchFamily="-111" charset="0"/>
            </a:endParaRPr>
          </a:p>
          <a:p>
            <a:pPr defTabSz="488697" eaLnBrk="0" hangingPunct="0">
              <a:defRPr/>
            </a:pPr>
            <a:endParaRPr lang="en-US" sz="1900" b="1" dirty="0" smtClean="0">
              <a:solidFill>
                <a:srgbClr val="FFFF00"/>
              </a:solidFill>
              <a:latin typeface="Arial" pitchFamily="-111" charset="0"/>
              <a:ea typeface="Arial" pitchFamily="-111" charset="0"/>
              <a:cs typeface="Arial" pitchFamily="-111" charset="0"/>
            </a:endParaRPr>
          </a:p>
          <a:p>
            <a:pPr defTabSz="488697" eaLnBrk="0" hangingPunct="0">
              <a:defRPr/>
            </a:pPr>
            <a:endParaRPr lang="en-US" sz="1900" b="1" dirty="0" smtClean="0">
              <a:solidFill>
                <a:srgbClr val="FFFF00"/>
              </a:solidFill>
              <a:latin typeface="Arial" pitchFamily="-111" charset="0"/>
              <a:ea typeface="Arial" pitchFamily="-111" charset="0"/>
              <a:cs typeface="Arial" pitchFamily="-111" charset="0"/>
            </a:endParaRPr>
          </a:p>
          <a:p>
            <a:pPr defTabSz="488697" eaLnBrk="0" hangingPunct="0">
              <a:defRPr/>
            </a:pPr>
            <a:endParaRPr lang="en-US" sz="1900" b="1" dirty="0" smtClean="0">
              <a:solidFill>
                <a:srgbClr val="FFFF00"/>
              </a:solidFill>
              <a:latin typeface="Arial" pitchFamily="-111" charset="0"/>
              <a:ea typeface="Arial" pitchFamily="-111" charset="0"/>
              <a:cs typeface="Arial" pitchFamily="-111" charset="0"/>
            </a:endParaRPr>
          </a:p>
          <a:p>
            <a:pPr defTabSz="488697" eaLnBrk="0" hangingPunct="0">
              <a:defRPr/>
            </a:pPr>
            <a:r>
              <a:rPr lang="en-US" sz="2200" b="1" dirty="0" smtClean="0">
                <a:solidFill>
                  <a:srgbClr val="FFFF00"/>
                </a:solidFill>
                <a:latin typeface="Arial" pitchFamily="-111" charset="0"/>
                <a:ea typeface="Arial" pitchFamily="-111" charset="0"/>
                <a:cs typeface="Arial" pitchFamily="-111" charset="0"/>
              </a:rPr>
              <a:t>The ATLAS safety upgrade program is developed in several stages following the ATLAS Upgrade Program </a:t>
            </a:r>
          </a:p>
          <a:p>
            <a:pPr defTabSz="488697" eaLnBrk="0" hangingPunct="0">
              <a:defRPr/>
            </a:pPr>
            <a:endParaRPr lang="en-US" sz="22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2200" b="1" dirty="0" smtClean="0">
              <a:solidFill>
                <a:prstClr val="white"/>
              </a:solidFill>
              <a:latin typeface="Arial" pitchFamily="-111" charset="0"/>
              <a:ea typeface="Arial" pitchFamily="-111" charset="0"/>
              <a:cs typeface="Arial" pitchFamily="-111" charset="0"/>
            </a:endParaRPr>
          </a:p>
        </p:txBody>
      </p:sp>
      <p:graphicFrame>
        <p:nvGraphicFramePr>
          <p:cNvPr id="17410" name="Object 2"/>
          <p:cNvGraphicFramePr>
            <a:graphicFrameLocks noChangeAspect="1"/>
          </p:cNvGraphicFramePr>
          <p:nvPr/>
        </p:nvGraphicFramePr>
        <p:xfrm>
          <a:off x="5778500" y="2605137"/>
          <a:ext cx="5063758" cy="3258819"/>
        </p:xfrm>
        <a:graphic>
          <a:graphicData uri="http://schemas.openxmlformats.org/presentationml/2006/ole">
            <p:oleObj spid="_x0000_s104450" name="Document" r:id="rId4" imgW="24634921" imgH="16914286" progId="Word.Document.12">
              <p:link updateAutomatic="1"/>
            </p:oleObj>
          </a:graphicData>
        </a:graphic>
      </p:graphicFrame>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7" descr="0805017_01-A4-at-144-dpi_calorimeters.jpg"/>
          <p:cNvPicPr>
            <a:picLocks noChangeAspect="1"/>
          </p:cNvPicPr>
          <p:nvPr/>
        </p:nvPicPr>
        <p:blipFill>
          <a:blip r:embed="rId2"/>
          <a:srcRect/>
          <a:stretch>
            <a:fillRect/>
          </a:stretch>
        </p:blipFill>
        <p:spPr bwMode="auto">
          <a:xfrm>
            <a:off x="-336809" y="2"/>
            <a:ext cx="11081015" cy="7553325"/>
          </a:xfrm>
          <a:prstGeom prst="rect">
            <a:avLst/>
          </a:prstGeom>
          <a:noFill/>
          <a:ln w="9525">
            <a:noFill/>
            <a:miter lim="800000"/>
            <a:headEnd/>
            <a:tailEnd/>
          </a:ln>
        </p:spPr>
      </p:pic>
      <p:sp>
        <p:nvSpPr>
          <p:cNvPr id="6" name="Rectangle 5"/>
          <p:cNvSpPr/>
          <p:nvPr/>
        </p:nvSpPr>
        <p:spPr>
          <a:xfrm>
            <a:off x="-336809" y="-1"/>
            <a:ext cx="11081015" cy="7553326"/>
          </a:xfrm>
          <a:prstGeom prst="rect">
            <a:avLst/>
          </a:prstGeom>
          <a:solidFill>
            <a:schemeClr val="accent2">
              <a:lumMod val="60000"/>
              <a:lumOff val="40000"/>
              <a:alpha val="70000"/>
            </a:schemeClr>
          </a:solidFill>
          <a:ln>
            <a:solidFill>
              <a:srgbClr val="FFFF00">
                <a:alpha val="1000"/>
              </a:srgbClr>
            </a:solidFill>
          </a:ln>
        </p:spPr>
        <p:style>
          <a:lnRef idx="1">
            <a:schemeClr val="accent1"/>
          </a:lnRef>
          <a:fillRef idx="3">
            <a:schemeClr val="accent1"/>
          </a:fillRef>
          <a:effectRef idx="2">
            <a:schemeClr val="accent1"/>
          </a:effectRef>
          <a:fontRef idx="minor">
            <a:schemeClr val="lt1"/>
          </a:fontRef>
        </p:style>
        <p:txBody>
          <a:bodyPr lIns="97732" tIns="48867" rIns="97732" bIns="48867" rtlCol="0" anchor="ctr"/>
          <a:lstStyle/>
          <a:p>
            <a:pPr algn="ctr"/>
            <a:endParaRPr lang="fr-CA" dirty="0">
              <a:solidFill>
                <a:prstClr val="white"/>
              </a:solidFill>
            </a:endParaRPr>
          </a:p>
        </p:txBody>
      </p:sp>
      <p:sp>
        <p:nvSpPr>
          <p:cNvPr id="8" name="Rectangle 7"/>
          <p:cNvSpPr>
            <a:spLocks noChangeArrowheads="1"/>
          </p:cNvSpPr>
          <p:nvPr/>
        </p:nvSpPr>
        <p:spPr bwMode="auto">
          <a:xfrm>
            <a:off x="-6" y="-434992"/>
            <a:ext cx="10744213" cy="6408794"/>
          </a:xfrm>
          <a:prstGeom prst="rect">
            <a:avLst/>
          </a:prstGeom>
          <a:noFill/>
          <a:ln w="9525">
            <a:noFill/>
            <a:miter lim="800000"/>
            <a:headEnd/>
            <a:tailEnd/>
          </a:ln>
          <a:effectLst/>
        </p:spPr>
        <p:txBody>
          <a:bodyPr wrap="square" lIns="98411" tIns="49207" rIns="98411" bIns="49207">
            <a:prstTxWarp prst="textNoShape">
              <a:avLst/>
            </a:prstTxWarp>
            <a:spAutoFit/>
          </a:bodyPr>
          <a:lstStyle/>
          <a:p>
            <a:pPr eaLnBrk="0" hangingPunct="0">
              <a:defRPr/>
            </a:pPr>
            <a:endParaRPr lang="en-US" sz="1900" b="1" dirty="0" smtClean="0">
              <a:solidFill>
                <a:prstClr val="white"/>
              </a:solidFill>
              <a:latin typeface="Arial" pitchFamily="-111" charset="0"/>
              <a:ea typeface="Arial" pitchFamily="-111" charset="0"/>
              <a:cs typeface="Arial" pitchFamily="-111" charset="0"/>
            </a:endParaRPr>
          </a:p>
          <a:p>
            <a:pPr eaLnBrk="0" hangingPunct="0">
              <a:defRPr/>
            </a:pPr>
            <a:endParaRPr lang="en-US" sz="1900" b="1" dirty="0" smtClean="0">
              <a:solidFill>
                <a:prstClr val="white"/>
              </a:solidFill>
              <a:latin typeface="Arial" pitchFamily="-111" charset="0"/>
              <a:ea typeface="Arial" pitchFamily="-111" charset="0"/>
              <a:cs typeface="Arial" pitchFamily="-111" charset="0"/>
            </a:endParaRPr>
          </a:p>
          <a:p>
            <a:pPr eaLnBrk="0" hangingPunct="0">
              <a:defRPr/>
            </a:pPr>
            <a:r>
              <a:rPr lang="en-US" sz="2200" b="1" dirty="0" smtClean="0">
                <a:solidFill>
                  <a:prstClr val="white"/>
                </a:solidFill>
                <a:latin typeface="Arial" pitchFamily="-111" charset="0"/>
                <a:ea typeface="Arial" pitchFamily="-111" charset="0"/>
                <a:cs typeface="Arial" pitchFamily="-111" charset="0"/>
              </a:rPr>
              <a:t>1. </a:t>
            </a:r>
            <a:r>
              <a:rPr lang="en-US" sz="2200" b="1" dirty="0" smtClean="0">
                <a:solidFill>
                  <a:srgbClr val="FFFF00"/>
                </a:solidFill>
                <a:latin typeface="Arial" pitchFamily="-111" charset="0"/>
                <a:ea typeface="Arial" pitchFamily="-111" charset="0"/>
                <a:cs typeface="Arial" pitchFamily="-111" charset="0"/>
              </a:rPr>
              <a:t>Development of the ATLAS Wireless Personal Safety and Supervision system: </a:t>
            </a:r>
          </a:p>
          <a:p>
            <a:pPr eaLnBrk="0" hangingPunct="0">
              <a:defRPr/>
            </a:pPr>
            <a:endParaRPr lang="en-US" sz="2200" b="1" dirty="0" smtClean="0">
              <a:solidFill>
                <a:srgbClr val="FFFF00"/>
              </a:solidFill>
              <a:latin typeface="Arial" pitchFamily="-111" charset="0"/>
              <a:ea typeface="Arial" pitchFamily="-111" charset="0"/>
              <a:cs typeface="Arial" pitchFamily="-111" charset="0"/>
            </a:endParaRPr>
          </a:p>
          <a:p>
            <a:pPr eaLnBrk="0" hangingPunct="0">
              <a:defRPr/>
            </a:pPr>
            <a:endParaRPr lang="en-US" sz="2200" b="1" dirty="0" smtClean="0">
              <a:solidFill>
                <a:srgbClr val="FFFF00"/>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buFont typeface="Wingdings" charset="2"/>
              <a:buChar char="ü"/>
              <a:defRPr/>
            </a:pPr>
            <a:r>
              <a:rPr lang="en-US" sz="2200" b="1" dirty="0" smtClean="0">
                <a:solidFill>
                  <a:prstClr val="white"/>
                </a:solidFill>
                <a:latin typeface="Arial" pitchFamily="-111" charset="0"/>
                <a:ea typeface="Arial" pitchFamily="-111" charset="0"/>
                <a:cs typeface="Arial" pitchFamily="-111" charset="0"/>
              </a:rPr>
              <a:t> We are supervising them, their environment and their activities : </a:t>
            </a:r>
          </a:p>
          <a:p>
            <a:pPr lvl="1" eaLnBrk="0" hangingPunct="0">
              <a:buClr>
                <a:prstClr val="white"/>
              </a:buClr>
              <a:buFont typeface="Lucida Grande"/>
              <a:buChar char="✻"/>
              <a:defRPr/>
            </a:pPr>
            <a:r>
              <a:rPr lang="en-US" sz="2200" b="1" dirty="0" smtClean="0">
                <a:solidFill>
                  <a:prstClr val="white"/>
                </a:solidFill>
                <a:latin typeface="Arial" pitchFamily="-111" charset="0"/>
                <a:ea typeface="Arial" pitchFamily="-111" charset="0"/>
                <a:cs typeface="Arial" pitchFamily="-111" charset="0"/>
              </a:rPr>
              <a:t>  </a:t>
            </a:r>
            <a:r>
              <a:rPr lang="en-US" sz="2200" dirty="0" smtClean="0">
                <a:solidFill>
                  <a:schemeClr val="bg1"/>
                </a:solidFill>
                <a:latin typeface="Arial" pitchFamily="-111" charset="0"/>
                <a:ea typeface="Arial" pitchFamily="-111" charset="0"/>
                <a:cs typeface="Arial" pitchFamily="-111" charset="0"/>
              </a:rPr>
              <a:t>audio / video connection</a:t>
            </a:r>
          </a:p>
          <a:p>
            <a:pPr lvl="1" eaLnBrk="0" hangingPunct="0">
              <a:buClr>
                <a:prstClr val="white"/>
              </a:buClr>
              <a:buFont typeface="Lucida Grande"/>
              <a:buChar char="✻"/>
              <a:defRPr/>
            </a:pPr>
            <a:r>
              <a:rPr lang="en-US" sz="2200" dirty="0" smtClean="0">
                <a:solidFill>
                  <a:srgbClr val="FFFF00"/>
                </a:solidFill>
                <a:latin typeface="Arial" pitchFamily="-111" charset="0"/>
                <a:ea typeface="Arial" pitchFamily="-111" charset="0"/>
                <a:cs typeface="Arial" pitchFamily="-111" charset="0"/>
              </a:rPr>
              <a:t>  monitoring of </a:t>
            </a:r>
            <a:r>
              <a:rPr lang="en-US" sz="2200" dirty="0" smtClean="0">
                <a:solidFill>
                  <a:srgbClr val="FFFFFF"/>
                </a:solidFill>
                <a:latin typeface="Arial" pitchFamily="-111" charset="0"/>
                <a:ea typeface="Arial" pitchFamily="-111" charset="0"/>
                <a:cs typeface="Arial" pitchFamily="-111" charset="0"/>
              </a:rPr>
              <a:t>environment parameters</a:t>
            </a:r>
            <a:r>
              <a:rPr lang="en-US" sz="2200" dirty="0" smtClean="0">
                <a:solidFill>
                  <a:srgbClr val="FFFF00"/>
                </a:solidFill>
                <a:latin typeface="Arial" pitchFamily="-111" charset="0"/>
                <a:ea typeface="Arial" pitchFamily="-111" charset="0"/>
                <a:cs typeface="Arial" pitchFamily="-111" charset="0"/>
              </a:rPr>
              <a:t>: dose rates, gases, T, H</a:t>
            </a:r>
          </a:p>
          <a:p>
            <a:pPr lvl="1" eaLnBrk="0" hangingPunct="0">
              <a:buClr>
                <a:prstClr val="white"/>
              </a:buClr>
              <a:buFont typeface="Lucida Grande"/>
              <a:buChar char="✻"/>
              <a:defRPr/>
            </a:pPr>
            <a:r>
              <a:rPr lang="en-US" sz="2200" dirty="0" smtClean="0">
                <a:solidFill>
                  <a:srgbClr val="FFFF00"/>
                </a:solidFill>
                <a:latin typeface="Arial" pitchFamily="-111" charset="0"/>
                <a:ea typeface="Arial" pitchFamily="-111" charset="0"/>
                <a:cs typeface="Arial" pitchFamily="-111" charset="0"/>
              </a:rPr>
              <a:t>  monitoring of </a:t>
            </a:r>
            <a:r>
              <a:rPr lang="en-US" sz="2200" dirty="0" smtClean="0">
                <a:solidFill>
                  <a:srgbClr val="FFFFFF"/>
                </a:solidFill>
                <a:latin typeface="Arial" pitchFamily="-111" charset="0"/>
                <a:ea typeface="Arial" pitchFamily="-111" charset="0"/>
                <a:cs typeface="Arial" pitchFamily="-111" charset="0"/>
              </a:rPr>
              <a:t>health data </a:t>
            </a:r>
            <a:r>
              <a:rPr lang="en-US" sz="2200" dirty="0" smtClean="0">
                <a:solidFill>
                  <a:srgbClr val="FFFF00"/>
                </a:solidFill>
                <a:latin typeface="Arial" pitchFamily="-111" charset="0"/>
                <a:ea typeface="Arial" pitchFamily="-111" charset="0"/>
                <a:cs typeface="Arial" pitchFamily="-111" charset="0"/>
              </a:rPr>
              <a:t>(heart rate, internal T, detection of fall, etc..)</a:t>
            </a: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buFont typeface="Wingdings" charset="2"/>
              <a:buChar char="ü"/>
              <a:defRPr/>
            </a:pPr>
            <a:r>
              <a:rPr lang="en-US" sz="2200" b="1" dirty="0" smtClean="0">
                <a:solidFill>
                  <a:prstClr val="white"/>
                </a:solidFill>
                <a:latin typeface="Arial" pitchFamily="-111" charset="0"/>
                <a:ea typeface="Arial" pitchFamily="-111" charset="0"/>
                <a:cs typeface="Arial" pitchFamily="-111" charset="0"/>
              </a:rPr>
              <a:t>  We are providing to the worker information</a:t>
            </a:r>
          </a:p>
          <a:p>
            <a:pPr lvl="1" eaLnBrk="0" hangingPunct="0">
              <a:buClr>
                <a:prstClr val="white"/>
              </a:buClr>
              <a:buFont typeface="Lucida Grande"/>
              <a:buChar char="✻"/>
              <a:defRPr/>
            </a:pPr>
            <a:r>
              <a:rPr lang="en-US" sz="2200" b="1" dirty="0" smtClean="0">
                <a:solidFill>
                  <a:prstClr val="white"/>
                </a:solidFill>
                <a:latin typeface="Arial" pitchFamily="-111" charset="0"/>
                <a:ea typeface="Arial" pitchFamily="-111" charset="0"/>
                <a:cs typeface="Arial" pitchFamily="-111" charset="0"/>
              </a:rPr>
              <a:t>  </a:t>
            </a:r>
            <a:r>
              <a:rPr lang="en-US" sz="2200" dirty="0" smtClean="0">
                <a:solidFill>
                  <a:srgbClr val="FFFF00"/>
                </a:solidFill>
                <a:latin typeface="Arial" pitchFamily="-111" charset="0"/>
                <a:ea typeface="Arial" pitchFamily="-111" charset="0"/>
                <a:cs typeface="Arial" pitchFamily="-111" charset="0"/>
              </a:rPr>
              <a:t>various infrastructure of display: </a:t>
            </a:r>
            <a:r>
              <a:rPr lang="en-US" sz="2200" dirty="0" err="1" smtClean="0">
                <a:solidFill>
                  <a:srgbClr val="FFFFFF"/>
                </a:solidFill>
                <a:latin typeface="Arial" pitchFamily="-111" charset="0"/>
                <a:ea typeface="Arial" pitchFamily="-111" charset="0"/>
                <a:cs typeface="Arial" pitchFamily="-111" charset="0"/>
              </a:rPr>
              <a:t>IPAds</a:t>
            </a:r>
            <a:r>
              <a:rPr lang="en-US" sz="2200" dirty="0" smtClean="0">
                <a:solidFill>
                  <a:srgbClr val="FFFFFF"/>
                </a:solidFill>
                <a:latin typeface="Arial" pitchFamily="-111" charset="0"/>
                <a:ea typeface="Arial" pitchFamily="-111" charset="0"/>
                <a:cs typeface="Arial" pitchFamily="-111" charset="0"/>
              </a:rPr>
              <a:t>, Head Mounted Display</a:t>
            </a:r>
            <a:r>
              <a:rPr lang="en-US" sz="2200" dirty="0" smtClean="0">
                <a:solidFill>
                  <a:srgbClr val="FFFF00"/>
                </a:solidFill>
                <a:latin typeface="Arial" pitchFamily="-111" charset="0"/>
                <a:ea typeface="Arial" pitchFamily="-111" charset="0"/>
                <a:cs typeface="Arial" pitchFamily="-111" charset="0"/>
              </a:rPr>
              <a:t>,...</a:t>
            </a:r>
          </a:p>
          <a:p>
            <a:pPr lvl="1" eaLnBrk="0" hangingPunct="0">
              <a:buClr>
                <a:prstClr val="white"/>
              </a:buClr>
              <a:buFont typeface="Lucida Grande"/>
              <a:buChar char="✻"/>
              <a:defRPr/>
            </a:pPr>
            <a:r>
              <a:rPr lang="en-US" sz="2200" dirty="0" smtClean="0">
                <a:solidFill>
                  <a:srgbClr val="FFFF00"/>
                </a:solidFill>
                <a:latin typeface="Arial" pitchFamily="-111" charset="0"/>
                <a:ea typeface="Arial" pitchFamily="-111" charset="0"/>
                <a:cs typeface="Arial" pitchFamily="-111" charset="0"/>
              </a:rPr>
              <a:t>  from various nature:  </a:t>
            </a:r>
            <a:r>
              <a:rPr lang="en-US" sz="2200" dirty="0" smtClean="0">
                <a:solidFill>
                  <a:srgbClr val="FFFFFF"/>
                </a:solidFill>
                <a:latin typeface="Arial" pitchFamily="-111" charset="0"/>
                <a:ea typeface="Arial" pitchFamily="-111" charset="0"/>
                <a:cs typeface="Arial" pitchFamily="-111" charset="0"/>
              </a:rPr>
              <a:t>working procedures, environmental data </a:t>
            </a:r>
            <a:r>
              <a:rPr lang="en-US" sz="2200" dirty="0" smtClean="0">
                <a:solidFill>
                  <a:srgbClr val="FFFF00"/>
                </a:solidFill>
                <a:latin typeface="Arial" pitchFamily="-111" charset="0"/>
                <a:ea typeface="Arial" pitchFamily="-111" charset="0"/>
                <a:cs typeface="Arial" pitchFamily="-111" charset="0"/>
              </a:rPr>
              <a:t>(dose maps,..)</a:t>
            </a:r>
          </a:p>
          <a:p>
            <a:pPr lvl="1" eaLnBrk="0" hangingPunct="0">
              <a:buClr>
                <a:prstClr val="white"/>
              </a:buClr>
              <a:buFont typeface="Lucida Grande"/>
              <a:buChar char="✻"/>
              <a:defRPr/>
            </a:pPr>
            <a:r>
              <a:rPr lang="en-US" sz="2200" dirty="0" smtClean="0">
                <a:solidFill>
                  <a:srgbClr val="FFFF00"/>
                </a:solidFill>
                <a:latin typeface="Arial" pitchFamily="-111" charset="0"/>
                <a:ea typeface="Arial" pitchFamily="-111" charset="0"/>
                <a:cs typeface="Arial" pitchFamily="-111" charset="0"/>
              </a:rPr>
              <a:t>  using </a:t>
            </a:r>
            <a:r>
              <a:rPr lang="en-US" sz="2200" dirty="0" smtClean="0">
                <a:solidFill>
                  <a:srgbClr val="FFFFFF"/>
                </a:solidFill>
                <a:latin typeface="Arial" pitchFamily="-111" charset="0"/>
                <a:ea typeface="Arial" pitchFamily="-111" charset="0"/>
                <a:cs typeface="Arial" pitchFamily="-111" charset="0"/>
              </a:rPr>
              <a:t>virtual and augmented reality technologies</a:t>
            </a:r>
          </a:p>
          <a:p>
            <a:pPr lvl="1" eaLnBrk="0" hangingPunct="0">
              <a:buFont typeface="Lucida Grande"/>
              <a:buChar char="✻"/>
              <a:defRPr/>
            </a:pPr>
            <a:endParaRPr lang="en-US" sz="2200" b="1" dirty="0" smtClean="0">
              <a:solidFill>
                <a:prstClr val="white"/>
              </a:solidFill>
              <a:latin typeface="Arial" pitchFamily="-111" charset="0"/>
              <a:ea typeface="Arial" pitchFamily="-111" charset="0"/>
              <a:cs typeface="Arial" pitchFamily="-111" charset="0"/>
            </a:endParaRPr>
          </a:p>
        </p:txBody>
      </p:sp>
      <p:sp>
        <p:nvSpPr>
          <p:cNvPr id="7" name="Rounded Rectangle 6"/>
          <p:cNvSpPr/>
          <p:nvPr/>
        </p:nvSpPr>
        <p:spPr>
          <a:xfrm>
            <a:off x="596904" y="1066800"/>
            <a:ext cx="9474200" cy="1041400"/>
          </a:xfrm>
          <a:prstGeom prst="roundRect">
            <a:avLst/>
          </a:prstGeom>
          <a:solidFill>
            <a:srgbClr val="19CCFF"/>
          </a:solidFill>
        </p:spPr>
        <p:style>
          <a:lnRef idx="1">
            <a:schemeClr val="accent1"/>
          </a:lnRef>
          <a:fillRef idx="3">
            <a:schemeClr val="accent1"/>
          </a:fillRef>
          <a:effectRef idx="2">
            <a:schemeClr val="accent1"/>
          </a:effectRef>
          <a:fontRef idx="minor">
            <a:schemeClr val="lt1"/>
          </a:fontRef>
        </p:style>
        <p:txBody>
          <a:bodyPr lIns="91367" tIns="45682" rIns="91367" bIns="45682" rtlCol="0" anchor="ctr"/>
          <a:lstStyle/>
          <a:p>
            <a:pPr eaLnBrk="0" hangingPunct="0">
              <a:defRPr/>
            </a:pPr>
            <a:r>
              <a:rPr lang="en-US" sz="2200" b="1" dirty="0" err="1" smtClean="0">
                <a:solidFill>
                  <a:srgbClr val="FF0000"/>
                </a:solidFill>
                <a:latin typeface="Wingdings"/>
                <a:ea typeface="Wingdings"/>
                <a:cs typeface="Wingdings"/>
              </a:rPr>
              <a:t></a:t>
            </a:r>
            <a:r>
              <a:rPr lang="en-US" sz="2200" b="1" dirty="0" smtClean="0">
                <a:solidFill>
                  <a:srgbClr val="FF0000"/>
                </a:solidFill>
                <a:latin typeface="Arial" pitchFamily="-111" charset="0"/>
                <a:ea typeface="Arial" pitchFamily="-111" charset="0"/>
                <a:cs typeface="Arial" pitchFamily="-111" charset="0"/>
              </a:rPr>
              <a:t> improve safety of personnel in</a:t>
            </a:r>
            <a:r>
              <a:rPr lang="en-US" sz="2200" b="1" dirty="0" smtClean="0">
                <a:solidFill>
                  <a:srgbClr val="FF0000"/>
                </a:solidFill>
                <a:latin typeface="Arial" pitchFamily="-111" charset="0"/>
                <a:ea typeface="Arial" pitchFamily="-111" charset="0"/>
                <a:cs typeface="Arial" pitchFamily="-111" charset="0"/>
              </a:rPr>
              <a:t> controlled </a:t>
            </a:r>
            <a:r>
              <a:rPr lang="en-US" sz="2200" b="1" dirty="0" smtClean="0">
                <a:solidFill>
                  <a:srgbClr val="FF0000"/>
                </a:solidFill>
                <a:latin typeface="Arial" pitchFamily="-111" charset="0"/>
                <a:ea typeface="Arial" pitchFamily="-111" charset="0"/>
                <a:cs typeface="Arial" pitchFamily="-111" charset="0"/>
              </a:rPr>
              <a:t>radiation areas for planned interventions or in case emergency </a:t>
            </a:r>
          </a:p>
        </p:txBody>
      </p:sp>
      <p:sp>
        <p:nvSpPr>
          <p:cNvPr id="9" name="Rounded Rectangle 8"/>
          <p:cNvSpPr/>
          <p:nvPr/>
        </p:nvSpPr>
        <p:spPr>
          <a:xfrm>
            <a:off x="596904" y="6083307"/>
            <a:ext cx="9474200" cy="1355725"/>
          </a:xfrm>
          <a:prstGeom prst="roundRect">
            <a:avLst/>
          </a:prstGeom>
          <a:solidFill>
            <a:srgbClr val="19CCFF"/>
          </a:solidFill>
        </p:spPr>
        <p:style>
          <a:lnRef idx="1">
            <a:schemeClr val="accent1"/>
          </a:lnRef>
          <a:fillRef idx="3">
            <a:schemeClr val="accent1"/>
          </a:fillRef>
          <a:effectRef idx="2">
            <a:schemeClr val="accent1"/>
          </a:effectRef>
          <a:fontRef idx="minor">
            <a:schemeClr val="lt1"/>
          </a:fontRef>
        </p:style>
        <p:txBody>
          <a:bodyPr lIns="91367" tIns="45682" rIns="91367" bIns="45682" rtlCol="0" anchor="ctr"/>
          <a:lstStyle/>
          <a:p>
            <a:pPr eaLnBrk="0" hangingPunct="0">
              <a:defRPr/>
            </a:pPr>
            <a:endParaRPr lang="en-US" sz="2200" b="1" dirty="0" smtClean="0">
              <a:solidFill>
                <a:srgbClr val="FF0000"/>
              </a:solidFill>
              <a:latin typeface="Wingdings"/>
              <a:ea typeface="Wingdings"/>
              <a:cs typeface="Wingdings"/>
            </a:endParaRPr>
          </a:p>
          <a:p>
            <a:pPr eaLnBrk="0" hangingPunct="0">
              <a:defRPr/>
            </a:pPr>
            <a:r>
              <a:rPr lang="en-US" sz="2200" b="1" dirty="0" err="1" smtClean="0">
                <a:solidFill>
                  <a:srgbClr val="FF0000"/>
                </a:solidFill>
                <a:latin typeface="Wingdings"/>
                <a:ea typeface="Wingdings"/>
                <a:cs typeface="Wingdings"/>
              </a:rPr>
              <a:t></a:t>
            </a:r>
            <a:r>
              <a:rPr lang="en-US" sz="2200" b="1" dirty="0" smtClean="0">
                <a:solidFill>
                  <a:srgbClr val="FF0000"/>
                </a:solidFill>
                <a:latin typeface="Arial" pitchFamily="-111" charset="0"/>
                <a:ea typeface="Arial" pitchFamily="-111" charset="0"/>
                <a:cs typeface="Arial" pitchFamily="-111" charset="0"/>
              </a:rPr>
              <a:t> increase the safety levels, reduce human errors, decrease the time required for interventions and reduce the stress linked to these interventions</a:t>
            </a:r>
          </a:p>
          <a:p>
            <a:pPr eaLnBrk="0" hangingPunct="0">
              <a:defRPr/>
            </a:pPr>
            <a:endParaRPr lang="en-US" sz="2200" b="1" dirty="0" smtClean="0">
              <a:solidFill>
                <a:srgbClr val="FF0000"/>
              </a:solidFill>
              <a:latin typeface="Arial" pitchFamily="-111" charset="0"/>
              <a:ea typeface="Arial" pitchFamily="-111" charset="0"/>
              <a:cs typeface="Arial" pitchFamily="-111"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7" descr="0805017_01-A4-at-144-dpi_calorimeters.jpg"/>
          <p:cNvPicPr>
            <a:picLocks noChangeAspect="1"/>
          </p:cNvPicPr>
          <p:nvPr/>
        </p:nvPicPr>
        <p:blipFill>
          <a:blip r:embed="rId3"/>
          <a:srcRect/>
          <a:stretch>
            <a:fillRect/>
          </a:stretch>
        </p:blipFill>
        <p:spPr bwMode="auto">
          <a:xfrm>
            <a:off x="-336809" y="2"/>
            <a:ext cx="11081015" cy="7553325"/>
          </a:xfrm>
          <a:prstGeom prst="rect">
            <a:avLst/>
          </a:prstGeom>
          <a:noFill/>
          <a:ln w="9525">
            <a:noFill/>
            <a:miter lim="800000"/>
            <a:headEnd/>
            <a:tailEnd/>
          </a:ln>
        </p:spPr>
      </p:pic>
      <p:sp>
        <p:nvSpPr>
          <p:cNvPr id="6" name="Rectangle 5"/>
          <p:cNvSpPr/>
          <p:nvPr/>
        </p:nvSpPr>
        <p:spPr>
          <a:xfrm>
            <a:off x="-336809" y="6"/>
            <a:ext cx="11081015" cy="7553326"/>
          </a:xfrm>
          <a:prstGeom prst="rect">
            <a:avLst/>
          </a:prstGeom>
          <a:solidFill>
            <a:schemeClr val="accent2">
              <a:lumMod val="60000"/>
              <a:lumOff val="40000"/>
              <a:alpha val="70000"/>
            </a:schemeClr>
          </a:solidFill>
          <a:ln>
            <a:solidFill>
              <a:srgbClr val="FFFF00">
                <a:alpha val="1000"/>
              </a:srgbClr>
            </a:solidFill>
          </a:ln>
        </p:spPr>
        <p:style>
          <a:lnRef idx="1">
            <a:schemeClr val="accent1"/>
          </a:lnRef>
          <a:fillRef idx="3">
            <a:schemeClr val="accent1"/>
          </a:fillRef>
          <a:effectRef idx="2">
            <a:schemeClr val="accent1"/>
          </a:effectRef>
          <a:fontRef idx="minor">
            <a:schemeClr val="lt1"/>
          </a:fontRef>
        </p:style>
        <p:txBody>
          <a:bodyPr lIns="97732" tIns="48867" rIns="97732" bIns="48867" rtlCol="0" anchor="ctr"/>
          <a:lstStyle/>
          <a:p>
            <a:pPr algn="ctr"/>
            <a:endParaRPr lang="fr-CA" dirty="0">
              <a:solidFill>
                <a:prstClr val="white"/>
              </a:solidFill>
            </a:endParaRPr>
          </a:p>
        </p:txBody>
      </p:sp>
      <p:sp>
        <p:nvSpPr>
          <p:cNvPr id="8" name="Rectangle 7"/>
          <p:cNvSpPr>
            <a:spLocks noChangeArrowheads="1"/>
          </p:cNvSpPr>
          <p:nvPr/>
        </p:nvSpPr>
        <p:spPr bwMode="auto">
          <a:xfrm>
            <a:off x="82549" y="203205"/>
            <a:ext cx="11049816" cy="5639353"/>
          </a:xfrm>
          <a:prstGeom prst="rect">
            <a:avLst/>
          </a:prstGeom>
          <a:noFill/>
          <a:ln w="9525">
            <a:noFill/>
            <a:miter lim="800000"/>
            <a:headEnd/>
            <a:tailEnd/>
          </a:ln>
          <a:effectLst/>
        </p:spPr>
        <p:txBody>
          <a:bodyPr wrap="square" lIns="98411" tIns="49207" rIns="98411" bIns="49207">
            <a:prstTxWarp prst="textNoShape">
              <a:avLst/>
            </a:prstTxWarp>
            <a:spAutoFit/>
          </a:bodyPr>
          <a:lstStyle/>
          <a:p>
            <a:pPr eaLnBrk="0" hangingPunct="0">
              <a:defRPr/>
            </a:pPr>
            <a:r>
              <a:rPr lang="en-US" sz="2000" b="1" dirty="0" smtClean="0">
                <a:solidFill>
                  <a:schemeClr val="bg1"/>
                </a:solidFill>
                <a:latin typeface="Arial" pitchFamily="-111" charset="0"/>
                <a:ea typeface="Arial" pitchFamily="-111" charset="0"/>
                <a:cs typeface="Arial" pitchFamily="-111" charset="0"/>
              </a:rPr>
              <a:t>After 3 years of development, several system prototypes are operational</a:t>
            </a:r>
          </a:p>
          <a:p>
            <a:pPr eaLnBrk="0" hangingPunct="0">
              <a:defRPr/>
            </a:pPr>
            <a:r>
              <a:rPr lang="en-US" sz="2000" b="1" dirty="0" smtClean="0">
                <a:solidFill>
                  <a:schemeClr val="bg1"/>
                </a:solidFill>
                <a:latin typeface="Arial" pitchFamily="-111" charset="0"/>
                <a:ea typeface="Arial" pitchFamily="-111" charset="0"/>
                <a:cs typeface="Arial" pitchFamily="-111" charset="0"/>
              </a:rPr>
              <a:t>with:  </a:t>
            </a:r>
          </a:p>
          <a:p>
            <a:pPr lvl="1" eaLnBrk="0" hangingPunct="0">
              <a:buClr>
                <a:schemeClr val="bg1"/>
              </a:buClr>
              <a:buFont typeface="Wingdings" charset="2"/>
              <a:buChar char="ü"/>
              <a:defRPr/>
            </a:pPr>
            <a:r>
              <a:rPr lang="en-US" sz="2000" b="1" dirty="0" smtClean="0">
                <a:solidFill>
                  <a:srgbClr val="FFFF00"/>
                </a:solidFill>
                <a:latin typeface="Arial" pitchFamily="-111" charset="0"/>
                <a:ea typeface="Arial" pitchFamily="-111" charset="0"/>
                <a:cs typeface="Arial" pitchFamily="-111" charset="0"/>
              </a:rPr>
              <a:t>	</a:t>
            </a:r>
            <a:r>
              <a:rPr lang="en-US" sz="2000" b="1" dirty="0" smtClean="0">
                <a:solidFill>
                  <a:schemeClr val="bg1"/>
                </a:solidFill>
                <a:latin typeface="Arial" pitchFamily="-111" charset="0"/>
                <a:ea typeface="Arial" pitchFamily="-111" charset="0"/>
                <a:cs typeface="Arial" pitchFamily="-111" charset="0"/>
              </a:rPr>
              <a:t>DMC operational dosimeter</a:t>
            </a:r>
          </a:p>
          <a:p>
            <a:pPr lvl="1" eaLnBrk="0" hangingPunct="0">
              <a:buClr>
                <a:schemeClr val="bg1"/>
              </a:buClr>
              <a:buFont typeface="Wingdings" charset="2"/>
              <a:buChar char="ü"/>
              <a:defRPr/>
            </a:pPr>
            <a:r>
              <a:rPr lang="en-US" sz="2000" b="1" dirty="0" smtClean="0">
                <a:solidFill>
                  <a:schemeClr val="bg1"/>
                </a:solidFill>
                <a:latin typeface="Arial" pitchFamily="-111" charset="0"/>
                <a:ea typeface="Arial" pitchFamily="-111" charset="0"/>
                <a:cs typeface="Arial" pitchFamily="-111" charset="0"/>
              </a:rPr>
              <a:t>	ODH, CO2 sensors</a:t>
            </a:r>
          </a:p>
          <a:p>
            <a:pPr lvl="1" eaLnBrk="0" hangingPunct="0">
              <a:buClr>
                <a:schemeClr val="bg1"/>
              </a:buClr>
              <a:buFont typeface="Wingdings" charset="2"/>
              <a:buChar char="ü"/>
              <a:defRPr/>
            </a:pPr>
            <a:r>
              <a:rPr lang="en-US" sz="2000" b="1" dirty="0" smtClean="0">
                <a:solidFill>
                  <a:schemeClr val="bg1"/>
                </a:solidFill>
                <a:latin typeface="Arial" pitchFamily="-111" charset="0"/>
                <a:ea typeface="Arial" pitchFamily="-111" charset="0"/>
                <a:cs typeface="Arial" pitchFamily="-111" charset="0"/>
              </a:rPr>
              <a:t>	Barometers, accelerometers, T </a:t>
            </a:r>
          </a:p>
          <a:p>
            <a:pPr lvl="1" eaLnBrk="0" hangingPunct="0">
              <a:buClr>
                <a:schemeClr val="bg1"/>
              </a:buClr>
              <a:buFont typeface="Wingdings" charset="2"/>
              <a:buChar char="ü"/>
              <a:defRPr/>
            </a:pPr>
            <a:r>
              <a:rPr lang="en-US" sz="2000" b="1" dirty="0" smtClean="0">
                <a:solidFill>
                  <a:schemeClr val="bg1"/>
                </a:solidFill>
                <a:latin typeface="Arial" pitchFamily="-111" charset="0"/>
                <a:ea typeface="Arial" pitchFamily="-111" charset="0"/>
                <a:cs typeface="Arial" pitchFamily="-111" charset="0"/>
              </a:rPr>
              <a:t>	Heart rate</a:t>
            </a:r>
            <a:endParaRPr lang="en-US" sz="2000" b="1" dirty="0" smtClean="0">
              <a:solidFill>
                <a:srgbClr val="FFFF00"/>
              </a:solidFill>
              <a:latin typeface="Arial" pitchFamily="-111" charset="0"/>
              <a:ea typeface="Arial" pitchFamily="-111" charset="0"/>
              <a:cs typeface="Arial" pitchFamily="-111" charset="0"/>
            </a:endParaRPr>
          </a:p>
          <a:p>
            <a:pPr eaLnBrk="0" hangingPunct="0">
              <a:defRPr/>
            </a:pPr>
            <a:r>
              <a:rPr lang="en-US" sz="2000" b="1" dirty="0" smtClean="0">
                <a:solidFill>
                  <a:srgbClr val="FFFF00"/>
                </a:solidFill>
                <a:latin typeface="Arial" pitchFamily="-111" charset="0"/>
                <a:ea typeface="Arial" pitchFamily="-111" charset="0"/>
                <a:cs typeface="Arial" pitchFamily="-111" charset="0"/>
              </a:rPr>
              <a:t>In use for LS1 critical activities in ATLAS undergrounds</a:t>
            </a:r>
          </a:p>
          <a:p>
            <a:pPr eaLnBrk="0" hangingPunct="0">
              <a:defRPr/>
            </a:pPr>
            <a:endParaRPr lang="en-US" sz="2000" b="1" dirty="0" smtClean="0">
              <a:solidFill>
                <a:srgbClr val="FFFF00"/>
              </a:solidFill>
              <a:latin typeface="Arial" pitchFamily="-111" charset="0"/>
              <a:ea typeface="Arial" pitchFamily="-111" charset="0"/>
              <a:cs typeface="Arial" pitchFamily="-111" charset="0"/>
            </a:endParaRPr>
          </a:p>
          <a:p>
            <a:pPr eaLnBrk="0" hangingPunct="0">
              <a:defRPr/>
            </a:pPr>
            <a:r>
              <a:rPr lang="en-US" sz="2000" b="1" dirty="0" smtClean="0">
                <a:solidFill>
                  <a:srgbClr val="FFFF00"/>
                </a:solidFill>
                <a:latin typeface="Arial" pitchFamily="-111" charset="0"/>
                <a:ea typeface="Arial" pitchFamily="-111" charset="0"/>
                <a:cs typeface="Arial" pitchFamily="-111" charset="0"/>
              </a:rPr>
              <a:t>We have already saved radiation doses</a:t>
            </a:r>
          </a:p>
          <a:p>
            <a:pPr eaLnBrk="0" hangingPunct="0">
              <a:defRPr/>
            </a:pPr>
            <a:endParaRPr lang="en-US" sz="2000" b="1" dirty="0" smtClean="0">
              <a:solidFill>
                <a:srgbClr val="FFFF00"/>
              </a:solidFill>
              <a:latin typeface="Arial" pitchFamily="-111" charset="0"/>
              <a:ea typeface="Arial" pitchFamily="-111" charset="0"/>
              <a:cs typeface="Arial" pitchFamily="-111" charset="0"/>
            </a:endParaRPr>
          </a:p>
          <a:p>
            <a:pPr eaLnBrk="0" hangingPunct="0">
              <a:defRPr/>
            </a:pPr>
            <a:r>
              <a:rPr lang="en-US" sz="2000" b="1" dirty="0" smtClean="0">
                <a:solidFill>
                  <a:srgbClr val="FFFF00"/>
                </a:solidFill>
                <a:latin typeface="Arial" pitchFamily="-111" charset="0"/>
                <a:ea typeface="Arial" pitchFamily="-111" charset="0"/>
                <a:cs typeface="Arial" pitchFamily="-111" charset="0"/>
              </a:rPr>
              <a:t>	</a:t>
            </a:r>
          </a:p>
          <a:p>
            <a:pPr eaLnBrk="0" hangingPunct="0">
              <a:defRPr/>
            </a:pPr>
            <a:endParaRPr lang="en-US" sz="2000" b="1" dirty="0" smtClean="0">
              <a:solidFill>
                <a:srgbClr val="FFFF00"/>
              </a:solidFill>
              <a:latin typeface="Arial" pitchFamily="-111" charset="0"/>
              <a:ea typeface="Arial" pitchFamily="-111" charset="0"/>
              <a:cs typeface="Arial" pitchFamily="-111" charset="0"/>
            </a:endParaRPr>
          </a:p>
          <a:p>
            <a:pPr eaLnBrk="0" hangingPunct="0">
              <a:defRPr/>
            </a:pPr>
            <a:endParaRPr lang="en-US" sz="2000" b="1" dirty="0" smtClean="0">
              <a:solidFill>
                <a:srgbClr val="FFFF00"/>
              </a:solidFill>
              <a:latin typeface="Arial" pitchFamily="-111" charset="0"/>
              <a:ea typeface="Arial" pitchFamily="-111" charset="0"/>
              <a:cs typeface="Arial" pitchFamily="-111" charset="0"/>
            </a:endParaRPr>
          </a:p>
          <a:p>
            <a:pPr eaLnBrk="0" hangingPunct="0">
              <a:defRPr/>
            </a:pPr>
            <a:endParaRPr lang="en-US" sz="2000" b="1" dirty="0" smtClean="0">
              <a:solidFill>
                <a:srgbClr val="FFFF00"/>
              </a:solidFill>
              <a:latin typeface="Arial" pitchFamily="-111" charset="0"/>
              <a:ea typeface="Arial" pitchFamily="-111" charset="0"/>
              <a:cs typeface="Arial" pitchFamily="-111" charset="0"/>
            </a:endParaRPr>
          </a:p>
          <a:p>
            <a:pPr eaLnBrk="0" hangingPunct="0">
              <a:defRPr/>
            </a:pPr>
            <a:endParaRPr lang="en-US" sz="2000" b="1" dirty="0" smtClean="0">
              <a:solidFill>
                <a:srgbClr val="FFFF00"/>
              </a:solidFill>
              <a:latin typeface="Arial" pitchFamily="-111" charset="0"/>
              <a:ea typeface="Arial" pitchFamily="-111" charset="0"/>
              <a:cs typeface="Arial" pitchFamily="-111" charset="0"/>
            </a:endParaRPr>
          </a:p>
          <a:p>
            <a:pPr eaLnBrk="0" hangingPunct="0">
              <a:defRPr/>
            </a:pPr>
            <a:endParaRPr lang="en-US" sz="2000" b="1" dirty="0" smtClean="0">
              <a:solidFill>
                <a:srgbClr val="FFFF00"/>
              </a:solidFill>
              <a:latin typeface="Arial" pitchFamily="-111" charset="0"/>
              <a:ea typeface="Arial" pitchFamily="-111" charset="0"/>
              <a:cs typeface="Arial" pitchFamily="-111" charset="0"/>
            </a:endParaRPr>
          </a:p>
          <a:p>
            <a:pPr eaLnBrk="0" hangingPunct="0">
              <a:defRPr/>
            </a:pPr>
            <a:endParaRPr lang="en-US" sz="2000" b="1" u="sng" dirty="0" smtClean="0">
              <a:solidFill>
                <a:srgbClr val="FFFF00"/>
              </a:solidFill>
              <a:latin typeface="Arial" pitchFamily="-111" charset="0"/>
              <a:ea typeface="Arial" pitchFamily="-111" charset="0"/>
              <a:cs typeface="Arial" pitchFamily="-111" charset="0"/>
            </a:endParaRP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p:txBody>
      </p:sp>
      <p:pic>
        <p:nvPicPr>
          <p:cNvPr id="7" name="Pilot-1-video-2_01.mp4">
            <a:hlinkClick r:id="" action="ppaction://media"/>
          </p:cNvPr>
          <p:cNvPicPr/>
          <p:nvPr>
            <a:videoFile r:link="rId1"/>
          </p:nvPr>
        </p:nvPicPr>
        <p:blipFill>
          <a:blip r:embed="rId4"/>
          <a:stretch>
            <a:fillRect/>
          </a:stretch>
        </p:blipFill>
        <p:spPr>
          <a:xfrm>
            <a:off x="0" y="3098799"/>
            <a:ext cx="7150100" cy="4610101"/>
          </a:xfrm>
          <a:prstGeom prst="rect">
            <a:avLst/>
          </a:prstGeom>
        </p:spPr>
      </p:pic>
      <p:pic>
        <p:nvPicPr>
          <p:cNvPr id="9" name="Picture 8" descr="_MG_9815b_1.jpg"/>
          <p:cNvPicPr>
            <a:picLocks noChangeAspect="1"/>
          </p:cNvPicPr>
          <p:nvPr/>
        </p:nvPicPr>
        <p:blipFill>
          <a:blip r:embed="rId5"/>
          <a:stretch>
            <a:fillRect/>
          </a:stretch>
        </p:blipFill>
        <p:spPr>
          <a:xfrm>
            <a:off x="6921502" y="1819274"/>
            <a:ext cx="3822700" cy="5734051"/>
          </a:xfrm>
          <a:prstGeom prst="rect">
            <a:avLst/>
          </a:prstGeom>
        </p:spPr>
      </p:pic>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7" descr="0805017_01-A4-at-144-dpi_calorimeters.jpg"/>
          <p:cNvPicPr>
            <a:picLocks noChangeAspect="1"/>
          </p:cNvPicPr>
          <p:nvPr/>
        </p:nvPicPr>
        <p:blipFill>
          <a:blip r:embed="rId2"/>
          <a:srcRect/>
          <a:stretch>
            <a:fillRect/>
          </a:stretch>
        </p:blipFill>
        <p:spPr bwMode="auto">
          <a:xfrm>
            <a:off x="-336809" y="2"/>
            <a:ext cx="11081015" cy="7553325"/>
          </a:xfrm>
          <a:prstGeom prst="rect">
            <a:avLst/>
          </a:prstGeom>
          <a:noFill/>
          <a:ln w="9525">
            <a:noFill/>
            <a:miter lim="800000"/>
            <a:headEnd/>
            <a:tailEnd/>
          </a:ln>
        </p:spPr>
      </p:pic>
      <p:sp>
        <p:nvSpPr>
          <p:cNvPr id="6" name="Rectangle 5"/>
          <p:cNvSpPr/>
          <p:nvPr/>
        </p:nvSpPr>
        <p:spPr>
          <a:xfrm>
            <a:off x="-336809" y="-1"/>
            <a:ext cx="11081015" cy="7553326"/>
          </a:xfrm>
          <a:prstGeom prst="rect">
            <a:avLst/>
          </a:prstGeom>
          <a:solidFill>
            <a:schemeClr val="accent2">
              <a:lumMod val="60000"/>
              <a:lumOff val="40000"/>
              <a:alpha val="70000"/>
            </a:schemeClr>
          </a:solidFill>
          <a:ln>
            <a:solidFill>
              <a:srgbClr val="FFFF00">
                <a:alpha val="1000"/>
              </a:srgbClr>
            </a:solidFill>
          </a:ln>
        </p:spPr>
        <p:style>
          <a:lnRef idx="1">
            <a:schemeClr val="accent1"/>
          </a:lnRef>
          <a:fillRef idx="3">
            <a:schemeClr val="accent1"/>
          </a:fillRef>
          <a:effectRef idx="2">
            <a:schemeClr val="accent1"/>
          </a:effectRef>
          <a:fontRef idx="minor">
            <a:schemeClr val="lt1"/>
          </a:fontRef>
        </p:style>
        <p:txBody>
          <a:bodyPr lIns="97732" tIns="48867" rIns="97732" bIns="48867" rtlCol="0" anchor="ctr"/>
          <a:lstStyle/>
          <a:p>
            <a:pPr algn="ctr"/>
            <a:endParaRPr lang="fr-CA" dirty="0"/>
          </a:p>
        </p:txBody>
      </p:sp>
      <p:sp>
        <p:nvSpPr>
          <p:cNvPr id="8" name="Rectangle 7"/>
          <p:cNvSpPr>
            <a:spLocks noChangeArrowheads="1"/>
          </p:cNvSpPr>
          <p:nvPr/>
        </p:nvSpPr>
        <p:spPr bwMode="auto">
          <a:xfrm>
            <a:off x="-13486" y="-165092"/>
            <a:ext cx="11049816" cy="8286231"/>
          </a:xfrm>
          <a:prstGeom prst="rect">
            <a:avLst/>
          </a:prstGeom>
          <a:noFill/>
          <a:ln w="9525">
            <a:noFill/>
            <a:miter lim="800000"/>
            <a:headEnd/>
            <a:tailEnd/>
          </a:ln>
          <a:effectLst/>
        </p:spPr>
        <p:txBody>
          <a:bodyPr wrap="square" lIns="98411" tIns="49207" rIns="98411" bIns="49207">
            <a:prstTxWarp prst="textNoShape">
              <a:avLst/>
            </a:prstTxWarp>
            <a:spAutoFit/>
          </a:bodyPr>
          <a:lstStyle/>
          <a:p>
            <a:pPr eaLnBrk="0" hangingPunct="0">
              <a:defRPr/>
            </a:pPr>
            <a:endParaRPr lang="en-US" sz="2200" b="1" dirty="0" smtClean="0">
              <a:solidFill>
                <a:schemeClr val="bg1"/>
              </a:solidFill>
              <a:latin typeface="Arial" pitchFamily="-111" charset="0"/>
              <a:ea typeface="Arial" pitchFamily="-111" charset="0"/>
              <a:cs typeface="Arial" pitchFamily="-111" charset="0"/>
            </a:endParaRPr>
          </a:p>
          <a:p>
            <a:pPr eaLnBrk="0" hangingPunct="0">
              <a:defRPr/>
            </a:pPr>
            <a:r>
              <a:rPr lang="en-US" sz="2400" b="1" dirty="0" smtClean="0">
                <a:solidFill>
                  <a:prstClr val="white"/>
                </a:solidFill>
                <a:latin typeface="Arial" pitchFamily="-111" charset="0"/>
                <a:ea typeface="Arial" pitchFamily="-111" charset="0"/>
                <a:cs typeface="Arial" pitchFamily="-111" charset="0"/>
              </a:rPr>
              <a:t>2. </a:t>
            </a:r>
            <a:r>
              <a:rPr lang="en-US" sz="2400" b="1" dirty="0" smtClean="0">
                <a:solidFill>
                  <a:srgbClr val="FFFF00"/>
                </a:solidFill>
                <a:latin typeface="Arial" pitchFamily="-111" charset="0"/>
                <a:ea typeface="Arial" pitchFamily="-111" charset="0"/>
                <a:cs typeface="Arial" pitchFamily="-111" charset="0"/>
              </a:rPr>
              <a:t>Development and integration of the Virtual and Augmented Reality technologies in the system: </a:t>
            </a:r>
          </a:p>
          <a:p>
            <a:pPr eaLnBrk="0" hangingPunct="0">
              <a:defRPr/>
            </a:pPr>
            <a:endParaRPr lang="en-US" sz="2400" b="1" dirty="0" smtClean="0">
              <a:solidFill>
                <a:srgbClr val="FFFF00"/>
              </a:solidFill>
              <a:latin typeface="Arial" pitchFamily="-111" charset="0"/>
              <a:ea typeface="Arial" pitchFamily="-111" charset="0"/>
              <a:cs typeface="Arial" pitchFamily="-111" charset="0"/>
            </a:endParaRPr>
          </a:p>
          <a:p>
            <a:pPr eaLnBrk="0" hangingPunct="0">
              <a:defRPr/>
            </a:pPr>
            <a:r>
              <a:rPr lang="en-US" sz="2200" b="1" dirty="0" smtClean="0">
                <a:solidFill>
                  <a:srgbClr val="FFFFFF"/>
                </a:solidFill>
                <a:latin typeface="Arial" pitchFamily="-111" charset="0"/>
                <a:ea typeface="Arial" pitchFamily="-111" charset="0"/>
                <a:cs typeface="Arial" pitchFamily="-111" charset="0"/>
              </a:rPr>
              <a:t>We want to extend our collaboration to partners external to the ATLAS Collaboration. </a:t>
            </a:r>
            <a:endParaRPr lang="en-US" sz="2400" b="1" dirty="0" smtClean="0">
              <a:solidFill>
                <a:schemeClr val="bg1"/>
              </a:solidFill>
              <a:latin typeface="Arial" pitchFamily="-111" charset="0"/>
              <a:ea typeface="Arial" pitchFamily="-111" charset="0"/>
              <a:cs typeface="Arial" pitchFamily="-111" charset="0"/>
            </a:endParaRPr>
          </a:p>
          <a:p>
            <a:pPr eaLnBrk="0" hangingPunct="0">
              <a:defRPr/>
            </a:pPr>
            <a:r>
              <a:rPr lang="en-US" sz="2200" b="1" dirty="0" smtClean="0">
                <a:solidFill>
                  <a:schemeClr val="bg1"/>
                </a:solidFill>
                <a:latin typeface="Arial" pitchFamily="-111" charset="0"/>
                <a:ea typeface="Arial" pitchFamily="-111" charset="0"/>
                <a:cs typeface="Arial" pitchFamily="-111" charset="0"/>
              </a:rPr>
              <a:t>This is done within the </a:t>
            </a:r>
            <a:r>
              <a:rPr lang="en-US" sz="2400" b="1" dirty="0" smtClean="0">
                <a:solidFill>
                  <a:srgbClr val="FFFF00"/>
                </a:solidFill>
                <a:latin typeface="Arial" pitchFamily="-111" charset="0"/>
                <a:ea typeface="Arial" pitchFamily="-111" charset="0"/>
                <a:cs typeface="Arial" pitchFamily="-111" charset="0"/>
              </a:rPr>
              <a:t>EDUSAFE FP7 Marie Curie ITN Project </a:t>
            </a:r>
          </a:p>
          <a:p>
            <a:pPr eaLnBrk="0" hangingPunct="0">
              <a:defRPr/>
            </a:pPr>
            <a:r>
              <a:rPr lang="en-US" sz="2400" b="1" dirty="0" smtClean="0">
                <a:solidFill>
                  <a:schemeClr val="bg1"/>
                </a:solidFill>
                <a:latin typeface="Arial" pitchFamily="-111" charset="0"/>
                <a:ea typeface="Arial" pitchFamily="-111" charset="0"/>
                <a:cs typeface="Arial" pitchFamily="-111" charset="0"/>
              </a:rPr>
              <a:t>	</a:t>
            </a:r>
            <a:r>
              <a:rPr lang="en-US" sz="1900" b="1" dirty="0" smtClean="0">
                <a:solidFill>
                  <a:srgbClr val="FFFF00"/>
                </a:solidFill>
                <a:latin typeface="Arial" pitchFamily="-111" charset="0"/>
                <a:ea typeface="Arial" pitchFamily="-111" charset="0"/>
                <a:cs typeface="Arial" pitchFamily="-111" charset="0"/>
              </a:rPr>
              <a:t>3.2 </a:t>
            </a:r>
            <a:r>
              <a:rPr lang="en-US" sz="1900" b="1" dirty="0" err="1" smtClean="0">
                <a:solidFill>
                  <a:srgbClr val="FFFF00"/>
                </a:solidFill>
                <a:latin typeface="Arial" pitchFamily="-111" charset="0"/>
                <a:ea typeface="Arial" pitchFamily="-111" charset="0"/>
                <a:cs typeface="Arial" pitchFamily="-111" charset="0"/>
              </a:rPr>
              <a:t>MEuros</a:t>
            </a:r>
            <a:r>
              <a:rPr lang="en-US" sz="1900" b="1" dirty="0" smtClean="0">
                <a:solidFill>
                  <a:srgbClr val="FFFF00"/>
                </a:solidFill>
                <a:latin typeface="Arial" pitchFamily="-111" charset="0"/>
                <a:ea typeface="Arial" pitchFamily="-111" charset="0"/>
                <a:cs typeface="Arial" pitchFamily="-111" charset="0"/>
              </a:rPr>
              <a:t>, 4 years program (started in Sept. 2012)</a:t>
            </a:r>
          </a:p>
          <a:p>
            <a:pPr eaLnBrk="0" hangingPunct="0">
              <a:defRPr/>
            </a:pPr>
            <a:r>
              <a:rPr lang="en-US" sz="1900" b="1" dirty="0" smtClean="0">
                <a:solidFill>
                  <a:srgbClr val="FFFF00"/>
                </a:solidFill>
                <a:latin typeface="Arial" pitchFamily="-111" charset="0"/>
                <a:ea typeface="Arial" pitchFamily="-111" charset="0"/>
                <a:cs typeface="Arial" pitchFamily="-111" charset="0"/>
              </a:rPr>
              <a:t>	CERN / ATLAS is coordinator </a:t>
            </a:r>
          </a:p>
          <a:p>
            <a:pPr eaLnBrk="0" hangingPunct="0">
              <a:defRPr/>
            </a:pPr>
            <a:r>
              <a:rPr lang="en-US" sz="1900" b="1" dirty="0" smtClean="0">
                <a:solidFill>
                  <a:srgbClr val="FFFF00"/>
                </a:solidFill>
                <a:latin typeface="Arial" pitchFamily="-111" charset="0"/>
                <a:ea typeface="Arial" pitchFamily="-111" charset="0"/>
                <a:cs typeface="Arial" pitchFamily="-111" charset="0"/>
              </a:rPr>
              <a:t>	10 PhD Fellows</a:t>
            </a:r>
          </a:p>
          <a:p>
            <a:pPr eaLnBrk="0" hangingPunct="0">
              <a:defRPr/>
            </a:pPr>
            <a:r>
              <a:rPr lang="en-US" sz="1900" b="1" dirty="0" smtClean="0">
                <a:solidFill>
                  <a:srgbClr val="FFFF00"/>
                </a:solidFill>
                <a:latin typeface="Arial" pitchFamily="-111" charset="0"/>
                <a:ea typeface="Arial" pitchFamily="-111" charset="0"/>
                <a:cs typeface="Arial" pitchFamily="-111" charset="0"/>
              </a:rPr>
              <a:t>	2 Post Doc. Fellows</a:t>
            </a:r>
          </a:p>
          <a:p>
            <a:pPr eaLnBrk="0" hangingPunct="0">
              <a:defRPr/>
            </a:pPr>
            <a:r>
              <a:rPr lang="en-US" sz="1900" b="1" dirty="0" smtClean="0">
                <a:solidFill>
                  <a:schemeClr val="bg1"/>
                </a:solidFill>
                <a:latin typeface="Arial" pitchFamily="-111" charset="0"/>
                <a:ea typeface="Arial" pitchFamily="-111" charset="0"/>
                <a:cs typeface="Arial" pitchFamily="-111" charset="0"/>
              </a:rPr>
              <a:t>	12 Partners :</a:t>
            </a:r>
          </a:p>
          <a:p>
            <a:pPr eaLnBrk="0" hangingPunct="0">
              <a:defRPr/>
            </a:pPr>
            <a:r>
              <a:rPr lang="en-US" b="1" dirty="0" smtClean="0">
                <a:solidFill>
                  <a:schemeClr val="bg1"/>
                </a:solidFill>
                <a:latin typeface="Arial" pitchFamily="-111" charset="0"/>
                <a:ea typeface="Arial" pitchFamily="-111" charset="0"/>
                <a:cs typeface="Arial" pitchFamily="-111" charset="0"/>
              </a:rPr>
              <a:t>		</a:t>
            </a:r>
            <a:r>
              <a:rPr lang="en-US" b="1" dirty="0" smtClean="0">
                <a:solidFill>
                  <a:srgbClr val="660066"/>
                </a:solidFill>
                <a:latin typeface="Arial" pitchFamily="-111" charset="0"/>
                <a:ea typeface="Arial" pitchFamily="-111" charset="0"/>
                <a:cs typeface="Arial" pitchFamily="-111" charset="0"/>
              </a:rPr>
              <a:t>Athens University of Economics and Business</a:t>
            </a:r>
            <a:r>
              <a:rPr lang="en-US" b="1" dirty="0" smtClean="0">
                <a:solidFill>
                  <a:schemeClr val="bg1"/>
                </a:solidFill>
                <a:latin typeface="Arial" pitchFamily="-111" charset="0"/>
                <a:ea typeface="Arial" pitchFamily="-111" charset="0"/>
                <a:cs typeface="Arial" pitchFamily="-111" charset="0"/>
              </a:rPr>
              <a:t>, Greece</a:t>
            </a:r>
          </a:p>
          <a:p>
            <a:pPr eaLnBrk="0" hangingPunct="0">
              <a:defRPr/>
            </a:pPr>
            <a:r>
              <a:rPr lang="en-US" b="1" dirty="0" smtClean="0">
                <a:solidFill>
                  <a:schemeClr val="bg1"/>
                </a:solidFill>
                <a:latin typeface="Arial" pitchFamily="-111" charset="0"/>
                <a:ea typeface="Arial" pitchFamily="-111" charset="0"/>
                <a:cs typeface="Arial" pitchFamily="-111" charset="0"/>
              </a:rPr>
              <a:t>		</a:t>
            </a:r>
            <a:r>
              <a:rPr lang="en-US" b="1" dirty="0" smtClean="0">
                <a:solidFill>
                  <a:srgbClr val="660066"/>
                </a:solidFill>
                <a:latin typeface="Arial" pitchFamily="-111" charset="0"/>
                <a:ea typeface="Arial" pitchFamily="-111" charset="0"/>
                <a:cs typeface="Arial" pitchFamily="-111" charset="0"/>
              </a:rPr>
              <a:t>Canberra</a:t>
            </a:r>
            <a:r>
              <a:rPr lang="en-US" b="1" dirty="0" smtClean="0">
                <a:solidFill>
                  <a:schemeClr val="bg1"/>
                </a:solidFill>
                <a:latin typeface="Arial" pitchFamily="-111" charset="0"/>
                <a:ea typeface="Arial" pitchFamily="-111" charset="0"/>
                <a:cs typeface="Arial" pitchFamily="-111" charset="0"/>
              </a:rPr>
              <a:t>, France</a:t>
            </a:r>
          </a:p>
          <a:p>
            <a:pPr eaLnBrk="0" hangingPunct="0">
              <a:defRPr/>
            </a:pPr>
            <a:r>
              <a:rPr lang="en-US" b="1" dirty="0" smtClean="0">
                <a:solidFill>
                  <a:schemeClr val="bg1"/>
                </a:solidFill>
                <a:latin typeface="Arial" pitchFamily="-111" charset="0"/>
                <a:ea typeface="Arial" pitchFamily="-111" charset="0"/>
                <a:cs typeface="Arial" pitchFamily="-111" charset="0"/>
              </a:rPr>
              <a:t>		</a:t>
            </a:r>
            <a:r>
              <a:rPr lang="en-US" b="1" dirty="0" smtClean="0">
                <a:solidFill>
                  <a:srgbClr val="660066"/>
                </a:solidFill>
                <a:latin typeface="Arial" pitchFamily="-111" charset="0"/>
                <a:ea typeface="Arial" pitchFamily="-111" charset="0"/>
                <a:cs typeface="Arial" pitchFamily="-111" charset="0"/>
              </a:rPr>
              <a:t>CERN / ATLAS </a:t>
            </a:r>
          </a:p>
          <a:p>
            <a:pPr eaLnBrk="0" hangingPunct="0">
              <a:defRPr/>
            </a:pPr>
            <a:r>
              <a:rPr lang="en-US" b="1" dirty="0" smtClean="0">
                <a:solidFill>
                  <a:schemeClr val="bg1"/>
                </a:solidFill>
                <a:latin typeface="Arial" pitchFamily="-111" charset="0"/>
                <a:ea typeface="Arial" pitchFamily="-111" charset="0"/>
                <a:cs typeface="Arial" pitchFamily="-111" charset="0"/>
              </a:rPr>
              <a:t>		</a:t>
            </a:r>
            <a:r>
              <a:rPr lang="en-US" b="1" dirty="0" smtClean="0">
                <a:solidFill>
                  <a:srgbClr val="660066"/>
                </a:solidFill>
                <a:latin typeface="Arial" pitchFamily="-111" charset="0"/>
                <a:ea typeface="Arial" pitchFamily="-111" charset="0"/>
                <a:cs typeface="Arial" pitchFamily="-111" charset="0"/>
              </a:rPr>
              <a:t>EPFL</a:t>
            </a:r>
            <a:r>
              <a:rPr lang="en-US" b="1" dirty="0" smtClean="0">
                <a:solidFill>
                  <a:schemeClr val="bg1"/>
                </a:solidFill>
                <a:latin typeface="Arial" pitchFamily="-111" charset="0"/>
                <a:ea typeface="Arial" pitchFamily="-111" charset="0"/>
                <a:cs typeface="Arial" pitchFamily="-111" charset="0"/>
              </a:rPr>
              <a:t>, Switzerland</a:t>
            </a:r>
          </a:p>
          <a:p>
            <a:pPr eaLnBrk="0" hangingPunct="0">
              <a:defRPr/>
            </a:pPr>
            <a:r>
              <a:rPr lang="en-US" b="1" dirty="0" smtClean="0">
                <a:solidFill>
                  <a:schemeClr val="bg1"/>
                </a:solidFill>
                <a:latin typeface="Arial" pitchFamily="-111" charset="0"/>
                <a:ea typeface="Arial" pitchFamily="-111" charset="0"/>
                <a:cs typeface="Arial" pitchFamily="-111" charset="0"/>
              </a:rPr>
              <a:t>		</a:t>
            </a:r>
            <a:r>
              <a:rPr lang="en-US" b="1" dirty="0" err="1" smtClean="0">
                <a:solidFill>
                  <a:srgbClr val="660066"/>
                </a:solidFill>
                <a:latin typeface="Arial" pitchFamily="-111" charset="0"/>
                <a:ea typeface="Arial" pitchFamily="-111" charset="0"/>
                <a:cs typeface="Arial" pitchFamily="-111" charset="0"/>
              </a:rPr>
              <a:t>Novocaptis</a:t>
            </a:r>
            <a:r>
              <a:rPr lang="en-US" b="1" dirty="0" smtClean="0">
                <a:solidFill>
                  <a:schemeClr val="bg1"/>
                </a:solidFill>
                <a:latin typeface="Arial" pitchFamily="-111" charset="0"/>
                <a:ea typeface="Arial" pitchFamily="-111" charset="0"/>
                <a:cs typeface="Arial" pitchFamily="-111" charset="0"/>
              </a:rPr>
              <a:t>, Greece</a:t>
            </a:r>
          </a:p>
          <a:p>
            <a:pPr eaLnBrk="0" hangingPunct="0">
              <a:defRPr/>
            </a:pPr>
            <a:r>
              <a:rPr lang="en-US" b="1" dirty="0" smtClean="0">
                <a:solidFill>
                  <a:schemeClr val="bg1"/>
                </a:solidFill>
                <a:latin typeface="Arial" pitchFamily="-111" charset="0"/>
                <a:ea typeface="Arial" pitchFamily="-111" charset="0"/>
                <a:cs typeface="Arial" pitchFamily="-111" charset="0"/>
              </a:rPr>
              <a:t>		</a:t>
            </a:r>
            <a:r>
              <a:rPr lang="en-US" b="1" dirty="0" smtClean="0">
                <a:solidFill>
                  <a:srgbClr val="660066"/>
                </a:solidFill>
                <a:latin typeface="Arial" pitchFamily="-111" charset="0"/>
                <a:ea typeface="Arial" pitchFamily="-111" charset="0"/>
                <a:cs typeface="Arial" pitchFamily="-111" charset="0"/>
              </a:rPr>
              <a:t>National Technical University Athens</a:t>
            </a:r>
            <a:r>
              <a:rPr lang="en-US" b="1" dirty="0" smtClean="0">
                <a:solidFill>
                  <a:schemeClr val="bg1"/>
                </a:solidFill>
                <a:latin typeface="Arial" pitchFamily="-111" charset="0"/>
                <a:ea typeface="Arial" pitchFamily="-111" charset="0"/>
                <a:cs typeface="Arial" pitchFamily="-111" charset="0"/>
              </a:rPr>
              <a:t>, Greece</a:t>
            </a:r>
          </a:p>
          <a:p>
            <a:pPr eaLnBrk="0" hangingPunct="0">
              <a:defRPr/>
            </a:pPr>
            <a:r>
              <a:rPr lang="en-US" b="1" dirty="0" smtClean="0">
                <a:solidFill>
                  <a:schemeClr val="bg1"/>
                </a:solidFill>
                <a:latin typeface="Arial" pitchFamily="-111" charset="0"/>
                <a:ea typeface="Arial" pitchFamily="-111" charset="0"/>
                <a:cs typeface="Arial" pitchFamily="-111" charset="0"/>
              </a:rPr>
              <a:t>		</a:t>
            </a:r>
            <a:r>
              <a:rPr lang="en-US" b="1" dirty="0" err="1" smtClean="0">
                <a:solidFill>
                  <a:srgbClr val="660066"/>
                </a:solidFill>
                <a:latin typeface="Arial" pitchFamily="-111" charset="0"/>
                <a:ea typeface="Arial" pitchFamily="-111" charset="0"/>
                <a:cs typeface="Arial" pitchFamily="-111" charset="0"/>
              </a:rPr>
              <a:t>Prisma</a:t>
            </a:r>
            <a:r>
              <a:rPr lang="en-US" b="1" dirty="0" smtClean="0">
                <a:solidFill>
                  <a:srgbClr val="660066"/>
                </a:solidFill>
                <a:latin typeface="Arial" pitchFamily="-111" charset="0"/>
                <a:ea typeface="Arial" pitchFamily="-111" charset="0"/>
                <a:cs typeface="Arial" pitchFamily="-111" charset="0"/>
              </a:rPr>
              <a:t> Electronics</a:t>
            </a:r>
            <a:r>
              <a:rPr lang="en-US" b="1" dirty="0" smtClean="0">
                <a:solidFill>
                  <a:schemeClr val="bg1"/>
                </a:solidFill>
                <a:latin typeface="Arial" pitchFamily="-111" charset="0"/>
                <a:ea typeface="Arial" pitchFamily="-111" charset="0"/>
                <a:cs typeface="Arial" pitchFamily="-111" charset="0"/>
              </a:rPr>
              <a:t>, Greece</a:t>
            </a:r>
          </a:p>
          <a:p>
            <a:pPr eaLnBrk="0" hangingPunct="0">
              <a:defRPr/>
            </a:pPr>
            <a:r>
              <a:rPr lang="en-US" b="1" dirty="0" smtClean="0">
                <a:solidFill>
                  <a:schemeClr val="bg1"/>
                </a:solidFill>
                <a:latin typeface="Arial" pitchFamily="-111" charset="0"/>
                <a:ea typeface="Arial" pitchFamily="-111" charset="0"/>
                <a:cs typeface="Arial" pitchFamily="-111" charset="0"/>
              </a:rPr>
              <a:t>		</a:t>
            </a:r>
            <a:r>
              <a:rPr lang="en-US" b="1" dirty="0" smtClean="0">
                <a:solidFill>
                  <a:srgbClr val="660066"/>
                </a:solidFill>
                <a:latin typeface="Arial" pitchFamily="-111" charset="0"/>
                <a:ea typeface="Arial" pitchFamily="-111" charset="0"/>
                <a:cs typeface="Arial" pitchFamily="-111" charset="0"/>
              </a:rPr>
              <a:t>Technical University of Munich</a:t>
            </a:r>
            <a:r>
              <a:rPr lang="en-US" b="1" dirty="0" smtClean="0">
                <a:solidFill>
                  <a:schemeClr val="bg1"/>
                </a:solidFill>
                <a:latin typeface="Arial" pitchFamily="-111" charset="0"/>
                <a:ea typeface="Arial" pitchFamily="-111" charset="0"/>
                <a:cs typeface="Arial" pitchFamily="-111" charset="0"/>
              </a:rPr>
              <a:t>, Germany</a:t>
            </a:r>
          </a:p>
          <a:p>
            <a:pPr eaLnBrk="0" hangingPunct="0">
              <a:defRPr/>
            </a:pPr>
            <a:r>
              <a:rPr lang="en-US" b="1" dirty="0" smtClean="0">
                <a:solidFill>
                  <a:schemeClr val="bg1"/>
                </a:solidFill>
                <a:latin typeface="Arial" pitchFamily="-111" charset="0"/>
                <a:ea typeface="Arial" pitchFamily="-111" charset="0"/>
                <a:cs typeface="Arial" pitchFamily="-111" charset="0"/>
              </a:rPr>
              <a:t>		</a:t>
            </a:r>
            <a:r>
              <a:rPr lang="en-US" b="1" dirty="0" err="1" smtClean="0">
                <a:solidFill>
                  <a:srgbClr val="660066"/>
                </a:solidFill>
                <a:latin typeface="Arial" pitchFamily="-111" charset="0"/>
                <a:ea typeface="Arial" pitchFamily="-111" charset="0"/>
                <a:cs typeface="Arial" pitchFamily="-111" charset="0"/>
              </a:rPr>
              <a:t>Universita</a:t>
            </a:r>
            <a:r>
              <a:rPr lang="en-US" b="1" dirty="0" smtClean="0">
                <a:solidFill>
                  <a:srgbClr val="660066"/>
                </a:solidFill>
                <a:latin typeface="Arial" pitchFamily="-111" charset="0"/>
                <a:ea typeface="Arial" pitchFamily="-111" charset="0"/>
                <a:cs typeface="Arial" pitchFamily="-111" charset="0"/>
              </a:rPr>
              <a:t> </a:t>
            </a:r>
            <a:r>
              <a:rPr lang="en-US" b="1" dirty="0" err="1" smtClean="0">
                <a:solidFill>
                  <a:srgbClr val="660066"/>
                </a:solidFill>
                <a:latin typeface="Arial" pitchFamily="-111" charset="0"/>
                <a:ea typeface="Arial" pitchFamily="-111" charset="0"/>
                <a:cs typeface="Arial" pitchFamily="-111" charset="0"/>
              </a:rPr>
              <a:t>Degli</a:t>
            </a:r>
            <a:r>
              <a:rPr lang="en-US" b="1" dirty="0" smtClean="0">
                <a:solidFill>
                  <a:srgbClr val="660066"/>
                </a:solidFill>
                <a:latin typeface="Arial" pitchFamily="-111" charset="0"/>
                <a:ea typeface="Arial" pitchFamily="-111" charset="0"/>
                <a:cs typeface="Arial" pitchFamily="-111" charset="0"/>
              </a:rPr>
              <a:t> </a:t>
            </a:r>
            <a:r>
              <a:rPr lang="en-US" b="1" dirty="0" err="1" smtClean="0">
                <a:solidFill>
                  <a:srgbClr val="660066"/>
                </a:solidFill>
                <a:latin typeface="Arial" pitchFamily="-111" charset="0"/>
                <a:ea typeface="Arial" pitchFamily="-111" charset="0"/>
                <a:cs typeface="Arial" pitchFamily="-111" charset="0"/>
              </a:rPr>
              <a:t>Studi</a:t>
            </a:r>
            <a:r>
              <a:rPr lang="en-US" b="1" dirty="0" smtClean="0">
                <a:solidFill>
                  <a:srgbClr val="660066"/>
                </a:solidFill>
                <a:latin typeface="Arial" pitchFamily="-111" charset="0"/>
                <a:ea typeface="Arial" pitchFamily="-111" charset="0"/>
                <a:cs typeface="Arial" pitchFamily="-111" charset="0"/>
              </a:rPr>
              <a:t> Di Roma Tor </a:t>
            </a:r>
            <a:r>
              <a:rPr lang="en-US" b="1" dirty="0" err="1" smtClean="0">
                <a:solidFill>
                  <a:srgbClr val="660066"/>
                </a:solidFill>
                <a:latin typeface="Arial" pitchFamily="-111" charset="0"/>
                <a:ea typeface="Arial" pitchFamily="-111" charset="0"/>
                <a:cs typeface="Arial" pitchFamily="-111" charset="0"/>
              </a:rPr>
              <a:t>Vergata</a:t>
            </a:r>
            <a:r>
              <a:rPr lang="en-US" b="1" dirty="0" smtClean="0">
                <a:solidFill>
                  <a:schemeClr val="bg1"/>
                </a:solidFill>
                <a:latin typeface="Arial" pitchFamily="-111" charset="0"/>
                <a:ea typeface="Arial" pitchFamily="-111" charset="0"/>
                <a:cs typeface="Arial" pitchFamily="-111" charset="0"/>
              </a:rPr>
              <a:t>, Italy</a:t>
            </a:r>
          </a:p>
          <a:p>
            <a:pPr eaLnBrk="0" hangingPunct="0">
              <a:defRPr/>
            </a:pPr>
            <a:r>
              <a:rPr lang="en-US" b="1" dirty="0" smtClean="0">
                <a:solidFill>
                  <a:schemeClr val="bg1"/>
                </a:solidFill>
                <a:latin typeface="Arial" pitchFamily="-111" charset="0"/>
                <a:ea typeface="Arial" pitchFamily="-111" charset="0"/>
                <a:cs typeface="Arial" pitchFamily="-111" charset="0"/>
              </a:rPr>
              <a:t>		</a:t>
            </a:r>
            <a:r>
              <a:rPr lang="en-US" b="1" dirty="0" smtClean="0">
                <a:solidFill>
                  <a:srgbClr val="660066"/>
                </a:solidFill>
                <a:latin typeface="Arial" pitchFamily="-111" charset="0"/>
                <a:ea typeface="Arial" pitchFamily="-111" charset="0"/>
                <a:cs typeface="Arial" pitchFamily="-111" charset="0"/>
              </a:rPr>
              <a:t>Aristotle University of Thessaloniki</a:t>
            </a:r>
            <a:r>
              <a:rPr lang="en-US" b="1" dirty="0" smtClean="0">
                <a:solidFill>
                  <a:schemeClr val="bg1"/>
                </a:solidFill>
                <a:latin typeface="Arial" pitchFamily="-111" charset="0"/>
                <a:ea typeface="Arial" pitchFamily="-111" charset="0"/>
                <a:cs typeface="Arial" pitchFamily="-111" charset="0"/>
              </a:rPr>
              <a:t>, Greece</a:t>
            </a:r>
          </a:p>
          <a:p>
            <a:pPr eaLnBrk="0" hangingPunct="0">
              <a:defRPr/>
            </a:pPr>
            <a:r>
              <a:rPr lang="en-US" b="1" dirty="0" smtClean="0">
                <a:solidFill>
                  <a:schemeClr val="bg1"/>
                </a:solidFill>
                <a:latin typeface="Arial" pitchFamily="-111" charset="0"/>
                <a:ea typeface="Arial" pitchFamily="-111" charset="0"/>
                <a:cs typeface="Arial" pitchFamily="-111" charset="0"/>
              </a:rPr>
              <a:t>		</a:t>
            </a:r>
            <a:r>
              <a:rPr lang="en-US" b="1" dirty="0" smtClean="0">
                <a:solidFill>
                  <a:srgbClr val="660066"/>
                </a:solidFill>
                <a:latin typeface="Arial" pitchFamily="-111" charset="0"/>
                <a:ea typeface="Arial" pitchFamily="-111" charset="0"/>
                <a:cs typeface="Arial" pitchFamily="-111" charset="0"/>
              </a:rPr>
              <a:t>CAEN University</a:t>
            </a:r>
            <a:r>
              <a:rPr lang="en-US" b="1" dirty="0" smtClean="0">
                <a:solidFill>
                  <a:schemeClr val="bg1"/>
                </a:solidFill>
                <a:latin typeface="Arial" pitchFamily="-111" charset="0"/>
                <a:ea typeface="Arial" pitchFamily="-111" charset="0"/>
                <a:cs typeface="Arial" pitchFamily="-111" charset="0"/>
              </a:rPr>
              <a:t>, France  </a:t>
            </a:r>
          </a:p>
          <a:p>
            <a:pPr eaLnBrk="0" hangingPunct="0">
              <a:defRPr/>
            </a:pPr>
            <a:r>
              <a:rPr lang="en-US" b="1" dirty="0" smtClean="0">
                <a:solidFill>
                  <a:schemeClr val="bg1"/>
                </a:solidFill>
                <a:latin typeface="Arial" pitchFamily="-111" charset="0"/>
                <a:ea typeface="Arial" pitchFamily="-111" charset="0"/>
                <a:cs typeface="Arial" pitchFamily="-111" charset="0"/>
              </a:rPr>
              <a:t>		</a:t>
            </a:r>
            <a:r>
              <a:rPr lang="en-US" b="1" dirty="0" smtClean="0">
                <a:solidFill>
                  <a:srgbClr val="660066"/>
                </a:solidFill>
                <a:latin typeface="Arial" pitchFamily="-111" charset="0"/>
                <a:ea typeface="Arial" pitchFamily="-111" charset="0"/>
                <a:cs typeface="Arial" pitchFamily="-111" charset="0"/>
              </a:rPr>
              <a:t>Democritus University of Thrace</a:t>
            </a:r>
            <a:r>
              <a:rPr lang="en-US" b="1" dirty="0" smtClean="0">
                <a:solidFill>
                  <a:schemeClr val="bg1"/>
                </a:solidFill>
                <a:latin typeface="Arial" pitchFamily="-111" charset="0"/>
                <a:ea typeface="Arial" pitchFamily="-111" charset="0"/>
                <a:cs typeface="Arial" pitchFamily="-111" charset="0"/>
              </a:rPr>
              <a:t>, Greece</a:t>
            </a:r>
          </a:p>
          <a:p>
            <a:pPr eaLnBrk="0" hangingPunct="0">
              <a:defRPr/>
            </a:pPr>
            <a:endParaRPr lang="en-US" b="1" dirty="0" smtClean="0">
              <a:solidFill>
                <a:schemeClr val="bg1"/>
              </a:solidFill>
              <a:latin typeface="Arial" pitchFamily="-111" charset="0"/>
              <a:ea typeface="Arial" pitchFamily="-111" charset="0"/>
              <a:cs typeface="Arial" pitchFamily="-111" charset="0"/>
            </a:endParaRPr>
          </a:p>
          <a:p>
            <a:pPr eaLnBrk="0" hangingPunct="0">
              <a:defRPr/>
            </a:pPr>
            <a:endParaRPr lang="en-US" b="1" dirty="0" smtClean="0">
              <a:solidFill>
                <a:schemeClr val="bg1"/>
              </a:solidFill>
              <a:latin typeface="Arial" pitchFamily="-111" charset="0"/>
              <a:ea typeface="Arial" pitchFamily="-111" charset="0"/>
              <a:cs typeface="Arial" pitchFamily="-111" charset="0"/>
            </a:endParaRPr>
          </a:p>
          <a:p>
            <a:pPr eaLnBrk="0" hangingPunct="0">
              <a:defRPr/>
            </a:pPr>
            <a:endParaRPr lang="en-US" b="1" dirty="0" smtClean="0">
              <a:solidFill>
                <a:srgbClr val="660066"/>
              </a:solidFill>
              <a:latin typeface="Arial" pitchFamily="-111" charset="0"/>
              <a:ea typeface="Arial" pitchFamily="-111" charset="0"/>
              <a:cs typeface="Arial" pitchFamily="-111" charset="0"/>
            </a:endParaRPr>
          </a:p>
        </p:txBody>
      </p:sp>
      <p:pic>
        <p:nvPicPr>
          <p:cNvPr id="9" name="Picture 8" descr="ATLAS logo.jpg"/>
          <p:cNvPicPr>
            <a:picLocks noChangeAspect="1"/>
          </p:cNvPicPr>
          <p:nvPr/>
        </p:nvPicPr>
        <p:blipFill>
          <a:blip r:embed="rId3"/>
          <a:stretch>
            <a:fillRect/>
          </a:stretch>
        </p:blipFill>
        <p:spPr>
          <a:xfrm>
            <a:off x="6922746" y="4562644"/>
            <a:ext cx="946340" cy="326713"/>
          </a:xfrm>
          <a:prstGeom prst="rect">
            <a:avLst/>
          </a:prstGeom>
        </p:spPr>
      </p:pic>
      <p:pic>
        <p:nvPicPr>
          <p:cNvPr id="10" name="Picture 9" descr="NTUA_Pyrforos.pdf"/>
          <p:cNvPicPr>
            <a:picLocks noChangeAspect="1"/>
          </p:cNvPicPr>
          <p:nvPr/>
        </p:nvPicPr>
        <mc:AlternateContent>
          <mc:Choice xmlns:ma="http://schemas.microsoft.com/office/mac/drawingml/2008/main" Requires="ma">
            <p:blipFill>
              <a:blip r:embed="rId4"/>
              <a:stretch>
                <a:fillRect/>
              </a:stretch>
            </p:blipFill>
          </mc:Choice>
          <mc:Fallback>
            <p:blipFill>
              <a:blip r:embed="rId5"/>
              <a:stretch>
                <a:fillRect/>
              </a:stretch>
            </p:blipFill>
          </mc:Fallback>
        </mc:AlternateContent>
        <p:spPr>
          <a:xfrm>
            <a:off x="5921814" y="4727662"/>
            <a:ext cx="593626" cy="592563"/>
          </a:xfrm>
          <a:prstGeom prst="rect">
            <a:avLst/>
          </a:prstGeom>
        </p:spPr>
      </p:pic>
      <p:pic>
        <p:nvPicPr>
          <p:cNvPr id="11" name="Picture 10" descr="Logo_NC_compl_RGB72_new.tif"/>
          <p:cNvPicPr>
            <a:picLocks noChangeAspect="1"/>
          </p:cNvPicPr>
          <p:nvPr/>
        </p:nvPicPr>
        <p:blipFill>
          <a:blip r:embed="rId6"/>
          <a:stretch>
            <a:fillRect/>
          </a:stretch>
        </p:blipFill>
        <p:spPr>
          <a:xfrm>
            <a:off x="8936951" y="6108052"/>
            <a:ext cx="1224110" cy="617869"/>
          </a:xfrm>
          <a:prstGeom prst="rect">
            <a:avLst/>
          </a:prstGeom>
        </p:spPr>
      </p:pic>
      <p:pic>
        <p:nvPicPr>
          <p:cNvPr id="12" name="Picture 11" descr="Tum_logo.gif"/>
          <p:cNvPicPr>
            <a:picLocks noChangeAspect="1"/>
          </p:cNvPicPr>
          <p:nvPr/>
        </p:nvPicPr>
        <p:blipFill>
          <a:blip r:embed="rId7"/>
          <a:stretch>
            <a:fillRect/>
          </a:stretch>
        </p:blipFill>
        <p:spPr>
          <a:xfrm>
            <a:off x="8538060" y="4822053"/>
            <a:ext cx="518837" cy="518836"/>
          </a:xfrm>
          <a:prstGeom prst="rect">
            <a:avLst/>
          </a:prstGeom>
        </p:spPr>
      </p:pic>
      <p:pic>
        <p:nvPicPr>
          <p:cNvPr id="13" name="Picture 12" descr="AUEB.gif"/>
          <p:cNvPicPr>
            <a:picLocks noChangeAspect="1"/>
          </p:cNvPicPr>
          <p:nvPr/>
        </p:nvPicPr>
        <p:blipFill>
          <a:blip r:embed="rId8"/>
          <a:stretch>
            <a:fillRect/>
          </a:stretch>
        </p:blipFill>
        <p:spPr>
          <a:xfrm>
            <a:off x="9748578" y="7003066"/>
            <a:ext cx="748087" cy="517906"/>
          </a:xfrm>
          <a:prstGeom prst="rect">
            <a:avLst/>
          </a:prstGeom>
        </p:spPr>
      </p:pic>
      <p:pic>
        <p:nvPicPr>
          <p:cNvPr id="14" name="Picture 13" descr="Canberra.gif"/>
          <p:cNvPicPr>
            <a:picLocks noChangeAspect="1"/>
          </p:cNvPicPr>
          <p:nvPr/>
        </p:nvPicPr>
        <p:blipFill>
          <a:blip r:embed="rId9"/>
          <a:stretch>
            <a:fillRect/>
          </a:stretch>
        </p:blipFill>
        <p:spPr>
          <a:xfrm>
            <a:off x="7869086" y="4056181"/>
            <a:ext cx="892076" cy="374672"/>
          </a:xfrm>
          <a:prstGeom prst="rect">
            <a:avLst/>
          </a:prstGeom>
        </p:spPr>
      </p:pic>
      <p:pic>
        <p:nvPicPr>
          <p:cNvPr id="15" name="Picture 14" descr="EPFL_LOG_RVB-55.png"/>
          <p:cNvPicPr>
            <a:picLocks noChangeAspect="1"/>
          </p:cNvPicPr>
          <p:nvPr/>
        </p:nvPicPr>
        <p:blipFill>
          <a:blip r:embed="rId10"/>
          <a:stretch>
            <a:fillRect/>
          </a:stretch>
        </p:blipFill>
        <p:spPr>
          <a:xfrm>
            <a:off x="7869086" y="5901254"/>
            <a:ext cx="851260" cy="414988"/>
          </a:xfrm>
          <a:prstGeom prst="rect">
            <a:avLst/>
          </a:prstGeom>
        </p:spPr>
      </p:pic>
      <p:pic>
        <p:nvPicPr>
          <p:cNvPr id="16" name="Picture 15" descr="TOV.pdf"/>
          <p:cNvPicPr>
            <a:picLocks noChangeAspect="1"/>
          </p:cNvPicPr>
          <p:nvPr/>
        </p:nvPicPr>
        <mc:AlternateContent>
          <mc:Choice xmlns:ma="http://schemas.microsoft.com/office/mac/drawingml/2008/main" Requires="ma">
            <p:blipFill>
              <a:blip r:embed="rId11"/>
              <a:stretch>
                <a:fillRect/>
              </a:stretch>
            </p:blipFill>
          </mc:Choice>
          <mc:Fallback>
            <p:blipFill>
              <a:blip r:embed="rId12"/>
              <a:stretch>
                <a:fillRect/>
              </a:stretch>
            </p:blipFill>
          </mc:Fallback>
        </mc:AlternateContent>
        <p:spPr>
          <a:xfrm>
            <a:off x="9214298" y="4146061"/>
            <a:ext cx="534280" cy="833167"/>
          </a:xfrm>
          <a:prstGeom prst="rect">
            <a:avLst/>
          </a:prstGeom>
        </p:spPr>
      </p:pic>
      <p:pic>
        <p:nvPicPr>
          <p:cNvPr id="17" name="Picture 16" descr="logoPrisma80x56.png"/>
          <p:cNvPicPr>
            <a:picLocks noChangeAspect="1"/>
          </p:cNvPicPr>
          <p:nvPr/>
        </p:nvPicPr>
        <p:blipFill>
          <a:blip r:embed="rId13"/>
          <a:stretch>
            <a:fillRect/>
          </a:stretch>
        </p:blipFill>
        <p:spPr>
          <a:xfrm>
            <a:off x="7380308" y="5228497"/>
            <a:ext cx="977571" cy="358444"/>
          </a:xfrm>
          <a:prstGeom prst="rect">
            <a:avLst/>
          </a:prstGeom>
        </p:spPr>
      </p:pic>
      <p:pic>
        <p:nvPicPr>
          <p:cNvPr id="18" name="Picture 17" descr="logo-ucbn.png"/>
          <p:cNvPicPr>
            <a:picLocks noChangeAspect="1"/>
          </p:cNvPicPr>
          <p:nvPr/>
        </p:nvPicPr>
        <p:blipFill>
          <a:blip r:embed="rId14"/>
          <a:stretch>
            <a:fillRect/>
          </a:stretch>
        </p:blipFill>
        <p:spPr>
          <a:xfrm>
            <a:off x="7763552" y="6725921"/>
            <a:ext cx="1033918" cy="536107"/>
          </a:xfrm>
          <a:prstGeom prst="rect">
            <a:avLst/>
          </a:prstGeom>
        </p:spPr>
      </p:pic>
      <p:pic>
        <p:nvPicPr>
          <p:cNvPr id="19" name="Picture 18" descr="duth.png"/>
          <p:cNvPicPr>
            <a:picLocks noChangeAspect="1"/>
          </p:cNvPicPr>
          <p:nvPr/>
        </p:nvPicPr>
        <p:blipFill>
          <a:blip r:embed="rId15"/>
          <a:stretch>
            <a:fillRect/>
          </a:stretch>
        </p:blipFill>
        <p:spPr>
          <a:xfrm>
            <a:off x="9355571" y="5202521"/>
            <a:ext cx="1179234" cy="556860"/>
          </a:xfrm>
          <a:prstGeom prst="rect">
            <a:avLst/>
          </a:prstGeom>
        </p:spPr>
      </p:pic>
      <p:pic>
        <p:nvPicPr>
          <p:cNvPr id="20" name="Picture 19" descr="auth.png"/>
          <p:cNvPicPr>
            <a:picLocks noChangeAspect="1"/>
          </p:cNvPicPr>
          <p:nvPr/>
        </p:nvPicPr>
        <p:blipFill>
          <a:blip r:embed="rId16"/>
          <a:stretch>
            <a:fillRect/>
          </a:stretch>
        </p:blipFill>
        <p:spPr>
          <a:xfrm>
            <a:off x="6633965" y="5586941"/>
            <a:ext cx="761955" cy="729300"/>
          </a:xfrm>
          <a:prstGeom prst="rect">
            <a:avLst/>
          </a:prstGeom>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7" descr="0805017_01-A4-at-144-dpi_calorimeters.jpg"/>
          <p:cNvPicPr>
            <a:picLocks noChangeAspect="1"/>
          </p:cNvPicPr>
          <p:nvPr/>
        </p:nvPicPr>
        <p:blipFill>
          <a:blip r:embed="rId2"/>
          <a:srcRect/>
          <a:stretch>
            <a:fillRect/>
          </a:stretch>
        </p:blipFill>
        <p:spPr bwMode="auto">
          <a:xfrm>
            <a:off x="-336809" y="2"/>
            <a:ext cx="11081015" cy="7553325"/>
          </a:xfrm>
          <a:prstGeom prst="rect">
            <a:avLst/>
          </a:prstGeom>
          <a:noFill/>
          <a:ln w="9525">
            <a:noFill/>
            <a:miter lim="800000"/>
            <a:headEnd/>
            <a:tailEnd/>
          </a:ln>
        </p:spPr>
      </p:pic>
      <p:sp>
        <p:nvSpPr>
          <p:cNvPr id="6" name="Rectangle 5"/>
          <p:cNvSpPr/>
          <p:nvPr/>
        </p:nvSpPr>
        <p:spPr>
          <a:xfrm>
            <a:off x="-336809" y="-1"/>
            <a:ext cx="11081015" cy="7553326"/>
          </a:xfrm>
          <a:prstGeom prst="rect">
            <a:avLst/>
          </a:prstGeom>
          <a:solidFill>
            <a:schemeClr val="accent2">
              <a:lumMod val="60000"/>
              <a:lumOff val="40000"/>
              <a:alpha val="70000"/>
            </a:schemeClr>
          </a:solidFill>
          <a:ln>
            <a:solidFill>
              <a:srgbClr val="FFFF00">
                <a:alpha val="1000"/>
              </a:srgbClr>
            </a:solidFill>
          </a:ln>
        </p:spPr>
        <p:style>
          <a:lnRef idx="1">
            <a:schemeClr val="accent1"/>
          </a:lnRef>
          <a:fillRef idx="3">
            <a:schemeClr val="accent1"/>
          </a:fillRef>
          <a:effectRef idx="2">
            <a:schemeClr val="accent1"/>
          </a:effectRef>
          <a:fontRef idx="minor">
            <a:schemeClr val="lt1"/>
          </a:fontRef>
        </p:style>
        <p:txBody>
          <a:bodyPr lIns="97732" tIns="48867" rIns="97732" bIns="48867" rtlCol="0" anchor="ctr"/>
          <a:lstStyle/>
          <a:p>
            <a:pPr algn="ctr"/>
            <a:endParaRPr lang="fr-CA" dirty="0">
              <a:solidFill>
                <a:prstClr val="white"/>
              </a:solidFill>
            </a:endParaRPr>
          </a:p>
        </p:txBody>
      </p:sp>
      <p:sp>
        <p:nvSpPr>
          <p:cNvPr id="8" name="Rectangle 7"/>
          <p:cNvSpPr>
            <a:spLocks noChangeArrowheads="1"/>
          </p:cNvSpPr>
          <p:nvPr/>
        </p:nvSpPr>
        <p:spPr bwMode="auto">
          <a:xfrm>
            <a:off x="158750" y="-377542"/>
            <a:ext cx="10775951" cy="11517889"/>
          </a:xfrm>
          <a:prstGeom prst="rect">
            <a:avLst/>
          </a:prstGeom>
          <a:noFill/>
          <a:ln w="9525">
            <a:noFill/>
            <a:miter lim="800000"/>
            <a:headEnd/>
            <a:tailEnd/>
          </a:ln>
          <a:effectLst/>
        </p:spPr>
        <p:txBody>
          <a:bodyPr wrap="square" lIns="98411" tIns="49207" rIns="98411" bIns="49207">
            <a:prstTxWarp prst="textNoShape">
              <a:avLst/>
            </a:prstTxWarp>
            <a:spAutoFit/>
          </a:bodyPr>
          <a:lstStyle/>
          <a:p>
            <a:pPr eaLnBrk="0" hangingPunct="0">
              <a:defRPr/>
            </a:pPr>
            <a:endParaRPr lang="en-US" sz="1900" b="1" dirty="0" smtClean="0">
              <a:solidFill>
                <a:prstClr val="white"/>
              </a:solidFill>
              <a:latin typeface="Arial" pitchFamily="-111" charset="0"/>
              <a:ea typeface="Arial" pitchFamily="-111" charset="0"/>
              <a:cs typeface="Arial" pitchFamily="-111" charset="0"/>
            </a:endParaRPr>
          </a:p>
          <a:p>
            <a:pPr eaLnBrk="0" hangingPunct="0">
              <a:defRPr/>
            </a:pPr>
            <a:endParaRPr lang="en-US" sz="1900" b="1" dirty="0" smtClean="0">
              <a:solidFill>
                <a:prstClr val="white"/>
              </a:solidFill>
              <a:latin typeface="Arial" pitchFamily="-111" charset="0"/>
              <a:ea typeface="Arial" pitchFamily="-111" charset="0"/>
              <a:cs typeface="Arial" pitchFamily="-111" charset="0"/>
            </a:endParaRPr>
          </a:p>
          <a:p>
            <a:pPr eaLnBrk="0" hangingPunct="0">
              <a:defRPr/>
            </a:pPr>
            <a:r>
              <a:rPr lang="en-US" sz="2200" b="1" dirty="0" smtClean="0">
                <a:solidFill>
                  <a:srgbClr val="FFFF00"/>
                </a:solidFill>
                <a:latin typeface="Arial" pitchFamily="-111" charset="0"/>
                <a:ea typeface="Arial" pitchFamily="-111" charset="0"/>
                <a:cs typeface="Arial" pitchFamily="-111" charset="0"/>
              </a:rPr>
              <a:t>3. Development of remote handling and robotics technologies towards the ATLAS/CERN needs </a:t>
            </a:r>
            <a:r>
              <a:rPr lang="en-US" sz="2200" b="1" dirty="0" smtClean="0">
                <a:solidFill>
                  <a:prstClr val="white"/>
                </a:solidFill>
                <a:latin typeface="Arial" pitchFamily="-111" charset="0"/>
                <a:ea typeface="Arial" pitchFamily="-111" charset="0"/>
                <a:cs typeface="Arial" pitchFamily="-111" charset="0"/>
              </a:rPr>
              <a:t>for the maintenance and upgrade activities with high radiation risks. </a:t>
            </a: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r>
              <a:rPr lang="en-US" sz="2200" b="1" dirty="0" smtClean="0">
                <a:solidFill>
                  <a:srgbClr val="FFFF00"/>
                </a:solidFill>
                <a:latin typeface="Arial" pitchFamily="-111" charset="0"/>
                <a:ea typeface="Arial" pitchFamily="-111" charset="0"/>
                <a:cs typeface="Arial" pitchFamily="-111" charset="0"/>
              </a:rPr>
              <a:t>What is the ATLAS Strategy for remote handling/robotics development ?  </a:t>
            </a: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r>
              <a:rPr lang="en-US" sz="2200" b="1" dirty="0" smtClean="0">
                <a:solidFill>
                  <a:prstClr val="white"/>
                </a:solidFill>
                <a:latin typeface="Arial" pitchFamily="-111" charset="0"/>
                <a:ea typeface="Arial" pitchFamily="-111" charset="0"/>
                <a:cs typeface="Arial" pitchFamily="-111" charset="0"/>
              </a:rPr>
              <a:t>We need to identify all concerned activities for LS2, LS3 and further shutdowns </a:t>
            </a: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r>
              <a:rPr lang="en-US" sz="2200" b="1" dirty="0" smtClean="0">
                <a:solidFill>
                  <a:prstClr val="white"/>
                </a:solidFill>
                <a:latin typeface="Arial" pitchFamily="-111" charset="0"/>
                <a:ea typeface="Arial" pitchFamily="-111" charset="0"/>
                <a:cs typeface="Arial" pitchFamily="-111" charset="0"/>
              </a:rPr>
              <a:t>: </a:t>
            </a: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r>
              <a:rPr lang="en-US" sz="2200" b="1" dirty="0" smtClean="0">
                <a:solidFill>
                  <a:prstClr val="white"/>
                </a:solidFill>
                <a:latin typeface="Arial" pitchFamily="-111" charset="0"/>
                <a:ea typeface="Arial" pitchFamily="-111" charset="0"/>
                <a:cs typeface="Arial" pitchFamily="-111" charset="0"/>
              </a:rPr>
              <a:t>We need now to go more in details and identify exactly :</a:t>
            </a:r>
          </a:p>
          <a:p>
            <a:pPr lvl="1" eaLnBrk="0" hangingPunct="0">
              <a:buFont typeface="Wingdings" charset="2"/>
              <a:buChar char="²"/>
              <a:defRPr/>
            </a:pPr>
            <a:r>
              <a:rPr lang="en-US" sz="2200" b="1" dirty="0" smtClean="0">
                <a:solidFill>
                  <a:prstClr val="white"/>
                </a:solidFill>
                <a:latin typeface="Arial" pitchFamily="-111" charset="0"/>
                <a:ea typeface="Arial" pitchFamily="-111" charset="0"/>
                <a:cs typeface="Arial" pitchFamily="-111" charset="0"/>
              </a:rPr>
              <a:t>	Which type of tasks ? sequence of tasks </a:t>
            </a:r>
          </a:p>
          <a:p>
            <a:pPr lvl="1" eaLnBrk="0" hangingPunct="0">
              <a:buFont typeface="Wingdings" charset="2"/>
              <a:buChar char="²"/>
              <a:defRPr/>
            </a:pPr>
            <a:r>
              <a:rPr lang="en-US" sz="2200" b="1" dirty="0" smtClean="0">
                <a:solidFill>
                  <a:prstClr val="white"/>
                </a:solidFill>
                <a:latin typeface="Arial" pitchFamily="-111" charset="0"/>
                <a:ea typeface="Arial" pitchFamily="-111" charset="0"/>
                <a:cs typeface="Arial" pitchFamily="-111" charset="0"/>
              </a:rPr>
              <a:t>	Weight of the objects manipulated, envelope required, interfaces</a:t>
            </a:r>
          </a:p>
          <a:p>
            <a:pPr lvl="1" eaLnBrk="0" hangingPunct="0">
              <a:buFont typeface="Wingdings" charset="2"/>
              <a:buChar char="²"/>
              <a:defRPr/>
            </a:pPr>
            <a:r>
              <a:rPr lang="en-US" sz="2200" b="1" dirty="0" smtClean="0">
                <a:solidFill>
                  <a:prstClr val="white"/>
                </a:solidFill>
                <a:latin typeface="Arial" pitchFamily="-111" charset="0"/>
                <a:ea typeface="Arial" pitchFamily="-111" charset="0"/>
                <a:cs typeface="Arial" pitchFamily="-111" charset="0"/>
              </a:rPr>
              <a:t>	Access of the remote handling device, etc...</a:t>
            </a: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r>
              <a:rPr lang="en-US" sz="2200" b="1" dirty="0" smtClean="0">
                <a:solidFill>
                  <a:prstClr val="white"/>
                </a:solidFill>
                <a:latin typeface="Arial" pitchFamily="-111" charset="0"/>
                <a:ea typeface="Arial" pitchFamily="-111" charset="0"/>
                <a:cs typeface="Arial" pitchFamily="-111" charset="0"/>
              </a:rPr>
              <a:t>	</a:t>
            </a:r>
          </a:p>
          <a:p>
            <a:pPr eaLnBrk="0" hangingPunct="0">
              <a:defRPr/>
            </a:pPr>
            <a:endParaRPr lang="en-US" sz="2200" b="1" dirty="0" smtClean="0">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buFont typeface="Wingdings" charset="2"/>
              <a:buChar char="ü"/>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p:txBody>
      </p:sp>
      <p:sp>
        <p:nvSpPr>
          <p:cNvPr id="7" name="Rounded Rectangle 6"/>
          <p:cNvSpPr/>
          <p:nvPr/>
        </p:nvSpPr>
        <p:spPr>
          <a:xfrm>
            <a:off x="304800" y="2781300"/>
            <a:ext cx="6731000" cy="2186729"/>
          </a:xfrm>
          <a:prstGeom prst="roundRect">
            <a:avLst/>
          </a:prstGeom>
          <a:solidFill>
            <a:srgbClr val="19CCFF"/>
          </a:solidFill>
        </p:spPr>
        <p:style>
          <a:lnRef idx="1">
            <a:schemeClr val="accent1"/>
          </a:lnRef>
          <a:fillRef idx="3">
            <a:schemeClr val="accent1"/>
          </a:fillRef>
          <a:effectRef idx="2">
            <a:schemeClr val="accent1"/>
          </a:effectRef>
          <a:fontRef idx="minor">
            <a:schemeClr val="lt1"/>
          </a:fontRef>
        </p:style>
        <p:txBody>
          <a:bodyPr lIns="91367" tIns="45682" rIns="91367" bIns="45682" rtlCol="0" anchor="ctr"/>
          <a:lstStyle/>
          <a:p>
            <a:pPr eaLnBrk="0" hangingPunct="0">
              <a:defRPr/>
            </a:pPr>
            <a:endParaRPr lang="en-US" sz="2200" b="1" dirty="0" smtClean="0">
              <a:solidFill>
                <a:srgbClr val="000000"/>
              </a:solidFill>
              <a:latin typeface="Wingdings"/>
              <a:ea typeface="Wingdings"/>
              <a:cs typeface="Wingdings"/>
            </a:endParaRPr>
          </a:p>
          <a:p>
            <a:pPr eaLnBrk="0" hangingPunct="0">
              <a:defRPr/>
            </a:pPr>
            <a:r>
              <a:rPr lang="en-US" sz="2200" b="1" dirty="0" smtClean="0">
                <a:solidFill>
                  <a:srgbClr val="0000FF"/>
                </a:solidFill>
                <a:latin typeface="Arial" pitchFamily="-111" charset="0"/>
                <a:ea typeface="Arial" pitchFamily="-111" charset="0"/>
                <a:cs typeface="Arial" pitchFamily="-111" charset="0"/>
              </a:rPr>
              <a:t>Already identified activities </a:t>
            </a:r>
          </a:p>
          <a:p>
            <a:pPr eaLnBrk="0" hangingPunct="0">
              <a:buFont typeface="Wingdings" charset="2"/>
              <a:buChar char="ü"/>
              <a:defRPr/>
            </a:pPr>
            <a:r>
              <a:rPr lang="en-US" sz="2200" b="1" dirty="0" smtClean="0">
                <a:solidFill>
                  <a:srgbClr val="000000"/>
                </a:solidFill>
                <a:latin typeface="Arial" pitchFamily="-111" charset="0"/>
                <a:ea typeface="Arial" pitchFamily="-111" charset="0"/>
                <a:cs typeface="Arial" pitchFamily="-111" charset="0"/>
              </a:rPr>
              <a:t>LS2 / LS3: Beam Pipes removal </a:t>
            </a:r>
          </a:p>
          <a:p>
            <a:pPr eaLnBrk="0" hangingPunct="0">
              <a:buFont typeface="Wingdings" charset="2"/>
              <a:buChar char="ü"/>
              <a:defRPr/>
            </a:pPr>
            <a:r>
              <a:rPr lang="en-US" sz="2200" b="1" dirty="0" smtClean="0">
                <a:solidFill>
                  <a:srgbClr val="000000"/>
                </a:solidFill>
                <a:latin typeface="Arial" pitchFamily="-111" charset="0"/>
                <a:ea typeface="Arial" pitchFamily="-111" charset="0"/>
                <a:cs typeface="Arial" pitchFamily="-111" charset="0"/>
              </a:rPr>
              <a:t> LS3: Inner Detector removal</a:t>
            </a:r>
          </a:p>
          <a:p>
            <a:pPr eaLnBrk="0" hangingPunct="0">
              <a:buFont typeface="Wingdings" charset="2"/>
              <a:buChar char="ü"/>
              <a:defRPr/>
            </a:pPr>
            <a:r>
              <a:rPr lang="en-US" sz="2200" b="1" dirty="0" smtClean="0">
                <a:solidFill>
                  <a:srgbClr val="000000"/>
                </a:solidFill>
                <a:latin typeface="Arial" pitchFamily="-111" charset="0"/>
                <a:ea typeface="Arial" pitchFamily="-111" charset="0"/>
                <a:cs typeface="Arial" pitchFamily="-111" charset="0"/>
              </a:rPr>
              <a:t> LS3: Inner Detector services dismounting </a:t>
            </a:r>
          </a:p>
          <a:p>
            <a:pPr eaLnBrk="0" hangingPunct="0">
              <a:buFont typeface="Wingdings" charset="2"/>
              <a:buChar char="ü"/>
              <a:defRPr/>
            </a:pPr>
            <a:r>
              <a:rPr lang="en-US" sz="2200" b="1" dirty="0" smtClean="0">
                <a:solidFill>
                  <a:srgbClr val="000000"/>
                </a:solidFill>
                <a:latin typeface="Arial" pitchFamily="-111" charset="0"/>
                <a:ea typeface="Arial" pitchFamily="-111" charset="0"/>
                <a:cs typeface="Arial" pitchFamily="-111" charset="0"/>
              </a:rPr>
              <a:t> After LS3: Annual Inner Detector maintenance </a:t>
            </a:r>
          </a:p>
          <a:p>
            <a:pPr eaLnBrk="0" hangingPunct="0">
              <a:defRPr/>
            </a:pPr>
            <a:endParaRPr lang="en-US" sz="2200" b="1" dirty="0" smtClean="0">
              <a:solidFill>
                <a:srgbClr val="000000"/>
              </a:solidFill>
              <a:latin typeface="Arial" pitchFamily="-111" charset="0"/>
              <a:ea typeface="Arial" pitchFamily="-111" charset="0"/>
              <a:cs typeface="Arial" pitchFamily="-111" charset="0"/>
            </a:endParaRPr>
          </a:p>
        </p:txBody>
      </p:sp>
      <p:pic>
        <p:nvPicPr>
          <p:cNvPr id="9" name="Picture 3" descr="C:\Users\sigi\Documents\ATLAS\Pictures\ID cable installation (8) 003.jpg"/>
          <p:cNvPicPr>
            <a:picLocks noChangeAspect="1" noChangeArrowheads="1"/>
          </p:cNvPicPr>
          <p:nvPr/>
        </p:nvPicPr>
        <p:blipFill>
          <a:blip r:embed="rId3"/>
          <a:srcRect/>
          <a:stretch>
            <a:fillRect/>
          </a:stretch>
        </p:blipFill>
        <p:spPr>
          <a:xfrm>
            <a:off x="7276531" y="2677389"/>
            <a:ext cx="3467669" cy="2437969"/>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6" name="Picture 7" descr="0805017_01-A4-at-144-dpi_calorimeters.jpg"/>
          <p:cNvPicPr>
            <a:picLocks noChangeAspect="1"/>
          </p:cNvPicPr>
          <p:nvPr/>
        </p:nvPicPr>
        <p:blipFill>
          <a:blip r:embed="rId2"/>
          <a:srcRect/>
          <a:stretch>
            <a:fillRect/>
          </a:stretch>
        </p:blipFill>
        <p:spPr bwMode="auto">
          <a:xfrm>
            <a:off x="-308900" y="2"/>
            <a:ext cx="11081015" cy="7553325"/>
          </a:xfrm>
          <a:prstGeom prst="rect">
            <a:avLst/>
          </a:prstGeom>
          <a:noFill/>
          <a:ln w="9525">
            <a:noFill/>
            <a:miter lim="800000"/>
            <a:headEnd/>
            <a:tailEnd/>
          </a:ln>
        </p:spPr>
      </p:pic>
      <p:sp>
        <p:nvSpPr>
          <p:cNvPr id="7" name="Rectangle 6"/>
          <p:cNvSpPr/>
          <p:nvPr/>
        </p:nvSpPr>
        <p:spPr>
          <a:xfrm>
            <a:off x="-336811" y="-1"/>
            <a:ext cx="11108912" cy="7553326"/>
          </a:xfrm>
          <a:prstGeom prst="rect">
            <a:avLst/>
          </a:prstGeom>
          <a:solidFill>
            <a:schemeClr val="accent2">
              <a:lumMod val="60000"/>
              <a:lumOff val="40000"/>
              <a:alpha val="44000"/>
            </a:schemeClr>
          </a:solidFill>
          <a:ln>
            <a:solidFill>
              <a:srgbClr val="FFFF00">
                <a:alpha val="1000"/>
              </a:srgbClr>
            </a:solidFill>
          </a:ln>
        </p:spPr>
        <p:style>
          <a:lnRef idx="1">
            <a:schemeClr val="accent1"/>
          </a:lnRef>
          <a:fillRef idx="3">
            <a:schemeClr val="accent1"/>
          </a:fillRef>
          <a:effectRef idx="2">
            <a:schemeClr val="accent1"/>
          </a:effectRef>
          <a:fontRef idx="minor">
            <a:schemeClr val="lt1"/>
          </a:fontRef>
        </p:style>
        <p:txBody>
          <a:bodyPr lIns="97732" tIns="48867" rIns="97732" bIns="48867" rtlCol="0" anchor="ctr"/>
          <a:lstStyle/>
          <a:p>
            <a:pPr algn="ctr"/>
            <a:endParaRPr lang="fr-CA" dirty="0"/>
          </a:p>
        </p:txBody>
      </p:sp>
      <p:sp>
        <p:nvSpPr>
          <p:cNvPr id="2" name="Title 1"/>
          <p:cNvSpPr>
            <a:spLocks noGrp="1"/>
          </p:cNvSpPr>
          <p:nvPr>
            <p:ph type="ctrTitle"/>
          </p:nvPr>
        </p:nvSpPr>
        <p:spPr>
          <a:xfrm>
            <a:off x="-253994" y="793834"/>
            <a:ext cx="11327087" cy="5981598"/>
          </a:xfrm>
        </p:spPr>
        <p:txBody>
          <a:bodyPr>
            <a:noAutofit/>
          </a:bodyPr>
          <a:lstStyle/>
          <a:p>
            <a:r>
              <a:rPr lang="en-US" sz="4300" dirty="0" smtClean="0">
                <a:solidFill>
                  <a:srgbClr val="FF0000"/>
                </a:solidFill>
                <a:latin typeface="Arial"/>
                <a:cs typeface="Arial"/>
              </a:rPr>
              <a:t/>
            </a:r>
            <a:br>
              <a:rPr lang="en-US" sz="4300" dirty="0" smtClean="0">
                <a:solidFill>
                  <a:srgbClr val="FF0000"/>
                </a:solidFill>
                <a:latin typeface="Arial"/>
                <a:cs typeface="Arial"/>
              </a:rPr>
            </a:br>
            <a:r>
              <a:rPr lang="en-US" sz="4300" dirty="0" smtClean="0">
                <a:solidFill>
                  <a:srgbClr val="FFFF00"/>
                </a:solidFill>
                <a:latin typeface="Arial"/>
                <a:cs typeface="Arial"/>
              </a:rPr>
              <a:t>DOSES </a:t>
            </a:r>
            <a:r>
              <a:rPr lang="en-US" sz="4300" dirty="0" err="1" smtClean="0">
                <a:solidFill>
                  <a:srgbClr val="FFFF00"/>
                </a:solidFill>
                <a:latin typeface="Arial"/>
                <a:cs typeface="Arial"/>
              </a:rPr>
              <a:t>measureD</a:t>
            </a:r>
            <a:r>
              <a:rPr lang="en-US" sz="4300" dirty="0" smtClean="0">
                <a:solidFill>
                  <a:srgbClr val="FFFF00"/>
                </a:solidFill>
                <a:latin typeface="Arial"/>
                <a:cs typeface="Arial"/>
              </a:rPr>
              <a:t> </a:t>
            </a:r>
            <a:br>
              <a:rPr lang="en-US" sz="4300" dirty="0" smtClean="0">
                <a:solidFill>
                  <a:srgbClr val="FFFF00"/>
                </a:solidFill>
                <a:latin typeface="Arial"/>
                <a:cs typeface="Arial"/>
              </a:rPr>
            </a:br>
            <a:r>
              <a:rPr lang="en-US" sz="4300" dirty="0" smtClean="0">
                <a:solidFill>
                  <a:srgbClr val="FFFF00"/>
                </a:solidFill>
                <a:latin typeface="Arial"/>
                <a:cs typeface="Arial"/>
              </a:rPr>
              <a:t>at start of Ls1</a:t>
            </a:r>
            <a:br>
              <a:rPr lang="en-US" sz="4300" dirty="0" smtClean="0">
                <a:solidFill>
                  <a:srgbClr val="FFFF00"/>
                </a:solidFill>
                <a:latin typeface="Arial"/>
                <a:cs typeface="Arial"/>
              </a:rPr>
            </a:br>
            <a:r>
              <a:rPr lang="en-US" sz="3200" dirty="0" smtClean="0">
                <a:solidFill>
                  <a:srgbClr val="FF0000"/>
                </a:solidFill>
                <a:latin typeface="Arial"/>
                <a:cs typeface="Arial"/>
              </a:rPr>
              <a:t/>
            </a:r>
            <a:br>
              <a:rPr lang="en-US" sz="3200" dirty="0" smtClean="0">
                <a:solidFill>
                  <a:srgbClr val="FF0000"/>
                </a:solidFill>
                <a:latin typeface="Arial"/>
                <a:cs typeface="Arial"/>
              </a:rPr>
            </a:br>
            <a:r>
              <a:rPr lang="en-US" sz="4300" dirty="0" smtClean="0">
                <a:solidFill>
                  <a:srgbClr val="FFFF00"/>
                </a:solidFill>
                <a:latin typeface="Arial"/>
                <a:cs typeface="Arial"/>
              </a:rPr>
              <a:t/>
            </a:r>
            <a:br>
              <a:rPr lang="en-US" sz="4300" dirty="0" smtClean="0">
                <a:solidFill>
                  <a:srgbClr val="FFFF00"/>
                </a:solidFill>
                <a:latin typeface="Arial"/>
                <a:cs typeface="Arial"/>
              </a:rPr>
            </a:br>
            <a:r>
              <a:rPr lang="en-US" sz="4300" dirty="0" smtClean="0">
                <a:solidFill>
                  <a:srgbClr val="FFFF00"/>
                </a:solidFill>
                <a:latin typeface="Arial"/>
                <a:cs typeface="Arial"/>
              </a:rPr>
              <a:t/>
            </a:r>
            <a:br>
              <a:rPr lang="en-US" sz="4300" dirty="0" smtClean="0">
                <a:solidFill>
                  <a:srgbClr val="FFFF00"/>
                </a:solidFill>
                <a:latin typeface="Arial"/>
                <a:cs typeface="Arial"/>
              </a:rPr>
            </a:br>
            <a:r>
              <a:rPr lang="en-US" sz="4300" dirty="0" smtClean="0">
                <a:solidFill>
                  <a:srgbClr val="FFFF00"/>
                </a:solidFill>
                <a:latin typeface="Arial"/>
                <a:cs typeface="Arial"/>
              </a:rPr>
              <a:t/>
            </a:r>
            <a:br>
              <a:rPr lang="en-US" sz="4300" dirty="0" smtClean="0">
                <a:solidFill>
                  <a:srgbClr val="FFFF00"/>
                </a:solidFill>
                <a:latin typeface="Arial"/>
                <a:cs typeface="Arial"/>
              </a:rPr>
            </a:br>
            <a:r>
              <a:rPr lang="en-US" sz="3000" dirty="0" smtClean="0">
                <a:solidFill>
                  <a:srgbClr val="FFFF00"/>
                </a:solidFill>
                <a:latin typeface="Arial"/>
                <a:cs typeface="Arial"/>
              </a:rPr>
              <a:t/>
            </a:r>
            <a:br>
              <a:rPr lang="en-US" sz="3000" dirty="0" smtClean="0">
                <a:solidFill>
                  <a:srgbClr val="FFFF00"/>
                </a:solidFill>
                <a:latin typeface="Arial"/>
                <a:cs typeface="Arial"/>
              </a:rPr>
            </a:br>
            <a:r>
              <a:rPr lang="en-US" sz="3000" dirty="0" smtClean="0">
                <a:solidFill>
                  <a:srgbClr val="FFFF00"/>
                </a:solidFill>
                <a:latin typeface="Arial"/>
                <a:cs typeface="Arial"/>
              </a:rPr>
              <a:t> </a:t>
            </a:r>
            <a:br>
              <a:rPr lang="en-US" sz="3000" dirty="0" smtClean="0">
                <a:solidFill>
                  <a:srgbClr val="FFFF00"/>
                </a:solidFill>
                <a:latin typeface="Arial"/>
                <a:cs typeface="Arial"/>
              </a:rPr>
            </a:br>
            <a:endParaRPr lang="en-US" sz="3000" dirty="0">
              <a:solidFill>
                <a:srgbClr val="FFFF00"/>
              </a:solidFill>
              <a:latin typeface="Arial"/>
              <a:cs typeface="Aria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7" descr="0805017_01-A4-at-144-dpi_calorimeters.jpg"/>
          <p:cNvPicPr>
            <a:picLocks noChangeAspect="1"/>
          </p:cNvPicPr>
          <p:nvPr/>
        </p:nvPicPr>
        <p:blipFill>
          <a:blip r:embed="rId2"/>
          <a:srcRect/>
          <a:stretch>
            <a:fillRect/>
          </a:stretch>
        </p:blipFill>
        <p:spPr bwMode="auto">
          <a:xfrm>
            <a:off x="-336809" y="2"/>
            <a:ext cx="11081015" cy="7553325"/>
          </a:xfrm>
          <a:prstGeom prst="rect">
            <a:avLst/>
          </a:prstGeom>
          <a:noFill/>
          <a:ln w="9525">
            <a:noFill/>
            <a:miter lim="800000"/>
            <a:headEnd/>
            <a:tailEnd/>
          </a:ln>
        </p:spPr>
      </p:pic>
      <p:sp>
        <p:nvSpPr>
          <p:cNvPr id="6" name="Rectangle 5"/>
          <p:cNvSpPr/>
          <p:nvPr/>
        </p:nvSpPr>
        <p:spPr>
          <a:xfrm>
            <a:off x="-336809" y="-1"/>
            <a:ext cx="11081015" cy="7553326"/>
          </a:xfrm>
          <a:prstGeom prst="rect">
            <a:avLst/>
          </a:prstGeom>
          <a:solidFill>
            <a:schemeClr val="accent2">
              <a:lumMod val="60000"/>
              <a:lumOff val="40000"/>
              <a:alpha val="70000"/>
            </a:schemeClr>
          </a:solidFill>
          <a:ln>
            <a:solidFill>
              <a:srgbClr val="FFFF00">
                <a:alpha val="1000"/>
              </a:srgbClr>
            </a:solidFill>
          </a:ln>
        </p:spPr>
        <p:style>
          <a:lnRef idx="1">
            <a:schemeClr val="accent1"/>
          </a:lnRef>
          <a:fillRef idx="3">
            <a:schemeClr val="accent1"/>
          </a:fillRef>
          <a:effectRef idx="2">
            <a:schemeClr val="accent1"/>
          </a:effectRef>
          <a:fontRef idx="minor">
            <a:schemeClr val="lt1"/>
          </a:fontRef>
        </p:style>
        <p:txBody>
          <a:bodyPr lIns="97732" tIns="48867" rIns="97732" bIns="48867" rtlCol="0" anchor="ctr"/>
          <a:lstStyle/>
          <a:p>
            <a:pPr algn="ctr"/>
            <a:endParaRPr lang="fr-CA" dirty="0">
              <a:solidFill>
                <a:prstClr val="white"/>
              </a:solidFill>
            </a:endParaRPr>
          </a:p>
        </p:txBody>
      </p:sp>
      <p:sp>
        <p:nvSpPr>
          <p:cNvPr id="8" name="Rectangle 7"/>
          <p:cNvSpPr>
            <a:spLocks noChangeArrowheads="1"/>
          </p:cNvSpPr>
          <p:nvPr/>
        </p:nvSpPr>
        <p:spPr bwMode="auto">
          <a:xfrm>
            <a:off x="158750" y="-377542"/>
            <a:ext cx="10775951" cy="11179334"/>
          </a:xfrm>
          <a:prstGeom prst="rect">
            <a:avLst/>
          </a:prstGeom>
          <a:noFill/>
          <a:ln w="9525">
            <a:noFill/>
            <a:miter lim="800000"/>
            <a:headEnd/>
            <a:tailEnd/>
          </a:ln>
          <a:effectLst/>
        </p:spPr>
        <p:txBody>
          <a:bodyPr wrap="square" lIns="98411" tIns="49207" rIns="98411" bIns="49207">
            <a:prstTxWarp prst="textNoShape">
              <a:avLst/>
            </a:prstTxWarp>
            <a:spAutoFit/>
          </a:bodyPr>
          <a:lstStyle/>
          <a:p>
            <a:pPr eaLnBrk="0" hangingPunct="0">
              <a:defRPr/>
            </a:pPr>
            <a:endParaRPr lang="en-US" sz="1900" b="1" dirty="0" smtClean="0">
              <a:solidFill>
                <a:prstClr val="white"/>
              </a:solidFill>
              <a:latin typeface="Arial" pitchFamily="-111" charset="0"/>
              <a:ea typeface="Arial" pitchFamily="-111" charset="0"/>
              <a:cs typeface="Arial" pitchFamily="-111" charset="0"/>
            </a:endParaRPr>
          </a:p>
          <a:p>
            <a:pPr eaLnBrk="0" hangingPunct="0">
              <a:defRPr/>
            </a:pPr>
            <a:endParaRPr lang="en-US" sz="19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srgbClr val="FFFF00"/>
              </a:solidFill>
              <a:latin typeface="Arial" pitchFamily="-111" charset="0"/>
              <a:ea typeface="Arial" pitchFamily="-111" charset="0"/>
              <a:cs typeface="Arial" pitchFamily="-111" charset="0"/>
            </a:endParaRPr>
          </a:p>
          <a:p>
            <a:pPr eaLnBrk="0" hangingPunct="0">
              <a:buFont typeface="Wingdings" charset="2"/>
              <a:buChar char="ü"/>
              <a:defRPr/>
            </a:pPr>
            <a:r>
              <a:rPr lang="en-US" sz="2200" b="1" dirty="0" smtClean="0">
                <a:solidFill>
                  <a:srgbClr val="FFFF00"/>
                </a:solidFill>
                <a:latin typeface="Arial" pitchFamily="-111" charset="0"/>
                <a:ea typeface="Arial" pitchFamily="-111" charset="0"/>
                <a:cs typeface="Arial" pitchFamily="-111" charset="0"/>
              </a:rPr>
              <a:t> 	</a:t>
            </a:r>
            <a:r>
              <a:rPr lang="en-US" sz="2200" b="1" dirty="0" smtClean="0">
                <a:solidFill>
                  <a:srgbClr val="FFFFFF"/>
                </a:solidFill>
                <a:latin typeface="Arial" pitchFamily="-111" charset="0"/>
                <a:ea typeface="Arial" pitchFamily="-111" charset="0"/>
                <a:cs typeface="Arial" pitchFamily="-111" charset="0"/>
              </a:rPr>
              <a:t>We will contact the key persons to start working on these for each identified detector / activity, </a:t>
            </a:r>
            <a:r>
              <a:rPr lang="en-US" sz="2200" b="1" dirty="0" smtClean="0">
                <a:solidFill>
                  <a:srgbClr val="FFFF00"/>
                </a:solidFill>
                <a:latin typeface="Arial" pitchFamily="-111" charset="0"/>
                <a:ea typeface="Arial" pitchFamily="-111" charset="0"/>
                <a:cs typeface="Arial" pitchFamily="-111" charset="0"/>
              </a:rPr>
              <a:t>working groups will be created</a:t>
            </a:r>
            <a:endParaRPr lang="en-US" sz="2200" b="1" dirty="0" smtClean="0">
              <a:solidFill>
                <a:srgbClr val="FFFFFF"/>
              </a:solidFill>
              <a:latin typeface="Arial" pitchFamily="-111" charset="0"/>
              <a:ea typeface="Arial" pitchFamily="-111" charset="0"/>
              <a:cs typeface="Arial" pitchFamily="-111" charset="0"/>
            </a:endParaRPr>
          </a:p>
          <a:p>
            <a:pPr eaLnBrk="0" hangingPunct="0">
              <a:buFont typeface="Wingdings" charset="2"/>
              <a:buChar char="ü"/>
              <a:defRPr/>
            </a:pPr>
            <a:endParaRPr lang="en-US" sz="2200" b="1" dirty="0" smtClean="0">
              <a:solidFill>
                <a:srgbClr val="FFFFFF"/>
              </a:solidFill>
              <a:latin typeface="Arial" pitchFamily="-111" charset="0"/>
              <a:ea typeface="Arial" pitchFamily="-111" charset="0"/>
              <a:cs typeface="Arial" pitchFamily="-111" charset="0"/>
            </a:endParaRPr>
          </a:p>
          <a:p>
            <a:pPr eaLnBrk="0" hangingPunct="0">
              <a:buFont typeface="Wingdings" charset="2"/>
              <a:buChar char="ü"/>
              <a:defRPr/>
            </a:pPr>
            <a:endParaRPr lang="en-US" sz="2200" b="1" dirty="0" smtClean="0">
              <a:solidFill>
                <a:srgbClr val="FFFFFF"/>
              </a:solidFill>
              <a:latin typeface="Arial" pitchFamily="-111" charset="0"/>
              <a:ea typeface="Arial" pitchFamily="-111" charset="0"/>
              <a:cs typeface="Arial" pitchFamily="-111" charset="0"/>
            </a:endParaRPr>
          </a:p>
          <a:p>
            <a:pPr eaLnBrk="0" hangingPunct="0">
              <a:buFont typeface="Wingdings" charset="2"/>
              <a:buChar char="ü"/>
              <a:defRPr/>
            </a:pPr>
            <a:r>
              <a:rPr lang="en-US" sz="2200" b="1" dirty="0" smtClean="0">
                <a:solidFill>
                  <a:srgbClr val="FFFFFF"/>
                </a:solidFill>
                <a:latin typeface="Arial" pitchFamily="-111" charset="0"/>
                <a:ea typeface="Arial" pitchFamily="-111" charset="0"/>
                <a:cs typeface="Arial" pitchFamily="-111" charset="0"/>
              </a:rPr>
              <a:t> 	We will create </a:t>
            </a:r>
            <a:r>
              <a:rPr lang="en-US" sz="2200" b="1" dirty="0" smtClean="0">
                <a:solidFill>
                  <a:srgbClr val="FFFF00"/>
                </a:solidFill>
                <a:latin typeface="Arial" pitchFamily="-111" charset="0"/>
                <a:ea typeface="Arial" pitchFamily="-111" charset="0"/>
                <a:cs typeface="Arial" pitchFamily="-111" charset="0"/>
              </a:rPr>
              <a:t>preliminary dose budgets </a:t>
            </a:r>
            <a:r>
              <a:rPr lang="en-US" sz="2200" b="1" dirty="0" smtClean="0">
                <a:solidFill>
                  <a:srgbClr val="FFFFFF"/>
                </a:solidFill>
                <a:latin typeface="Arial" pitchFamily="-111" charset="0"/>
                <a:ea typeface="Arial" pitchFamily="-111" charset="0"/>
                <a:cs typeface="Arial" pitchFamily="-111" charset="0"/>
              </a:rPr>
              <a:t>associated to these activities for LS2/LS3 and further in order to </a:t>
            </a:r>
            <a:r>
              <a:rPr lang="en-US" sz="2200" b="1" dirty="0" smtClean="0">
                <a:solidFill>
                  <a:srgbClr val="FFFF00"/>
                </a:solidFill>
                <a:latin typeface="Arial" pitchFamily="-111" charset="0"/>
                <a:ea typeface="Arial" pitchFamily="-111" charset="0"/>
                <a:cs typeface="Arial" pitchFamily="-111" charset="0"/>
              </a:rPr>
              <a:t>quantify the problem</a:t>
            </a:r>
            <a:r>
              <a:rPr lang="en-US" sz="2200" b="1" dirty="0" smtClean="0">
                <a:solidFill>
                  <a:srgbClr val="FFFFFF"/>
                </a:solidFill>
                <a:latin typeface="Arial" pitchFamily="-111" charset="0"/>
                <a:ea typeface="Arial" pitchFamily="-111" charset="0"/>
                <a:cs typeface="Arial" pitchFamily="-111" charset="0"/>
              </a:rPr>
              <a:t>. </a:t>
            </a:r>
          </a:p>
          <a:p>
            <a:pPr eaLnBrk="0" hangingPunct="0">
              <a:defRPr/>
            </a:pPr>
            <a:endParaRPr lang="en-US" sz="2200" b="1" dirty="0" smtClean="0">
              <a:solidFill>
                <a:srgbClr val="FFFFFF"/>
              </a:solidFill>
              <a:latin typeface="Arial" pitchFamily="-111" charset="0"/>
              <a:ea typeface="Arial" pitchFamily="-111" charset="0"/>
              <a:cs typeface="Arial" pitchFamily="-111" charset="0"/>
            </a:endParaRPr>
          </a:p>
          <a:p>
            <a:pPr eaLnBrk="0" hangingPunct="0">
              <a:defRPr/>
            </a:pPr>
            <a:endParaRPr lang="en-US" sz="2200" b="1" dirty="0" smtClean="0">
              <a:solidFill>
                <a:srgbClr val="FFFFFF"/>
              </a:solidFill>
              <a:latin typeface="Arial" pitchFamily="-111" charset="0"/>
              <a:ea typeface="Arial" pitchFamily="-111" charset="0"/>
              <a:cs typeface="Arial" pitchFamily="-111" charset="0"/>
            </a:endParaRPr>
          </a:p>
          <a:p>
            <a:pPr eaLnBrk="0" hangingPunct="0">
              <a:buFont typeface="Wingdings" charset="2"/>
              <a:buChar char="ü"/>
              <a:defRPr/>
            </a:pPr>
            <a:r>
              <a:rPr lang="en-US" sz="2200" b="1" dirty="0" smtClean="0">
                <a:solidFill>
                  <a:srgbClr val="FFFFFF"/>
                </a:solidFill>
                <a:latin typeface="Arial" pitchFamily="-111" charset="0"/>
                <a:ea typeface="Arial" pitchFamily="-111" charset="0"/>
                <a:cs typeface="Arial" pitchFamily="-111" charset="0"/>
              </a:rPr>
              <a:t> 	We are currently internalizing the </a:t>
            </a:r>
            <a:r>
              <a:rPr lang="en-US" sz="2200" b="1" dirty="0" smtClean="0">
                <a:solidFill>
                  <a:srgbClr val="FFFF00"/>
                </a:solidFill>
                <a:latin typeface="Arial" pitchFamily="-111" charset="0"/>
                <a:ea typeface="Arial" pitchFamily="-111" charset="0"/>
                <a:cs typeface="Arial" pitchFamily="-111" charset="0"/>
              </a:rPr>
              <a:t>FLUKA calculations in the ATLAS Technical Coordination</a:t>
            </a:r>
            <a:r>
              <a:rPr lang="en-US" sz="2200" b="1" dirty="0" smtClean="0">
                <a:solidFill>
                  <a:srgbClr val="FFFFFF"/>
                </a:solidFill>
                <a:latin typeface="Arial" pitchFamily="-111" charset="0"/>
                <a:ea typeface="Arial" pitchFamily="-111" charset="0"/>
                <a:cs typeface="Arial" pitchFamily="-111" charset="0"/>
              </a:rPr>
              <a:t> (but still in collaboration with the CERN RP group). </a:t>
            </a:r>
          </a:p>
          <a:p>
            <a:pPr eaLnBrk="0" hangingPunct="0">
              <a:buFont typeface="Wingdings" charset="2"/>
              <a:buChar char="ü"/>
              <a:defRPr/>
            </a:pPr>
            <a:endParaRPr lang="en-US" sz="2200" b="1" dirty="0" smtClean="0">
              <a:solidFill>
                <a:srgbClr val="FFFFFF"/>
              </a:solidFill>
              <a:latin typeface="Arial" pitchFamily="-111" charset="0"/>
              <a:ea typeface="Arial" pitchFamily="-111" charset="0"/>
              <a:cs typeface="Arial" pitchFamily="-111" charset="0"/>
            </a:endParaRPr>
          </a:p>
          <a:p>
            <a:pPr eaLnBrk="0" hangingPunct="0">
              <a:buFont typeface="Wingdings" charset="2"/>
              <a:buChar char="ü"/>
              <a:defRPr/>
            </a:pPr>
            <a:endParaRPr lang="en-US" sz="2200" b="1" dirty="0" smtClean="0">
              <a:solidFill>
                <a:srgbClr val="FFFFFF"/>
              </a:solidFill>
              <a:latin typeface="Arial" pitchFamily="-111" charset="0"/>
              <a:ea typeface="Arial" pitchFamily="-111" charset="0"/>
              <a:cs typeface="Arial" pitchFamily="-111" charset="0"/>
            </a:endParaRPr>
          </a:p>
          <a:p>
            <a:pPr eaLnBrk="0" hangingPunct="0">
              <a:defRPr/>
            </a:pPr>
            <a:r>
              <a:rPr lang="en-US" sz="2200" b="1" dirty="0" smtClean="0">
                <a:solidFill>
                  <a:srgbClr val="FFFF00"/>
                </a:solidFill>
                <a:latin typeface="Arial" pitchFamily="-111" charset="0"/>
                <a:ea typeface="Arial" pitchFamily="-111" charset="0"/>
                <a:cs typeface="Arial" pitchFamily="-111" charset="0"/>
              </a:rPr>
              <a:t>New calculations</a:t>
            </a:r>
            <a:r>
              <a:rPr lang="en-US" sz="2200" b="1" dirty="0" smtClean="0">
                <a:solidFill>
                  <a:srgbClr val="FFFFFF"/>
                </a:solidFill>
                <a:latin typeface="Arial" pitchFamily="-111" charset="0"/>
                <a:ea typeface="Arial" pitchFamily="-111" charset="0"/>
                <a:cs typeface="Arial" pitchFamily="-111" charset="0"/>
              </a:rPr>
              <a:t> will be run in the coming months for the </a:t>
            </a:r>
            <a:r>
              <a:rPr lang="en-US" sz="2200" b="1" dirty="0" smtClean="0">
                <a:solidFill>
                  <a:srgbClr val="FFFF00"/>
                </a:solidFill>
                <a:latin typeface="Arial" pitchFamily="-111" charset="0"/>
                <a:ea typeface="Arial" pitchFamily="-111" charset="0"/>
                <a:cs typeface="Arial" pitchFamily="-111" charset="0"/>
              </a:rPr>
              <a:t>missing scenarios </a:t>
            </a:r>
          </a:p>
          <a:p>
            <a:pPr eaLnBrk="0" hangingPunct="0">
              <a:defRPr/>
            </a:pPr>
            <a:r>
              <a:rPr lang="en-US" sz="2200" b="1" dirty="0" smtClean="0">
                <a:solidFill>
                  <a:srgbClr val="FFFF00"/>
                </a:solidFill>
                <a:latin typeface="Arial" pitchFamily="-111" charset="0"/>
                <a:ea typeface="Arial" pitchFamily="-111" charset="0"/>
                <a:cs typeface="Arial" pitchFamily="-111" charset="0"/>
              </a:rPr>
              <a:t>or new configurations</a:t>
            </a:r>
            <a:r>
              <a:rPr lang="en-US" sz="2200" b="1" dirty="0" smtClean="0">
                <a:solidFill>
                  <a:srgbClr val="FFFFFF"/>
                </a:solidFill>
                <a:latin typeface="Arial" pitchFamily="-111" charset="0"/>
                <a:ea typeface="Arial" pitchFamily="-111" charset="0"/>
                <a:cs typeface="Arial" pitchFamily="-111" charset="0"/>
              </a:rPr>
              <a:t>: </a:t>
            </a:r>
          </a:p>
          <a:p>
            <a:pPr lvl="1" eaLnBrk="0" hangingPunct="0">
              <a:defRPr/>
            </a:pPr>
            <a:r>
              <a:rPr lang="en-US" sz="2200" b="1" dirty="0" smtClean="0">
                <a:solidFill>
                  <a:srgbClr val="FFFFFF"/>
                </a:solidFill>
                <a:latin typeface="Arial" pitchFamily="-111" charset="0"/>
                <a:ea typeface="Arial" pitchFamily="-111" charset="0"/>
                <a:cs typeface="Arial" pitchFamily="-111" charset="0"/>
              </a:rPr>
              <a:t> --- new aluminum beam pipes</a:t>
            </a:r>
          </a:p>
          <a:p>
            <a:pPr lvl="1" eaLnBrk="0" hangingPunct="0">
              <a:defRPr/>
            </a:pPr>
            <a:r>
              <a:rPr lang="en-US" sz="2200" b="1" dirty="0" smtClean="0">
                <a:solidFill>
                  <a:srgbClr val="FFFFFF"/>
                </a:solidFill>
                <a:latin typeface="Arial" pitchFamily="-111" charset="0"/>
                <a:ea typeface="Arial" pitchFamily="-111" charset="0"/>
                <a:cs typeface="Arial" pitchFamily="-111" charset="0"/>
              </a:rPr>
              <a:t> --- new pixel and VI</a:t>
            </a:r>
          </a:p>
          <a:p>
            <a:pPr lvl="1" eaLnBrk="0" hangingPunct="0">
              <a:defRPr/>
            </a:pPr>
            <a:r>
              <a:rPr lang="en-US" sz="2200" b="1" dirty="0" smtClean="0">
                <a:solidFill>
                  <a:srgbClr val="FFFFFF"/>
                </a:solidFill>
                <a:latin typeface="Arial" pitchFamily="-111" charset="0"/>
                <a:ea typeface="Arial" pitchFamily="-111" charset="0"/>
                <a:cs typeface="Arial" pitchFamily="-111" charset="0"/>
              </a:rPr>
              <a:t> --- required upgrades scenarios</a:t>
            </a:r>
          </a:p>
          <a:p>
            <a:pPr eaLnBrk="0" hangingPunct="0">
              <a:defRPr/>
            </a:pPr>
            <a:endParaRPr lang="en-US" sz="2200" b="1" dirty="0" smtClean="0">
              <a:solidFill>
                <a:srgbClr val="FFFFFF"/>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r>
              <a:rPr lang="en-US" sz="2200" b="1" dirty="0" smtClean="0">
                <a:solidFill>
                  <a:prstClr val="white"/>
                </a:solidFill>
                <a:latin typeface="Arial" pitchFamily="-111" charset="0"/>
                <a:ea typeface="Arial" pitchFamily="-111" charset="0"/>
                <a:cs typeface="Arial" pitchFamily="-111" charset="0"/>
              </a:rPr>
              <a:t>	</a:t>
            </a:r>
          </a:p>
          <a:p>
            <a:pPr eaLnBrk="0" hangingPunct="0">
              <a:defRPr/>
            </a:pPr>
            <a:endParaRPr lang="en-US" sz="2200" b="1" dirty="0" smtClean="0">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buFont typeface="Wingdings" charset="2"/>
              <a:buChar char="ü"/>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a:p>
            <a:pPr eaLnBrk="0" hangingPunct="0">
              <a:defRPr/>
            </a:pPr>
            <a:endParaRPr lang="en-US" sz="2200" b="1" dirty="0" smtClean="0">
              <a:solidFill>
                <a:prstClr val="white"/>
              </a:solidFill>
              <a:latin typeface="Arial" pitchFamily="-111" charset="0"/>
              <a:ea typeface="Arial" pitchFamily="-111" charset="0"/>
              <a:cs typeface="Arial" pitchFamily="-111"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7" descr="0805017_01-A4-at-144-dpi_calorimeters.jpg"/>
          <p:cNvPicPr>
            <a:picLocks noChangeAspect="1"/>
          </p:cNvPicPr>
          <p:nvPr/>
        </p:nvPicPr>
        <p:blipFill>
          <a:blip r:embed="rId2"/>
          <a:srcRect/>
          <a:stretch>
            <a:fillRect/>
          </a:stretch>
        </p:blipFill>
        <p:spPr bwMode="auto">
          <a:xfrm>
            <a:off x="-336809" y="2"/>
            <a:ext cx="11081015" cy="7553325"/>
          </a:xfrm>
          <a:prstGeom prst="rect">
            <a:avLst/>
          </a:prstGeom>
          <a:noFill/>
          <a:ln w="9525">
            <a:noFill/>
            <a:miter lim="800000"/>
            <a:headEnd/>
            <a:tailEnd/>
          </a:ln>
        </p:spPr>
      </p:pic>
      <p:sp>
        <p:nvSpPr>
          <p:cNvPr id="6" name="Rectangle 5"/>
          <p:cNvSpPr/>
          <p:nvPr/>
        </p:nvSpPr>
        <p:spPr>
          <a:xfrm>
            <a:off x="-336809" y="-1"/>
            <a:ext cx="11081015" cy="7553326"/>
          </a:xfrm>
          <a:prstGeom prst="rect">
            <a:avLst/>
          </a:prstGeom>
          <a:solidFill>
            <a:schemeClr val="accent2">
              <a:lumMod val="60000"/>
              <a:lumOff val="40000"/>
              <a:alpha val="70000"/>
            </a:schemeClr>
          </a:solidFill>
          <a:ln>
            <a:solidFill>
              <a:srgbClr val="FFFF00">
                <a:alpha val="1000"/>
              </a:srgbClr>
            </a:solidFill>
          </a:ln>
        </p:spPr>
        <p:style>
          <a:lnRef idx="1">
            <a:schemeClr val="accent1"/>
          </a:lnRef>
          <a:fillRef idx="3">
            <a:schemeClr val="accent1"/>
          </a:fillRef>
          <a:effectRef idx="2">
            <a:schemeClr val="accent1"/>
          </a:effectRef>
          <a:fontRef idx="minor">
            <a:schemeClr val="lt1"/>
          </a:fontRef>
        </p:style>
        <p:txBody>
          <a:bodyPr lIns="97732" tIns="48867" rIns="97732" bIns="48867" rtlCol="0" anchor="ctr"/>
          <a:lstStyle/>
          <a:p>
            <a:pPr algn="ctr"/>
            <a:endParaRPr lang="fr-CA" dirty="0">
              <a:solidFill>
                <a:prstClr val="white"/>
              </a:solidFill>
            </a:endParaRPr>
          </a:p>
        </p:txBody>
      </p:sp>
      <p:sp>
        <p:nvSpPr>
          <p:cNvPr id="8" name="Rectangle 7"/>
          <p:cNvSpPr>
            <a:spLocks noChangeArrowheads="1"/>
          </p:cNvSpPr>
          <p:nvPr/>
        </p:nvSpPr>
        <p:spPr bwMode="auto">
          <a:xfrm>
            <a:off x="101604" y="3"/>
            <a:ext cx="11049816" cy="7793789"/>
          </a:xfrm>
          <a:prstGeom prst="rect">
            <a:avLst/>
          </a:prstGeom>
          <a:noFill/>
          <a:ln w="9525">
            <a:noFill/>
            <a:miter lim="800000"/>
            <a:headEnd/>
            <a:tailEnd/>
          </a:ln>
          <a:effectLst/>
        </p:spPr>
        <p:txBody>
          <a:bodyPr wrap="square" lIns="98411" tIns="49207" rIns="98411" bIns="49207">
            <a:prstTxWarp prst="textNoShape">
              <a:avLst/>
            </a:prstTxWarp>
            <a:spAutoFit/>
          </a:bodyPr>
          <a:lstStyle/>
          <a:p>
            <a:pPr eaLnBrk="0" hangingPunct="0">
              <a:defRPr/>
            </a:pPr>
            <a:endParaRPr lang="en-US" sz="2000" b="1" dirty="0" smtClean="0">
              <a:solidFill>
                <a:srgbClr val="FFFF00"/>
              </a:solidFill>
              <a:latin typeface="Arial" pitchFamily="-111" charset="0"/>
              <a:ea typeface="Arial" pitchFamily="-111" charset="0"/>
              <a:cs typeface="Arial" pitchFamily="-111" charset="0"/>
            </a:endParaRPr>
          </a:p>
          <a:p>
            <a:pPr eaLnBrk="0" hangingPunct="0">
              <a:buFont typeface="Wingdings" charset="2"/>
              <a:buChar char="ü"/>
              <a:defRPr/>
            </a:pPr>
            <a:r>
              <a:rPr lang="en-US" sz="2000" b="1" dirty="0" smtClean="0">
                <a:solidFill>
                  <a:prstClr val="white"/>
                </a:solidFill>
                <a:latin typeface="Arial" pitchFamily="-111" charset="0"/>
                <a:ea typeface="Arial" pitchFamily="-111" charset="0"/>
                <a:cs typeface="Arial" pitchFamily="-111" charset="0"/>
              </a:rPr>
              <a:t> In parallel, </a:t>
            </a:r>
            <a:r>
              <a:rPr lang="en-US" sz="2000" b="1" dirty="0" smtClean="0">
                <a:solidFill>
                  <a:srgbClr val="FFFF00"/>
                </a:solidFill>
                <a:latin typeface="Arial" pitchFamily="-111" charset="0"/>
                <a:ea typeface="Arial" pitchFamily="-111" charset="0"/>
                <a:cs typeface="Arial" pitchFamily="-111" charset="0"/>
              </a:rPr>
              <a:t>we analyze the best way to start a remote handling prototype</a:t>
            </a: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r>
              <a:rPr lang="en-US" sz="2000" b="1" dirty="0" smtClean="0">
                <a:solidFill>
                  <a:prstClr val="white"/>
                </a:solidFill>
                <a:latin typeface="Arial" pitchFamily="-111" charset="0"/>
                <a:ea typeface="Arial" pitchFamily="-111" charset="0"/>
                <a:cs typeface="Arial" pitchFamily="-111" charset="0"/>
              </a:rPr>
              <a:t>The goal : </a:t>
            </a:r>
          </a:p>
          <a:p>
            <a:pPr eaLnBrk="0" hangingPunct="0">
              <a:defRPr/>
            </a:pPr>
            <a:r>
              <a:rPr lang="en-US" sz="2000" b="1" dirty="0" smtClean="0">
                <a:solidFill>
                  <a:prstClr val="white"/>
                </a:solidFill>
                <a:latin typeface="Arial" pitchFamily="-111" charset="0"/>
                <a:ea typeface="Arial" pitchFamily="-111" charset="0"/>
                <a:cs typeface="Arial" pitchFamily="-111" charset="0"/>
              </a:rPr>
              <a:t>	- identify the most suitable company to assist us in our RH developments</a:t>
            </a:r>
          </a:p>
          <a:p>
            <a:pPr eaLnBrk="0" hangingPunct="0">
              <a:defRPr/>
            </a:pPr>
            <a:r>
              <a:rPr lang="en-US" sz="2000" b="1" dirty="0" smtClean="0">
                <a:solidFill>
                  <a:prstClr val="white"/>
                </a:solidFill>
                <a:latin typeface="Arial" pitchFamily="-111" charset="0"/>
                <a:ea typeface="Arial" pitchFamily="-111" charset="0"/>
                <a:cs typeface="Arial" pitchFamily="-111" charset="0"/>
              </a:rPr>
              <a:t>	(ideally this is done in collaboration with other CERN groups), timescale 1 year .. </a:t>
            </a: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r>
              <a:rPr lang="en-US" sz="2000" b="1" dirty="0" smtClean="0">
                <a:solidFill>
                  <a:prstClr val="white"/>
                </a:solidFill>
                <a:latin typeface="Arial" pitchFamily="-111" charset="0"/>
                <a:ea typeface="Arial" pitchFamily="-111" charset="0"/>
                <a:cs typeface="Arial" pitchFamily="-111" charset="0"/>
              </a:rPr>
              <a:t>	- start an ATLAS remote handling prototype in building 180 and start getting 	experience on the tasks and on the tooling development, training required, ..  </a:t>
            </a: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r>
              <a:rPr lang="en-US" sz="2000" b="1" dirty="0" smtClean="0">
                <a:solidFill>
                  <a:prstClr val="white"/>
                </a:solidFill>
                <a:latin typeface="Arial" pitchFamily="-111" charset="0"/>
                <a:ea typeface="Arial" pitchFamily="-111" charset="0"/>
                <a:cs typeface="Arial" pitchFamily="-111" charset="0"/>
              </a:rPr>
              <a:t>In parallel, we participate to a high level </a:t>
            </a:r>
            <a:r>
              <a:rPr lang="en-US" sz="2000" b="1" dirty="0" smtClean="0">
                <a:solidFill>
                  <a:srgbClr val="FFFF00"/>
                </a:solidFill>
                <a:latin typeface="Arial" pitchFamily="-111" charset="0"/>
                <a:ea typeface="Arial" pitchFamily="-111" charset="0"/>
                <a:cs typeface="Arial" pitchFamily="-111" charset="0"/>
              </a:rPr>
              <a:t>CERN collaborative working group </a:t>
            </a:r>
            <a:r>
              <a:rPr lang="en-US" sz="2000" b="1" dirty="0" smtClean="0">
                <a:solidFill>
                  <a:prstClr val="white"/>
                </a:solidFill>
                <a:latin typeface="Arial" pitchFamily="-111" charset="0"/>
                <a:ea typeface="Arial" pitchFamily="-111" charset="0"/>
                <a:cs typeface="Arial" pitchFamily="-111" charset="0"/>
              </a:rPr>
              <a:t>(LHC, ISOLDE, Remote Handling group, ATLAS, ..) to identify:</a:t>
            </a:r>
          </a:p>
          <a:p>
            <a:pPr eaLnBrk="0" hangingPunct="0">
              <a:defRPr/>
            </a:pPr>
            <a:r>
              <a:rPr lang="en-US" sz="2000" b="1" dirty="0" smtClean="0">
                <a:solidFill>
                  <a:prstClr val="white"/>
                </a:solidFill>
                <a:latin typeface="Arial" pitchFamily="-111" charset="0"/>
                <a:ea typeface="Arial" pitchFamily="-111" charset="0"/>
                <a:cs typeface="Arial" pitchFamily="-111" charset="0"/>
              </a:rPr>
              <a:t> </a:t>
            </a:r>
          </a:p>
          <a:p>
            <a:pPr eaLnBrk="0" hangingPunct="0">
              <a:defRPr/>
            </a:pPr>
            <a:r>
              <a:rPr lang="en-US" sz="2000" b="1" dirty="0" smtClean="0">
                <a:solidFill>
                  <a:prstClr val="white"/>
                </a:solidFill>
                <a:latin typeface="Arial" pitchFamily="-111" charset="0"/>
                <a:ea typeface="Arial" pitchFamily="-111" charset="0"/>
                <a:cs typeface="Arial" pitchFamily="-111" charset="0"/>
              </a:rPr>
              <a:t>	the amplitude of the RH needs</a:t>
            </a:r>
          </a:p>
          <a:p>
            <a:pPr eaLnBrk="0" hangingPunct="0">
              <a:defRPr/>
            </a:pPr>
            <a:r>
              <a:rPr lang="en-US" sz="2000" b="1" dirty="0" smtClean="0">
                <a:solidFill>
                  <a:prstClr val="white"/>
                </a:solidFill>
                <a:latin typeface="Arial" pitchFamily="-111" charset="0"/>
                <a:ea typeface="Arial" pitchFamily="-111" charset="0"/>
                <a:cs typeface="Arial" pitchFamily="-111" charset="0"/>
              </a:rPr>
              <a:t>	possible solutions, possible collaborations</a:t>
            </a:r>
          </a:p>
          <a:p>
            <a:pPr eaLnBrk="0" hangingPunct="0">
              <a:defRPr/>
            </a:pPr>
            <a:r>
              <a:rPr lang="en-US" sz="2000" b="1" dirty="0" smtClean="0">
                <a:solidFill>
                  <a:prstClr val="white"/>
                </a:solidFill>
                <a:latin typeface="Arial" pitchFamily="-111" charset="0"/>
                <a:ea typeface="Arial" pitchFamily="-111" charset="0"/>
                <a:cs typeface="Arial" pitchFamily="-111" charset="0"/>
              </a:rPr>
              <a:t>	targeting potential companies, </a:t>
            </a:r>
          </a:p>
          <a:p>
            <a:pPr eaLnBrk="0" hangingPunct="0">
              <a:defRPr/>
            </a:pPr>
            <a:r>
              <a:rPr lang="en-US" sz="2000" b="1" dirty="0" smtClean="0">
                <a:solidFill>
                  <a:prstClr val="white"/>
                </a:solidFill>
                <a:latin typeface="Arial" pitchFamily="-111" charset="0"/>
                <a:ea typeface="Arial" pitchFamily="-111" charset="0"/>
                <a:cs typeface="Arial" pitchFamily="-111" charset="0"/>
              </a:rPr>
              <a:t>	code of practice, </a:t>
            </a:r>
          </a:p>
          <a:p>
            <a:pPr eaLnBrk="0" hangingPunct="0">
              <a:defRPr/>
            </a:pPr>
            <a:r>
              <a:rPr lang="en-US" sz="2000" b="1" dirty="0" smtClean="0">
                <a:solidFill>
                  <a:prstClr val="white"/>
                </a:solidFill>
                <a:latin typeface="Arial" pitchFamily="-111" charset="0"/>
                <a:ea typeface="Arial" pitchFamily="-111" charset="0"/>
                <a:cs typeface="Arial" pitchFamily="-111" charset="0"/>
              </a:rPr>
              <a:t>	etc... </a:t>
            </a: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r>
              <a:rPr lang="en-US" sz="2000" b="1" dirty="0" smtClean="0">
                <a:solidFill>
                  <a:prstClr val="white"/>
                </a:solidFill>
                <a:latin typeface="Arial" pitchFamily="-111" charset="0"/>
                <a:ea typeface="Arial" pitchFamily="-111" charset="0"/>
                <a:cs typeface="Arial" pitchFamily="-111" charset="0"/>
              </a:rPr>
              <a:t>The first </a:t>
            </a:r>
            <a:r>
              <a:rPr lang="en-US" sz="2000" b="1" dirty="0" smtClean="0">
                <a:solidFill>
                  <a:srgbClr val="FFFF00"/>
                </a:solidFill>
                <a:latin typeface="Arial" pitchFamily="-111" charset="0"/>
                <a:ea typeface="Arial" pitchFamily="-111" charset="0"/>
                <a:cs typeface="Arial" pitchFamily="-111" charset="0"/>
              </a:rPr>
              <a:t>Remote Handling Workshop has been run the 06.05.2013</a:t>
            </a:r>
            <a:r>
              <a:rPr lang="en-US" sz="2000" b="1" dirty="0" smtClean="0">
                <a:solidFill>
                  <a:prstClr val="white"/>
                </a:solidFill>
                <a:latin typeface="Arial" pitchFamily="-111" charset="0"/>
                <a:ea typeface="Arial" pitchFamily="-111" charset="0"/>
                <a:cs typeface="Arial" pitchFamily="-111" charset="0"/>
              </a:rPr>
              <a:t> </a:t>
            </a: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p:txBody>
      </p:sp>
      <p:sp>
        <p:nvSpPr>
          <p:cNvPr id="7" name="Rounded Rectangle 6"/>
          <p:cNvSpPr/>
          <p:nvPr/>
        </p:nvSpPr>
        <p:spPr>
          <a:xfrm>
            <a:off x="317504" y="3073400"/>
            <a:ext cx="9994896" cy="1063625"/>
          </a:xfrm>
          <a:prstGeom prst="roundRect">
            <a:avLst/>
          </a:prstGeom>
          <a:solidFill>
            <a:srgbClr val="19CCFF"/>
          </a:solidFill>
        </p:spPr>
        <p:style>
          <a:lnRef idx="1">
            <a:schemeClr val="accent1"/>
          </a:lnRef>
          <a:fillRef idx="3">
            <a:schemeClr val="accent1"/>
          </a:fillRef>
          <a:effectRef idx="2">
            <a:schemeClr val="accent1"/>
          </a:effectRef>
          <a:fontRef idx="minor">
            <a:schemeClr val="lt1"/>
          </a:fontRef>
        </p:style>
        <p:txBody>
          <a:bodyPr lIns="91367" tIns="45682" rIns="91367" bIns="45682" rtlCol="0" anchor="ctr"/>
          <a:lstStyle/>
          <a:p>
            <a:pPr eaLnBrk="0" hangingPunct="0">
              <a:defRPr/>
            </a:pPr>
            <a:endParaRPr lang="en-US" sz="2000" b="1" dirty="0" smtClean="0">
              <a:solidFill>
                <a:schemeClr val="tx1"/>
              </a:solidFill>
              <a:latin typeface="Wingdings"/>
              <a:ea typeface="Wingdings"/>
              <a:cs typeface="Wingdings"/>
            </a:endParaRPr>
          </a:p>
          <a:p>
            <a:pPr eaLnBrk="0" hangingPunct="0">
              <a:defRPr/>
            </a:pPr>
            <a:r>
              <a:rPr lang="en-US" sz="2000" b="1" dirty="0" smtClean="0">
                <a:solidFill>
                  <a:schemeClr val="tx1"/>
                </a:solidFill>
                <a:latin typeface="Arial" pitchFamily="-111" charset="0"/>
                <a:ea typeface="Arial" pitchFamily="-111" charset="0"/>
                <a:cs typeface="Arial" pitchFamily="-111" charset="0"/>
              </a:rPr>
              <a:t>The remote handling technologies must be flexible to be adapted to all subsystems requirements: </a:t>
            </a:r>
          </a:p>
          <a:p>
            <a:pPr eaLnBrk="0" hangingPunct="0">
              <a:defRPr/>
            </a:pPr>
            <a:r>
              <a:rPr lang="en-US" sz="2000" b="1" dirty="0" smtClean="0">
                <a:solidFill>
                  <a:schemeClr val="tx1"/>
                </a:solidFill>
                <a:latin typeface="Arial" pitchFamily="-111" charset="0"/>
                <a:ea typeface="Arial" pitchFamily="-111" charset="0"/>
                <a:cs typeface="Arial" pitchFamily="-111" charset="0"/>
              </a:rPr>
              <a:t>1 system and several users (various end-tools and supports can be developed </a:t>
            </a:r>
          </a:p>
          <a:p>
            <a:pPr eaLnBrk="0" hangingPunct="0">
              <a:defRPr/>
            </a:pPr>
            <a:endParaRPr lang="en-US" sz="2000" b="1" dirty="0" smtClean="0">
              <a:solidFill>
                <a:schemeClr val="tx1"/>
              </a:solidFill>
              <a:latin typeface="Arial" pitchFamily="-111" charset="0"/>
              <a:ea typeface="Arial" pitchFamily="-111" charset="0"/>
              <a:cs typeface="Arial" pitchFamily="-111" charset="0"/>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7" descr="0805017_01-A4-at-144-dpi_calorimeters.jpg"/>
          <p:cNvPicPr>
            <a:picLocks noChangeAspect="1"/>
          </p:cNvPicPr>
          <p:nvPr/>
        </p:nvPicPr>
        <p:blipFill>
          <a:blip r:embed="rId2"/>
          <a:srcRect/>
          <a:stretch>
            <a:fillRect/>
          </a:stretch>
        </p:blipFill>
        <p:spPr bwMode="auto">
          <a:xfrm>
            <a:off x="-336809" y="2"/>
            <a:ext cx="11081015" cy="7553325"/>
          </a:xfrm>
          <a:prstGeom prst="rect">
            <a:avLst/>
          </a:prstGeom>
          <a:noFill/>
          <a:ln w="9525">
            <a:noFill/>
            <a:miter lim="800000"/>
            <a:headEnd/>
            <a:tailEnd/>
          </a:ln>
        </p:spPr>
      </p:pic>
      <p:sp>
        <p:nvSpPr>
          <p:cNvPr id="6" name="Rectangle 5"/>
          <p:cNvSpPr/>
          <p:nvPr/>
        </p:nvSpPr>
        <p:spPr>
          <a:xfrm>
            <a:off x="-336809" y="-1"/>
            <a:ext cx="11081015" cy="7553326"/>
          </a:xfrm>
          <a:prstGeom prst="rect">
            <a:avLst/>
          </a:prstGeom>
          <a:solidFill>
            <a:schemeClr val="accent2">
              <a:lumMod val="60000"/>
              <a:lumOff val="40000"/>
              <a:alpha val="70000"/>
            </a:schemeClr>
          </a:solidFill>
          <a:ln>
            <a:solidFill>
              <a:srgbClr val="FFFF00">
                <a:alpha val="1000"/>
              </a:srgbClr>
            </a:solidFill>
          </a:ln>
        </p:spPr>
        <p:style>
          <a:lnRef idx="1">
            <a:schemeClr val="accent1"/>
          </a:lnRef>
          <a:fillRef idx="3">
            <a:schemeClr val="accent1"/>
          </a:fillRef>
          <a:effectRef idx="2">
            <a:schemeClr val="accent1"/>
          </a:effectRef>
          <a:fontRef idx="minor">
            <a:schemeClr val="lt1"/>
          </a:fontRef>
        </p:style>
        <p:txBody>
          <a:bodyPr lIns="97732" tIns="48867" rIns="97732" bIns="48867" rtlCol="0" anchor="ctr"/>
          <a:lstStyle/>
          <a:p>
            <a:pPr algn="ctr"/>
            <a:endParaRPr lang="fr-CA" dirty="0">
              <a:solidFill>
                <a:prstClr val="white"/>
              </a:solidFill>
            </a:endParaRPr>
          </a:p>
        </p:txBody>
      </p:sp>
      <p:sp>
        <p:nvSpPr>
          <p:cNvPr id="8" name="Rectangle 7"/>
          <p:cNvSpPr>
            <a:spLocks noChangeArrowheads="1"/>
          </p:cNvSpPr>
          <p:nvPr/>
        </p:nvSpPr>
        <p:spPr bwMode="auto">
          <a:xfrm>
            <a:off x="101604" y="3"/>
            <a:ext cx="11049816" cy="7793789"/>
          </a:xfrm>
          <a:prstGeom prst="rect">
            <a:avLst/>
          </a:prstGeom>
          <a:noFill/>
          <a:ln w="9525">
            <a:noFill/>
            <a:miter lim="800000"/>
            <a:headEnd/>
            <a:tailEnd/>
          </a:ln>
          <a:effectLst/>
        </p:spPr>
        <p:txBody>
          <a:bodyPr wrap="square" lIns="98411" tIns="49207" rIns="98411" bIns="49207">
            <a:prstTxWarp prst="textNoShape">
              <a:avLst/>
            </a:prstTxWarp>
            <a:spAutoFit/>
          </a:bodyPr>
          <a:lstStyle/>
          <a:p>
            <a:pPr eaLnBrk="0" hangingPunct="0">
              <a:defRPr/>
            </a:pPr>
            <a:endParaRPr lang="en-US" sz="2000" b="1" dirty="0" smtClean="0">
              <a:solidFill>
                <a:srgbClr val="FFFF00"/>
              </a:solidFill>
              <a:latin typeface="Arial" pitchFamily="-111" charset="0"/>
              <a:ea typeface="Arial" pitchFamily="-111" charset="0"/>
              <a:cs typeface="Arial" pitchFamily="-111" charset="0"/>
            </a:endParaRPr>
          </a:p>
          <a:p>
            <a:pPr eaLnBrk="0" hangingPunct="0">
              <a:defRPr/>
            </a:pPr>
            <a:r>
              <a:rPr lang="en-US" sz="2000" b="1" dirty="0" smtClean="0">
                <a:solidFill>
                  <a:prstClr val="white"/>
                </a:solidFill>
                <a:latin typeface="Arial" pitchFamily="-111" charset="0"/>
                <a:ea typeface="Arial" pitchFamily="-111" charset="0"/>
                <a:cs typeface="Arial" pitchFamily="-111" charset="0"/>
              </a:rPr>
              <a:t>We have contacted some companies: </a:t>
            </a:r>
          </a:p>
          <a:p>
            <a:pPr eaLnBrk="0" hangingPunct="0">
              <a:defRPr/>
            </a:pPr>
            <a:r>
              <a:rPr lang="en-US" sz="2000" b="1" dirty="0" smtClean="0">
                <a:solidFill>
                  <a:prstClr val="white"/>
                </a:solidFill>
                <a:latin typeface="Arial" pitchFamily="-111" charset="0"/>
                <a:ea typeface="Arial" pitchFamily="-111" charset="0"/>
                <a:cs typeface="Arial" pitchFamily="-111" charset="0"/>
              </a:rPr>
              <a:t>	</a:t>
            </a:r>
            <a:r>
              <a:rPr lang="en-US" sz="2000" b="1" dirty="0" smtClean="0">
                <a:solidFill>
                  <a:srgbClr val="FFFF00"/>
                </a:solidFill>
                <a:latin typeface="Arial" pitchFamily="-111" charset="0"/>
                <a:ea typeface="Arial" pitchFamily="-111" charset="0"/>
                <a:cs typeface="Arial" pitchFamily="-111" charset="0"/>
              </a:rPr>
              <a:t>Shadow Robot, Oxford Technology, Space application, </a:t>
            </a:r>
            <a:r>
              <a:rPr lang="en-US" sz="2000" b="1" dirty="0" err="1" smtClean="0">
                <a:solidFill>
                  <a:srgbClr val="FFFF00"/>
                </a:solidFill>
                <a:latin typeface="Arial" pitchFamily="-111" charset="0"/>
                <a:ea typeface="Arial" pitchFamily="-111" charset="0"/>
                <a:cs typeface="Arial" pitchFamily="-111" charset="0"/>
              </a:rPr>
              <a:t>Kuka</a:t>
            </a:r>
            <a:r>
              <a:rPr lang="en-US" sz="2000" b="1" dirty="0" smtClean="0">
                <a:solidFill>
                  <a:srgbClr val="FFFF00"/>
                </a:solidFill>
                <a:latin typeface="Arial" pitchFamily="-111" charset="0"/>
                <a:ea typeface="Arial" pitchFamily="-111" charset="0"/>
                <a:cs typeface="Arial" pitchFamily="-111" charset="0"/>
              </a:rPr>
              <a:t> , ... </a:t>
            </a:r>
          </a:p>
          <a:p>
            <a:pPr eaLnBrk="0" hangingPunct="0">
              <a:defRPr/>
            </a:pPr>
            <a:r>
              <a:rPr lang="en-US" sz="2000" b="1" dirty="0" smtClean="0">
                <a:solidFill>
                  <a:prstClr val="white"/>
                </a:solidFill>
                <a:latin typeface="Arial" pitchFamily="-111" charset="0"/>
                <a:ea typeface="Arial" pitchFamily="-111" charset="0"/>
                <a:cs typeface="Arial" pitchFamily="-111" charset="0"/>
              </a:rPr>
              <a:t>		</a:t>
            </a: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r>
              <a:rPr lang="en-US" sz="2000" b="1" dirty="0" smtClean="0">
                <a:solidFill>
                  <a:prstClr val="white"/>
                </a:solidFill>
                <a:latin typeface="Arial" pitchFamily="-111" charset="0"/>
                <a:ea typeface="Arial" pitchFamily="-111" charset="0"/>
                <a:cs typeface="Arial" pitchFamily="-111" charset="0"/>
              </a:rPr>
              <a:t>In parallel, we are looking for some possible </a:t>
            </a:r>
            <a:r>
              <a:rPr lang="en-US" sz="2000" b="1" dirty="0" smtClean="0">
                <a:solidFill>
                  <a:srgbClr val="FFFF00"/>
                </a:solidFill>
                <a:latin typeface="Arial" pitchFamily="-111" charset="0"/>
                <a:ea typeface="Arial" pitchFamily="-111" charset="0"/>
                <a:cs typeface="Arial" pitchFamily="-111" charset="0"/>
              </a:rPr>
              <a:t>EU </a:t>
            </a:r>
            <a:r>
              <a:rPr lang="en-US" sz="2000" b="1" dirty="0" err="1" smtClean="0">
                <a:solidFill>
                  <a:srgbClr val="FFFF00"/>
                </a:solidFill>
                <a:latin typeface="Arial" pitchFamily="-111" charset="0"/>
                <a:ea typeface="Arial" pitchFamily="-111" charset="0"/>
                <a:cs typeface="Arial" pitchFamily="-111" charset="0"/>
              </a:rPr>
              <a:t>fundings</a:t>
            </a:r>
            <a:r>
              <a:rPr lang="en-US" sz="2000" b="1" dirty="0" smtClean="0">
                <a:solidFill>
                  <a:srgbClr val="FFFF00"/>
                </a:solidFill>
                <a:latin typeface="Arial" pitchFamily="-111" charset="0"/>
                <a:ea typeface="Arial" pitchFamily="-111" charset="0"/>
                <a:cs typeface="Arial" pitchFamily="-111" charset="0"/>
              </a:rPr>
              <a:t> </a:t>
            </a:r>
          </a:p>
          <a:p>
            <a:pPr eaLnBrk="0" hangingPunct="0">
              <a:defRPr/>
            </a:pPr>
            <a:r>
              <a:rPr lang="en-US" sz="2000" b="1" dirty="0" smtClean="0">
                <a:solidFill>
                  <a:prstClr val="white"/>
                </a:solidFill>
                <a:latin typeface="Arial" pitchFamily="-111" charset="0"/>
                <a:ea typeface="Arial" pitchFamily="-111" charset="0"/>
                <a:cs typeface="Arial" pitchFamily="-111" charset="0"/>
              </a:rPr>
              <a:t>but we have to wait now for Horizon 2020 to develop / adapt technologies for</a:t>
            </a:r>
          </a:p>
          <a:p>
            <a:pPr eaLnBrk="0" hangingPunct="0">
              <a:defRPr/>
            </a:pPr>
            <a:r>
              <a:rPr lang="en-US" sz="2000" b="1" dirty="0" smtClean="0">
                <a:solidFill>
                  <a:prstClr val="white"/>
                </a:solidFill>
                <a:latin typeface="Arial" pitchFamily="-111" charset="0"/>
                <a:ea typeface="Arial" pitchFamily="-111" charset="0"/>
                <a:cs typeface="Arial" pitchFamily="-111" charset="0"/>
              </a:rPr>
              <a:t> the “CERN cases”.    </a:t>
            </a: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r>
              <a:rPr lang="en-US" sz="2000" b="1" dirty="0" smtClean="0">
                <a:solidFill>
                  <a:prstClr val="white"/>
                </a:solidFill>
                <a:latin typeface="Arial" pitchFamily="-111" charset="0"/>
                <a:ea typeface="Arial" pitchFamily="-111" charset="0"/>
                <a:cs typeface="Arial" pitchFamily="-111" charset="0"/>
              </a:rPr>
              <a:t>We have visited </a:t>
            </a:r>
            <a:r>
              <a:rPr lang="en-US" sz="2000" b="1" dirty="0" smtClean="0">
                <a:solidFill>
                  <a:srgbClr val="FFFF00"/>
                </a:solidFill>
                <a:latin typeface="Arial" pitchFamily="-111" charset="0"/>
                <a:ea typeface="Arial" pitchFamily="-111" charset="0"/>
                <a:cs typeface="Arial" pitchFamily="-111" charset="0"/>
              </a:rPr>
              <a:t>JET</a:t>
            </a:r>
            <a:r>
              <a:rPr lang="en-US" sz="2000" b="1" dirty="0" smtClean="0">
                <a:solidFill>
                  <a:prstClr val="white"/>
                </a:solidFill>
                <a:latin typeface="Arial" pitchFamily="-111" charset="0"/>
                <a:ea typeface="Arial" pitchFamily="-111" charset="0"/>
                <a:cs typeface="Arial" pitchFamily="-111" charset="0"/>
              </a:rPr>
              <a:t> last week to discuss possible collaboration with their RH experts</a:t>
            </a: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a:p>
            <a:pPr eaLnBrk="0" hangingPunct="0">
              <a:defRPr/>
            </a:pPr>
            <a:endParaRPr lang="en-US" sz="2000" b="1" dirty="0" smtClean="0">
              <a:solidFill>
                <a:prstClr val="white"/>
              </a:solidFill>
              <a:latin typeface="Arial" pitchFamily="-111" charset="0"/>
              <a:ea typeface="Arial" pitchFamily="-111" charset="0"/>
              <a:cs typeface="Arial" pitchFamily="-111" charset="0"/>
            </a:endParaRPr>
          </a:p>
        </p:txBody>
      </p:sp>
      <p:pic>
        <p:nvPicPr>
          <p:cNvPr id="7" name="Picture 7" descr="JET-Vessel"/>
          <p:cNvPicPr>
            <a:picLocks noChangeAspect="1" noChangeArrowheads="1"/>
          </p:cNvPicPr>
          <p:nvPr/>
        </p:nvPicPr>
        <p:blipFill>
          <a:blip r:embed="rId3"/>
          <a:srcRect/>
          <a:stretch>
            <a:fillRect/>
          </a:stretch>
        </p:blipFill>
        <p:spPr bwMode="auto">
          <a:xfrm>
            <a:off x="393700" y="2313184"/>
            <a:ext cx="3435611" cy="2459372"/>
          </a:xfrm>
          <a:prstGeom prst="rect">
            <a:avLst/>
          </a:prstGeom>
          <a:noFill/>
          <a:ln w="9525">
            <a:noFill/>
            <a:miter lim="800000"/>
            <a:headEnd/>
            <a:tailEnd/>
          </a:ln>
        </p:spPr>
      </p:pic>
      <p:pic>
        <p:nvPicPr>
          <p:cNvPr id="9" name="Picture 8" descr="JET_RHCR"/>
          <p:cNvPicPr>
            <a:picLocks noChangeAspect="1" noChangeArrowheads="1"/>
          </p:cNvPicPr>
          <p:nvPr/>
        </p:nvPicPr>
        <p:blipFill>
          <a:blip r:embed="rId4"/>
          <a:srcRect/>
          <a:stretch>
            <a:fillRect/>
          </a:stretch>
        </p:blipFill>
        <p:spPr bwMode="auto">
          <a:xfrm>
            <a:off x="4247892" y="1191068"/>
            <a:ext cx="3288972" cy="1937877"/>
          </a:xfrm>
          <a:prstGeom prst="rect">
            <a:avLst/>
          </a:prstGeom>
          <a:noFill/>
          <a:ln w="9525">
            <a:noFill/>
            <a:miter lim="800000"/>
            <a:headEnd/>
            <a:tailEnd/>
          </a:ln>
        </p:spPr>
      </p:pic>
      <p:pic>
        <p:nvPicPr>
          <p:cNvPr id="10" name="Picture 9" descr="hand2.tiff"/>
          <p:cNvPicPr>
            <a:picLocks noChangeAspect="1"/>
          </p:cNvPicPr>
          <p:nvPr/>
        </p:nvPicPr>
        <p:blipFill>
          <a:blip r:embed="rId5"/>
          <a:stretch>
            <a:fillRect/>
          </a:stretch>
        </p:blipFill>
        <p:spPr>
          <a:xfrm>
            <a:off x="8675008" y="480645"/>
            <a:ext cx="1876810" cy="1937877"/>
          </a:xfrm>
          <a:prstGeom prst="rect">
            <a:avLst/>
          </a:prstGeom>
        </p:spPr>
      </p:pic>
      <p:pic>
        <p:nvPicPr>
          <p:cNvPr id="11" name="Picture 10" descr="im1.tiff"/>
          <p:cNvPicPr>
            <a:picLocks noChangeAspect="1"/>
          </p:cNvPicPr>
          <p:nvPr/>
        </p:nvPicPr>
        <p:blipFill>
          <a:blip r:embed="rId6"/>
          <a:stretch>
            <a:fillRect/>
          </a:stretch>
        </p:blipFill>
        <p:spPr>
          <a:xfrm>
            <a:off x="7536864" y="2665278"/>
            <a:ext cx="1600199" cy="2487355"/>
          </a:xfrm>
          <a:prstGeom prst="rect">
            <a:avLst/>
          </a:prstGeom>
        </p:spPr>
      </p:pic>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p:cSld>
    <p:spTree>
      <p:nvGrpSpPr>
        <p:cNvPr id="1" name=""/>
        <p:cNvGrpSpPr/>
        <p:nvPr/>
      </p:nvGrpSpPr>
      <p:grpSpPr>
        <a:xfrm>
          <a:off x="0" y="0"/>
          <a:ext cx="0" cy="0"/>
          <a:chOff x="0" y="0"/>
          <a:chExt cx="0" cy="0"/>
        </a:xfrm>
      </p:grpSpPr>
      <p:pic>
        <p:nvPicPr>
          <p:cNvPr id="25602" name="Picture 5"/>
          <p:cNvPicPr>
            <a:picLocks noChangeAspect="1" noChangeArrowheads="1"/>
          </p:cNvPicPr>
          <p:nvPr/>
        </p:nvPicPr>
        <p:blipFill>
          <a:blip r:embed="rId3"/>
          <a:srcRect/>
          <a:stretch>
            <a:fillRect/>
          </a:stretch>
        </p:blipFill>
        <p:spPr bwMode="auto">
          <a:xfrm>
            <a:off x="3" y="0"/>
            <a:ext cx="10744200" cy="7553325"/>
          </a:xfrm>
          <a:prstGeom prst="rect">
            <a:avLst/>
          </a:prstGeom>
          <a:noFill/>
          <a:ln w="19050">
            <a:noFill/>
            <a:miter lim="800000"/>
            <a:headEnd/>
            <a:tailEnd/>
          </a:ln>
        </p:spPr>
      </p:pic>
      <p:grpSp>
        <p:nvGrpSpPr>
          <p:cNvPr id="2" name="Group 15"/>
          <p:cNvGrpSpPr>
            <a:grpSpLocks/>
          </p:cNvGrpSpPr>
          <p:nvPr/>
        </p:nvGrpSpPr>
        <p:grpSpPr bwMode="auto">
          <a:xfrm>
            <a:off x="287640" y="1155645"/>
            <a:ext cx="1204704" cy="1780094"/>
            <a:chOff x="4976" y="714"/>
            <a:chExt cx="712" cy="1069"/>
          </a:xfrm>
        </p:grpSpPr>
        <p:sp>
          <p:nvSpPr>
            <p:cNvPr id="25624" name="Text Box 8"/>
            <p:cNvSpPr txBox="1">
              <a:spLocks noChangeArrowheads="1"/>
            </p:cNvSpPr>
            <p:nvPr/>
          </p:nvSpPr>
          <p:spPr bwMode="auto">
            <a:xfrm>
              <a:off x="4976" y="714"/>
              <a:ext cx="712" cy="368"/>
            </a:xfrm>
            <a:prstGeom prst="rect">
              <a:avLst/>
            </a:prstGeom>
            <a:solidFill>
              <a:schemeClr val="bg1"/>
            </a:solidFill>
            <a:ln w="9525">
              <a:solidFill>
                <a:schemeClr val="tx1"/>
              </a:solidFill>
              <a:miter lim="800000"/>
              <a:headEnd/>
              <a:tailEnd/>
            </a:ln>
          </p:spPr>
          <p:txBody>
            <a:bodyPr>
              <a:prstTxWarp prst="textNoShape">
                <a:avLst/>
              </a:prstTxWarp>
              <a:spAutoFit/>
            </a:bodyPr>
            <a:lstStyle/>
            <a:p>
              <a:pPr algn="ctr" defTabSz="1045044" fontAlgn="base">
                <a:spcBef>
                  <a:spcPct val="50000"/>
                </a:spcBef>
                <a:spcAft>
                  <a:spcPct val="0"/>
                </a:spcAft>
              </a:pPr>
              <a:r>
                <a:rPr lang="en-GB" sz="1700" dirty="0">
                  <a:solidFill>
                    <a:srgbClr val="000000"/>
                  </a:solidFill>
                  <a:ea typeface="Arial" pitchFamily="23" charset="0"/>
                </a:rPr>
                <a:t>Boom enclosure</a:t>
              </a:r>
            </a:p>
          </p:txBody>
        </p:sp>
        <p:sp>
          <p:nvSpPr>
            <p:cNvPr id="25625" name="Line 9"/>
            <p:cNvSpPr>
              <a:spLocks noChangeShapeType="1"/>
            </p:cNvSpPr>
            <p:nvPr/>
          </p:nvSpPr>
          <p:spPr bwMode="auto">
            <a:xfrm>
              <a:off x="5417" y="1082"/>
              <a:ext cx="199" cy="701"/>
            </a:xfrm>
            <a:prstGeom prst="line">
              <a:avLst/>
            </a:prstGeom>
            <a:noFill/>
            <a:ln w="19050">
              <a:solidFill>
                <a:srgbClr val="FF0000"/>
              </a:solidFill>
              <a:round/>
              <a:headEnd/>
              <a:tailEnd type="triangle" w="med" len="med"/>
            </a:ln>
          </p:spPr>
          <p:txBody>
            <a:bodyPr wrap="none" anchor="ctr">
              <a:prstTxWarp prst="textNoShape">
                <a:avLst/>
              </a:prstTxWarp>
            </a:bodyPr>
            <a:lstStyle/>
            <a:p>
              <a:pPr algn="ctr" defTabSz="967916" fontAlgn="base">
                <a:spcBef>
                  <a:spcPct val="50000"/>
                </a:spcBef>
                <a:spcAft>
                  <a:spcPct val="0"/>
                </a:spcAft>
              </a:pPr>
              <a:endParaRPr lang="fr-CA" sz="1500" dirty="0" smtClean="0">
                <a:solidFill>
                  <a:srgbClr val="000000"/>
                </a:solidFill>
                <a:ea typeface="Arial" pitchFamily="23" charset="0"/>
              </a:endParaRPr>
            </a:p>
          </p:txBody>
        </p:sp>
      </p:grpSp>
      <p:grpSp>
        <p:nvGrpSpPr>
          <p:cNvPr id="3" name="Group 15"/>
          <p:cNvGrpSpPr>
            <a:grpSpLocks/>
          </p:cNvGrpSpPr>
          <p:nvPr/>
        </p:nvGrpSpPr>
        <p:grpSpPr bwMode="auto">
          <a:xfrm>
            <a:off x="8152059" y="459596"/>
            <a:ext cx="1356984" cy="1956605"/>
            <a:chOff x="4899" y="539"/>
            <a:chExt cx="802" cy="1175"/>
          </a:xfrm>
        </p:grpSpPr>
        <p:sp>
          <p:nvSpPr>
            <p:cNvPr id="25622" name="Text Box 8"/>
            <p:cNvSpPr txBox="1">
              <a:spLocks noChangeArrowheads="1"/>
            </p:cNvSpPr>
            <p:nvPr/>
          </p:nvSpPr>
          <p:spPr bwMode="auto">
            <a:xfrm>
              <a:off x="4899" y="539"/>
              <a:ext cx="802" cy="368"/>
            </a:xfrm>
            <a:prstGeom prst="rect">
              <a:avLst/>
            </a:prstGeom>
            <a:solidFill>
              <a:schemeClr val="bg1"/>
            </a:solidFill>
            <a:ln w="9525">
              <a:solidFill>
                <a:schemeClr val="tx1"/>
              </a:solidFill>
              <a:miter lim="800000"/>
              <a:headEnd/>
              <a:tailEnd/>
            </a:ln>
          </p:spPr>
          <p:txBody>
            <a:bodyPr>
              <a:prstTxWarp prst="textNoShape">
                <a:avLst/>
              </a:prstTxWarp>
              <a:spAutoFit/>
            </a:bodyPr>
            <a:lstStyle/>
            <a:p>
              <a:pPr algn="ctr" defTabSz="1045044" fontAlgn="base">
                <a:spcBef>
                  <a:spcPct val="50000"/>
                </a:spcBef>
                <a:spcAft>
                  <a:spcPct val="0"/>
                </a:spcAft>
              </a:pPr>
              <a:r>
                <a:rPr lang="en-GB" sz="1700" dirty="0">
                  <a:solidFill>
                    <a:srgbClr val="000000"/>
                  </a:solidFill>
                  <a:ea typeface="Arial" pitchFamily="23" charset="0"/>
                </a:rPr>
                <a:t>Transport container</a:t>
              </a:r>
            </a:p>
          </p:txBody>
        </p:sp>
        <p:sp>
          <p:nvSpPr>
            <p:cNvPr id="25623" name="Line 9"/>
            <p:cNvSpPr>
              <a:spLocks noChangeShapeType="1"/>
            </p:cNvSpPr>
            <p:nvPr/>
          </p:nvSpPr>
          <p:spPr bwMode="auto">
            <a:xfrm flipH="1">
              <a:off x="5198" y="907"/>
              <a:ext cx="0" cy="807"/>
            </a:xfrm>
            <a:prstGeom prst="line">
              <a:avLst/>
            </a:prstGeom>
            <a:noFill/>
            <a:ln w="19050">
              <a:solidFill>
                <a:srgbClr val="FF0000"/>
              </a:solidFill>
              <a:round/>
              <a:headEnd/>
              <a:tailEnd type="triangle" w="med" len="med"/>
            </a:ln>
          </p:spPr>
          <p:txBody>
            <a:bodyPr wrap="none" anchor="ctr">
              <a:prstTxWarp prst="textNoShape">
                <a:avLst/>
              </a:prstTxWarp>
            </a:bodyPr>
            <a:lstStyle/>
            <a:p>
              <a:pPr algn="ctr" defTabSz="967916" fontAlgn="base">
                <a:spcBef>
                  <a:spcPct val="50000"/>
                </a:spcBef>
                <a:spcAft>
                  <a:spcPct val="0"/>
                </a:spcAft>
              </a:pPr>
              <a:endParaRPr lang="fr-CA" sz="1500" dirty="0" smtClean="0">
                <a:solidFill>
                  <a:srgbClr val="000000"/>
                </a:solidFill>
                <a:ea typeface="Arial" pitchFamily="23" charset="0"/>
              </a:endParaRPr>
            </a:p>
          </p:txBody>
        </p:sp>
      </p:grpSp>
      <p:grpSp>
        <p:nvGrpSpPr>
          <p:cNvPr id="4" name="Group 15"/>
          <p:cNvGrpSpPr>
            <a:grpSpLocks/>
          </p:cNvGrpSpPr>
          <p:nvPr/>
        </p:nvGrpSpPr>
        <p:grpSpPr bwMode="auto">
          <a:xfrm>
            <a:off x="9336456" y="1600256"/>
            <a:ext cx="1204704" cy="1608578"/>
            <a:chOff x="4976" y="714"/>
            <a:chExt cx="712" cy="966"/>
          </a:xfrm>
        </p:grpSpPr>
        <p:sp>
          <p:nvSpPr>
            <p:cNvPr id="25620" name="Text Box 8"/>
            <p:cNvSpPr txBox="1">
              <a:spLocks noChangeArrowheads="1"/>
            </p:cNvSpPr>
            <p:nvPr/>
          </p:nvSpPr>
          <p:spPr bwMode="auto">
            <a:xfrm>
              <a:off x="4976" y="714"/>
              <a:ext cx="712" cy="368"/>
            </a:xfrm>
            <a:prstGeom prst="rect">
              <a:avLst/>
            </a:prstGeom>
            <a:solidFill>
              <a:schemeClr val="bg1"/>
            </a:solidFill>
            <a:ln w="9525">
              <a:solidFill>
                <a:schemeClr val="tx1"/>
              </a:solidFill>
              <a:miter lim="800000"/>
              <a:headEnd/>
              <a:tailEnd/>
            </a:ln>
          </p:spPr>
          <p:txBody>
            <a:bodyPr>
              <a:prstTxWarp prst="textNoShape">
                <a:avLst/>
              </a:prstTxWarp>
              <a:spAutoFit/>
            </a:bodyPr>
            <a:lstStyle/>
            <a:p>
              <a:pPr algn="ctr" defTabSz="1045044" fontAlgn="base">
                <a:spcBef>
                  <a:spcPct val="50000"/>
                </a:spcBef>
                <a:spcAft>
                  <a:spcPct val="0"/>
                </a:spcAft>
              </a:pPr>
              <a:r>
                <a:rPr lang="en-GB" sz="1700" dirty="0">
                  <a:solidFill>
                    <a:srgbClr val="000000"/>
                  </a:solidFill>
                  <a:ea typeface="Arial" pitchFamily="23" charset="0"/>
                </a:rPr>
                <a:t>Boom enclosure</a:t>
              </a:r>
            </a:p>
          </p:txBody>
        </p:sp>
        <p:sp>
          <p:nvSpPr>
            <p:cNvPr id="25621" name="Line 9"/>
            <p:cNvSpPr>
              <a:spLocks noChangeShapeType="1"/>
            </p:cNvSpPr>
            <p:nvPr/>
          </p:nvSpPr>
          <p:spPr bwMode="auto">
            <a:xfrm flipH="1">
              <a:off x="5210" y="1082"/>
              <a:ext cx="207" cy="598"/>
            </a:xfrm>
            <a:prstGeom prst="line">
              <a:avLst/>
            </a:prstGeom>
            <a:noFill/>
            <a:ln w="19050">
              <a:solidFill>
                <a:srgbClr val="FF0000"/>
              </a:solidFill>
              <a:round/>
              <a:headEnd/>
              <a:tailEnd type="triangle" w="med" len="med"/>
            </a:ln>
          </p:spPr>
          <p:txBody>
            <a:bodyPr wrap="none" anchor="ctr">
              <a:prstTxWarp prst="textNoShape">
                <a:avLst/>
              </a:prstTxWarp>
            </a:bodyPr>
            <a:lstStyle/>
            <a:p>
              <a:pPr algn="ctr" defTabSz="967916" fontAlgn="base">
                <a:spcBef>
                  <a:spcPct val="50000"/>
                </a:spcBef>
                <a:spcAft>
                  <a:spcPct val="0"/>
                </a:spcAft>
              </a:pPr>
              <a:endParaRPr lang="fr-CA" sz="1500" dirty="0" smtClean="0">
                <a:solidFill>
                  <a:srgbClr val="000000"/>
                </a:solidFill>
                <a:ea typeface="Arial" pitchFamily="23" charset="0"/>
              </a:endParaRPr>
            </a:p>
          </p:txBody>
        </p:sp>
      </p:grpSp>
      <p:grpSp>
        <p:nvGrpSpPr>
          <p:cNvPr id="5" name="Group 15"/>
          <p:cNvGrpSpPr>
            <a:grpSpLocks/>
          </p:cNvGrpSpPr>
          <p:nvPr/>
        </p:nvGrpSpPr>
        <p:grpSpPr bwMode="auto">
          <a:xfrm>
            <a:off x="7661379" y="3776663"/>
            <a:ext cx="1675080" cy="1919970"/>
            <a:chOff x="4872" y="-226"/>
            <a:chExt cx="990" cy="1153"/>
          </a:xfrm>
        </p:grpSpPr>
        <p:sp>
          <p:nvSpPr>
            <p:cNvPr id="25618" name="Text Box 8"/>
            <p:cNvSpPr txBox="1">
              <a:spLocks noChangeArrowheads="1"/>
            </p:cNvSpPr>
            <p:nvPr/>
          </p:nvSpPr>
          <p:spPr bwMode="auto">
            <a:xfrm>
              <a:off x="4872" y="714"/>
              <a:ext cx="990" cy="213"/>
            </a:xfrm>
            <a:prstGeom prst="rect">
              <a:avLst/>
            </a:prstGeom>
            <a:solidFill>
              <a:schemeClr val="bg1"/>
            </a:solidFill>
            <a:ln w="9525">
              <a:solidFill>
                <a:schemeClr val="tx1"/>
              </a:solidFill>
              <a:miter lim="800000"/>
              <a:headEnd/>
              <a:tailEnd/>
            </a:ln>
          </p:spPr>
          <p:txBody>
            <a:bodyPr>
              <a:prstTxWarp prst="textNoShape">
                <a:avLst/>
              </a:prstTxWarp>
              <a:spAutoFit/>
            </a:bodyPr>
            <a:lstStyle/>
            <a:p>
              <a:pPr algn="ctr" defTabSz="1045044" fontAlgn="base">
                <a:spcBef>
                  <a:spcPct val="50000"/>
                </a:spcBef>
                <a:spcAft>
                  <a:spcPct val="0"/>
                </a:spcAft>
              </a:pPr>
              <a:r>
                <a:rPr lang="en-GB" sz="1700" dirty="0">
                  <a:solidFill>
                    <a:srgbClr val="000000"/>
                  </a:solidFill>
                  <a:ea typeface="Arial" pitchFamily="23" charset="0"/>
                </a:rPr>
                <a:t>Octant 1 Boom</a:t>
              </a:r>
            </a:p>
          </p:txBody>
        </p:sp>
        <p:sp>
          <p:nvSpPr>
            <p:cNvPr id="25619" name="Line 9"/>
            <p:cNvSpPr>
              <a:spLocks noChangeShapeType="1"/>
            </p:cNvSpPr>
            <p:nvPr/>
          </p:nvSpPr>
          <p:spPr bwMode="auto">
            <a:xfrm flipH="1" flipV="1">
              <a:off x="4899" y="-226"/>
              <a:ext cx="345" cy="940"/>
            </a:xfrm>
            <a:prstGeom prst="line">
              <a:avLst/>
            </a:prstGeom>
            <a:noFill/>
            <a:ln w="19050">
              <a:solidFill>
                <a:srgbClr val="FF0000"/>
              </a:solidFill>
              <a:round/>
              <a:headEnd/>
              <a:tailEnd type="triangle" w="med" len="med"/>
            </a:ln>
          </p:spPr>
          <p:txBody>
            <a:bodyPr wrap="none" anchor="ctr">
              <a:prstTxWarp prst="textNoShape">
                <a:avLst/>
              </a:prstTxWarp>
            </a:bodyPr>
            <a:lstStyle/>
            <a:p>
              <a:pPr algn="ctr" defTabSz="967916" fontAlgn="base">
                <a:spcBef>
                  <a:spcPct val="50000"/>
                </a:spcBef>
                <a:spcAft>
                  <a:spcPct val="0"/>
                </a:spcAft>
              </a:pPr>
              <a:endParaRPr lang="fr-CA" sz="1500" dirty="0" smtClean="0">
                <a:solidFill>
                  <a:srgbClr val="000000"/>
                </a:solidFill>
                <a:ea typeface="Arial" pitchFamily="23" charset="0"/>
              </a:endParaRPr>
            </a:p>
          </p:txBody>
        </p:sp>
      </p:grpSp>
      <p:grpSp>
        <p:nvGrpSpPr>
          <p:cNvPr id="6" name="Group 15"/>
          <p:cNvGrpSpPr>
            <a:grpSpLocks/>
          </p:cNvGrpSpPr>
          <p:nvPr/>
        </p:nvGrpSpPr>
        <p:grpSpPr bwMode="auto">
          <a:xfrm>
            <a:off x="2421253" y="3748358"/>
            <a:ext cx="1675080" cy="1919969"/>
            <a:chOff x="4872" y="-226"/>
            <a:chExt cx="990" cy="1153"/>
          </a:xfrm>
        </p:grpSpPr>
        <p:sp>
          <p:nvSpPr>
            <p:cNvPr id="25616" name="Text Box 8"/>
            <p:cNvSpPr txBox="1">
              <a:spLocks noChangeArrowheads="1"/>
            </p:cNvSpPr>
            <p:nvPr/>
          </p:nvSpPr>
          <p:spPr bwMode="auto">
            <a:xfrm>
              <a:off x="4872" y="714"/>
              <a:ext cx="990" cy="213"/>
            </a:xfrm>
            <a:prstGeom prst="rect">
              <a:avLst/>
            </a:prstGeom>
            <a:solidFill>
              <a:schemeClr val="bg1"/>
            </a:solidFill>
            <a:ln w="9525">
              <a:solidFill>
                <a:schemeClr val="tx1"/>
              </a:solidFill>
              <a:miter lim="800000"/>
              <a:headEnd/>
              <a:tailEnd/>
            </a:ln>
          </p:spPr>
          <p:txBody>
            <a:bodyPr>
              <a:prstTxWarp prst="textNoShape">
                <a:avLst/>
              </a:prstTxWarp>
              <a:spAutoFit/>
            </a:bodyPr>
            <a:lstStyle/>
            <a:p>
              <a:pPr algn="ctr" defTabSz="1045044" fontAlgn="base">
                <a:spcBef>
                  <a:spcPct val="50000"/>
                </a:spcBef>
                <a:spcAft>
                  <a:spcPct val="0"/>
                </a:spcAft>
              </a:pPr>
              <a:r>
                <a:rPr lang="en-GB" sz="1700" dirty="0">
                  <a:solidFill>
                    <a:srgbClr val="000000"/>
                  </a:solidFill>
                  <a:ea typeface="Arial" pitchFamily="23" charset="0"/>
                </a:rPr>
                <a:t>Octant 5 Boom</a:t>
              </a:r>
            </a:p>
          </p:txBody>
        </p:sp>
        <p:sp>
          <p:nvSpPr>
            <p:cNvPr id="25617" name="Line 9"/>
            <p:cNvSpPr>
              <a:spLocks noChangeShapeType="1"/>
            </p:cNvSpPr>
            <p:nvPr/>
          </p:nvSpPr>
          <p:spPr bwMode="auto">
            <a:xfrm flipH="1" flipV="1">
              <a:off x="4899" y="-226"/>
              <a:ext cx="345" cy="940"/>
            </a:xfrm>
            <a:prstGeom prst="line">
              <a:avLst/>
            </a:prstGeom>
            <a:noFill/>
            <a:ln w="19050">
              <a:solidFill>
                <a:srgbClr val="FF0000"/>
              </a:solidFill>
              <a:round/>
              <a:headEnd/>
              <a:tailEnd type="triangle" w="med" len="med"/>
            </a:ln>
          </p:spPr>
          <p:txBody>
            <a:bodyPr wrap="none" anchor="ctr">
              <a:prstTxWarp prst="textNoShape">
                <a:avLst/>
              </a:prstTxWarp>
            </a:bodyPr>
            <a:lstStyle/>
            <a:p>
              <a:pPr algn="ctr" defTabSz="967916" fontAlgn="base">
                <a:spcBef>
                  <a:spcPct val="50000"/>
                </a:spcBef>
                <a:spcAft>
                  <a:spcPct val="0"/>
                </a:spcAft>
              </a:pPr>
              <a:endParaRPr lang="fr-CA" sz="1500" dirty="0" smtClean="0">
                <a:solidFill>
                  <a:srgbClr val="000000"/>
                </a:solidFill>
                <a:ea typeface="Arial" pitchFamily="23" charset="0"/>
              </a:endParaRPr>
            </a:p>
          </p:txBody>
        </p:sp>
      </p:grpSp>
      <p:pic>
        <p:nvPicPr>
          <p:cNvPr id="6158" name="Picture 14"/>
          <p:cNvPicPr>
            <a:picLocks noChangeAspect="1" noChangeArrowheads="1"/>
          </p:cNvPicPr>
          <p:nvPr/>
        </p:nvPicPr>
        <p:blipFill>
          <a:blip r:embed="rId4"/>
          <a:srcRect l="2736" r="1875"/>
          <a:stretch>
            <a:fillRect/>
          </a:stretch>
        </p:blipFill>
        <p:spPr bwMode="auto">
          <a:xfrm>
            <a:off x="3" y="2"/>
            <a:ext cx="10744200" cy="7549995"/>
          </a:xfrm>
          <a:prstGeom prst="rect">
            <a:avLst/>
          </a:prstGeom>
          <a:noFill/>
          <a:ln w="9525">
            <a:noFill/>
            <a:miter lim="800000"/>
            <a:headEnd/>
            <a:tailEnd/>
          </a:ln>
        </p:spPr>
      </p:pic>
      <p:grpSp>
        <p:nvGrpSpPr>
          <p:cNvPr id="7" name="Group 15"/>
          <p:cNvGrpSpPr>
            <a:grpSpLocks/>
          </p:cNvGrpSpPr>
          <p:nvPr/>
        </p:nvGrpSpPr>
        <p:grpSpPr bwMode="auto">
          <a:xfrm>
            <a:off x="81219" y="3914877"/>
            <a:ext cx="3421224" cy="1681847"/>
            <a:chOff x="4663" y="509"/>
            <a:chExt cx="2022" cy="1010"/>
          </a:xfrm>
        </p:grpSpPr>
        <p:sp>
          <p:nvSpPr>
            <p:cNvPr id="25614" name="Line 9"/>
            <p:cNvSpPr>
              <a:spLocks noChangeShapeType="1"/>
            </p:cNvSpPr>
            <p:nvPr/>
          </p:nvSpPr>
          <p:spPr bwMode="auto">
            <a:xfrm flipV="1">
              <a:off x="5935" y="509"/>
              <a:ext cx="750" cy="642"/>
            </a:xfrm>
            <a:prstGeom prst="line">
              <a:avLst/>
            </a:prstGeom>
            <a:noFill/>
            <a:ln w="19050">
              <a:solidFill>
                <a:srgbClr val="FF0000"/>
              </a:solidFill>
              <a:round/>
              <a:headEnd/>
              <a:tailEnd type="triangle" w="med" len="med"/>
            </a:ln>
          </p:spPr>
          <p:txBody>
            <a:bodyPr wrap="none" anchor="ctr">
              <a:prstTxWarp prst="textNoShape">
                <a:avLst/>
              </a:prstTxWarp>
            </a:bodyPr>
            <a:lstStyle/>
            <a:p>
              <a:pPr algn="ctr" defTabSz="967916" fontAlgn="base">
                <a:spcBef>
                  <a:spcPct val="50000"/>
                </a:spcBef>
                <a:spcAft>
                  <a:spcPct val="0"/>
                </a:spcAft>
              </a:pPr>
              <a:endParaRPr lang="fr-CA" sz="1500" dirty="0" smtClean="0">
                <a:solidFill>
                  <a:srgbClr val="000000"/>
                </a:solidFill>
                <a:ea typeface="Arial" pitchFamily="23" charset="0"/>
              </a:endParaRPr>
            </a:p>
          </p:txBody>
        </p:sp>
        <p:sp>
          <p:nvSpPr>
            <p:cNvPr id="25615" name="Text Box 8"/>
            <p:cNvSpPr txBox="1">
              <a:spLocks noChangeArrowheads="1"/>
            </p:cNvSpPr>
            <p:nvPr/>
          </p:nvSpPr>
          <p:spPr bwMode="auto">
            <a:xfrm>
              <a:off x="4663" y="1151"/>
              <a:ext cx="1272" cy="368"/>
            </a:xfrm>
            <a:prstGeom prst="rect">
              <a:avLst/>
            </a:prstGeom>
            <a:solidFill>
              <a:schemeClr val="bg1"/>
            </a:solidFill>
            <a:ln w="9525">
              <a:solidFill>
                <a:schemeClr val="tx1"/>
              </a:solidFill>
              <a:miter lim="800000"/>
              <a:headEnd/>
              <a:tailEnd/>
            </a:ln>
          </p:spPr>
          <p:txBody>
            <a:bodyPr>
              <a:prstTxWarp prst="textNoShape">
                <a:avLst/>
              </a:prstTxWarp>
              <a:spAutoFit/>
            </a:bodyPr>
            <a:lstStyle/>
            <a:p>
              <a:pPr algn="ctr" defTabSz="1045044" fontAlgn="base">
                <a:spcBef>
                  <a:spcPct val="50000"/>
                </a:spcBef>
                <a:spcAft>
                  <a:spcPct val="0"/>
                </a:spcAft>
              </a:pPr>
              <a:r>
                <a:rPr lang="en-GB" sz="1700" dirty="0">
                  <a:solidFill>
                    <a:srgbClr val="000000"/>
                  </a:solidFill>
                  <a:ea typeface="Arial" pitchFamily="23" charset="0"/>
                </a:rPr>
                <a:t>Mascot twin arm servo manipulator</a:t>
              </a:r>
            </a:p>
          </p:txBody>
        </p:sp>
      </p:grpSp>
      <p:grpSp>
        <p:nvGrpSpPr>
          <p:cNvPr id="8" name="Group 15"/>
          <p:cNvGrpSpPr>
            <a:grpSpLocks/>
          </p:cNvGrpSpPr>
          <p:nvPr/>
        </p:nvGrpSpPr>
        <p:grpSpPr bwMode="auto">
          <a:xfrm>
            <a:off x="6913512" y="5097164"/>
            <a:ext cx="2274048" cy="844253"/>
            <a:chOff x="4363" y="420"/>
            <a:chExt cx="1344" cy="507"/>
          </a:xfrm>
        </p:grpSpPr>
        <p:sp>
          <p:nvSpPr>
            <p:cNvPr id="25612" name="Line 9"/>
            <p:cNvSpPr>
              <a:spLocks noChangeShapeType="1"/>
            </p:cNvSpPr>
            <p:nvPr/>
          </p:nvSpPr>
          <p:spPr bwMode="auto">
            <a:xfrm flipH="1" flipV="1">
              <a:off x="4363" y="420"/>
              <a:ext cx="509" cy="294"/>
            </a:xfrm>
            <a:prstGeom prst="line">
              <a:avLst/>
            </a:prstGeom>
            <a:noFill/>
            <a:ln w="19050">
              <a:solidFill>
                <a:srgbClr val="FF0000"/>
              </a:solidFill>
              <a:round/>
              <a:headEnd/>
              <a:tailEnd type="triangle" w="med" len="med"/>
            </a:ln>
          </p:spPr>
          <p:txBody>
            <a:bodyPr wrap="none" anchor="ctr">
              <a:prstTxWarp prst="textNoShape">
                <a:avLst/>
              </a:prstTxWarp>
            </a:bodyPr>
            <a:lstStyle/>
            <a:p>
              <a:pPr algn="ctr" defTabSz="967916" fontAlgn="base">
                <a:spcBef>
                  <a:spcPct val="50000"/>
                </a:spcBef>
                <a:spcAft>
                  <a:spcPct val="0"/>
                </a:spcAft>
              </a:pPr>
              <a:endParaRPr lang="fr-CA" sz="1500" dirty="0" smtClean="0">
                <a:solidFill>
                  <a:srgbClr val="000000"/>
                </a:solidFill>
                <a:ea typeface="Arial" pitchFamily="23" charset="0"/>
              </a:endParaRPr>
            </a:p>
          </p:txBody>
        </p:sp>
        <p:sp>
          <p:nvSpPr>
            <p:cNvPr id="25613" name="Text Box 8"/>
            <p:cNvSpPr txBox="1">
              <a:spLocks noChangeArrowheads="1"/>
            </p:cNvSpPr>
            <p:nvPr/>
          </p:nvSpPr>
          <p:spPr bwMode="auto">
            <a:xfrm>
              <a:off x="4872" y="714"/>
              <a:ext cx="835" cy="213"/>
            </a:xfrm>
            <a:prstGeom prst="rect">
              <a:avLst/>
            </a:prstGeom>
            <a:solidFill>
              <a:schemeClr val="bg1"/>
            </a:solidFill>
            <a:ln w="9525">
              <a:solidFill>
                <a:schemeClr val="tx1"/>
              </a:solidFill>
              <a:miter lim="800000"/>
              <a:headEnd/>
              <a:tailEnd/>
            </a:ln>
          </p:spPr>
          <p:txBody>
            <a:bodyPr>
              <a:prstTxWarp prst="textNoShape">
                <a:avLst/>
              </a:prstTxWarp>
              <a:spAutoFit/>
            </a:bodyPr>
            <a:lstStyle/>
            <a:p>
              <a:pPr algn="ctr" defTabSz="1045044" fontAlgn="base">
                <a:spcBef>
                  <a:spcPct val="50000"/>
                </a:spcBef>
                <a:spcAft>
                  <a:spcPct val="0"/>
                </a:spcAft>
              </a:pPr>
              <a:r>
                <a:rPr lang="en-GB" sz="1700" dirty="0">
                  <a:solidFill>
                    <a:srgbClr val="000000"/>
                  </a:solidFill>
                  <a:ea typeface="Arial" pitchFamily="23" charset="0"/>
                </a:rPr>
                <a:t>Task Module</a:t>
              </a:r>
            </a:p>
          </p:txBody>
        </p:sp>
      </p:grpSp>
      <p:sp>
        <p:nvSpPr>
          <p:cNvPr id="25611" name="Text Box 13"/>
          <p:cNvSpPr txBox="1">
            <a:spLocks noChangeArrowheads="1"/>
          </p:cNvSpPr>
          <p:nvPr/>
        </p:nvSpPr>
        <p:spPr bwMode="auto">
          <a:xfrm>
            <a:off x="1492344" y="6592510"/>
            <a:ext cx="7553088" cy="805607"/>
          </a:xfrm>
          <a:prstGeom prst="rect">
            <a:avLst/>
          </a:prstGeom>
          <a:solidFill>
            <a:schemeClr val="bg1"/>
          </a:solidFill>
          <a:ln w="19050">
            <a:noFill/>
            <a:miter lim="800000"/>
            <a:headEnd/>
            <a:tailEnd/>
          </a:ln>
        </p:spPr>
        <p:txBody>
          <a:bodyPr lIns="96776" tIns="48388" rIns="96776" bIns="48388">
            <a:prstTxWarp prst="textNoShape">
              <a:avLst/>
            </a:prstTxWarp>
            <a:spAutoFit/>
          </a:bodyPr>
          <a:lstStyle/>
          <a:p>
            <a:pPr algn="ctr" defTabSz="1045044" fontAlgn="base">
              <a:spcBef>
                <a:spcPct val="50000"/>
              </a:spcBef>
              <a:spcAft>
                <a:spcPct val="0"/>
              </a:spcAft>
            </a:pPr>
            <a:r>
              <a:rPr lang="en-GB" sz="2500" dirty="0">
                <a:solidFill>
                  <a:srgbClr val="000000"/>
                </a:solidFill>
                <a:ea typeface="Arial" pitchFamily="23" charset="0"/>
              </a:rPr>
              <a:t>JET Torus configuration during remote shutdowns</a:t>
            </a:r>
            <a:r>
              <a:rPr lang="en-GB" sz="2800" dirty="0">
                <a:solidFill>
                  <a:srgbClr val="000000"/>
                </a:solidFill>
                <a:ea typeface="Arial" pitchFamily="23" charset="0"/>
              </a:rPr>
              <a:t> </a:t>
            </a:r>
            <a:r>
              <a:rPr lang="en-GB" dirty="0">
                <a:solidFill>
                  <a:srgbClr val="000000"/>
                </a:solidFill>
                <a:ea typeface="Arial" pitchFamily="23" charset="0"/>
              </a:rPr>
              <a:t>(cut-away section)</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53" presetClass="exit" presetSubtype="32" fill="hold" nodeType="clickEffect">
                                  <p:stCondLst>
                                    <p:cond delay="0"/>
                                  </p:stCondLst>
                                  <p:childTnLst>
                                    <p:anim calcmode="lin" valueType="num">
                                      <p:cBhvr>
                                        <p:cTn id="6" dur="1000"/>
                                        <p:tgtEl>
                                          <p:spTgt spid="6158"/>
                                        </p:tgtEl>
                                        <p:attrNameLst>
                                          <p:attrName>ppt_w</p:attrName>
                                        </p:attrNameLst>
                                      </p:cBhvr>
                                      <p:tavLst>
                                        <p:tav tm="0">
                                          <p:val>
                                            <p:strVal val="ppt_w"/>
                                          </p:val>
                                        </p:tav>
                                        <p:tav tm="100000">
                                          <p:val>
                                            <p:fltVal val="0"/>
                                          </p:val>
                                        </p:tav>
                                      </p:tavLst>
                                    </p:anim>
                                    <p:anim calcmode="lin" valueType="num">
                                      <p:cBhvr>
                                        <p:cTn id="7" dur="1000"/>
                                        <p:tgtEl>
                                          <p:spTgt spid="6158"/>
                                        </p:tgtEl>
                                        <p:attrNameLst>
                                          <p:attrName>ppt_h</p:attrName>
                                        </p:attrNameLst>
                                      </p:cBhvr>
                                      <p:tavLst>
                                        <p:tav tm="0">
                                          <p:val>
                                            <p:strVal val="ppt_h"/>
                                          </p:val>
                                        </p:tav>
                                        <p:tav tm="100000">
                                          <p:val>
                                            <p:fltVal val="0"/>
                                          </p:val>
                                        </p:tav>
                                      </p:tavLst>
                                    </p:anim>
                                    <p:animEffect transition="out" filter="fade">
                                      <p:cBhvr>
                                        <p:cTn id="8" dur="1000"/>
                                        <p:tgtEl>
                                          <p:spTgt spid="6158"/>
                                        </p:tgtEl>
                                      </p:cBhvr>
                                    </p:animEffect>
                                    <p:set>
                                      <p:cBhvr>
                                        <p:cTn id="9" dur="1" fill="hold">
                                          <p:stCondLst>
                                            <p:cond delay="999"/>
                                          </p:stCondLst>
                                        </p:cTn>
                                        <p:tgtEl>
                                          <p:spTgt spid="6158"/>
                                        </p:tgtEl>
                                        <p:attrNameLst>
                                          <p:attrName>style.visibility</p:attrName>
                                        </p:attrNameLst>
                                      </p:cBhvr>
                                      <p:to>
                                        <p:strVal val="hidden"/>
                                      </p:to>
                                    </p:set>
                                  </p:childTnLst>
                                </p:cTn>
                              </p:par>
                              <p:par>
                                <p:cTn id="10" presetID="1" presetClass="exit" presetSubtype="0" fill="hold" nodeType="withEffect">
                                  <p:stCondLst>
                                    <p:cond delay="0"/>
                                  </p:stCondLst>
                                  <p:childTnLst>
                                    <p:set>
                                      <p:cBhvr>
                                        <p:cTn id="11" dur="1" fill="hold">
                                          <p:stCondLst>
                                            <p:cond delay="0"/>
                                          </p:stCondLst>
                                        </p:cTn>
                                        <p:tgtEl>
                                          <p:spTgt spid="7"/>
                                        </p:tgtEl>
                                        <p:attrNameLst>
                                          <p:attrName>style.visibility</p:attrName>
                                        </p:attrNameLst>
                                      </p:cBhvr>
                                      <p:to>
                                        <p:strVal val="hidden"/>
                                      </p:to>
                                    </p:set>
                                  </p:childTnLst>
                                </p:cTn>
                              </p:par>
                              <p:par>
                                <p:cTn id="12" presetID="1" presetClass="exit" presetSubtype="0" fill="hold" nodeType="withEffect">
                                  <p:stCondLst>
                                    <p:cond delay="0"/>
                                  </p:stCondLst>
                                  <p:childTnLst>
                                    <p:set>
                                      <p:cBhvr>
                                        <p:cTn id="13" dur="1" fill="hold">
                                          <p:stCondLst>
                                            <p:cond delay="0"/>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71406" name="Picture 14"/>
          <p:cNvPicPr>
            <a:picLocks noChangeAspect="1" noChangeArrowheads="1"/>
          </p:cNvPicPr>
          <p:nvPr/>
        </p:nvPicPr>
        <p:blipFill>
          <a:blip r:embed="rId3"/>
          <a:srcRect/>
          <a:stretch>
            <a:fillRect/>
          </a:stretch>
        </p:blipFill>
        <p:spPr bwMode="auto">
          <a:xfrm>
            <a:off x="5062464" y="1565284"/>
            <a:ext cx="5074309" cy="4993921"/>
          </a:xfrm>
          <a:prstGeom prst="rect">
            <a:avLst/>
          </a:prstGeom>
          <a:noFill/>
          <a:ln w="19050">
            <a:noFill/>
            <a:miter lim="800000"/>
            <a:headEnd/>
            <a:tailEnd/>
          </a:ln>
          <a:effectLst/>
        </p:spPr>
      </p:pic>
      <p:sp>
        <p:nvSpPr>
          <p:cNvPr id="8195" name="Rectangle 6"/>
          <p:cNvSpPr>
            <a:spLocks noGrp="1" noChangeArrowheads="1"/>
          </p:cNvSpPr>
          <p:nvPr>
            <p:ph type="title"/>
          </p:nvPr>
        </p:nvSpPr>
        <p:spPr/>
        <p:txBody>
          <a:bodyPr/>
          <a:lstStyle/>
          <a:p>
            <a:pPr eaLnBrk="1" hangingPunct="1"/>
            <a:r>
              <a:rPr lang="en-GB"/>
              <a:t>Mascot servo manipulator</a:t>
            </a:r>
          </a:p>
        </p:txBody>
      </p:sp>
      <p:pic>
        <p:nvPicPr>
          <p:cNvPr id="571439" name="Picture 47" descr="MASCOT 2"/>
          <p:cNvPicPr>
            <a:picLocks noGrp="1" noChangeAspect="1" noChangeArrowheads="1"/>
          </p:cNvPicPr>
          <p:nvPr>
            <p:ph idx="1"/>
          </p:nvPr>
        </p:nvPicPr>
        <p:blipFill>
          <a:blip r:embed="rId4"/>
          <a:srcRect/>
          <a:stretch>
            <a:fillRect/>
          </a:stretch>
        </p:blipFill>
        <p:spPr>
          <a:xfrm>
            <a:off x="5062464" y="1565284"/>
            <a:ext cx="5074309" cy="4993921"/>
          </a:xfrm>
          <a:noFill/>
        </p:spPr>
      </p:pic>
      <p:pic>
        <p:nvPicPr>
          <p:cNvPr id="571405" name="Picture 13"/>
          <p:cNvPicPr>
            <a:picLocks noChangeAspect="1" noChangeArrowheads="1"/>
          </p:cNvPicPr>
          <p:nvPr/>
        </p:nvPicPr>
        <p:blipFill>
          <a:blip r:embed="rId5"/>
          <a:srcRect/>
          <a:stretch>
            <a:fillRect/>
          </a:stretch>
        </p:blipFill>
        <p:spPr bwMode="auto">
          <a:xfrm>
            <a:off x="5062464" y="1565284"/>
            <a:ext cx="5074309" cy="4993921"/>
          </a:xfrm>
          <a:prstGeom prst="rect">
            <a:avLst/>
          </a:prstGeom>
          <a:noFill/>
          <a:ln w="19050">
            <a:noFill/>
            <a:miter lim="800000"/>
            <a:headEnd/>
            <a:tailEnd/>
          </a:ln>
          <a:effectLst/>
        </p:spPr>
      </p:pic>
      <p:sp>
        <p:nvSpPr>
          <p:cNvPr id="571397" name="Text Box 5"/>
          <p:cNvSpPr txBox="1">
            <a:spLocks noChangeArrowheads="1"/>
          </p:cNvSpPr>
          <p:nvPr/>
        </p:nvSpPr>
        <p:spPr bwMode="auto">
          <a:xfrm>
            <a:off x="436536" y="1190615"/>
            <a:ext cx="4974480" cy="5529497"/>
          </a:xfrm>
          <a:prstGeom prst="rect">
            <a:avLst/>
          </a:prstGeom>
          <a:noFill/>
          <a:ln>
            <a:noFill/>
          </a:ln>
          <a:effectLst/>
          <a:extLst>
            <a:ext uri="{909E8E84-426E-40DD-AFC4-6F175D3DCCD1}">
              <a14:hiddenFill xmlns:r="http://schemas.openxmlformats.org/officeDocument/2006/relationships" xmlns:mc="http://schemas.openxmlformats.org/markup-compatibility/2006" xmlns:mv="urn:schemas-microsoft-com:mac:vml" xmlns:a14="http://schemas.microsoft.com/office/drawing/2010/main" xmlns:a="http://schemas.openxmlformats.org/drawingml/2006/main" xmlns:p="http://schemas.openxmlformats.org/presentationml/2006/main" xmlns="">
                <a:solidFill>
                  <a:srgbClr val="FFFF99"/>
                </a:solidFill>
              </a14:hiddenFill>
            </a:ext>
            <a:ext uri="{91240B29-F687-4F45-9708-019B960494DF}">
              <a14:hiddenLine xmlns:r="http://schemas.openxmlformats.org/officeDocument/2006/relationships" xmlns:mc="http://schemas.openxmlformats.org/markup-compatibility/2006" xmlns:mv="urn:schemas-microsoft-com:mac:vml" xmlns:a14="http://schemas.microsoft.com/office/drawing/2010/main" xmlns:a="http://schemas.openxmlformats.org/drawingml/2006/main" xmlns:p="http://schemas.openxmlformats.org/presentationml/2006/main" xmlns="" w="19050" algn="ctr">
                <a:solidFill>
                  <a:srgbClr val="FF0000"/>
                </a:solidFill>
                <a:miter lim="800000"/>
                <a:headEnd/>
                <a:tailEnd/>
              </a14:hiddenLine>
            </a:ext>
            <a:ext uri="{AF507438-7753-43E0-B8FC-AC1667EBCBE1}">
              <a14:hiddenEffects xmlns:r="http://schemas.openxmlformats.org/officeDocument/2006/relationships" xmlns:mc="http://schemas.openxmlformats.org/markup-compatibility/2006" xmlns:mv="urn:schemas-microsoft-com:mac:vml" xmlns:a14="http://schemas.microsoft.com/office/drawing/2010/main" xmlns:a="http://schemas.openxmlformats.org/drawingml/2006/main" xmlns:p="http://schemas.openxmlformats.org/presentationml/2006/main" xmlns="">
                <a:effectLst>
                  <a:outerShdw dist="35921" dir="2700000" algn="ctr" rotWithShape="0">
                    <a:schemeClr val="bg2"/>
                  </a:outerShdw>
                </a:effectLst>
              </a14:hiddenEffects>
            </a:ext>
          </a:extLst>
        </p:spPr>
        <p:txBody>
          <a:bodyPr lIns="96808" tIns="48404" rIns="96808" bIns="48404">
            <a:spAutoFit/>
          </a:bodyPr>
          <a:lstStyle>
            <a:lvl1pPr defTabSz="987425" eaLnBrk="0" hangingPunct="0">
              <a:defRPr sz="1400">
                <a:solidFill>
                  <a:schemeClr val="tx1"/>
                </a:solidFill>
                <a:latin typeface="Arial" charset="0"/>
                <a:cs typeface="Arial" charset="0"/>
              </a:defRPr>
            </a:lvl1pPr>
            <a:lvl2pPr defTabSz="987425" eaLnBrk="0" hangingPunct="0">
              <a:defRPr sz="1400">
                <a:solidFill>
                  <a:schemeClr val="tx1"/>
                </a:solidFill>
                <a:latin typeface="Arial" charset="0"/>
                <a:cs typeface="Arial" charset="0"/>
              </a:defRPr>
            </a:lvl2pPr>
            <a:lvl3pPr marL="1143000" indent="-228600" defTabSz="987425" eaLnBrk="0" hangingPunct="0">
              <a:defRPr sz="1400">
                <a:solidFill>
                  <a:schemeClr val="tx1"/>
                </a:solidFill>
                <a:latin typeface="Arial" charset="0"/>
                <a:cs typeface="Arial" charset="0"/>
              </a:defRPr>
            </a:lvl3pPr>
            <a:lvl4pPr marL="1600200" indent="-228600" defTabSz="987425" eaLnBrk="0" hangingPunct="0">
              <a:defRPr sz="1400">
                <a:solidFill>
                  <a:schemeClr val="tx1"/>
                </a:solidFill>
                <a:latin typeface="Arial" charset="0"/>
                <a:cs typeface="Arial" charset="0"/>
              </a:defRPr>
            </a:lvl4pPr>
            <a:lvl5pPr marL="2057400" indent="-228600" defTabSz="987425" eaLnBrk="0" hangingPunct="0">
              <a:defRPr sz="1400">
                <a:solidFill>
                  <a:schemeClr val="tx1"/>
                </a:solidFill>
                <a:latin typeface="Arial" charset="0"/>
                <a:cs typeface="Arial" charset="0"/>
              </a:defRPr>
            </a:lvl5pPr>
            <a:lvl6pPr marL="2514600" indent="-228600" algn="ctr" defTabSz="987425" eaLnBrk="0" fontAlgn="base" hangingPunct="0">
              <a:spcBef>
                <a:spcPct val="50000"/>
              </a:spcBef>
              <a:spcAft>
                <a:spcPct val="0"/>
              </a:spcAft>
              <a:defRPr sz="1400">
                <a:solidFill>
                  <a:schemeClr val="tx1"/>
                </a:solidFill>
                <a:latin typeface="Arial" charset="0"/>
                <a:cs typeface="Arial" charset="0"/>
              </a:defRPr>
            </a:lvl6pPr>
            <a:lvl7pPr marL="2971800" indent="-228600" algn="ctr" defTabSz="987425" eaLnBrk="0" fontAlgn="base" hangingPunct="0">
              <a:spcBef>
                <a:spcPct val="50000"/>
              </a:spcBef>
              <a:spcAft>
                <a:spcPct val="0"/>
              </a:spcAft>
              <a:defRPr sz="1400">
                <a:solidFill>
                  <a:schemeClr val="tx1"/>
                </a:solidFill>
                <a:latin typeface="Arial" charset="0"/>
                <a:cs typeface="Arial" charset="0"/>
              </a:defRPr>
            </a:lvl7pPr>
            <a:lvl8pPr marL="3429000" indent="-228600" algn="ctr" defTabSz="987425" eaLnBrk="0" fontAlgn="base" hangingPunct="0">
              <a:spcBef>
                <a:spcPct val="50000"/>
              </a:spcBef>
              <a:spcAft>
                <a:spcPct val="0"/>
              </a:spcAft>
              <a:defRPr sz="1400">
                <a:solidFill>
                  <a:schemeClr val="tx1"/>
                </a:solidFill>
                <a:latin typeface="Arial" charset="0"/>
                <a:cs typeface="Arial" charset="0"/>
              </a:defRPr>
            </a:lvl8pPr>
            <a:lvl9pPr marL="3886200" indent="-228600" algn="ctr" defTabSz="987425" eaLnBrk="0" fontAlgn="base" hangingPunct="0">
              <a:spcBef>
                <a:spcPct val="50000"/>
              </a:spcBef>
              <a:spcAft>
                <a:spcPct val="0"/>
              </a:spcAft>
              <a:defRPr sz="1400">
                <a:solidFill>
                  <a:schemeClr val="tx1"/>
                </a:solidFill>
                <a:latin typeface="Arial" charset="0"/>
                <a:cs typeface="Arial" charset="0"/>
              </a:defRPr>
            </a:lvl9pPr>
          </a:lstStyle>
          <a:p>
            <a:pPr marL="391600" indent="-391600" eaLnBrk="1" hangingPunct="1">
              <a:lnSpc>
                <a:spcPct val="80000"/>
              </a:lnSpc>
              <a:spcBef>
                <a:spcPct val="30000"/>
              </a:spcBef>
              <a:spcAft>
                <a:spcPct val="30000"/>
              </a:spcAft>
              <a:buFontTx/>
              <a:buChar char="•"/>
              <a:defRPr/>
            </a:pPr>
            <a:r>
              <a:rPr lang="en-GB" sz="2500" dirty="0">
                <a:latin typeface="+mn-lt"/>
                <a:cs typeface="+mn-cs"/>
              </a:rPr>
              <a:t>Twin arm force reflecting servo </a:t>
            </a:r>
            <a:r>
              <a:rPr lang="en-GB" sz="2500" dirty="0" smtClean="0">
                <a:latin typeface="+mn-lt"/>
                <a:cs typeface="+mn-cs"/>
              </a:rPr>
              <a:t>manipulator</a:t>
            </a:r>
          </a:p>
          <a:p>
            <a:pPr marL="391600" indent="-391600" eaLnBrk="1" hangingPunct="1">
              <a:lnSpc>
                <a:spcPct val="80000"/>
              </a:lnSpc>
              <a:spcBef>
                <a:spcPct val="30000"/>
              </a:spcBef>
              <a:spcAft>
                <a:spcPct val="30000"/>
              </a:spcAft>
              <a:buFontTx/>
              <a:buChar char="•"/>
              <a:defRPr/>
            </a:pPr>
            <a:r>
              <a:rPr lang="en-GB" sz="2500" dirty="0" smtClean="0">
                <a:latin typeface="+mn-lt"/>
                <a:cs typeface="+mn-cs"/>
              </a:rPr>
              <a:t>Man-in-the-loop operation</a:t>
            </a:r>
            <a:endParaRPr lang="en-GB" sz="2500" dirty="0">
              <a:latin typeface="+mn-lt"/>
              <a:cs typeface="+mn-cs"/>
            </a:endParaRPr>
          </a:p>
          <a:p>
            <a:pPr marL="391600" indent="-391600" eaLnBrk="1" hangingPunct="1">
              <a:lnSpc>
                <a:spcPct val="80000"/>
              </a:lnSpc>
              <a:spcBef>
                <a:spcPct val="30000"/>
              </a:spcBef>
              <a:spcAft>
                <a:spcPct val="30000"/>
              </a:spcAft>
              <a:buFontTx/>
              <a:buChar char="•"/>
              <a:defRPr/>
            </a:pPr>
            <a:r>
              <a:rPr lang="en-GB" sz="2500" dirty="0" smtClean="0">
                <a:latin typeface="+mn-lt"/>
                <a:cs typeface="+mn-cs"/>
              </a:rPr>
              <a:t>20kg </a:t>
            </a:r>
            <a:r>
              <a:rPr lang="en-GB" sz="2500" dirty="0">
                <a:latin typeface="+mn-lt"/>
                <a:cs typeface="+mn-cs"/>
              </a:rPr>
              <a:t>payload for each arm</a:t>
            </a:r>
          </a:p>
          <a:p>
            <a:pPr marL="391600" indent="-391600" eaLnBrk="1" hangingPunct="1">
              <a:lnSpc>
                <a:spcPct val="80000"/>
              </a:lnSpc>
              <a:spcBef>
                <a:spcPct val="30000"/>
              </a:spcBef>
              <a:spcAft>
                <a:spcPct val="30000"/>
              </a:spcAft>
              <a:buFontTx/>
              <a:buChar char="•"/>
              <a:defRPr/>
            </a:pPr>
            <a:r>
              <a:rPr lang="en-GB" sz="2500" dirty="0" smtClean="0">
                <a:latin typeface="+mn-lt"/>
                <a:cs typeface="+mn-cs"/>
              </a:rPr>
              <a:t>100kg winch that can be replaced by the 3rd Arm</a:t>
            </a:r>
          </a:p>
          <a:p>
            <a:pPr lvl="1" algn="l" eaLnBrk="1" hangingPunct="1">
              <a:lnSpc>
                <a:spcPct val="80000"/>
              </a:lnSpc>
              <a:spcBef>
                <a:spcPct val="20000"/>
              </a:spcBef>
              <a:spcAft>
                <a:spcPct val="20000"/>
              </a:spcAft>
              <a:buFontTx/>
              <a:buChar char="–"/>
              <a:defRPr/>
            </a:pPr>
            <a:r>
              <a:rPr lang="en-GB" sz="2100" dirty="0" smtClean="0"/>
              <a:t> Additional park for bolt runner </a:t>
            </a:r>
          </a:p>
          <a:p>
            <a:pPr lvl="1" algn="l" eaLnBrk="1" hangingPunct="1">
              <a:lnSpc>
                <a:spcPct val="80000"/>
              </a:lnSpc>
              <a:spcBef>
                <a:spcPct val="20000"/>
              </a:spcBef>
              <a:spcAft>
                <a:spcPct val="20000"/>
              </a:spcAft>
              <a:buFontTx/>
              <a:buChar char="–"/>
              <a:defRPr/>
            </a:pPr>
            <a:r>
              <a:rPr lang="en-GB" sz="2100" dirty="0" smtClean="0"/>
              <a:t> Mobile camera</a:t>
            </a:r>
          </a:p>
          <a:p>
            <a:pPr marL="391600" indent="-391600" eaLnBrk="1" hangingPunct="1">
              <a:lnSpc>
                <a:spcPct val="80000"/>
              </a:lnSpc>
              <a:spcBef>
                <a:spcPct val="30000"/>
              </a:spcBef>
              <a:spcAft>
                <a:spcPct val="30000"/>
              </a:spcAft>
              <a:buFontTx/>
              <a:buChar char="•"/>
              <a:defRPr/>
            </a:pPr>
            <a:r>
              <a:rPr lang="en-GB" sz="2500" dirty="0" smtClean="0"/>
              <a:t> </a:t>
            </a:r>
            <a:r>
              <a:rPr lang="en-GB" sz="2500" dirty="0" smtClean="0">
                <a:latin typeface="+mn-lt"/>
                <a:cs typeface="+mn-cs"/>
              </a:rPr>
              <a:t>Other features include;</a:t>
            </a:r>
          </a:p>
          <a:p>
            <a:pPr lvl="1" algn="l" eaLnBrk="1" hangingPunct="1">
              <a:lnSpc>
                <a:spcPct val="80000"/>
              </a:lnSpc>
              <a:spcBef>
                <a:spcPct val="20000"/>
              </a:spcBef>
              <a:spcAft>
                <a:spcPct val="20000"/>
              </a:spcAft>
              <a:buFontTx/>
              <a:buChar char="–"/>
              <a:defRPr/>
            </a:pPr>
            <a:r>
              <a:rPr lang="en-GB" sz="2100" dirty="0" smtClean="0"/>
              <a:t> High Definition Cameras</a:t>
            </a:r>
          </a:p>
          <a:p>
            <a:pPr lvl="1" algn="l" eaLnBrk="1" hangingPunct="1">
              <a:lnSpc>
                <a:spcPct val="80000"/>
              </a:lnSpc>
              <a:spcBef>
                <a:spcPct val="20000"/>
              </a:spcBef>
              <a:spcAft>
                <a:spcPct val="20000"/>
              </a:spcAft>
              <a:buFontTx/>
              <a:buChar char="–"/>
              <a:defRPr/>
            </a:pPr>
            <a:r>
              <a:rPr lang="en-GB" sz="2100" dirty="0" smtClean="0"/>
              <a:t> Wrist cameras</a:t>
            </a:r>
          </a:p>
          <a:p>
            <a:pPr lvl="1" algn="l" eaLnBrk="1" hangingPunct="1">
              <a:lnSpc>
                <a:spcPct val="80000"/>
              </a:lnSpc>
              <a:spcBef>
                <a:spcPct val="20000"/>
              </a:spcBef>
              <a:spcAft>
                <a:spcPct val="20000"/>
              </a:spcAft>
              <a:buFontTx/>
              <a:buChar char="–"/>
              <a:defRPr/>
            </a:pPr>
            <a:r>
              <a:rPr lang="en-GB" sz="2100" dirty="0" smtClean="0"/>
              <a:t> Additional lighting (LED)</a:t>
            </a:r>
          </a:p>
          <a:p>
            <a:pPr lvl="1" algn="l" eaLnBrk="1" hangingPunct="1">
              <a:lnSpc>
                <a:spcPct val="80000"/>
              </a:lnSpc>
              <a:spcBef>
                <a:spcPct val="20000"/>
              </a:spcBef>
              <a:spcAft>
                <a:spcPct val="20000"/>
              </a:spcAft>
              <a:buFontTx/>
              <a:buChar char="–"/>
              <a:defRPr/>
            </a:pPr>
            <a:r>
              <a:rPr lang="en-GB" sz="2100" dirty="0" smtClean="0"/>
              <a:t> Self aligning grippers  </a:t>
            </a:r>
          </a:p>
        </p:txBody>
      </p:sp>
      <p:grpSp>
        <p:nvGrpSpPr>
          <p:cNvPr id="2" name="Group 25"/>
          <p:cNvGrpSpPr>
            <a:grpSpLocks/>
          </p:cNvGrpSpPr>
          <p:nvPr/>
        </p:nvGrpSpPr>
        <p:grpSpPr bwMode="auto">
          <a:xfrm>
            <a:off x="4923720" y="1963266"/>
            <a:ext cx="4160629" cy="2466153"/>
            <a:chOff x="2910" y="1179"/>
            <a:chExt cx="2459" cy="1481"/>
          </a:xfrm>
        </p:grpSpPr>
        <p:sp>
          <p:nvSpPr>
            <p:cNvPr id="8222" name="Line 16"/>
            <p:cNvSpPr>
              <a:spLocks noChangeShapeType="1"/>
            </p:cNvSpPr>
            <p:nvPr/>
          </p:nvSpPr>
          <p:spPr bwMode="auto">
            <a:xfrm flipH="1">
              <a:off x="2910" y="1806"/>
              <a:ext cx="1216" cy="94"/>
            </a:xfrm>
            <a:prstGeom prst="line">
              <a:avLst/>
            </a:prstGeom>
            <a:noFill/>
            <a:ln w="19050">
              <a:solidFill>
                <a:srgbClr val="FF0000"/>
              </a:solidFill>
              <a:round/>
              <a:headEnd/>
              <a:tailEnd/>
            </a:ln>
            <a:effectLst/>
          </p:spPr>
          <p:txBody>
            <a:bodyPr wrap="none" anchor="ctr">
              <a:prstTxWarp prst="textNoShape">
                <a:avLst/>
              </a:prstTxWarp>
            </a:bodyPr>
            <a:lstStyle/>
            <a:p>
              <a:endParaRPr lang="fr-CA"/>
            </a:p>
          </p:txBody>
        </p:sp>
        <p:sp>
          <p:nvSpPr>
            <p:cNvPr id="8223" name="Oval 17"/>
            <p:cNvSpPr>
              <a:spLocks noChangeArrowheads="1"/>
            </p:cNvSpPr>
            <p:nvPr/>
          </p:nvSpPr>
          <p:spPr bwMode="auto">
            <a:xfrm rot="-1075389">
              <a:off x="4170" y="1179"/>
              <a:ext cx="1199" cy="1481"/>
            </a:xfrm>
            <a:prstGeom prst="ellipse">
              <a:avLst/>
            </a:prstGeom>
            <a:noFill/>
            <a:ln w="19050">
              <a:solidFill>
                <a:srgbClr val="FF0000"/>
              </a:solidFill>
              <a:round/>
              <a:headEnd/>
              <a:tailEnd/>
            </a:ln>
            <a:effectLst/>
          </p:spPr>
          <p:txBody>
            <a:bodyPr wrap="none" anchor="ctr">
              <a:prstTxWarp prst="textNoShape">
                <a:avLst/>
              </a:prstTxWarp>
            </a:bodyPr>
            <a:lstStyle/>
            <a:p>
              <a:endParaRPr lang="en-US"/>
            </a:p>
          </p:txBody>
        </p:sp>
      </p:grpSp>
      <p:grpSp>
        <p:nvGrpSpPr>
          <p:cNvPr id="3" name="Group 26"/>
          <p:cNvGrpSpPr>
            <a:grpSpLocks/>
          </p:cNvGrpSpPr>
          <p:nvPr/>
        </p:nvGrpSpPr>
        <p:grpSpPr bwMode="auto">
          <a:xfrm>
            <a:off x="4923720" y="1988243"/>
            <a:ext cx="3695328" cy="2038199"/>
            <a:chOff x="2910" y="1194"/>
            <a:chExt cx="2184" cy="1224"/>
          </a:xfrm>
        </p:grpSpPr>
        <p:sp>
          <p:nvSpPr>
            <p:cNvPr id="8220" name="Line 9"/>
            <p:cNvSpPr>
              <a:spLocks noChangeShapeType="1"/>
            </p:cNvSpPr>
            <p:nvPr/>
          </p:nvSpPr>
          <p:spPr bwMode="auto">
            <a:xfrm flipH="1">
              <a:off x="2910" y="1806"/>
              <a:ext cx="1266" cy="94"/>
            </a:xfrm>
            <a:prstGeom prst="line">
              <a:avLst/>
            </a:prstGeom>
            <a:noFill/>
            <a:ln w="19050">
              <a:solidFill>
                <a:srgbClr val="FF0000"/>
              </a:solidFill>
              <a:round/>
              <a:headEnd/>
              <a:tailEnd/>
            </a:ln>
            <a:effectLst/>
          </p:spPr>
          <p:txBody>
            <a:bodyPr wrap="none" anchor="ctr">
              <a:prstTxWarp prst="textNoShape">
                <a:avLst/>
              </a:prstTxWarp>
            </a:bodyPr>
            <a:lstStyle/>
            <a:p>
              <a:endParaRPr lang="fr-CA"/>
            </a:p>
          </p:txBody>
        </p:sp>
        <p:sp>
          <p:nvSpPr>
            <p:cNvPr id="8221" name="Oval 8"/>
            <p:cNvSpPr>
              <a:spLocks noChangeArrowheads="1"/>
            </p:cNvSpPr>
            <p:nvPr/>
          </p:nvSpPr>
          <p:spPr bwMode="auto">
            <a:xfrm>
              <a:off x="4194" y="1194"/>
              <a:ext cx="900" cy="1224"/>
            </a:xfrm>
            <a:prstGeom prst="ellipse">
              <a:avLst/>
            </a:prstGeom>
            <a:noFill/>
            <a:ln w="19050">
              <a:solidFill>
                <a:srgbClr val="FF0000"/>
              </a:solidFill>
              <a:round/>
              <a:headEnd/>
              <a:tailEnd/>
            </a:ln>
            <a:effectLst/>
          </p:spPr>
          <p:txBody>
            <a:bodyPr wrap="none" anchor="ctr">
              <a:prstTxWarp prst="textNoShape">
                <a:avLst/>
              </a:prstTxWarp>
            </a:bodyPr>
            <a:lstStyle/>
            <a:p>
              <a:endParaRPr lang="en-US"/>
            </a:p>
          </p:txBody>
        </p:sp>
      </p:grpSp>
      <p:grpSp>
        <p:nvGrpSpPr>
          <p:cNvPr id="4" name="Group 29"/>
          <p:cNvGrpSpPr>
            <a:grpSpLocks/>
          </p:cNvGrpSpPr>
          <p:nvPr/>
        </p:nvGrpSpPr>
        <p:grpSpPr bwMode="auto">
          <a:xfrm>
            <a:off x="5062464" y="2437845"/>
            <a:ext cx="4696992" cy="1886667"/>
            <a:chOff x="2992" y="1464"/>
            <a:chExt cx="2776" cy="1133"/>
          </a:xfrm>
        </p:grpSpPr>
        <p:sp>
          <p:nvSpPr>
            <p:cNvPr id="8218" name="Oval 27"/>
            <p:cNvSpPr>
              <a:spLocks noChangeArrowheads="1"/>
            </p:cNvSpPr>
            <p:nvPr/>
          </p:nvSpPr>
          <p:spPr bwMode="auto">
            <a:xfrm rot="-3902818">
              <a:off x="4485" y="1314"/>
              <a:ext cx="894" cy="1672"/>
            </a:xfrm>
            <a:prstGeom prst="ellipse">
              <a:avLst/>
            </a:prstGeom>
            <a:noFill/>
            <a:ln w="19050">
              <a:solidFill>
                <a:srgbClr val="FF0000"/>
              </a:solidFill>
              <a:round/>
              <a:headEnd/>
              <a:tailEnd/>
            </a:ln>
            <a:effectLst/>
          </p:spPr>
          <p:txBody>
            <a:bodyPr wrap="none" anchor="ctr">
              <a:prstTxWarp prst="textNoShape">
                <a:avLst/>
              </a:prstTxWarp>
            </a:bodyPr>
            <a:lstStyle/>
            <a:p>
              <a:endParaRPr lang="en-US"/>
            </a:p>
          </p:txBody>
        </p:sp>
        <p:sp>
          <p:nvSpPr>
            <p:cNvPr id="8219" name="Line 28"/>
            <p:cNvSpPr>
              <a:spLocks noChangeShapeType="1"/>
            </p:cNvSpPr>
            <p:nvPr/>
          </p:nvSpPr>
          <p:spPr bwMode="auto">
            <a:xfrm flipH="1" flipV="1">
              <a:off x="2992" y="1464"/>
              <a:ext cx="1184" cy="312"/>
            </a:xfrm>
            <a:prstGeom prst="line">
              <a:avLst/>
            </a:prstGeom>
            <a:noFill/>
            <a:ln w="19050">
              <a:solidFill>
                <a:srgbClr val="FF0000"/>
              </a:solidFill>
              <a:round/>
              <a:headEnd/>
              <a:tailEnd/>
            </a:ln>
            <a:effectLst/>
          </p:spPr>
          <p:txBody>
            <a:bodyPr wrap="none" anchor="ctr">
              <a:prstTxWarp prst="textNoShape">
                <a:avLst/>
              </a:prstTxWarp>
            </a:bodyPr>
            <a:lstStyle/>
            <a:p>
              <a:endParaRPr lang="fr-CA"/>
            </a:p>
          </p:txBody>
        </p:sp>
      </p:grpSp>
      <p:grpSp>
        <p:nvGrpSpPr>
          <p:cNvPr id="5" name="Group 34"/>
          <p:cNvGrpSpPr>
            <a:grpSpLocks/>
          </p:cNvGrpSpPr>
          <p:nvPr/>
        </p:nvGrpSpPr>
        <p:grpSpPr bwMode="auto">
          <a:xfrm>
            <a:off x="7174081" y="1025760"/>
            <a:ext cx="2642904" cy="6181204"/>
            <a:chOff x="4240" y="616"/>
            <a:chExt cx="1562" cy="3712"/>
          </a:xfrm>
        </p:grpSpPr>
        <p:sp>
          <p:nvSpPr>
            <p:cNvPr id="8214" name="Text Box 30"/>
            <p:cNvSpPr txBox="1">
              <a:spLocks noChangeArrowheads="1"/>
            </p:cNvSpPr>
            <p:nvPr/>
          </p:nvSpPr>
          <p:spPr bwMode="auto">
            <a:xfrm>
              <a:off x="4836" y="3774"/>
              <a:ext cx="966" cy="554"/>
            </a:xfrm>
            <a:prstGeom prst="rect">
              <a:avLst/>
            </a:prstGeom>
            <a:noFill/>
            <a:ln w="12700">
              <a:solidFill>
                <a:schemeClr val="tx1"/>
              </a:solidFill>
              <a:miter lim="800000"/>
              <a:headEnd/>
              <a:tailEnd/>
            </a:ln>
            <a:effectLst/>
          </p:spPr>
          <p:txBody>
            <a:bodyPr>
              <a:prstTxWarp prst="textNoShape">
                <a:avLst/>
              </a:prstTxWarp>
              <a:spAutoFit/>
            </a:bodyPr>
            <a:lstStyle/>
            <a:p>
              <a:pPr defTabSz="1045387"/>
              <a:r>
                <a:rPr lang="en-GB" dirty="0"/>
                <a:t>Bolt Runner and Park Station</a:t>
              </a:r>
            </a:p>
          </p:txBody>
        </p:sp>
        <p:sp>
          <p:nvSpPr>
            <p:cNvPr id="8215" name="Line 31"/>
            <p:cNvSpPr>
              <a:spLocks noChangeShapeType="1"/>
            </p:cNvSpPr>
            <p:nvPr/>
          </p:nvSpPr>
          <p:spPr bwMode="auto">
            <a:xfrm flipV="1">
              <a:off x="5316" y="2406"/>
              <a:ext cx="150" cy="1374"/>
            </a:xfrm>
            <a:prstGeom prst="line">
              <a:avLst/>
            </a:prstGeom>
            <a:noFill/>
            <a:ln w="19050">
              <a:solidFill>
                <a:srgbClr val="FF0000"/>
              </a:solidFill>
              <a:round/>
              <a:headEnd/>
              <a:tailEnd type="triangle" w="med" len="med"/>
            </a:ln>
            <a:effectLst/>
          </p:spPr>
          <p:txBody>
            <a:bodyPr wrap="none" anchor="ctr">
              <a:prstTxWarp prst="textNoShape">
                <a:avLst/>
              </a:prstTxWarp>
            </a:bodyPr>
            <a:lstStyle/>
            <a:p>
              <a:endParaRPr lang="fr-CA"/>
            </a:p>
          </p:txBody>
        </p:sp>
        <p:sp>
          <p:nvSpPr>
            <p:cNvPr id="8216" name="Text Box 32"/>
            <p:cNvSpPr txBox="1">
              <a:spLocks noChangeArrowheads="1"/>
            </p:cNvSpPr>
            <p:nvPr/>
          </p:nvSpPr>
          <p:spPr bwMode="auto">
            <a:xfrm>
              <a:off x="4240" y="616"/>
              <a:ext cx="966" cy="388"/>
            </a:xfrm>
            <a:prstGeom prst="rect">
              <a:avLst/>
            </a:prstGeom>
            <a:noFill/>
            <a:ln w="12700">
              <a:solidFill>
                <a:schemeClr val="tx1"/>
              </a:solidFill>
              <a:miter lim="800000"/>
              <a:headEnd/>
              <a:tailEnd/>
            </a:ln>
            <a:effectLst/>
          </p:spPr>
          <p:txBody>
            <a:bodyPr>
              <a:prstTxWarp prst="textNoShape">
                <a:avLst/>
              </a:prstTxWarp>
              <a:spAutoFit/>
            </a:bodyPr>
            <a:lstStyle/>
            <a:p>
              <a:pPr defTabSz="1045387"/>
              <a:r>
                <a:rPr lang="en-GB" dirty="0"/>
                <a:t>Mobile Camera</a:t>
              </a:r>
            </a:p>
          </p:txBody>
        </p:sp>
        <p:sp>
          <p:nvSpPr>
            <p:cNvPr id="8217" name="Line 33"/>
            <p:cNvSpPr>
              <a:spLocks noChangeShapeType="1"/>
            </p:cNvSpPr>
            <p:nvPr/>
          </p:nvSpPr>
          <p:spPr bwMode="auto">
            <a:xfrm>
              <a:off x="4722" y="816"/>
              <a:ext cx="270" cy="1080"/>
            </a:xfrm>
            <a:prstGeom prst="line">
              <a:avLst/>
            </a:prstGeom>
            <a:noFill/>
            <a:ln w="19050">
              <a:solidFill>
                <a:srgbClr val="FF0000"/>
              </a:solidFill>
              <a:round/>
              <a:headEnd/>
              <a:tailEnd type="triangle" w="med" len="med"/>
            </a:ln>
            <a:effectLst/>
          </p:spPr>
          <p:txBody>
            <a:bodyPr wrap="none" anchor="ctr">
              <a:prstTxWarp prst="textNoShape">
                <a:avLst/>
              </a:prstTxWarp>
            </a:bodyPr>
            <a:lstStyle/>
            <a:p>
              <a:endParaRPr lang="fr-CA"/>
            </a:p>
          </p:txBody>
        </p:sp>
      </p:grpSp>
      <p:grpSp>
        <p:nvGrpSpPr>
          <p:cNvPr id="6" name="Group 46"/>
          <p:cNvGrpSpPr>
            <a:grpSpLocks/>
          </p:cNvGrpSpPr>
          <p:nvPr/>
        </p:nvGrpSpPr>
        <p:grpSpPr bwMode="auto">
          <a:xfrm>
            <a:off x="6040440" y="899205"/>
            <a:ext cx="4263840" cy="6221169"/>
            <a:chOff x="3570" y="540"/>
            <a:chExt cx="2520" cy="3736"/>
          </a:xfrm>
        </p:grpSpPr>
        <p:sp>
          <p:nvSpPr>
            <p:cNvPr id="8204" name="Text Box 35"/>
            <p:cNvSpPr txBox="1">
              <a:spLocks noChangeArrowheads="1"/>
            </p:cNvSpPr>
            <p:nvPr/>
          </p:nvSpPr>
          <p:spPr bwMode="auto">
            <a:xfrm>
              <a:off x="4620" y="3846"/>
              <a:ext cx="882" cy="388"/>
            </a:xfrm>
            <a:prstGeom prst="rect">
              <a:avLst/>
            </a:prstGeom>
            <a:noFill/>
            <a:ln w="12700">
              <a:solidFill>
                <a:schemeClr val="tx1"/>
              </a:solidFill>
              <a:miter lim="800000"/>
              <a:headEnd/>
              <a:tailEnd/>
            </a:ln>
            <a:effectLst/>
          </p:spPr>
          <p:txBody>
            <a:bodyPr>
              <a:prstTxWarp prst="textNoShape">
                <a:avLst/>
              </a:prstTxWarp>
              <a:spAutoFit/>
            </a:bodyPr>
            <a:lstStyle/>
            <a:p>
              <a:pPr defTabSz="1045387"/>
              <a:r>
                <a:rPr lang="en-GB" dirty="0"/>
                <a:t>Self Aligning Gripper</a:t>
              </a:r>
            </a:p>
          </p:txBody>
        </p:sp>
        <p:sp>
          <p:nvSpPr>
            <p:cNvPr id="8205" name="Line 36"/>
            <p:cNvSpPr>
              <a:spLocks noChangeShapeType="1"/>
            </p:cNvSpPr>
            <p:nvPr/>
          </p:nvSpPr>
          <p:spPr bwMode="auto">
            <a:xfrm flipV="1">
              <a:off x="5052" y="3588"/>
              <a:ext cx="402" cy="252"/>
            </a:xfrm>
            <a:prstGeom prst="line">
              <a:avLst/>
            </a:prstGeom>
            <a:noFill/>
            <a:ln w="19050">
              <a:solidFill>
                <a:srgbClr val="FF0000"/>
              </a:solidFill>
              <a:round/>
              <a:headEnd/>
              <a:tailEnd type="triangle" w="med" len="med"/>
            </a:ln>
            <a:effectLst/>
          </p:spPr>
          <p:txBody>
            <a:bodyPr wrap="none" anchor="ctr">
              <a:prstTxWarp prst="textNoShape">
                <a:avLst/>
              </a:prstTxWarp>
            </a:bodyPr>
            <a:lstStyle/>
            <a:p>
              <a:endParaRPr lang="fr-CA"/>
            </a:p>
          </p:txBody>
        </p:sp>
        <p:sp>
          <p:nvSpPr>
            <p:cNvPr id="8206" name="Line 37"/>
            <p:cNvSpPr>
              <a:spLocks noChangeShapeType="1"/>
            </p:cNvSpPr>
            <p:nvPr/>
          </p:nvSpPr>
          <p:spPr bwMode="auto">
            <a:xfrm flipH="1" flipV="1">
              <a:off x="4596" y="3648"/>
              <a:ext cx="462" cy="192"/>
            </a:xfrm>
            <a:prstGeom prst="line">
              <a:avLst/>
            </a:prstGeom>
            <a:noFill/>
            <a:ln w="19050">
              <a:solidFill>
                <a:srgbClr val="FF0000"/>
              </a:solidFill>
              <a:round/>
              <a:headEnd/>
              <a:tailEnd type="triangle" w="med" len="med"/>
            </a:ln>
            <a:effectLst/>
          </p:spPr>
          <p:txBody>
            <a:bodyPr wrap="none" anchor="ctr">
              <a:prstTxWarp prst="textNoShape">
                <a:avLst/>
              </a:prstTxWarp>
            </a:bodyPr>
            <a:lstStyle/>
            <a:p>
              <a:endParaRPr lang="fr-CA"/>
            </a:p>
          </p:txBody>
        </p:sp>
        <p:sp>
          <p:nvSpPr>
            <p:cNvPr id="8207" name="Text Box 38"/>
            <p:cNvSpPr txBox="1">
              <a:spLocks noChangeArrowheads="1"/>
            </p:cNvSpPr>
            <p:nvPr/>
          </p:nvSpPr>
          <p:spPr bwMode="auto">
            <a:xfrm>
              <a:off x="3570" y="3888"/>
              <a:ext cx="828" cy="388"/>
            </a:xfrm>
            <a:prstGeom prst="rect">
              <a:avLst/>
            </a:prstGeom>
            <a:noFill/>
            <a:ln w="12700">
              <a:solidFill>
                <a:schemeClr val="tx1"/>
              </a:solidFill>
              <a:miter lim="800000"/>
              <a:headEnd/>
              <a:tailEnd/>
            </a:ln>
            <a:effectLst/>
          </p:spPr>
          <p:txBody>
            <a:bodyPr>
              <a:prstTxWarp prst="textNoShape">
                <a:avLst/>
              </a:prstTxWarp>
              <a:spAutoFit/>
            </a:bodyPr>
            <a:lstStyle/>
            <a:p>
              <a:pPr defTabSz="1045387"/>
              <a:r>
                <a:rPr lang="en-GB" dirty="0"/>
                <a:t>LED Lighting</a:t>
              </a:r>
            </a:p>
          </p:txBody>
        </p:sp>
        <p:sp>
          <p:nvSpPr>
            <p:cNvPr id="8208" name="Line 39"/>
            <p:cNvSpPr>
              <a:spLocks noChangeShapeType="1"/>
            </p:cNvSpPr>
            <p:nvPr/>
          </p:nvSpPr>
          <p:spPr bwMode="auto">
            <a:xfrm flipH="1" flipV="1">
              <a:off x="3906" y="3426"/>
              <a:ext cx="108" cy="462"/>
            </a:xfrm>
            <a:prstGeom prst="line">
              <a:avLst/>
            </a:prstGeom>
            <a:noFill/>
            <a:ln w="19050">
              <a:solidFill>
                <a:srgbClr val="FF0000"/>
              </a:solidFill>
              <a:round/>
              <a:headEnd/>
              <a:tailEnd type="triangle" w="med" len="med"/>
            </a:ln>
            <a:effectLst/>
          </p:spPr>
          <p:txBody>
            <a:bodyPr wrap="none" anchor="ctr">
              <a:prstTxWarp prst="textNoShape">
                <a:avLst/>
              </a:prstTxWarp>
            </a:bodyPr>
            <a:lstStyle/>
            <a:p>
              <a:endParaRPr lang="fr-CA"/>
            </a:p>
          </p:txBody>
        </p:sp>
        <p:sp>
          <p:nvSpPr>
            <p:cNvPr id="8209" name="Text Box 40"/>
            <p:cNvSpPr txBox="1">
              <a:spLocks noChangeArrowheads="1"/>
            </p:cNvSpPr>
            <p:nvPr/>
          </p:nvSpPr>
          <p:spPr bwMode="auto">
            <a:xfrm>
              <a:off x="4602" y="3168"/>
              <a:ext cx="966" cy="388"/>
            </a:xfrm>
            <a:prstGeom prst="rect">
              <a:avLst/>
            </a:prstGeom>
            <a:noFill/>
            <a:ln w="12700">
              <a:solidFill>
                <a:schemeClr val="tx1"/>
              </a:solidFill>
              <a:miter lim="800000"/>
              <a:headEnd/>
              <a:tailEnd/>
            </a:ln>
            <a:effectLst/>
          </p:spPr>
          <p:txBody>
            <a:bodyPr>
              <a:prstTxWarp prst="textNoShape">
                <a:avLst/>
              </a:prstTxWarp>
              <a:spAutoFit/>
            </a:bodyPr>
            <a:lstStyle/>
            <a:p>
              <a:pPr defTabSz="1045387"/>
              <a:r>
                <a:rPr lang="en-GB" dirty="0"/>
                <a:t>Wrist Cameras</a:t>
              </a:r>
            </a:p>
          </p:txBody>
        </p:sp>
        <p:sp>
          <p:nvSpPr>
            <p:cNvPr id="8210" name="Line 42"/>
            <p:cNvSpPr>
              <a:spLocks noChangeShapeType="1"/>
            </p:cNvSpPr>
            <p:nvPr/>
          </p:nvSpPr>
          <p:spPr bwMode="auto">
            <a:xfrm flipV="1">
              <a:off x="5076" y="2766"/>
              <a:ext cx="570" cy="402"/>
            </a:xfrm>
            <a:prstGeom prst="line">
              <a:avLst/>
            </a:prstGeom>
            <a:noFill/>
            <a:ln w="19050">
              <a:solidFill>
                <a:srgbClr val="FF0000"/>
              </a:solidFill>
              <a:round/>
              <a:headEnd/>
              <a:tailEnd type="triangle" w="med" len="med"/>
            </a:ln>
            <a:effectLst/>
          </p:spPr>
          <p:txBody>
            <a:bodyPr wrap="none" anchor="ctr">
              <a:prstTxWarp prst="textNoShape">
                <a:avLst/>
              </a:prstTxWarp>
            </a:bodyPr>
            <a:lstStyle/>
            <a:p>
              <a:endParaRPr lang="fr-CA"/>
            </a:p>
          </p:txBody>
        </p:sp>
        <p:sp>
          <p:nvSpPr>
            <p:cNvPr id="8211" name="Line 43"/>
            <p:cNvSpPr>
              <a:spLocks noChangeShapeType="1"/>
            </p:cNvSpPr>
            <p:nvPr/>
          </p:nvSpPr>
          <p:spPr bwMode="auto">
            <a:xfrm flipH="1" flipV="1">
              <a:off x="4332" y="2868"/>
              <a:ext cx="744" cy="300"/>
            </a:xfrm>
            <a:prstGeom prst="line">
              <a:avLst/>
            </a:prstGeom>
            <a:noFill/>
            <a:ln w="19050">
              <a:solidFill>
                <a:srgbClr val="FF0000"/>
              </a:solidFill>
              <a:round/>
              <a:headEnd/>
              <a:tailEnd type="triangle" w="med" len="med"/>
            </a:ln>
            <a:effectLst/>
          </p:spPr>
          <p:txBody>
            <a:bodyPr wrap="none" anchor="ctr">
              <a:prstTxWarp prst="textNoShape">
                <a:avLst/>
              </a:prstTxWarp>
            </a:bodyPr>
            <a:lstStyle/>
            <a:p>
              <a:endParaRPr lang="fr-CA"/>
            </a:p>
          </p:txBody>
        </p:sp>
        <p:sp>
          <p:nvSpPr>
            <p:cNvPr id="8212" name="Text Box 44"/>
            <p:cNvSpPr txBox="1">
              <a:spLocks noChangeArrowheads="1"/>
            </p:cNvSpPr>
            <p:nvPr/>
          </p:nvSpPr>
          <p:spPr bwMode="auto">
            <a:xfrm>
              <a:off x="4590" y="540"/>
              <a:ext cx="1500" cy="388"/>
            </a:xfrm>
            <a:prstGeom prst="rect">
              <a:avLst/>
            </a:prstGeom>
            <a:noFill/>
            <a:ln w="12700">
              <a:solidFill>
                <a:schemeClr val="tx1"/>
              </a:solidFill>
              <a:miter lim="800000"/>
              <a:headEnd/>
              <a:tailEnd/>
            </a:ln>
            <a:effectLst/>
          </p:spPr>
          <p:txBody>
            <a:bodyPr>
              <a:prstTxWarp prst="textNoShape">
                <a:avLst/>
              </a:prstTxWarp>
              <a:spAutoFit/>
            </a:bodyPr>
            <a:lstStyle/>
            <a:p>
              <a:pPr defTabSz="1045387"/>
              <a:r>
                <a:rPr lang="en-GB" dirty="0"/>
                <a:t>High Definition Camera</a:t>
              </a:r>
            </a:p>
          </p:txBody>
        </p:sp>
        <p:sp>
          <p:nvSpPr>
            <p:cNvPr id="8213" name="Line 45"/>
            <p:cNvSpPr>
              <a:spLocks noChangeShapeType="1"/>
            </p:cNvSpPr>
            <p:nvPr/>
          </p:nvSpPr>
          <p:spPr bwMode="auto">
            <a:xfrm flipH="1">
              <a:off x="5418" y="744"/>
              <a:ext cx="66" cy="282"/>
            </a:xfrm>
            <a:prstGeom prst="line">
              <a:avLst/>
            </a:prstGeom>
            <a:noFill/>
            <a:ln w="19050">
              <a:solidFill>
                <a:srgbClr val="FF0000"/>
              </a:solidFill>
              <a:round/>
              <a:headEnd/>
              <a:tailEnd type="triangle" w="med" len="med"/>
            </a:ln>
            <a:effectLst/>
          </p:spPr>
          <p:txBody>
            <a:bodyPr wrap="none" anchor="ctr">
              <a:prstTxWarp prst="textNoShape">
                <a:avLst/>
              </a:prstTxWarp>
            </a:bodyPr>
            <a:lstStyle/>
            <a:p>
              <a:endParaRPr lang="fr-CA"/>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571397">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nodeType="clickEffect">
                                  <p:stCondLst>
                                    <p:cond delay="0"/>
                                  </p:stCondLst>
                                  <p:childTnLst>
                                    <p:set>
                                      <p:cBhvr>
                                        <p:cTn id="10" dur="1" fill="hold">
                                          <p:stCondLst>
                                            <p:cond delay="0"/>
                                          </p:stCondLst>
                                        </p:cTn>
                                        <p:tgtEl>
                                          <p:spTgt spid="571397">
                                            <p:txEl>
                                              <p:pRg st="1" end="1"/>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nodeType="clickEffect">
                                  <p:stCondLst>
                                    <p:cond delay="0"/>
                                  </p:stCondLst>
                                  <p:childTnLst>
                                    <p:set>
                                      <p:cBhvr>
                                        <p:cTn id="14" dur="1" fill="hold">
                                          <p:stCondLst>
                                            <p:cond delay="0"/>
                                          </p:stCondLst>
                                        </p:cTn>
                                        <p:tgtEl>
                                          <p:spTgt spid="571397">
                                            <p:txEl>
                                              <p:pRg st="2" end="2"/>
                                            </p:txEl>
                                          </p:spTgt>
                                        </p:tgtEl>
                                        <p:attrNameLst>
                                          <p:attrName>style.visibility</p:attrName>
                                        </p:attrNameLst>
                                      </p:cBhvr>
                                      <p:to>
                                        <p:strVal val="visible"/>
                                      </p:to>
                                    </p:set>
                                  </p:childTnLst>
                                </p:cTn>
                              </p:par>
                            </p:childTnLst>
                          </p:cTn>
                        </p:par>
                      </p:childTnLst>
                    </p:cTn>
                  </p:par>
                  <p:par>
                    <p:cTn id="15" fill="hold" nodeType="clickPar">
                      <p:stCondLst>
                        <p:cond delay="indefinite"/>
                      </p:stCondLst>
                      <p:childTnLst>
                        <p:par>
                          <p:cTn id="16" fill="hold" nodeType="withGroup">
                            <p:stCondLst>
                              <p:cond delay="0"/>
                            </p:stCondLst>
                            <p:childTnLst>
                              <p:par>
                                <p:cTn id="17" presetID="1" presetClass="entr" presetSubtype="0" fill="hold" nodeType="clickEffect">
                                  <p:stCondLst>
                                    <p:cond delay="0"/>
                                  </p:stCondLst>
                                  <p:childTnLst>
                                    <p:set>
                                      <p:cBhvr>
                                        <p:cTn id="18" dur="1" fill="hold">
                                          <p:stCondLst>
                                            <p:cond delay="0"/>
                                          </p:stCondLst>
                                        </p:cTn>
                                        <p:tgtEl>
                                          <p:spTgt spid="571397">
                                            <p:txEl>
                                              <p:pRg st="3" end="3"/>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gtEl>
                                        <p:attrNameLst>
                                          <p:attrName>style.visibility</p:attrName>
                                        </p:attrNameLst>
                                      </p:cBhvr>
                                      <p:to>
                                        <p:strVal val="visible"/>
                                      </p:to>
                                    </p:set>
                                  </p:childTnLst>
                                </p:cTn>
                              </p:par>
                            </p:childTnLst>
                          </p:cTn>
                        </p:par>
                      </p:childTnLst>
                    </p:cTn>
                  </p:par>
                  <p:par>
                    <p:cTn id="21" fill="hold" nodeType="clickPar">
                      <p:stCondLst>
                        <p:cond delay="indefinite"/>
                      </p:stCondLst>
                      <p:childTnLst>
                        <p:par>
                          <p:cTn id="22" fill="hold" nodeType="withGroup">
                            <p:stCondLst>
                              <p:cond delay="0"/>
                            </p:stCondLst>
                            <p:childTnLst>
                              <p:par>
                                <p:cTn id="23" presetID="1" presetClass="entr" presetSubtype="0" fill="hold" nodeType="clickEffect">
                                  <p:stCondLst>
                                    <p:cond delay="0"/>
                                  </p:stCondLst>
                                  <p:childTnLst>
                                    <p:set>
                                      <p:cBhvr>
                                        <p:cTn id="24" dur="1" fill="hold">
                                          <p:stCondLst>
                                            <p:cond delay="0"/>
                                          </p:stCondLst>
                                        </p:cTn>
                                        <p:tgtEl>
                                          <p:spTgt spid="571405"/>
                                        </p:tgtEl>
                                        <p:attrNameLst>
                                          <p:attrName>style.visibility</p:attrName>
                                        </p:attrNameLst>
                                      </p:cBhvr>
                                      <p:to>
                                        <p:strVal val="visible"/>
                                      </p:to>
                                    </p:set>
                                  </p:childTnLst>
                                </p:cTn>
                              </p:par>
                              <p:par>
                                <p:cTn id="25" presetID="1" presetClass="exit" presetSubtype="0" fill="hold" nodeType="withEffect">
                                  <p:stCondLst>
                                    <p:cond delay="0"/>
                                  </p:stCondLst>
                                  <p:childTnLst>
                                    <p:set>
                                      <p:cBhvr>
                                        <p:cTn id="26" dur="1" fill="hold">
                                          <p:stCondLst>
                                            <p:cond delay="0"/>
                                          </p:stCondLst>
                                        </p:cTn>
                                        <p:tgtEl>
                                          <p:spTgt spid="571439"/>
                                        </p:tgtEl>
                                        <p:attrNameLst>
                                          <p:attrName>style.visibility</p:attrName>
                                        </p:attrNameLst>
                                      </p:cBhvr>
                                      <p:to>
                                        <p:strVal val="hidden"/>
                                      </p:to>
                                    </p:set>
                                  </p:childTnLst>
                                </p:cTn>
                              </p:par>
                              <p:par>
                                <p:cTn id="27" presetID="1" presetClass="exit" presetSubtype="0" fill="hold" nodeType="withEffect">
                                  <p:stCondLst>
                                    <p:cond delay="0"/>
                                  </p:stCondLst>
                                  <p:childTnLst>
                                    <p:set>
                                      <p:cBhvr>
                                        <p:cTn id="28" dur="1" fill="hold">
                                          <p:stCondLst>
                                            <p:cond delay="0"/>
                                          </p:stCondLst>
                                        </p:cTn>
                                        <p:tgtEl>
                                          <p:spTgt spid="3"/>
                                        </p:tgtEl>
                                        <p:attrNameLst>
                                          <p:attrName>style.visibility</p:attrName>
                                        </p:attrNameLst>
                                      </p:cBhvr>
                                      <p:to>
                                        <p:strVal val="hidden"/>
                                      </p:to>
                                    </p:set>
                                  </p:childTnLst>
                                </p:cTn>
                              </p:par>
                              <p:par>
                                <p:cTn id="29" presetID="1" presetClass="entr" presetSubtype="0" fill="hold" nodeType="withEffect">
                                  <p:stCondLst>
                                    <p:cond delay="0"/>
                                  </p:stCondLst>
                                  <p:childTnLst>
                                    <p:set>
                                      <p:cBhvr>
                                        <p:cTn id="30" dur="1" fill="hold">
                                          <p:stCondLst>
                                            <p:cond delay="0"/>
                                          </p:stCondLst>
                                        </p:cTn>
                                        <p:tgtEl>
                                          <p:spTgt spid="2"/>
                                        </p:tgtEl>
                                        <p:attrNameLst>
                                          <p:attrName>style.visibility</p:attrName>
                                        </p:attrNameLst>
                                      </p:cBhvr>
                                      <p:to>
                                        <p:strVal val="visible"/>
                                      </p:to>
                                    </p:set>
                                  </p:childTnLst>
                                </p:cTn>
                              </p:par>
                            </p:childTnLst>
                          </p:cTn>
                        </p:par>
                      </p:childTnLst>
                    </p:cTn>
                  </p:par>
                  <p:par>
                    <p:cTn id="31" fill="hold" nodeType="clickPar">
                      <p:stCondLst>
                        <p:cond delay="indefinite"/>
                      </p:stCondLst>
                      <p:childTnLst>
                        <p:par>
                          <p:cTn id="32" fill="hold" nodeType="withGroup">
                            <p:stCondLst>
                              <p:cond delay="0"/>
                            </p:stCondLst>
                            <p:childTnLst>
                              <p:par>
                                <p:cTn id="33" presetID="1" presetClass="entr" presetSubtype="0" fill="hold" nodeType="clickEffect">
                                  <p:stCondLst>
                                    <p:cond delay="0"/>
                                  </p:stCondLst>
                                  <p:childTnLst>
                                    <p:set>
                                      <p:cBhvr>
                                        <p:cTn id="34" dur="1" fill="hold">
                                          <p:stCondLst>
                                            <p:cond delay="0"/>
                                          </p:stCondLst>
                                        </p:cTn>
                                        <p:tgtEl>
                                          <p:spTgt spid="571406"/>
                                        </p:tgtEl>
                                        <p:attrNameLst>
                                          <p:attrName>style.visibility</p:attrName>
                                        </p:attrNameLst>
                                      </p:cBhvr>
                                      <p:to>
                                        <p:strVal val="visible"/>
                                      </p:to>
                                    </p:set>
                                  </p:childTnLst>
                                </p:cTn>
                              </p:par>
                              <p:par>
                                <p:cTn id="35" presetID="1" presetClass="exit" presetSubtype="0" fill="hold" nodeType="withEffect">
                                  <p:stCondLst>
                                    <p:cond delay="0"/>
                                  </p:stCondLst>
                                  <p:childTnLst>
                                    <p:set>
                                      <p:cBhvr>
                                        <p:cTn id="36" dur="1" fill="hold">
                                          <p:stCondLst>
                                            <p:cond delay="0"/>
                                          </p:stCondLst>
                                        </p:cTn>
                                        <p:tgtEl>
                                          <p:spTgt spid="2"/>
                                        </p:tgtEl>
                                        <p:attrNameLst>
                                          <p:attrName>style.visibility</p:attrName>
                                        </p:attrNameLst>
                                      </p:cBhvr>
                                      <p:to>
                                        <p:strVal val="hidden"/>
                                      </p:to>
                                    </p:set>
                                  </p:childTnLst>
                                </p:cTn>
                              </p:par>
                              <p:par>
                                <p:cTn id="37" presetID="1" presetClass="exit" presetSubtype="0" fill="hold" nodeType="withEffect">
                                  <p:stCondLst>
                                    <p:cond delay="0"/>
                                  </p:stCondLst>
                                  <p:childTnLst>
                                    <p:set>
                                      <p:cBhvr>
                                        <p:cTn id="38" dur="1" fill="hold">
                                          <p:stCondLst>
                                            <p:cond delay="0"/>
                                          </p:stCondLst>
                                        </p:cTn>
                                        <p:tgtEl>
                                          <p:spTgt spid="571405"/>
                                        </p:tgtEl>
                                        <p:attrNameLst>
                                          <p:attrName>style.visibility</p:attrName>
                                        </p:attrNameLst>
                                      </p:cBhvr>
                                      <p:to>
                                        <p:strVal val="hidden"/>
                                      </p:to>
                                    </p:set>
                                  </p:childTnLst>
                                </p:cTn>
                              </p:par>
                              <p:par>
                                <p:cTn id="39" presetID="1" presetClass="entr" presetSubtype="0" fill="hold" nodeType="withEffect">
                                  <p:stCondLst>
                                    <p:cond delay="0"/>
                                  </p:stCondLst>
                                  <p:childTnLst>
                                    <p:set>
                                      <p:cBhvr>
                                        <p:cTn id="40" dur="1" fill="hold">
                                          <p:stCondLst>
                                            <p:cond delay="0"/>
                                          </p:stCondLst>
                                        </p:cTn>
                                        <p:tgtEl>
                                          <p:spTgt spid="4"/>
                                        </p:tgtEl>
                                        <p:attrNameLst>
                                          <p:attrName>style.visibility</p:attrName>
                                        </p:attrNameLst>
                                      </p:cBhvr>
                                      <p:to>
                                        <p:strVal val="visible"/>
                                      </p:to>
                                    </p:set>
                                  </p:childTnLst>
                                </p:cTn>
                              </p:par>
                              <p:par>
                                <p:cTn id="41" presetID="1" presetClass="exit" presetSubtype="0" fill="hold" nodeType="withEffect">
                                  <p:stCondLst>
                                    <p:cond delay="0"/>
                                  </p:stCondLst>
                                  <p:childTnLst>
                                    <p:set>
                                      <p:cBhvr>
                                        <p:cTn id="42" dur="1" fill="hold">
                                          <p:stCondLst>
                                            <p:cond delay="0"/>
                                          </p:stCondLst>
                                        </p:cTn>
                                        <p:tgtEl>
                                          <p:spTgt spid="4"/>
                                        </p:tgtEl>
                                        <p:attrNameLst>
                                          <p:attrName>style.visibility</p:attrName>
                                        </p:attrNameLst>
                                      </p:cBhvr>
                                      <p:to>
                                        <p:strVal val="hidden"/>
                                      </p:to>
                                    </p:set>
                                  </p:childTnLst>
                                </p:cTn>
                              </p:par>
                              <p:par>
                                <p:cTn id="43" presetID="1" presetClass="entr" presetSubtype="0" fill="hold" nodeType="withEffect">
                                  <p:stCondLst>
                                    <p:cond delay="0"/>
                                  </p:stCondLst>
                                  <p:childTnLst>
                                    <p:set>
                                      <p:cBhvr>
                                        <p:cTn id="44" dur="1" fill="hold">
                                          <p:stCondLst>
                                            <p:cond delay="0"/>
                                          </p:stCondLst>
                                        </p:cTn>
                                        <p:tgtEl>
                                          <p:spTgt spid="571397">
                                            <p:txEl>
                                              <p:pRg st="4" end="4"/>
                                            </p:txEl>
                                          </p:spTgt>
                                        </p:tgtEl>
                                        <p:attrNameLst>
                                          <p:attrName>style.visibility</p:attrName>
                                        </p:attrNameLst>
                                      </p:cBhvr>
                                      <p:to>
                                        <p:strVal val="visible"/>
                                      </p:to>
                                    </p:set>
                                  </p:childTnLst>
                                </p:cTn>
                              </p:par>
                              <p:par>
                                <p:cTn id="45" presetID="1" presetClass="entr" presetSubtype="0" fill="hold" nodeType="withEffect">
                                  <p:stCondLst>
                                    <p:cond delay="0"/>
                                  </p:stCondLst>
                                  <p:childTnLst>
                                    <p:set>
                                      <p:cBhvr>
                                        <p:cTn id="46" dur="1" fill="hold">
                                          <p:stCondLst>
                                            <p:cond delay="0"/>
                                          </p:stCondLst>
                                        </p:cTn>
                                        <p:tgtEl>
                                          <p:spTgt spid="571397">
                                            <p:txEl>
                                              <p:pRg st="5" end="5"/>
                                            </p:txEl>
                                          </p:spTgt>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5"/>
                                        </p:tgtEl>
                                        <p:attrNameLst>
                                          <p:attrName>style.visibility</p:attrName>
                                        </p:attrNameLst>
                                      </p:cBhvr>
                                      <p:to>
                                        <p:strVal val="visible"/>
                                      </p:to>
                                    </p:set>
                                  </p:childTnLst>
                                </p:cTn>
                              </p:par>
                            </p:childTnLst>
                          </p:cTn>
                        </p:par>
                      </p:childTnLst>
                    </p:cTn>
                  </p:par>
                  <p:par>
                    <p:cTn id="49" fill="hold" nodeType="clickPar">
                      <p:stCondLst>
                        <p:cond delay="indefinite"/>
                      </p:stCondLst>
                      <p:childTnLst>
                        <p:par>
                          <p:cTn id="50" fill="hold" nodeType="withGroup">
                            <p:stCondLst>
                              <p:cond delay="0"/>
                            </p:stCondLst>
                            <p:childTnLst>
                              <p:par>
                                <p:cTn id="51" presetID="1" presetClass="entr" presetSubtype="0" fill="hold" nodeType="clickEffect">
                                  <p:stCondLst>
                                    <p:cond delay="0"/>
                                  </p:stCondLst>
                                  <p:childTnLst>
                                    <p:set>
                                      <p:cBhvr>
                                        <p:cTn id="52" dur="1" fill="hold">
                                          <p:stCondLst>
                                            <p:cond delay="0"/>
                                          </p:stCondLst>
                                        </p:cTn>
                                        <p:tgtEl>
                                          <p:spTgt spid="571397">
                                            <p:txEl>
                                              <p:pRg st="6" end="6"/>
                                            </p:txEl>
                                          </p:spTgt>
                                        </p:tgtEl>
                                        <p:attrNameLst>
                                          <p:attrName>style.visibility</p:attrName>
                                        </p:attrNameLst>
                                      </p:cBhvr>
                                      <p:to>
                                        <p:strVal val="visible"/>
                                      </p:to>
                                    </p:set>
                                  </p:childTnLst>
                                </p:cTn>
                              </p:par>
                              <p:par>
                                <p:cTn id="53" presetID="1" presetClass="exit" presetSubtype="0" fill="hold" nodeType="withEffect">
                                  <p:stCondLst>
                                    <p:cond delay="0"/>
                                  </p:stCondLst>
                                  <p:childTnLst>
                                    <p:set>
                                      <p:cBhvr>
                                        <p:cTn id="54" dur="1" fill="hold">
                                          <p:stCondLst>
                                            <p:cond delay="0"/>
                                          </p:stCondLst>
                                        </p:cTn>
                                        <p:tgtEl>
                                          <p:spTgt spid="5"/>
                                        </p:tgtEl>
                                        <p:attrNameLst>
                                          <p:attrName>style.visibility</p:attrName>
                                        </p:attrNameLst>
                                      </p:cBhvr>
                                      <p:to>
                                        <p:strVal val="hidden"/>
                                      </p:to>
                                    </p:set>
                                  </p:childTnLst>
                                </p:cTn>
                              </p:par>
                              <p:par>
                                <p:cTn id="55" presetID="1" presetClass="entr" presetSubtype="0" fill="hold" nodeType="withEffect">
                                  <p:stCondLst>
                                    <p:cond delay="0"/>
                                  </p:stCondLst>
                                  <p:childTnLst>
                                    <p:set>
                                      <p:cBhvr>
                                        <p:cTn id="56" dur="1" fill="hold">
                                          <p:stCondLst>
                                            <p:cond delay="0"/>
                                          </p:stCondLst>
                                        </p:cTn>
                                        <p:tgtEl>
                                          <p:spTgt spid="6"/>
                                        </p:tgtEl>
                                        <p:attrNameLst>
                                          <p:attrName>style.visibility</p:attrName>
                                        </p:attrNameLst>
                                      </p:cBhvr>
                                      <p:to>
                                        <p:strVal val="visible"/>
                                      </p:to>
                                    </p:set>
                                  </p:childTnLst>
                                </p:cTn>
                              </p:par>
                              <p:par>
                                <p:cTn id="57" presetID="1" presetClass="entr" presetSubtype="0" fill="hold" nodeType="withEffect">
                                  <p:stCondLst>
                                    <p:cond delay="0"/>
                                  </p:stCondLst>
                                  <p:childTnLst>
                                    <p:set>
                                      <p:cBhvr>
                                        <p:cTn id="58" dur="1" fill="hold">
                                          <p:stCondLst>
                                            <p:cond delay="0"/>
                                          </p:stCondLst>
                                        </p:cTn>
                                        <p:tgtEl>
                                          <p:spTgt spid="571397">
                                            <p:txEl>
                                              <p:pRg st="7" end="7"/>
                                            </p:txEl>
                                          </p:spTgt>
                                        </p:tgtEl>
                                        <p:attrNameLst>
                                          <p:attrName>style.visibility</p:attrName>
                                        </p:attrNameLst>
                                      </p:cBhvr>
                                      <p:to>
                                        <p:strVal val="visible"/>
                                      </p:to>
                                    </p:set>
                                  </p:childTnLst>
                                </p:cTn>
                              </p:par>
                              <p:par>
                                <p:cTn id="59" presetID="1" presetClass="entr" presetSubtype="0" fill="hold" nodeType="withEffect">
                                  <p:stCondLst>
                                    <p:cond delay="0"/>
                                  </p:stCondLst>
                                  <p:childTnLst>
                                    <p:set>
                                      <p:cBhvr>
                                        <p:cTn id="60" dur="1" fill="hold">
                                          <p:stCondLst>
                                            <p:cond delay="0"/>
                                          </p:stCondLst>
                                        </p:cTn>
                                        <p:tgtEl>
                                          <p:spTgt spid="571397">
                                            <p:txEl>
                                              <p:pRg st="8" end="8"/>
                                            </p:txEl>
                                          </p:spTgt>
                                        </p:tgtEl>
                                        <p:attrNameLst>
                                          <p:attrName>style.visibility</p:attrName>
                                        </p:attrNameLst>
                                      </p:cBhvr>
                                      <p:to>
                                        <p:strVal val="visible"/>
                                      </p:to>
                                    </p:set>
                                  </p:childTnLst>
                                </p:cTn>
                              </p:par>
                              <p:par>
                                <p:cTn id="61" presetID="1" presetClass="entr" presetSubtype="0" fill="hold" nodeType="withEffect">
                                  <p:stCondLst>
                                    <p:cond delay="0"/>
                                  </p:stCondLst>
                                  <p:childTnLst>
                                    <p:set>
                                      <p:cBhvr>
                                        <p:cTn id="62" dur="1" fill="hold">
                                          <p:stCondLst>
                                            <p:cond delay="0"/>
                                          </p:stCondLst>
                                        </p:cTn>
                                        <p:tgtEl>
                                          <p:spTgt spid="571397">
                                            <p:txEl>
                                              <p:pRg st="9" end="9"/>
                                            </p:txEl>
                                          </p:spTgt>
                                        </p:tgtEl>
                                        <p:attrNameLst>
                                          <p:attrName>style.visibility</p:attrName>
                                        </p:attrNameLst>
                                      </p:cBhvr>
                                      <p:to>
                                        <p:strVal val="visible"/>
                                      </p:to>
                                    </p:set>
                                  </p:childTnLst>
                                </p:cTn>
                              </p:par>
                              <p:par>
                                <p:cTn id="63" presetID="1" presetClass="entr" presetSubtype="0" fill="hold" nodeType="withEffect">
                                  <p:stCondLst>
                                    <p:cond delay="0"/>
                                  </p:stCondLst>
                                  <p:childTnLst>
                                    <p:set>
                                      <p:cBhvr>
                                        <p:cTn id="64" dur="1" fill="hold">
                                          <p:stCondLst>
                                            <p:cond delay="0"/>
                                          </p:stCondLst>
                                        </p:cTn>
                                        <p:tgtEl>
                                          <p:spTgt spid="571397">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7" descr="0805017_01-A4-at-144-dpi_calorimeters.jpg"/>
          <p:cNvPicPr>
            <a:picLocks noChangeAspect="1"/>
          </p:cNvPicPr>
          <p:nvPr/>
        </p:nvPicPr>
        <p:blipFill>
          <a:blip r:embed="rId3"/>
          <a:srcRect/>
          <a:stretch>
            <a:fillRect/>
          </a:stretch>
        </p:blipFill>
        <p:spPr bwMode="auto">
          <a:xfrm>
            <a:off x="-336809" y="2"/>
            <a:ext cx="11081015" cy="7553325"/>
          </a:xfrm>
          <a:prstGeom prst="rect">
            <a:avLst/>
          </a:prstGeom>
          <a:noFill/>
          <a:ln w="9525">
            <a:noFill/>
            <a:miter lim="800000"/>
            <a:headEnd/>
            <a:tailEnd/>
          </a:ln>
        </p:spPr>
      </p:pic>
      <p:sp>
        <p:nvSpPr>
          <p:cNvPr id="6" name="Rectangle 5"/>
          <p:cNvSpPr/>
          <p:nvPr/>
        </p:nvSpPr>
        <p:spPr>
          <a:xfrm>
            <a:off x="-336809" y="-1"/>
            <a:ext cx="11081015" cy="7553326"/>
          </a:xfrm>
          <a:prstGeom prst="rect">
            <a:avLst/>
          </a:prstGeom>
          <a:solidFill>
            <a:schemeClr val="accent2">
              <a:lumMod val="60000"/>
              <a:lumOff val="40000"/>
              <a:alpha val="70000"/>
            </a:schemeClr>
          </a:solidFill>
          <a:ln>
            <a:solidFill>
              <a:srgbClr val="FFFF00">
                <a:alpha val="1000"/>
              </a:srgbClr>
            </a:solidFill>
          </a:ln>
        </p:spPr>
        <p:style>
          <a:lnRef idx="1">
            <a:schemeClr val="accent1"/>
          </a:lnRef>
          <a:fillRef idx="3">
            <a:schemeClr val="accent1"/>
          </a:fillRef>
          <a:effectRef idx="2">
            <a:schemeClr val="accent1"/>
          </a:effectRef>
          <a:fontRef idx="minor">
            <a:schemeClr val="lt1"/>
          </a:fontRef>
        </p:style>
        <p:txBody>
          <a:bodyPr lIns="97732" tIns="48867" rIns="97732" bIns="48867" rtlCol="0" anchor="ctr"/>
          <a:lstStyle/>
          <a:p>
            <a:pPr algn="ctr"/>
            <a:endParaRPr lang="fr-CA" dirty="0"/>
          </a:p>
        </p:txBody>
      </p:sp>
      <p:pic>
        <p:nvPicPr>
          <p:cNvPr id="7" name="PL Tile Carrier Installation.avi">
            <a:hlinkClick r:id="" action="ppaction://media"/>
          </p:cNvPr>
          <p:cNvPicPr/>
          <p:nvPr>
            <a:videoFile r:link="rId1"/>
          </p:nvPr>
        </p:nvPicPr>
        <p:blipFill>
          <a:blip r:embed="rId4"/>
          <a:stretch>
            <a:fillRect/>
          </a:stretch>
        </p:blipFill>
        <p:spPr>
          <a:xfrm>
            <a:off x="907792" y="406399"/>
            <a:ext cx="9043248" cy="6616701"/>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8640" fill="hold"/>
                                        <p:tgtEl>
                                          <p:spTgt spid="7"/>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seq concurrent="1" nextAc="seek">
              <p:cTn id="8" restart="whenNotActive" fill="hold" evtFilter="cancelBubble" nodeType="interactiveSeq">
                <p:stCondLst>
                  <p:cond evt="onClick" delay="0">
                    <p:tgtEl>
                      <p:spTgt spid="7"/>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7"/>
                                        </p:tgtEl>
                                      </p:cBhvr>
                                    </p:cmd>
                                  </p:childTnLst>
                                </p:cTn>
                              </p:par>
                            </p:childTnLst>
                          </p:cTn>
                        </p:par>
                      </p:childTnLst>
                    </p:cTn>
                  </p:par>
                </p:childTnLst>
              </p:cTn>
              <p:nextCondLst>
                <p:cond evt="onClick" delay="0">
                  <p:tgtEl>
                    <p:spTgt spid="7"/>
                  </p:tgtEl>
                </p:cond>
              </p:nextCondLst>
            </p:seq>
          </p:childTnLst>
        </p:cTn>
      </p:par>
    </p:tnLst>
  </p:timing>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7" descr="0805017_01-A4-at-144-dpi_calorimeters.jpg"/>
          <p:cNvPicPr>
            <a:picLocks noChangeAspect="1"/>
          </p:cNvPicPr>
          <p:nvPr/>
        </p:nvPicPr>
        <p:blipFill>
          <a:blip r:embed="rId3"/>
          <a:srcRect/>
          <a:stretch>
            <a:fillRect/>
          </a:stretch>
        </p:blipFill>
        <p:spPr bwMode="auto">
          <a:xfrm>
            <a:off x="-336809" y="2"/>
            <a:ext cx="11081015" cy="7553325"/>
          </a:xfrm>
          <a:prstGeom prst="rect">
            <a:avLst/>
          </a:prstGeom>
          <a:noFill/>
          <a:ln w="9525">
            <a:noFill/>
            <a:miter lim="800000"/>
            <a:headEnd/>
            <a:tailEnd/>
          </a:ln>
        </p:spPr>
      </p:pic>
      <p:sp>
        <p:nvSpPr>
          <p:cNvPr id="6" name="Rectangle 5"/>
          <p:cNvSpPr/>
          <p:nvPr/>
        </p:nvSpPr>
        <p:spPr>
          <a:xfrm>
            <a:off x="-336809" y="-1"/>
            <a:ext cx="11081015" cy="7553326"/>
          </a:xfrm>
          <a:prstGeom prst="rect">
            <a:avLst/>
          </a:prstGeom>
          <a:solidFill>
            <a:schemeClr val="accent2">
              <a:lumMod val="60000"/>
              <a:lumOff val="40000"/>
              <a:alpha val="70000"/>
            </a:schemeClr>
          </a:solidFill>
          <a:ln>
            <a:solidFill>
              <a:srgbClr val="FFFF00">
                <a:alpha val="1000"/>
              </a:srgbClr>
            </a:solidFill>
          </a:ln>
        </p:spPr>
        <p:style>
          <a:lnRef idx="1">
            <a:schemeClr val="accent1"/>
          </a:lnRef>
          <a:fillRef idx="3">
            <a:schemeClr val="accent1"/>
          </a:fillRef>
          <a:effectRef idx="2">
            <a:schemeClr val="accent1"/>
          </a:effectRef>
          <a:fontRef idx="minor">
            <a:schemeClr val="lt1"/>
          </a:fontRef>
        </p:style>
        <p:txBody>
          <a:bodyPr lIns="97732" tIns="48867" rIns="97732" bIns="48867" rtlCol="0" anchor="ctr"/>
          <a:lstStyle/>
          <a:p>
            <a:pPr algn="ctr"/>
            <a:endParaRPr lang="fr-CA" dirty="0"/>
          </a:p>
        </p:txBody>
      </p:sp>
      <p:pic>
        <p:nvPicPr>
          <p:cNvPr id="8" name="Point of Installation.avi">
            <a:hlinkClick r:id="" action="ppaction://media"/>
          </p:cNvPr>
          <p:cNvPicPr/>
          <p:nvPr>
            <a:videoFile r:link="rId1"/>
          </p:nvPr>
        </p:nvPicPr>
        <p:blipFill>
          <a:blip r:embed="rId4"/>
          <a:stretch>
            <a:fillRect/>
          </a:stretch>
        </p:blipFill>
        <p:spPr>
          <a:xfrm>
            <a:off x="635000" y="520700"/>
            <a:ext cx="8699500" cy="653773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1760" fill="hold"/>
                                        <p:tgtEl>
                                          <p:spTgt spid="8"/>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p:cTn id="7" fill="hold" display="0">
                  <p:stCondLst>
                    <p:cond delay="indefinite"/>
                  </p:stCondLst>
                  <p:endCondLst>
                    <p:cond evt="onNext" delay="0">
                      <p:tgtEl>
                        <p:sldTgt/>
                      </p:tgtEl>
                    </p:cond>
                    <p:cond evt="onPrev" delay="0">
                      <p:tgtEl>
                        <p:sldTgt/>
                      </p:tgtEl>
                    </p:cond>
                  </p:endCondLst>
                </p:cTn>
                <p:tgtEl>
                  <p:spTgt spid="8"/>
                </p:tgtEl>
              </p:cMediaNode>
            </p:video>
            <p:seq concurrent="1" nextAc="seek">
              <p:cTn id="8" restart="whenNotActive" fill="hold" evtFilter="cancelBubble" nodeType="interactiveSeq">
                <p:stCondLst>
                  <p:cond evt="onClick" delay="0">
                    <p:tgtEl>
                      <p:spTgt spid="8"/>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8"/>
                                        </p:tgtEl>
                                      </p:cBhvr>
                                    </p:cmd>
                                  </p:childTnLst>
                                </p:cTn>
                              </p:par>
                            </p:childTnLst>
                          </p:cTn>
                        </p:par>
                      </p:childTnLst>
                    </p:cTn>
                  </p:par>
                </p:childTnLst>
              </p:cTn>
              <p:nextCondLst>
                <p:cond evt="onClick" delay="0">
                  <p:tgtEl>
                    <p:spTgt spid="8"/>
                  </p:tgtEl>
                </p:cond>
              </p:nextCondLst>
            </p:seq>
          </p:childTnLst>
        </p:cTn>
      </p:par>
    </p:tnLst>
  </p:timing>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7" descr="0805017_01-A4-at-144-dpi_calorimeters.jpg"/>
          <p:cNvPicPr>
            <a:picLocks noChangeAspect="1"/>
          </p:cNvPicPr>
          <p:nvPr/>
        </p:nvPicPr>
        <p:blipFill>
          <a:blip r:embed="rId2"/>
          <a:srcRect/>
          <a:stretch>
            <a:fillRect/>
          </a:stretch>
        </p:blipFill>
        <p:spPr bwMode="auto">
          <a:xfrm>
            <a:off x="-336809" y="2"/>
            <a:ext cx="11081015" cy="7553325"/>
          </a:xfrm>
          <a:prstGeom prst="rect">
            <a:avLst/>
          </a:prstGeom>
          <a:noFill/>
          <a:ln w="9525">
            <a:noFill/>
            <a:miter lim="800000"/>
            <a:headEnd/>
            <a:tailEnd/>
          </a:ln>
        </p:spPr>
      </p:pic>
      <p:sp>
        <p:nvSpPr>
          <p:cNvPr id="6" name="Rectangle 5"/>
          <p:cNvSpPr/>
          <p:nvPr/>
        </p:nvSpPr>
        <p:spPr>
          <a:xfrm>
            <a:off x="-336809" y="-1"/>
            <a:ext cx="11081015" cy="7553326"/>
          </a:xfrm>
          <a:prstGeom prst="rect">
            <a:avLst/>
          </a:prstGeom>
          <a:solidFill>
            <a:schemeClr val="accent2">
              <a:lumMod val="60000"/>
              <a:lumOff val="40000"/>
              <a:alpha val="70000"/>
            </a:schemeClr>
          </a:solidFill>
          <a:ln>
            <a:solidFill>
              <a:srgbClr val="FFFF00">
                <a:alpha val="1000"/>
              </a:srgbClr>
            </a:solidFill>
          </a:ln>
        </p:spPr>
        <p:style>
          <a:lnRef idx="1">
            <a:schemeClr val="accent1"/>
          </a:lnRef>
          <a:fillRef idx="3">
            <a:schemeClr val="accent1"/>
          </a:fillRef>
          <a:effectRef idx="2">
            <a:schemeClr val="accent1"/>
          </a:effectRef>
          <a:fontRef idx="minor">
            <a:schemeClr val="lt1"/>
          </a:fontRef>
        </p:style>
        <p:txBody>
          <a:bodyPr lIns="97732" tIns="48867" rIns="97732" bIns="48867" rtlCol="0" anchor="ctr"/>
          <a:lstStyle/>
          <a:p>
            <a:pPr algn="ctr"/>
            <a:endParaRPr lang="fr-CA" dirty="0"/>
          </a:p>
        </p:txBody>
      </p:sp>
      <p:sp>
        <p:nvSpPr>
          <p:cNvPr id="8" name="Rectangle 7"/>
          <p:cNvSpPr>
            <a:spLocks noChangeArrowheads="1"/>
          </p:cNvSpPr>
          <p:nvPr/>
        </p:nvSpPr>
        <p:spPr bwMode="auto">
          <a:xfrm>
            <a:off x="-781" y="-596892"/>
            <a:ext cx="10744986" cy="9024895"/>
          </a:xfrm>
          <a:prstGeom prst="rect">
            <a:avLst/>
          </a:prstGeom>
          <a:noFill/>
          <a:ln w="9525">
            <a:noFill/>
            <a:miter lim="800000"/>
            <a:headEnd/>
            <a:tailEnd/>
          </a:ln>
          <a:effectLst/>
        </p:spPr>
        <p:txBody>
          <a:bodyPr wrap="square" lIns="98411" tIns="49207" rIns="98411" bIns="49207">
            <a:prstTxWarp prst="textNoShape">
              <a:avLst/>
            </a:prstTxWarp>
            <a:spAutoFit/>
          </a:bodyPr>
          <a:lstStyle/>
          <a:p>
            <a:pPr eaLnBrk="0" hangingPunct="0">
              <a:defRPr/>
            </a:pPr>
            <a:endParaRPr lang="en-US" sz="2000" b="1" dirty="0" smtClean="0">
              <a:solidFill>
                <a:schemeClr val="bg1"/>
              </a:solidFill>
              <a:latin typeface="Arial" pitchFamily="-111" charset="0"/>
              <a:ea typeface="Arial" pitchFamily="-111" charset="0"/>
              <a:cs typeface="Arial" pitchFamily="-111" charset="0"/>
            </a:endParaRPr>
          </a:p>
          <a:p>
            <a:pPr eaLnBrk="0" hangingPunct="0">
              <a:defRPr/>
            </a:pPr>
            <a:endParaRPr lang="en-US" sz="2000" b="1" dirty="0" smtClean="0">
              <a:solidFill>
                <a:srgbClr val="FFFF00"/>
              </a:solidFill>
              <a:latin typeface="Arial" pitchFamily="-111" charset="0"/>
              <a:ea typeface="Arial" pitchFamily="-111" charset="0"/>
              <a:cs typeface="Arial" pitchFamily="-111" charset="0"/>
            </a:endParaRPr>
          </a:p>
          <a:p>
            <a:pPr eaLnBrk="0" hangingPunct="0">
              <a:defRPr/>
            </a:pPr>
            <a:r>
              <a:rPr lang="en-US" sz="2000" b="1" dirty="0" smtClean="0">
                <a:solidFill>
                  <a:srgbClr val="FFFF00"/>
                </a:solidFill>
                <a:latin typeface="Arial" pitchFamily="-111" charset="0"/>
                <a:ea typeface="Arial" pitchFamily="-111" charset="0"/>
                <a:cs typeface="Arial" pitchFamily="-111" charset="0"/>
              </a:rPr>
              <a:t>In conclusion  : </a:t>
            </a:r>
          </a:p>
          <a:p>
            <a:pPr eaLnBrk="0" hangingPunct="0">
              <a:defRPr/>
            </a:pPr>
            <a:endParaRPr lang="en-US" sz="2000" b="1" dirty="0" smtClean="0">
              <a:solidFill>
                <a:srgbClr val="FFFF00"/>
              </a:solidFill>
              <a:latin typeface="Arial" pitchFamily="-111" charset="0"/>
              <a:ea typeface="Arial" pitchFamily="-111" charset="0"/>
              <a:cs typeface="Arial" pitchFamily="-111" charset="0"/>
            </a:endParaRPr>
          </a:p>
          <a:p>
            <a:pPr lvl="1" eaLnBrk="0" hangingPunct="0">
              <a:buFont typeface="Wingdings" charset="2"/>
              <a:buChar char="ü"/>
              <a:defRPr/>
            </a:pPr>
            <a:r>
              <a:rPr lang="en-US" sz="2000" b="1" dirty="0" smtClean="0">
                <a:solidFill>
                  <a:srgbClr val="FFFF00"/>
                </a:solidFill>
                <a:latin typeface="Arial" pitchFamily="-111" charset="0"/>
                <a:ea typeface="Arial" pitchFamily="-111" charset="0"/>
                <a:cs typeface="Arial" pitchFamily="-111" charset="0"/>
              </a:rPr>
              <a:t> The doses expected for LS3 and later are reaching values which makes very difficult (and in some cases impossible) the human interventions at R&lt;1 </a:t>
            </a:r>
            <a:r>
              <a:rPr lang="en-US" sz="2000" b="1" dirty="0" err="1" smtClean="0">
                <a:solidFill>
                  <a:srgbClr val="FFFF00"/>
                </a:solidFill>
                <a:latin typeface="Arial" pitchFamily="-111" charset="0"/>
                <a:ea typeface="Arial" pitchFamily="-111" charset="0"/>
                <a:cs typeface="Arial" pitchFamily="-111" charset="0"/>
              </a:rPr>
              <a:t>m</a:t>
            </a:r>
            <a:r>
              <a:rPr lang="en-US" sz="2000" b="1" dirty="0" smtClean="0">
                <a:solidFill>
                  <a:srgbClr val="FFFF00"/>
                </a:solidFill>
                <a:latin typeface="Arial" pitchFamily="-111" charset="0"/>
                <a:ea typeface="Arial" pitchFamily="-111" charset="0"/>
                <a:cs typeface="Arial" pitchFamily="-111" charset="0"/>
              </a:rPr>
              <a:t>.</a:t>
            </a:r>
          </a:p>
          <a:p>
            <a:pPr lvl="1" eaLnBrk="0" hangingPunct="0">
              <a:defRPr/>
            </a:pPr>
            <a:r>
              <a:rPr lang="en-US" sz="2000" b="1" dirty="0" smtClean="0">
                <a:solidFill>
                  <a:schemeClr val="bg1"/>
                </a:solidFill>
                <a:latin typeface="Arial" pitchFamily="-111" charset="0"/>
                <a:ea typeface="Arial" pitchFamily="-111" charset="0"/>
                <a:cs typeface="Arial" pitchFamily="-111" charset="0"/>
              </a:rPr>
              <a:t>Long time interventions (more than few hours) in these areas seem unrealistic due to the doses levels. </a:t>
            </a:r>
          </a:p>
          <a:p>
            <a:pPr lvl="1" eaLnBrk="0" hangingPunct="0">
              <a:defRPr/>
            </a:pPr>
            <a:endParaRPr lang="en-US" sz="2000" b="1" dirty="0" smtClean="0">
              <a:solidFill>
                <a:srgbClr val="FFFF00"/>
              </a:solidFill>
              <a:latin typeface="Arial" pitchFamily="-111" charset="0"/>
              <a:ea typeface="Arial" pitchFamily="-111" charset="0"/>
              <a:cs typeface="Arial" pitchFamily="-111" charset="0"/>
            </a:endParaRPr>
          </a:p>
          <a:p>
            <a:pPr lvl="1" eaLnBrk="0" hangingPunct="0">
              <a:buFont typeface="Wingdings" charset="2"/>
              <a:buChar char="ü"/>
              <a:defRPr/>
            </a:pPr>
            <a:r>
              <a:rPr lang="en-US" sz="2000" b="1" dirty="0" smtClean="0">
                <a:solidFill>
                  <a:srgbClr val="FFFF00"/>
                </a:solidFill>
                <a:latin typeface="Arial" pitchFamily="-111" charset="0"/>
                <a:ea typeface="Arial" pitchFamily="-111" charset="0"/>
                <a:cs typeface="Arial" pitchFamily="-111" charset="0"/>
              </a:rPr>
              <a:t> We address the problem via the ATLAS Safety upgrade program developed in several steps: </a:t>
            </a:r>
          </a:p>
          <a:p>
            <a:pPr lvl="1" eaLnBrk="0" hangingPunct="0">
              <a:buFont typeface="Wingdings" charset="2"/>
              <a:buChar char="ü"/>
              <a:defRPr/>
            </a:pPr>
            <a:endParaRPr lang="en-US" sz="2000" b="1" dirty="0" smtClean="0">
              <a:solidFill>
                <a:srgbClr val="FFFF00"/>
              </a:solidFill>
              <a:latin typeface="Arial" pitchFamily="-111" charset="0"/>
              <a:ea typeface="Arial" pitchFamily="-111" charset="0"/>
              <a:cs typeface="Arial" pitchFamily="-111" charset="0"/>
            </a:endParaRPr>
          </a:p>
          <a:p>
            <a:pPr lvl="2" eaLnBrk="0" hangingPunct="0">
              <a:buFont typeface="Arial"/>
              <a:buChar char="•"/>
              <a:defRPr/>
            </a:pPr>
            <a:r>
              <a:rPr lang="en-US" b="1" dirty="0" smtClean="0">
                <a:solidFill>
                  <a:schemeClr val="bg1"/>
                </a:solidFill>
                <a:latin typeface="Arial" pitchFamily="-111" charset="0"/>
                <a:ea typeface="Arial" pitchFamily="-111" charset="0"/>
                <a:cs typeface="Arial" pitchFamily="-111" charset="0"/>
              </a:rPr>
              <a:t> </a:t>
            </a:r>
            <a:r>
              <a:rPr lang="en-US" sz="2000" b="1" dirty="0" smtClean="0">
                <a:solidFill>
                  <a:schemeClr val="bg1"/>
                </a:solidFill>
                <a:latin typeface="Arial" pitchFamily="-111" charset="0"/>
                <a:ea typeface="Arial" pitchFamily="-111" charset="0"/>
                <a:cs typeface="Arial" pitchFamily="-111" charset="0"/>
              </a:rPr>
              <a:t>We have developed the ATLAS Wireless Supervision and Safety system already in use for LS1</a:t>
            </a:r>
          </a:p>
          <a:p>
            <a:pPr lvl="2" eaLnBrk="0" hangingPunct="0">
              <a:buFont typeface="Wingdings" charset="2"/>
              <a:buChar char="ü"/>
              <a:defRPr/>
            </a:pPr>
            <a:endParaRPr lang="en-US" sz="2000" b="1" dirty="0" smtClean="0">
              <a:solidFill>
                <a:schemeClr val="bg1"/>
              </a:solidFill>
              <a:latin typeface="Arial" pitchFamily="-111" charset="0"/>
              <a:ea typeface="Arial" pitchFamily="-111" charset="0"/>
              <a:cs typeface="Arial" pitchFamily="-111" charset="0"/>
            </a:endParaRPr>
          </a:p>
          <a:p>
            <a:pPr lvl="2" eaLnBrk="0" hangingPunct="0">
              <a:buFont typeface="Arial"/>
              <a:buChar char="•"/>
              <a:defRPr/>
            </a:pPr>
            <a:r>
              <a:rPr lang="en-US" sz="2000" b="1" dirty="0" smtClean="0">
                <a:solidFill>
                  <a:schemeClr val="bg1"/>
                </a:solidFill>
                <a:latin typeface="Arial" pitchFamily="-111" charset="0"/>
                <a:ea typeface="Arial" pitchFamily="-111" charset="0"/>
                <a:cs typeface="Arial" pitchFamily="-111" charset="0"/>
              </a:rPr>
              <a:t> In parallel, we are scanning the existing solutions on the market for flexible remote handling technologies adapted to the various CERN needs (in collaboration with the CERN concerned groups). </a:t>
            </a:r>
          </a:p>
          <a:p>
            <a:pPr lvl="1" eaLnBrk="0" hangingPunct="0">
              <a:buFont typeface="Arial"/>
              <a:buChar char="•"/>
              <a:defRPr/>
            </a:pPr>
            <a:endParaRPr lang="en-US" sz="2000" b="1" dirty="0" smtClean="0">
              <a:solidFill>
                <a:schemeClr val="bg1"/>
              </a:solidFill>
              <a:latin typeface="Arial" pitchFamily="-111" charset="0"/>
              <a:ea typeface="Arial" pitchFamily="-111" charset="0"/>
              <a:cs typeface="Arial" pitchFamily="-111" charset="0"/>
            </a:endParaRPr>
          </a:p>
          <a:p>
            <a:pPr lvl="1" eaLnBrk="0" hangingPunct="0">
              <a:defRPr/>
            </a:pPr>
            <a:r>
              <a:rPr lang="en-US" sz="2000" b="1" dirty="0" smtClean="0">
                <a:solidFill>
                  <a:srgbClr val="FFFF00"/>
                </a:solidFill>
                <a:latin typeface="Arial" pitchFamily="-111" charset="0"/>
                <a:ea typeface="Arial" pitchFamily="-111" charset="0"/>
                <a:cs typeface="Arial" pitchFamily="-111" charset="0"/>
              </a:rPr>
              <a:t>	</a:t>
            </a:r>
            <a:r>
              <a:rPr lang="en-US" sz="2000" b="1" dirty="0" smtClean="0">
                <a:solidFill>
                  <a:srgbClr val="FFFFFF"/>
                </a:solidFill>
                <a:latin typeface="Arial" pitchFamily="-111" charset="0"/>
                <a:ea typeface="Arial" pitchFamily="-111" charset="0"/>
                <a:cs typeface="Arial" pitchFamily="-111" charset="0"/>
              </a:rPr>
              <a:t>We need to acquire </a:t>
            </a:r>
            <a:r>
              <a:rPr lang="en-US" sz="2000" b="1" dirty="0" smtClean="0">
                <a:solidFill>
                  <a:srgbClr val="FFFF00"/>
                </a:solidFill>
                <a:latin typeface="Arial" pitchFamily="-111" charset="0"/>
                <a:ea typeface="Arial" pitchFamily="-111" charset="0"/>
                <a:cs typeface="Arial" pitchFamily="-111" charset="0"/>
              </a:rPr>
              <a:t>1 remote handling system adaptable to several end users</a:t>
            </a:r>
          </a:p>
          <a:p>
            <a:pPr lvl="1" eaLnBrk="0" hangingPunct="0">
              <a:defRPr/>
            </a:pPr>
            <a:endParaRPr lang="en-US" sz="2000" b="1" dirty="0" smtClean="0">
              <a:solidFill>
                <a:srgbClr val="FFFF00"/>
              </a:solidFill>
              <a:latin typeface="Arial" pitchFamily="-111" charset="0"/>
              <a:ea typeface="Arial" pitchFamily="-111" charset="0"/>
              <a:cs typeface="Arial" pitchFamily="-111" charset="0"/>
            </a:endParaRPr>
          </a:p>
          <a:p>
            <a:pPr lvl="1" eaLnBrk="0" hangingPunct="0">
              <a:defRPr/>
            </a:pPr>
            <a:r>
              <a:rPr lang="en-US" sz="2000" b="1" dirty="0" smtClean="0">
                <a:solidFill>
                  <a:srgbClr val="FFFF00"/>
                </a:solidFill>
                <a:latin typeface="Arial" pitchFamily="-111" charset="0"/>
                <a:ea typeface="Arial" pitchFamily="-111" charset="0"/>
                <a:cs typeface="Arial" pitchFamily="-111" charset="0"/>
              </a:rPr>
              <a:t>	</a:t>
            </a:r>
            <a:r>
              <a:rPr lang="en-US" sz="2000" b="1" dirty="0" smtClean="0">
                <a:solidFill>
                  <a:srgbClr val="FFFFFF"/>
                </a:solidFill>
                <a:latin typeface="Arial" pitchFamily="-111" charset="0"/>
                <a:ea typeface="Arial" pitchFamily="-111" charset="0"/>
                <a:cs typeface="Arial" pitchFamily="-111" charset="0"/>
              </a:rPr>
              <a:t>Timescale to select the company and start a </a:t>
            </a:r>
            <a:r>
              <a:rPr lang="en-US" sz="2000" b="1" dirty="0" smtClean="0">
                <a:solidFill>
                  <a:srgbClr val="FFFFFF"/>
                </a:solidFill>
                <a:latin typeface="Arial" pitchFamily="-111" charset="0"/>
                <a:ea typeface="Arial" pitchFamily="-111" charset="0"/>
                <a:cs typeface="Arial" pitchFamily="-111" charset="0"/>
              </a:rPr>
              <a:t>prototype :</a:t>
            </a:r>
            <a:r>
              <a:rPr lang="en-US" sz="2000" b="1" dirty="0" smtClean="0">
                <a:solidFill>
                  <a:srgbClr val="FFFF00"/>
                </a:solidFill>
                <a:latin typeface="Arial" pitchFamily="-111" charset="0"/>
                <a:ea typeface="Arial" pitchFamily="-111" charset="0"/>
                <a:cs typeface="Arial" pitchFamily="-111" charset="0"/>
              </a:rPr>
              <a:t> </a:t>
            </a:r>
            <a:r>
              <a:rPr lang="en-US" sz="2000" b="1" dirty="0" smtClean="0">
                <a:solidFill>
                  <a:srgbClr val="FFFF00"/>
                </a:solidFill>
                <a:latin typeface="Arial" pitchFamily="-111" charset="0"/>
                <a:ea typeface="Arial" pitchFamily="-111" charset="0"/>
                <a:cs typeface="Arial" pitchFamily="-111" charset="0"/>
              </a:rPr>
              <a:t>1 year</a:t>
            </a:r>
            <a:r>
              <a:rPr lang="en-US" sz="2000" b="1" dirty="0" smtClean="0">
                <a:solidFill>
                  <a:srgbClr val="FFFF00"/>
                </a:solidFill>
                <a:latin typeface="Arial" pitchFamily="-111" charset="0"/>
                <a:ea typeface="Arial" pitchFamily="-111" charset="0"/>
                <a:cs typeface="Arial" pitchFamily="-111" charset="0"/>
              </a:rPr>
              <a:t> </a:t>
            </a:r>
          </a:p>
          <a:p>
            <a:pPr lvl="1" eaLnBrk="0" hangingPunct="0">
              <a:defRPr/>
            </a:pPr>
            <a:r>
              <a:rPr lang="en-US" sz="2000" b="1" dirty="0" smtClean="0">
                <a:solidFill>
                  <a:srgbClr val="FFFF00"/>
                </a:solidFill>
                <a:latin typeface="Arial" pitchFamily="-111" charset="0"/>
                <a:ea typeface="Arial" pitchFamily="-111" charset="0"/>
                <a:cs typeface="Arial" pitchFamily="-111" charset="0"/>
              </a:rPr>
              <a:t>	We want to start with the ID </a:t>
            </a:r>
            <a:r>
              <a:rPr lang="en-US" sz="2000" b="1" smtClean="0">
                <a:solidFill>
                  <a:srgbClr val="FFFF00"/>
                </a:solidFill>
                <a:latin typeface="Arial" pitchFamily="-111" charset="0"/>
                <a:ea typeface="Arial" pitchFamily="-111" charset="0"/>
                <a:cs typeface="Arial" pitchFamily="-111" charset="0"/>
              </a:rPr>
              <a:t>removal case. </a:t>
            </a:r>
            <a:endParaRPr lang="en-US" sz="2000" b="1" smtClean="0">
              <a:solidFill>
                <a:srgbClr val="FFFF00"/>
              </a:solidFill>
              <a:latin typeface="Arial" pitchFamily="-111" charset="0"/>
              <a:ea typeface="Arial" pitchFamily="-111" charset="0"/>
              <a:cs typeface="Arial" pitchFamily="-111" charset="0"/>
            </a:endParaRPr>
          </a:p>
          <a:p>
            <a:pPr lvl="1" eaLnBrk="0" hangingPunct="0">
              <a:defRPr/>
            </a:pPr>
            <a:endParaRPr lang="en-US" sz="2000" b="1" dirty="0" smtClean="0">
              <a:solidFill>
                <a:srgbClr val="FFFF00"/>
              </a:solidFill>
              <a:latin typeface="Arial" pitchFamily="-111" charset="0"/>
              <a:ea typeface="Arial" pitchFamily="-111" charset="0"/>
              <a:cs typeface="Arial" pitchFamily="-111" charset="0"/>
            </a:endParaRPr>
          </a:p>
          <a:p>
            <a:pPr lvl="1" eaLnBrk="0" hangingPunct="0">
              <a:defRPr/>
            </a:pPr>
            <a:r>
              <a:rPr lang="en-US" sz="2000" b="1" dirty="0" smtClean="0">
                <a:solidFill>
                  <a:srgbClr val="FFFF00"/>
                </a:solidFill>
                <a:latin typeface="Arial" pitchFamily="-111" charset="0"/>
                <a:ea typeface="Arial" pitchFamily="-111" charset="0"/>
                <a:cs typeface="Arial" pitchFamily="-111" charset="0"/>
              </a:rPr>
              <a:t>	In parallel, we identify the task to be performed </a:t>
            </a:r>
            <a:r>
              <a:rPr lang="en-US" sz="2000" b="1" dirty="0" err="1" smtClean="0">
                <a:solidFill>
                  <a:srgbClr val="FFFF00"/>
                </a:solidFill>
                <a:latin typeface="Arial" pitchFamily="-111" charset="0"/>
                <a:ea typeface="Arial" pitchFamily="-111" charset="0"/>
                <a:cs typeface="Arial" pitchFamily="-111" charset="0"/>
              </a:rPr>
              <a:t>remotly</a:t>
            </a:r>
            <a:r>
              <a:rPr lang="en-US" sz="2000" b="1" dirty="0" smtClean="0">
                <a:solidFill>
                  <a:srgbClr val="FFFF00"/>
                </a:solidFill>
                <a:latin typeface="Arial" pitchFamily="-111" charset="0"/>
                <a:ea typeface="Arial" pitchFamily="-111" charset="0"/>
                <a:cs typeface="Arial" pitchFamily="-111" charset="0"/>
              </a:rPr>
              <a:t> and define the 	specifications  </a:t>
            </a:r>
            <a:endParaRPr lang="en-US" sz="2000" b="1" dirty="0" smtClean="0">
              <a:solidFill>
                <a:schemeClr val="bg1"/>
              </a:solidFill>
              <a:latin typeface="Arial" pitchFamily="-111" charset="0"/>
              <a:ea typeface="Arial" pitchFamily="-111" charset="0"/>
              <a:cs typeface="Arial" pitchFamily="-111" charset="0"/>
            </a:endParaRPr>
          </a:p>
          <a:p>
            <a:pPr lvl="1" eaLnBrk="0" hangingPunct="0">
              <a:defRPr/>
            </a:pPr>
            <a:endParaRPr lang="en-US" sz="2000" b="1" dirty="0" smtClean="0">
              <a:solidFill>
                <a:srgbClr val="FFFF00"/>
              </a:solidFill>
              <a:latin typeface="Arial" pitchFamily="-111" charset="0"/>
              <a:ea typeface="Arial" pitchFamily="-111" charset="0"/>
              <a:cs typeface="Arial" pitchFamily="-111" charset="0"/>
            </a:endParaRPr>
          </a:p>
          <a:p>
            <a:pPr lvl="1" eaLnBrk="0" hangingPunct="0">
              <a:defRPr/>
            </a:pPr>
            <a:endParaRPr lang="en-US" sz="2000" b="1" dirty="0" smtClean="0">
              <a:solidFill>
                <a:srgbClr val="FFFF00"/>
              </a:solidFill>
              <a:latin typeface="Arial" pitchFamily="-111" charset="0"/>
              <a:ea typeface="Arial" pitchFamily="-111" charset="0"/>
              <a:cs typeface="Arial" pitchFamily="-111" charset="0"/>
            </a:endParaRPr>
          </a:p>
          <a:p>
            <a:pPr eaLnBrk="0" hangingPunct="0">
              <a:defRPr/>
            </a:pPr>
            <a:endParaRPr lang="en-US" sz="2000" b="1" dirty="0" smtClean="0">
              <a:solidFill>
                <a:schemeClr val="bg1"/>
              </a:solidFill>
              <a:latin typeface="Arial" pitchFamily="-111" charset="0"/>
              <a:ea typeface="Arial" pitchFamily="-111" charset="0"/>
              <a:cs typeface="Arial" pitchFamily="-111" charset="0"/>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026" name="Picture 2" descr="D:\Doses\Barrel_EB-open side C (view from US).jpg"/>
          <p:cNvPicPr>
            <a:picLocks noGrp="1" noChangeAspect="1" noChangeArrowheads="1"/>
          </p:cNvPicPr>
          <p:nvPr>
            <p:ph idx="1"/>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a:stretch>
            <a:fillRect/>
          </a:stretch>
        </p:blipFill>
        <p:spPr bwMode="auto">
          <a:xfrm>
            <a:off x="846001" y="1383437"/>
            <a:ext cx="9391659" cy="5502652"/>
          </a:xfrm>
          <a:prstGeom prst="rect">
            <a:avLst/>
          </a:prstGeom>
          <a:noFill/>
          <a:ln>
            <a:solidFill>
              <a:schemeClr val="accent1">
                <a:shade val="95000"/>
                <a:satMod val="105000"/>
              </a:schemeClr>
            </a:solidFill>
          </a:ln>
          <a:extLst>
            <a:ext uri="{909E8E84-426E-40DD-AFC4-6F175D3DCCD1}">
              <a14:hiddenFill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a:solidFill>
                  <a:srgbClr val="FFFFFF"/>
                </a:solidFill>
              </a14:hiddenFill>
            </a:ext>
          </a:extLst>
        </p:spPr>
      </p:pic>
      <p:sp>
        <p:nvSpPr>
          <p:cNvPr id="6" name="TextBox 5"/>
          <p:cNvSpPr txBox="1"/>
          <p:nvPr/>
        </p:nvSpPr>
        <p:spPr>
          <a:xfrm>
            <a:off x="189020" y="85510"/>
            <a:ext cx="5153237" cy="1352050"/>
          </a:xfrm>
          <a:prstGeom prst="rect">
            <a:avLst/>
          </a:prstGeom>
          <a:noFill/>
          <a:ln>
            <a:solidFill>
              <a:schemeClr val="tx1">
                <a:lumMod val="50000"/>
                <a:lumOff val="50000"/>
              </a:schemeClr>
            </a:solidFill>
          </a:ln>
        </p:spPr>
        <p:txBody>
          <a:bodyPr wrap="square" lIns="104535" tIns="52267" rIns="104535" bIns="52267" rtlCol="0">
            <a:spAutoFit/>
          </a:bodyPr>
          <a:lstStyle/>
          <a:p>
            <a:r>
              <a:rPr lang="en-US" sz="1400" b="1" dirty="0"/>
              <a:t>Barrel</a:t>
            </a:r>
            <a:r>
              <a:rPr lang="en-US" sz="1400" b="1" dirty="0" smtClean="0"/>
              <a:t> </a:t>
            </a:r>
            <a:r>
              <a:rPr lang="en-US" sz="1400" b="1" dirty="0" err="1" smtClean="0"/>
              <a:t>Calo</a:t>
            </a:r>
            <a:r>
              <a:rPr lang="en-US" sz="1400" b="1" dirty="0" smtClean="0"/>
              <a:t> – EBC side </a:t>
            </a:r>
            <a:r>
              <a:rPr lang="en-US" sz="1400" b="1" dirty="0"/>
              <a:t>C , 06-Mar-2013</a:t>
            </a:r>
          </a:p>
          <a:p>
            <a:r>
              <a:rPr lang="en-US" sz="1100" dirty="0" smtClean="0"/>
              <a:t>EBC (open), VA (steel)</a:t>
            </a:r>
            <a:endParaRPr lang="ru-RU" sz="1100" dirty="0" smtClean="0"/>
          </a:p>
          <a:p>
            <a:pPr defTabSz="1045354"/>
            <a:r>
              <a:rPr lang="en-US" sz="1100" dirty="0" smtClean="0">
                <a:cs typeface="Symbol" charset="2"/>
              </a:rPr>
              <a:t>Distance from Beam Pipe:  </a:t>
            </a:r>
            <a:r>
              <a:rPr lang="en-US" sz="1100" dirty="0">
                <a:solidFill>
                  <a:srgbClr val="FF0000"/>
                </a:solidFill>
                <a:cs typeface="Symbol" charset="2"/>
              </a:rPr>
              <a:t>Contact</a:t>
            </a:r>
            <a:r>
              <a:rPr lang="en-US" sz="1100" dirty="0" smtClean="0">
                <a:cs typeface="Symbol" charset="2"/>
              </a:rPr>
              <a:t>, </a:t>
            </a:r>
            <a:r>
              <a:rPr lang="en-US" sz="1100" dirty="0" smtClean="0">
                <a:solidFill>
                  <a:srgbClr val="FFC000"/>
                </a:solidFill>
                <a:cs typeface="Symbol" charset="2"/>
              </a:rPr>
              <a:t>10cm</a:t>
            </a:r>
            <a:r>
              <a:rPr lang="en-US" sz="1100" dirty="0" smtClean="0">
                <a:solidFill>
                  <a:srgbClr val="00B0F0"/>
                </a:solidFill>
                <a:cs typeface="Symbol" charset="2"/>
              </a:rPr>
              <a:t>, 20cm</a:t>
            </a:r>
            <a:r>
              <a:rPr lang="en-US" sz="1100" dirty="0" smtClean="0">
                <a:cs typeface="Symbol" charset="2"/>
              </a:rPr>
              <a:t>, </a:t>
            </a:r>
            <a:r>
              <a:rPr lang="en-US" sz="1100" dirty="0">
                <a:solidFill>
                  <a:srgbClr val="7030A0"/>
                </a:solidFill>
                <a:cs typeface="Symbol" charset="2"/>
              </a:rPr>
              <a:t>40 c</a:t>
            </a:r>
            <a:r>
              <a:rPr lang="en-US" sz="1100" dirty="0">
                <a:solidFill>
                  <a:srgbClr val="660066"/>
                </a:solidFill>
                <a:cs typeface="Symbol" charset="2"/>
              </a:rPr>
              <a:t>m</a:t>
            </a:r>
            <a:r>
              <a:rPr lang="en-US" sz="1100" dirty="0" smtClean="0">
                <a:cs typeface="Symbol" charset="2"/>
              </a:rPr>
              <a:t>, </a:t>
            </a:r>
            <a:r>
              <a:rPr lang="en-US" sz="1100" dirty="0">
                <a:solidFill>
                  <a:srgbClr val="92D050"/>
                </a:solidFill>
                <a:cs typeface="Symbol" charset="2"/>
              </a:rPr>
              <a:t>1 m</a:t>
            </a:r>
            <a:r>
              <a:rPr lang="en-US" sz="1100" dirty="0" smtClean="0">
                <a:solidFill>
                  <a:srgbClr val="002060"/>
                </a:solidFill>
                <a:cs typeface="Symbol" charset="2"/>
              </a:rPr>
              <a:t>, 2m</a:t>
            </a:r>
          </a:p>
          <a:p>
            <a:pPr defTabSz="1045354"/>
            <a:r>
              <a:rPr lang="en-US" sz="1100" dirty="0" smtClean="0">
                <a:solidFill>
                  <a:srgbClr val="000000"/>
                </a:solidFill>
                <a:cs typeface="Symbol" charset="2"/>
              </a:rPr>
              <a:t>Drawing ATCO_0024</a:t>
            </a:r>
          </a:p>
          <a:p>
            <a:r>
              <a:rPr lang="en-US" sz="1100" dirty="0" smtClean="0"/>
              <a:t>Measurements in </a:t>
            </a:r>
            <a:r>
              <a:rPr lang="en-US" sz="1100" dirty="0" err="1" smtClean="0">
                <a:latin typeface="Symbol" charset="2"/>
                <a:cs typeface="Symbol" charset="2"/>
              </a:rPr>
              <a:t>m</a:t>
            </a:r>
            <a:r>
              <a:rPr lang="en-US" sz="1100" dirty="0" err="1" smtClean="0">
                <a:cs typeface="Symbol" charset="2"/>
              </a:rPr>
              <a:t>Sv/h</a:t>
            </a:r>
            <a:endParaRPr lang="en-US" sz="1100" dirty="0" smtClean="0">
              <a:solidFill>
                <a:srgbClr val="002060"/>
              </a:solidFill>
              <a:cs typeface="Symbol" charset="2"/>
            </a:endParaRPr>
          </a:p>
          <a:p>
            <a:r>
              <a:rPr lang="en-US" sz="1000" dirty="0" smtClean="0">
                <a:cs typeface="Symbol" charset="2"/>
              </a:rPr>
              <a:t>RPE</a:t>
            </a:r>
            <a:r>
              <a:rPr lang="en-US" sz="1000" dirty="0">
                <a:cs typeface="Symbol" charset="2"/>
              </a:rPr>
              <a:t>: </a:t>
            </a:r>
            <a:r>
              <a:rPr lang="en-US" sz="1000" dirty="0">
                <a:solidFill>
                  <a:srgbClr val="000000"/>
                </a:solidFill>
                <a:latin typeface="Lucida Grande"/>
                <a:ea typeface="Lucida Grande"/>
                <a:cs typeface="Lucida Grande"/>
              </a:rPr>
              <a:t>Giancarlo </a:t>
            </a:r>
            <a:r>
              <a:rPr lang="en-US" sz="1000" dirty="0" err="1" smtClean="0">
                <a:solidFill>
                  <a:srgbClr val="000000"/>
                </a:solidFill>
                <a:latin typeface="Lucida Grande"/>
                <a:ea typeface="Lucida Grande"/>
                <a:cs typeface="Lucida Grande"/>
              </a:rPr>
              <a:t>Spigo</a:t>
            </a:r>
            <a:endParaRPr lang="en-US" sz="1000" b="1" dirty="0" smtClean="0">
              <a:solidFill>
                <a:srgbClr val="002060"/>
              </a:solidFill>
            </a:endParaRPr>
          </a:p>
          <a:p>
            <a:endParaRPr lang="en-US" sz="1300" dirty="0">
              <a:cs typeface="Symbol" charset="2"/>
            </a:endParaRPr>
          </a:p>
        </p:txBody>
      </p:sp>
      <p:cxnSp>
        <p:nvCxnSpPr>
          <p:cNvPr id="7" name="Straight Arrow Connector 6"/>
          <p:cNvCxnSpPr/>
          <p:nvPr/>
        </p:nvCxnSpPr>
        <p:spPr>
          <a:xfrm flipH="1">
            <a:off x="7148700" y="1624567"/>
            <a:ext cx="803701" cy="0"/>
          </a:xfrm>
          <a:prstGeom prst="straightConnector1">
            <a:avLst/>
          </a:prstGeom>
          <a:ln w="6350">
            <a:solidFill>
              <a:schemeClr val="tx1">
                <a:lumMod val="50000"/>
                <a:lumOff val="50000"/>
              </a:schemeClr>
            </a:solidFill>
            <a:headEnd type="arrow" w="med" len="med"/>
            <a:tailEnd type="none" w="med" len="med"/>
          </a:ln>
        </p:spPr>
        <p:style>
          <a:lnRef idx="1">
            <a:schemeClr val="accent4"/>
          </a:lnRef>
          <a:fillRef idx="0">
            <a:schemeClr val="accent4"/>
          </a:fillRef>
          <a:effectRef idx="0">
            <a:schemeClr val="accent4"/>
          </a:effectRef>
          <a:fontRef idx="minor">
            <a:schemeClr val="tx1"/>
          </a:fontRef>
        </p:style>
      </p:cxnSp>
      <p:sp>
        <p:nvSpPr>
          <p:cNvPr id="8" name="TextBox 7"/>
          <p:cNvSpPr txBox="1"/>
          <p:nvPr/>
        </p:nvSpPr>
        <p:spPr>
          <a:xfrm>
            <a:off x="7162800" y="1678516"/>
            <a:ext cx="881198" cy="233718"/>
          </a:xfrm>
          <a:prstGeom prst="rect">
            <a:avLst/>
          </a:prstGeom>
          <a:noFill/>
          <a:ln>
            <a:noFill/>
          </a:ln>
        </p:spPr>
        <p:txBody>
          <a:bodyPr wrap="square" lIns="104535" tIns="52267" rIns="104535" bIns="52267" rtlCol="0">
            <a:spAutoFit/>
          </a:bodyPr>
          <a:lstStyle/>
          <a:p>
            <a:r>
              <a:rPr lang="en-US" sz="800" dirty="0" smtClean="0">
                <a:solidFill>
                  <a:srgbClr val="000000"/>
                </a:solidFill>
              </a:rPr>
              <a:t>6680 (EBC)</a:t>
            </a:r>
            <a:endParaRPr lang="en-US" sz="800" dirty="0">
              <a:solidFill>
                <a:srgbClr val="000000"/>
              </a:solidFill>
            </a:endParaRPr>
          </a:p>
        </p:txBody>
      </p:sp>
      <p:cxnSp>
        <p:nvCxnSpPr>
          <p:cNvPr id="9" name="Straight Arrow Connector 8"/>
          <p:cNvCxnSpPr/>
          <p:nvPr/>
        </p:nvCxnSpPr>
        <p:spPr>
          <a:xfrm flipH="1" flipV="1">
            <a:off x="2321153" y="6113333"/>
            <a:ext cx="5631247" cy="4515"/>
          </a:xfrm>
          <a:prstGeom prst="straightConnector1">
            <a:avLst/>
          </a:prstGeom>
          <a:ln w="6350">
            <a:solidFill>
              <a:schemeClr val="tx1">
                <a:lumMod val="50000"/>
                <a:lumOff val="50000"/>
              </a:schemeClr>
            </a:solidFill>
            <a:headEnd type="arrow" w="med" len="med"/>
            <a:tailEnd type="arrow" w="med" len="med"/>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4492691" y="6199913"/>
            <a:ext cx="646819" cy="233718"/>
          </a:xfrm>
          <a:prstGeom prst="rect">
            <a:avLst/>
          </a:prstGeom>
          <a:noFill/>
          <a:ln>
            <a:noFill/>
          </a:ln>
        </p:spPr>
        <p:txBody>
          <a:bodyPr wrap="square" lIns="104535" tIns="52267" rIns="104535" bIns="52267" rtlCol="0">
            <a:spAutoFit/>
          </a:bodyPr>
          <a:lstStyle/>
          <a:p>
            <a:r>
              <a:rPr lang="en-US" sz="800" dirty="0" smtClean="0">
                <a:solidFill>
                  <a:schemeClr val="tx1">
                    <a:lumMod val="50000"/>
                    <a:lumOff val="50000"/>
                  </a:schemeClr>
                </a:solidFill>
              </a:rPr>
              <a:t>3.1 m</a:t>
            </a:r>
            <a:endParaRPr lang="en-US" sz="800" dirty="0">
              <a:solidFill>
                <a:schemeClr val="tx1">
                  <a:lumMod val="50000"/>
                  <a:lumOff val="50000"/>
                </a:schemeClr>
              </a:solidFill>
            </a:endParaRPr>
          </a:p>
        </p:txBody>
      </p:sp>
      <p:cxnSp>
        <p:nvCxnSpPr>
          <p:cNvPr id="14" name="Straight Arrow Connector 13"/>
          <p:cNvCxnSpPr/>
          <p:nvPr/>
        </p:nvCxnSpPr>
        <p:spPr>
          <a:xfrm rot="10800000">
            <a:off x="2596516" y="2182073"/>
            <a:ext cx="577395" cy="1749"/>
          </a:xfrm>
          <a:prstGeom prst="straightConnector1">
            <a:avLst/>
          </a:prstGeom>
          <a:ln w="6350">
            <a:solidFill>
              <a:schemeClr val="tx1">
                <a:lumMod val="50000"/>
                <a:lumOff val="50000"/>
              </a:schemeClr>
            </a:solidFill>
            <a:headEnd type="arrow" w="med" len="med"/>
            <a:tailEnd type="none" w="med" len="med"/>
          </a:ln>
        </p:spPr>
        <p:style>
          <a:lnRef idx="1">
            <a:schemeClr val="accent4"/>
          </a:lnRef>
          <a:fillRef idx="0">
            <a:schemeClr val="accent4"/>
          </a:fillRef>
          <a:effectRef idx="0">
            <a:schemeClr val="accent4"/>
          </a:effectRef>
          <a:fontRef idx="minor">
            <a:schemeClr val="tx1"/>
          </a:fontRef>
        </p:style>
      </p:cxnSp>
      <p:sp>
        <p:nvSpPr>
          <p:cNvPr id="18" name="TextBox 17"/>
          <p:cNvSpPr txBox="1"/>
          <p:nvPr/>
        </p:nvSpPr>
        <p:spPr>
          <a:xfrm>
            <a:off x="2506981" y="1930295"/>
            <a:ext cx="846538" cy="233718"/>
          </a:xfrm>
          <a:prstGeom prst="rect">
            <a:avLst/>
          </a:prstGeom>
          <a:noFill/>
          <a:ln>
            <a:noFill/>
          </a:ln>
        </p:spPr>
        <p:txBody>
          <a:bodyPr wrap="square" lIns="104535" tIns="52267" rIns="104535" bIns="52267" rtlCol="0">
            <a:spAutoFit/>
          </a:bodyPr>
          <a:lstStyle/>
          <a:p>
            <a:r>
              <a:rPr lang="en-US" sz="800" dirty="0" smtClean="0"/>
              <a:t>3650 (VI)</a:t>
            </a:r>
            <a:endParaRPr lang="en-US" sz="800" dirty="0"/>
          </a:p>
        </p:txBody>
      </p:sp>
      <p:sp>
        <p:nvSpPr>
          <p:cNvPr id="19" name="TextBox 18"/>
          <p:cNvSpPr txBox="1"/>
          <p:nvPr/>
        </p:nvSpPr>
        <p:spPr>
          <a:xfrm>
            <a:off x="1161833" y="1752662"/>
            <a:ext cx="987007" cy="382572"/>
          </a:xfrm>
          <a:prstGeom prst="rect">
            <a:avLst/>
          </a:prstGeom>
          <a:noFill/>
        </p:spPr>
        <p:txBody>
          <a:bodyPr wrap="square" lIns="104535" tIns="52267" rIns="104535" bIns="52267" rtlCol="0">
            <a:spAutoFit/>
          </a:bodyPr>
          <a:lstStyle/>
          <a:p>
            <a:r>
              <a:rPr lang="en-US" b="1" dirty="0" smtClean="0">
                <a:solidFill>
                  <a:srgbClr val="0000FF"/>
                </a:solidFill>
              </a:rPr>
              <a:t>Barrel</a:t>
            </a:r>
            <a:endParaRPr lang="en-US" b="1" dirty="0">
              <a:solidFill>
                <a:srgbClr val="0000FF"/>
              </a:solidFill>
            </a:endParaRPr>
          </a:p>
        </p:txBody>
      </p:sp>
      <p:sp>
        <p:nvSpPr>
          <p:cNvPr id="20" name="TextBox 19"/>
          <p:cNvSpPr txBox="1"/>
          <p:nvPr/>
        </p:nvSpPr>
        <p:spPr>
          <a:xfrm>
            <a:off x="9207340" y="1752661"/>
            <a:ext cx="606849" cy="382572"/>
          </a:xfrm>
          <a:prstGeom prst="rect">
            <a:avLst/>
          </a:prstGeom>
          <a:noFill/>
        </p:spPr>
        <p:txBody>
          <a:bodyPr wrap="square" lIns="104535" tIns="52267" rIns="104535" bIns="52267" rtlCol="0">
            <a:spAutoFit/>
          </a:bodyPr>
          <a:lstStyle/>
          <a:p>
            <a:r>
              <a:rPr lang="en-US" b="1" dirty="0" smtClean="0">
                <a:solidFill>
                  <a:srgbClr val="0000FF"/>
                </a:solidFill>
              </a:rPr>
              <a:t>EBC</a:t>
            </a:r>
            <a:endParaRPr lang="en-US" b="1" dirty="0">
              <a:solidFill>
                <a:srgbClr val="0000FF"/>
              </a:solidFill>
            </a:endParaRPr>
          </a:p>
        </p:txBody>
      </p:sp>
      <p:cxnSp>
        <p:nvCxnSpPr>
          <p:cNvPr id="21" name="Straight Arrow Connector 20"/>
          <p:cNvCxnSpPr/>
          <p:nvPr/>
        </p:nvCxnSpPr>
        <p:spPr>
          <a:xfrm flipH="1">
            <a:off x="2423051" y="2497953"/>
            <a:ext cx="729258" cy="846"/>
          </a:xfrm>
          <a:prstGeom prst="straightConnector1">
            <a:avLst/>
          </a:prstGeom>
          <a:ln w="6350">
            <a:solidFill>
              <a:schemeClr val="tx1">
                <a:lumMod val="50000"/>
                <a:lumOff val="50000"/>
              </a:schemeClr>
            </a:solidFill>
            <a:headEnd type="arrow"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22" name="Straight Arrow Connector 21"/>
          <p:cNvCxnSpPr/>
          <p:nvPr/>
        </p:nvCxnSpPr>
        <p:spPr>
          <a:xfrm flipH="1">
            <a:off x="3152307" y="2497950"/>
            <a:ext cx="1945800" cy="0"/>
          </a:xfrm>
          <a:prstGeom prst="straightConnector1">
            <a:avLst/>
          </a:prstGeom>
          <a:ln w="6350">
            <a:solidFill>
              <a:schemeClr val="tx1">
                <a:lumMod val="50000"/>
                <a:lumOff val="50000"/>
              </a:schemeClr>
            </a:solidFill>
            <a:headEnd type="arrow"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24" name="Straight Arrow Connector 23"/>
          <p:cNvCxnSpPr/>
          <p:nvPr/>
        </p:nvCxnSpPr>
        <p:spPr>
          <a:xfrm flipH="1">
            <a:off x="5076000" y="2497953"/>
            <a:ext cx="1119190" cy="846"/>
          </a:xfrm>
          <a:prstGeom prst="straightConnector1">
            <a:avLst/>
          </a:prstGeom>
          <a:ln w="6350">
            <a:solidFill>
              <a:schemeClr val="tx1">
                <a:lumMod val="50000"/>
                <a:lumOff val="50000"/>
              </a:schemeClr>
            </a:solidFill>
            <a:headEnd type="arrow"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34" name="Straight Arrow Connector 33"/>
          <p:cNvCxnSpPr/>
          <p:nvPr/>
        </p:nvCxnSpPr>
        <p:spPr>
          <a:xfrm flipH="1">
            <a:off x="6175800" y="2497953"/>
            <a:ext cx="1119190" cy="846"/>
          </a:xfrm>
          <a:prstGeom prst="straightConnector1">
            <a:avLst/>
          </a:prstGeom>
          <a:ln w="6350">
            <a:solidFill>
              <a:schemeClr val="tx1">
                <a:lumMod val="50000"/>
                <a:lumOff val="50000"/>
              </a:schemeClr>
            </a:solidFill>
            <a:headEnd type="arrow" w="med" len="med"/>
            <a:tailEnd type="none" w="med" len="med"/>
          </a:ln>
        </p:spPr>
        <p:style>
          <a:lnRef idx="1">
            <a:schemeClr val="accent4"/>
          </a:lnRef>
          <a:fillRef idx="0">
            <a:schemeClr val="accent4"/>
          </a:fillRef>
          <a:effectRef idx="0">
            <a:schemeClr val="accent4"/>
          </a:effectRef>
          <a:fontRef idx="minor">
            <a:schemeClr val="tx1"/>
          </a:fontRef>
        </p:style>
      </p:cxnSp>
      <p:cxnSp>
        <p:nvCxnSpPr>
          <p:cNvPr id="35" name="Straight Arrow Connector 34"/>
          <p:cNvCxnSpPr/>
          <p:nvPr/>
        </p:nvCxnSpPr>
        <p:spPr>
          <a:xfrm flipH="1">
            <a:off x="7296764" y="2497950"/>
            <a:ext cx="655637" cy="0"/>
          </a:xfrm>
          <a:prstGeom prst="straightConnector1">
            <a:avLst/>
          </a:prstGeom>
          <a:ln w="6350">
            <a:solidFill>
              <a:schemeClr val="tx1">
                <a:lumMod val="50000"/>
                <a:lumOff val="50000"/>
              </a:schemeClr>
            </a:solidFill>
            <a:headEnd type="arrow" w="med" len="med"/>
            <a:tailEnd type="none" w="med" len="med"/>
          </a:ln>
        </p:spPr>
        <p:style>
          <a:lnRef idx="1">
            <a:schemeClr val="accent4"/>
          </a:lnRef>
          <a:fillRef idx="0">
            <a:schemeClr val="accent4"/>
          </a:fillRef>
          <a:effectRef idx="0">
            <a:schemeClr val="accent4"/>
          </a:effectRef>
          <a:fontRef idx="minor">
            <a:schemeClr val="tx1"/>
          </a:fontRef>
        </p:style>
      </p:cxnSp>
      <p:sp>
        <p:nvSpPr>
          <p:cNvPr id="36" name="TextBox 35"/>
          <p:cNvSpPr txBox="1"/>
          <p:nvPr/>
        </p:nvSpPr>
        <p:spPr>
          <a:xfrm>
            <a:off x="2423052" y="2260662"/>
            <a:ext cx="646819" cy="233718"/>
          </a:xfrm>
          <a:prstGeom prst="rect">
            <a:avLst/>
          </a:prstGeom>
          <a:noFill/>
          <a:ln>
            <a:noFill/>
          </a:ln>
        </p:spPr>
        <p:txBody>
          <a:bodyPr wrap="square" lIns="104535" tIns="52267" rIns="104535" bIns="52267" rtlCol="0">
            <a:spAutoFit/>
          </a:bodyPr>
          <a:lstStyle/>
          <a:p>
            <a:r>
              <a:rPr lang="en-US" sz="800" dirty="0" smtClean="0">
                <a:solidFill>
                  <a:schemeClr val="tx1">
                    <a:lumMod val="50000"/>
                    <a:lumOff val="50000"/>
                  </a:schemeClr>
                </a:solidFill>
              </a:rPr>
              <a:t>40 cm</a:t>
            </a:r>
            <a:endParaRPr lang="en-US" sz="800" dirty="0">
              <a:solidFill>
                <a:schemeClr val="tx1">
                  <a:lumMod val="50000"/>
                  <a:lumOff val="50000"/>
                </a:schemeClr>
              </a:solidFill>
            </a:endParaRPr>
          </a:p>
        </p:txBody>
      </p:sp>
      <p:sp>
        <p:nvSpPr>
          <p:cNvPr id="37" name="TextBox 36"/>
          <p:cNvSpPr txBox="1"/>
          <p:nvPr/>
        </p:nvSpPr>
        <p:spPr>
          <a:xfrm>
            <a:off x="7227142" y="2260662"/>
            <a:ext cx="646819" cy="233718"/>
          </a:xfrm>
          <a:prstGeom prst="rect">
            <a:avLst/>
          </a:prstGeom>
          <a:noFill/>
          <a:ln>
            <a:noFill/>
          </a:ln>
        </p:spPr>
        <p:txBody>
          <a:bodyPr wrap="square" lIns="104535" tIns="52267" rIns="104535" bIns="52267" rtlCol="0">
            <a:spAutoFit/>
          </a:bodyPr>
          <a:lstStyle/>
          <a:p>
            <a:r>
              <a:rPr lang="en-US" sz="800" dirty="0" smtClean="0">
                <a:solidFill>
                  <a:schemeClr val="tx1">
                    <a:lumMod val="50000"/>
                    <a:lumOff val="50000"/>
                  </a:schemeClr>
                </a:solidFill>
              </a:rPr>
              <a:t>40 cm</a:t>
            </a:r>
            <a:endParaRPr lang="en-US" sz="800" dirty="0">
              <a:solidFill>
                <a:schemeClr val="tx1">
                  <a:lumMod val="50000"/>
                  <a:lumOff val="50000"/>
                </a:schemeClr>
              </a:solidFill>
            </a:endParaRPr>
          </a:p>
        </p:txBody>
      </p:sp>
      <p:sp>
        <p:nvSpPr>
          <p:cNvPr id="38" name="TextBox 37"/>
          <p:cNvSpPr txBox="1"/>
          <p:nvPr/>
        </p:nvSpPr>
        <p:spPr>
          <a:xfrm>
            <a:off x="3646134" y="2260662"/>
            <a:ext cx="646819" cy="233718"/>
          </a:xfrm>
          <a:prstGeom prst="rect">
            <a:avLst/>
          </a:prstGeom>
          <a:noFill/>
          <a:ln>
            <a:noFill/>
          </a:ln>
        </p:spPr>
        <p:txBody>
          <a:bodyPr wrap="square" lIns="104535" tIns="52267" rIns="104535" bIns="52267" rtlCol="0">
            <a:spAutoFit/>
          </a:bodyPr>
          <a:lstStyle/>
          <a:p>
            <a:r>
              <a:rPr lang="en-US" sz="800" dirty="0" smtClean="0">
                <a:solidFill>
                  <a:schemeClr val="tx1">
                    <a:lumMod val="50000"/>
                    <a:lumOff val="50000"/>
                  </a:schemeClr>
                </a:solidFill>
              </a:rPr>
              <a:t>90 cm</a:t>
            </a:r>
            <a:endParaRPr lang="en-US" sz="800" dirty="0">
              <a:solidFill>
                <a:schemeClr val="tx1">
                  <a:lumMod val="50000"/>
                  <a:lumOff val="50000"/>
                </a:schemeClr>
              </a:solidFill>
            </a:endParaRPr>
          </a:p>
        </p:txBody>
      </p:sp>
      <p:sp>
        <p:nvSpPr>
          <p:cNvPr id="39" name="TextBox 38"/>
          <p:cNvSpPr txBox="1"/>
          <p:nvPr/>
        </p:nvSpPr>
        <p:spPr>
          <a:xfrm>
            <a:off x="5312185" y="2261510"/>
            <a:ext cx="646819" cy="233718"/>
          </a:xfrm>
          <a:prstGeom prst="rect">
            <a:avLst/>
          </a:prstGeom>
          <a:noFill/>
          <a:ln>
            <a:noFill/>
          </a:ln>
        </p:spPr>
        <p:txBody>
          <a:bodyPr wrap="square" lIns="104535" tIns="52267" rIns="104535" bIns="52267" rtlCol="0">
            <a:spAutoFit/>
          </a:bodyPr>
          <a:lstStyle/>
          <a:p>
            <a:r>
              <a:rPr lang="en-US" sz="800" dirty="0" smtClean="0">
                <a:solidFill>
                  <a:schemeClr val="tx1">
                    <a:lumMod val="50000"/>
                    <a:lumOff val="50000"/>
                  </a:schemeClr>
                </a:solidFill>
              </a:rPr>
              <a:t>70cm</a:t>
            </a:r>
            <a:endParaRPr lang="en-US" sz="800" dirty="0">
              <a:solidFill>
                <a:schemeClr val="tx1">
                  <a:lumMod val="50000"/>
                  <a:lumOff val="50000"/>
                </a:schemeClr>
              </a:solidFill>
            </a:endParaRPr>
          </a:p>
        </p:txBody>
      </p:sp>
      <p:sp>
        <p:nvSpPr>
          <p:cNvPr id="40" name="TextBox 39"/>
          <p:cNvSpPr txBox="1"/>
          <p:nvPr/>
        </p:nvSpPr>
        <p:spPr>
          <a:xfrm>
            <a:off x="6320761" y="2261510"/>
            <a:ext cx="646819" cy="233718"/>
          </a:xfrm>
          <a:prstGeom prst="rect">
            <a:avLst/>
          </a:prstGeom>
          <a:noFill/>
          <a:ln>
            <a:noFill/>
          </a:ln>
        </p:spPr>
        <p:txBody>
          <a:bodyPr wrap="square" lIns="104535" tIns="52267" rIns="104535" bIns="52267" rtlCol="0">
            <a:spAutoFit/>
          </a:bodyPr>
          <a:lstStyle/>
          <a:p>
            <a:r>
              <a:rPr lang="en-US" sz="800" dirty="0" smtClean="0">
                <a:solidFill>
                  <a:schemeClr val="tx1">
                    <a:lumMod val="50000"/>
                    <a:lumOff val="50000"/>
                  </a:schemeClr>
                </a:solidFill>
              </a:rPr>
              <a:t>70 cm</a:t>
            </a:r>
            <a:endParaRPr lang="en-US" sz="800" dirty="0">
              <a:solidFill>
                <a:schemeClr val="tx1">
                  <a:lumMod val="50000"/>
                  <a:lumOff val="50000"/>
                </a:schemeClr>
              </a:solidFill>
            </a:endParaRPr>
          </a:p>
        </p:txBody>
      </p:sp>
      <p:cxnSp>
        <p:nvCxnSpPr>
          <p:cNvPr id="42" name="Straight Connector 41"/>
          <p:cNvCxnSpPr/>
          <p:nvPr/>
        </p:nvCxnSpPr>
        <p:spPr>
          <a:xfrm>
            <a:off x="3130201" y="2854800"/>
            <a:ext cx="30666" cy="2453399"/>
          </a:xfrm>
          <a:prstGeom prst="line">
            <a:avLst/>
          </a:prstGeom>
          <a:ln w="6350">
            <a:solidFill>
              <a:schemeClr val="bg1">
                <a:lumMod val="85000"/>
              </a:schemeClr>
            </a:solidFill>
            <a:prstDash val="sysDash"/>
          </a:ln>
        </p:spPr>
        <p:style>
          <a:lnRef idx="1">
            <a:schemeClr val="dk1"/>
          </a:lnRef>
          <a:fillRef idx="0">
            <a:schemeClr val="dk1"/>
          </a:fillRef>
          <a:effectRef idx="0">
            <a:schemeClr val="dk1"/>
          </a:effectRef>
          <a:fontRef idx="minor">
            <a:schemeClr val="tx1"/>
          </a:fontRef>
        </p:style>
      </p:cxnSp>
      <p:cxnSp>
        <p:nvCxnSpPr>
          <p:cNvPr id="43" name="Straight Connector 42"/>
          <p:cNvCxnSpPr/>
          <p:nvPr/>
        </p:nvCxnSpPr>
        <p:spPr>
          <a:xfrm>
            <a:off x="5126761" y="2513274"/>
            <a:ext cx="43415" cy="2839783"/>
          </a:xfrm>
          <a:prstGeom prst="line">
            <a:avLst/>
          </a:prstGeom>
          <a:ln w="6350">
            <a:solidFill>
              <a:schemeClr val="bg1">
                <a:lumMod val="85000"/>
              </a:schemeClr>
            </a:solidFill>
            <a:prstDash val="sysDash"/>
          </a:ln>
        </p:spPr>
        <p:style>
          <a:lnRef idx="1">
            <a:schemeClr val="dk1"/>
          </a:lnRef>
          <a:fillRef idx="0">
            <a:schemeClr val="dk1"/>
          </a:fillRef>
          <a:effectRef idx="0">
            <a:schemeClr val="dk1"/>
          </a:effectRef>
          <a:fontRef idx="minor">
            <a:schemeClr val="tx1"/>
          </a:fontRef>
        </p:style>
      </p:cxnSp>
      <p:cxnSp>
        <p:nvCxnSpPr>
          <p:cNvPr id="44" name="Straight Connector 43"/>
          <p:cNvCxnSpPr/>
          <p:nvPr/>
        </p:nvCxnSpPr>
        <p:spPr>
          <a:xfrm>
            <a:off x="6175801" y="2696200"/>
            <a:ext cx="15334" cy="2657162"/>
          </a:xfrm>
          <a:prstGeom prst="line">
            <a:avLst/>
          </a:prstGeom>
          <a:ln w="6350">
            <a:solidFill>
              <a:schemeClr val="bg1">
                <a:lumMod val="85000"/>
              </a:schemeClr>
            </a:solidFill>
            <a:prstDash val="sysDash"/>
          </a:ln>
        </p:spPr>
        <p:style>
          <a:lnRef idx="1">
            <a:schemeClr val="dk1"/>
          </a:lnRef>
          <a:fillRef idx="0">
            <a:schemeClr val="dk1"/>
          </a:fillRef>
          <a:effectRef idx="0">
            <a:schemeClr val="dk1"/>
          </a:effectRef>
          <a:fontRef idx="minor">
            <a:schemeClr val="tx1"/>
          </a:fontRef>
        </p:style>
      </p:cxnSp>
      <p:cxnSp>
        <p:nvCxnSpPr>
          <p:cNvPr id="45" name="Straight Connector 44"/>
          <p:cNvCxnSpPr/>
          <p:nvPr/>
        </p:nvCxnSpPr>
        <p:spPr>
          <a:xfrm>
            <a:off x="7191616" y="2513274"/>
            <a:ext cx="30666" cy="2894450"/>
          </a:xfrm>
          <a:prstGeom prst="line">
            <a:avLst/>
          </a:prstGeom>
          <a:ln w="6350">
            <a:solidFill>
              <a:schemeClr val="bg1">
                <a:lumMod val="85000"/>
              </a:schemeClr>
            </a:solidFill>
            <a:prstDash val="sysDash"/>
          </a:ln>
        </p:spPr>
        <p:style>
          <a:lnRef idx="1">
            <a:schemeClr val="dk1"/>
          </a:lnRef>
          <a:fillRef idx="0">
            <a:schemeClr val="dk1"/>
          </a:fillRef>
          <a:effectRef idx="0">
            <a:schemeClr val="dk1"/>
          </a:effectRef>
          <a:fontRef idx="minor">
            <a:schemeClr val="tx1"/>
          </a:fontRef>
        </p:style>
      </p:cxnSp>
      <p:sp>
        <p:nvSpPr>
          <p:cNvPr id="46" name="Oval 45"/>
          <p:cNvSpPr/>
          <p:nvPr/>
        </p:nvSpPr>
        <p:spPr>
          <a:xfrm>
            <a:off x="7815073" y="2841862"/>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47" name="Oval 46"/>
          <p:cNvSpPr/>
          <p:nvPr/>
        </p:nvSpPr>
        <p:spPr>
          <a:xfrm>
            <a:off x="7815073" y="5377119"/>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48" name="Oval 47"/>
          <p:cNvSpPr/>
          <p:nvPr/>
        </p:nvSpPr>
        <p:spPr>
          <a:xfrm>
            <a:off x="7817041" y="4613870"/>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49" name="Oval 48"/>
          <p:cNvSpPr/>
          <p:nvPr/>
        </p:nvSpPr>
        <p:spPr>
          <a:xfrm>
            <a:off x="7815073" y="3669084"/>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50" name="Oval 49"/>
          <p:cNvSpPr/>
          <p:nvPr/>
        </p:nvSpPr>
        <p:spPr>
          <a:xfrm>
            <a:off x="7817041" y="3239386"/>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51" name="Oval 50"/>
          <p:cNvSpPr/>
          <p:nvPr/>
        </p:nvSpPr>
        <p:spPr>
          <a:xfrm>
            <a:off x="7817041" y="4176822"/>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52" name="Oval 51"/>
          <p:cNvSpPr/>
          <p:nvPr/>
        </p:nvSpPr>
        <p:spPr>
          <a:xfrm>
            <a:off x="7165621" y="2841189"/>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53" name="Oval 52"/>
          <p:cNvSpPr/>
          <p:nvPr/>
        </p:nvSpPr>
        <p:spPr>
          <a:xfrm>
            <a:off x="7165621" y="3669084"/>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54" name="Oval 53"/>
          <p:cNvSpPr/>
          <p:nvPr/>
        </p:nvSpPr>
        <p:spPr>
          <a:xfrm>
            <a:off x="7164649" y="4176822"/>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55" name="Oval 54"/>
          <p:cNvSpPr/>
          <p:nvPr/>
        </p:nvSpPr>
        <p:spPr>
          <a:xfrm>
            <a:off x="7165621" y="3239386"/>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58" name="Oval 57"/>
          <p:cNvSpPr/>
          <p:nvPr/>
        </p:nvSpPr>
        <p:spPr>
          <a:xfrm>
            <a:off x="7165800" y="4614033"/>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59" name="Oval 58"/>
          <p:cNvSpPr/>
          <p:nvPr/>
        </p:nvSpPr>
        <p:spPr>
          <a:xfrm>
            <a:off x="7165621" y="5377119"/>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60" name="Oval 59"/>
          <p:cNvSpPr/>
          <p:nvPr/>
        </p:nvSpPr>
        <p:spPr>
          <a:xfrm>
            <a:off x="6098451" y="2841862"/>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61" name="Oval 60"/>
          <p:cNvSpPr/>
          <p:nvPr/>
        </p:nvSpPr>
        <p:spPr>
          <a:xfrm>
            <a:off x="6089199" y="3239386"/>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62" name="Oval 61"/>
          <p:cNvSpPr/>
          <p:nvPr/>
        </p:nvSpPr>
        <p:spPr>
          <a:xfrm>
            <a:off x="6110590" y="3669084"/>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63" name="Oval 62"/>
          <p:cNvSpPr/>
          <p:nvPr/>
        </p:nvSpPr>
        <p:spPr>
          <a:xfrm>
            <a:off x="6138749" y="4176822"/>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64" name="Oval 63"/>
          <p:cNvSpPr/>
          <p:nvPr/>
        </p:nvSpPr>
        <p:spPr>
          <a:xfrm>
            <a:off x="6130616" y="4613870"/>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65" name="Oval 64"/>
          <p:cNvSpPr/>
          <p:nvPr/>
        </p:nvSpPr>
        <p:spPr>
          <a:xfrm>
            <a:off x="6138749" y="5328424"/>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66" name="Oval 65"/>
          <p:cNvSpPr/>
          <p:nvPr/>
        </p:nvSpPr>
        <p:spPr>
          <a:xfrm>
            <a:off x="5085576" y="2817867"/>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67" name="Oval 66"/>
          <p:cNvSpPr/>
          <p:nvPr/>
        </p:nvSpPr>
        <p:spPr>
          <a:xfrm>
            <a:off x="5084461" y="3215391"/>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68" name="Oval 67"/>
          <p:cNvSpPr/>
          <p:nvPr/>
        </p:nvSpPr>
        <p:spPr>
          <a:xfrm>
            <a:off x="5084461" y="3669084"/>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69" name="Oval 68"/>
          <p:cNvSpPr/>
          <p:nvPr/>
        </p:nvSpPr>
        <p:spPr>
          <a:xfrm>
            <a:off x="5084461" y="4176822"/>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70" name="Oval 69"/>
          <p:cNvSpPr/>
          <p:nvPr/>
        </p:nvSpPr>
        <p:spPr>
          <a:xfrm>
            <a:off x="5084461" y="4613870"/>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71" name="Oval 70"/>
          <p:cNvSpPr/>
          <p:nvPr/>
        </p:nvSpPr>
        <p:spPr>
          <a:xfrm>
            <a:off x="5084461" y="5328424"/>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72" name="Oval 71"/>
          <p:cNvSpPr/>
          <p:nvPr/>
        </p:nvSpPr>
        <p:spPr>
          <a:xfrm>
            <a:off x="3110006" y="2892175"/>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73" name="Oval 72"/>
          <p:cNvSpPr/>
          <p:nvPr/>
        </p:nvSpPr>
        <p:spPr>
          <a:xfrm>
            <a:off x="3109050" y="3160086"/>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74" name="Oval 73"/>
          <p:cNvSpPr/>
          <p:nvPr/>
        </p:nvSpPr>
        <p:spPr>
          <a:xfrm>
            <a:off x="3109050" y="3669084"/>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75" name="Oval 74"/>
          <p:cNvSpPr/>
          <p:nvPr/>
        </p:nvSpPr>
        <p:spPr>
          <a:xfrm>
            <a:off x="3109050" y="4176822"/>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76" name="Oval 75"/>
          <p:cNvSpPr/>
          <p:nvPr/>
        </p:nvSpPr>
        <p:spPr>
          <a:xfrm>
            <a:off x="3109050" y="4613870"/>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77" name="Oval 76"/>
          <p:cNvSpPr/>
          <p:nvPr/>
        </p:nvSpPr>
        <p:spPr>
          <a:xfrm>
            <a:off x="3109050" y="5297819"/>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78" name="Oval 77"/>
          <p:cNvSpPr/>
          <p:nvPr/>
        </p:nvSpPr>
        <p:spPr>
          <a:xfrm>
            <a:off x="2430647" y="2841862"/>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79" name="Oval 78"/>
          <p:cNvSpPr/>
          <p:nvPr/>
        </p:nvSpPr>
        <p:spPr>
          <a:xfrm>
            <a:off x="2432250" y="3136091"/>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80" name="Oval 79"/>
          <p:cNvSpPr/>
          <p:nvPr/>
        </p:nvSpPr>
        <p:spPr>
          <a:xfrm>
            <a:off x="2430647" y="3629434"/>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81" name="Oval 80"/>
          <p:cNvSpPr/>
          <p:nvPr/>
        </p:nvSpPr>
        <p:spPr>
          <a:xfrm>
            <a:off x="2432250" y="4137172"/>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82" name="Oval 81"/>
          <p:cNvSpPr/>
          <p:nvPr/>
        </p:nvSpPr>
        <p:spPr>
          <a:xfrm>
            <a:off x="2315333" y="4669175"/>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83" name="Oval 82"/>
          <p:cNvSpPr/>
          <p:nvPr/>
        </p:nvSpPr>
        <p:spPr>
          <a:xfrm>
            <a:off x="2315333" y="5249124"/>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35" tIns="52267" rIns="104535" bIns="52267" rtlCol="0" anchor="ctr"/>
          <a:lstStyle/>
          <a:p>
            <a:pPr algn="ctr"/>
            <a:endParaRPr lang="en-US"/>
          </a:p>
        </p:txBody>
      </p:sp>
      <p:sp>
        <p:nvSpPr>
          <p:cNvPr id="90" name="TextBox 89"/>
          <p:cNvSpPr txBox="1"/>
          <p:nvPr/>
        </p:nvSpPr>
        <p:spPr>
          <a:xfrm>
            <a:off x="7952400" y="2833766"/>
            <a:ext cx="530686" cy="321017"/>
          </a:xfrm>
          <a:prstGeom prst="rect">
            <a:avLst/>
          </a:prstGeom>
          <a:noFill/>
        </p:spPr>
        <p:txBody>
          <a:bodyPr wrap="square" lIns="104535" tIns="52267" rIns="104535" bIns="52267" rtlCol="0">
            <a:spAutoFit/>
          </a:bodyPr>
          <a:lstStyle/>
          <a:p>
            <a:r>
              <a:rPr lang="en-US" sz="1400" b="1" dirty="0">
                <a:solidFill>
                  <a:srgbClr val="FF0000"/>
                </a:solidFill>
              </a:rPr>
              <a:t>103</a:t>
            </a:r>
          </a:p>
        </p:txBody>
      </p:sp>
      <p:sp>
        <p:nvSpPr>
          <p:cNvPr id="91" name="TextBox 90"/>
          <p:cNvSpPr txBox="1"/>
          <p:nvPr/>
        </p:nvSpPr>
        <p:spPr>
          <a:xfrm>
            <a:off x="8030467" y="3215393"/>
            <a:ext cx="452621" cy="321017"/>
          </a:xfrm>
          <a:prstGeom prst="rect">
            <a:avLst/>
          </a:prstGeom>
          <a:noFill/>
        </p:spPr>
        <p:txBody>
          <a:bodyPr wrap="square" lIns="104535" tIns="52267" rIns="104535" bIns="52267" rtlCol="0">
            <a:spAutoFit/>
          </a:bodyPr>
          <a:lstStyle/>
          <a:p>
            <a:r>
              <a:rPr lang="en-US" sz="1400" b="1" dirty="0">
                <a:solidFill>
                  <a:srgbClr val="FFC000"/>
                </a:solidFill>
              </a:rPr>
              <a:t>52</a:t>
            </a:r>
          </a:p>
        </p:txBody>
      </p:sp>
      <p:sp>
        <p:nvSpPr>
          <p:cNvPr id="92" name="TextBox 91"/>
          <p:cNvSpPr txBox="1"/>
          <p:nvPr/>
        </p:nvSpPr>
        <p:spPr>
          <a:xfrm>
            <a:off x="8012476" y="3629436"/>
            <a:ext cx="452621" cy="321017"/>
          </a:xfrm>
          <a:prstGeom prst="rect">
            <a:avLst/>
          </a:prstGeom>
          <a:noFill/>
        </p:spPr>
        <p:txBody>
          <a:bodyPr wrap="square" lIns="104535" tIns="52267" rIns="104535" bIns="52267" rtlCol="0">
            <a:spAutoFit/>
          </a:bodyPr>
          <a:lstStyle/>
          <a:p>
            <a:r>
              <a:rPr lang="en-US" sz="1400" b="1" dirty="0">
                <a:solidFill>
                  <a:srgbClr val="00B0F0"/>
                </a:solidFill>
              </a:rPr>
              <a:t>28</a:t>
            </a:r>
          </a:p>
        </p:txBody>
      </p:sp>
      <p:sp>
        <p:nvSpPr>
          <p:cNvPr id="93" name="TextBox 92"/>
          <p:cNvSpPr txBox="1"/>
          <p:nvPr/>
        </p:nvSpPr>
        <p:spPr>
          <a:xfrm>
            <a:off x="7885442" y="5290407"/>
            <a:ext cx="452621" cy="321017"/>
          </a:xfrm>
          <a:prstGeom prst="rect">
            <a:avLst/>
          </a:prstGeom>
          <a:noFill/>
        </p:spPr>
        <p:txBody>
          <a:bodyPr wrap="square" lIns="104535" tIns="52267" rIns="104535" bIns="52267" rtlCol="0">
            <a:spAutoFit/>
          </a:bodyPr>
          <a:lstStyle/>
          <a:p>
            <a:r>
              <a:rPr lang="en-US" sz="1400" b="1" dirty="0">
                <a:solidFill>
                  <a:srgbClr val="002060"/>
                </a:solidFill>
              </a:rPr>
              <a:t>2.4</a:t>
            </a:r>
          </a:p>
        </p:txBody>
      </p:sp>
      <p:sp>
        <p:nvSpPr>
          <p:cNvPr id="94" name="TextBox 93"/>
          <p:cNvSpPr txBox="1"/>
          <p:nvPr/>
        </p:nvSpPr>
        <p:spPr>
          <a:xfrm>
            <a:off x="8026372" y="4461492"/>
            <a:ext cx="452621" cy="321017"/>
          </a:xfrm>
          <a:prstGeom prst="rect">
            <a:avLst/>
          </a:prstGeom>
          <a:noFill/>
        </p:spPr>
        <p:txBody>
          <a:bodyPr wrap="square" lIns="104535" tIns="52267" rIns="104535" bIns="52267" rtlCol="0">
            <a:spAutoFit/>
          </a:bodyPr>
          <a:lstStyle/>
          <a:p>
            <a:r>
              <a:rPr lang="en-US" sz="1400" b="1" dirty="0">
                <a:solidFill>
                  <a:srgbClr val="00B050"/>
                </a:solidFill>
              </a:rPr>
              <a:t>5</a:t>
            </a:r>
          </a:p>
        </p:txBody>
      </p:sp>
      <p:sp>
        <p:nvSpPr>
          <p:cNvPr id="95" name="TextBox 94"/>
          <p:cNvSpPr txBox="1"/>
          <p:nvPr/>
        </p:nvSpPr>
        <p:spPr>
          <a:xfrm>
            <a:off x="7979201" y="4103582"/>
            <a:ext cx="452621" cy="321017"/>
          </a:xfrm>
          <a:prstGeom prst="rect">
            <a:avLst/>
          </a:prstGeom>
          <a:noFill/>
        </p:spPr>
        <p:txBody>
          <a:bodyPr wrap="square" lIns="104535" tIns="52267" rIns="104535" bIns="52267" rtlCol="0">
            <a:spAutoFit/>
          </a:bodyPr>
          <a:lstStyle/>
          <a:p>
            <a:r>
              <a:rPr lang="en-US" sz="1400" b="1" dirty="0">
                <a:solidFill>
                  <a:srgbClr val="7030A0"/>
                </a:solidFill>
              </a:rPr>
              <a:t>15</a:t>
            </a:r>
          </a:p>
        </p:txBody>
      </p:sp>
      <p:sp>
        <p:nvSpPr>
          <p:cNvPr id="96" name="TextBox 95"/>
          <p:cNvSpPr txBox="1"/>
          <p:nvPr/>
        </p:nvSpPr>
        <p:spPr>
          <a:xfrm>
            <a:off x="6766665" y="2767948"/>
            <a:ext cx="528325" cy="321017"/>
          </a:xfrm>
          <a:prstGeom prst="rect">
            <a:avLst/>
          </a:prstGeom>
          <a:noFill/>
        </p:spPr>
        <p:txBody>
          <a:bodyPr wrap="square" lIns="104535" tIns="52267" rIns="104535" bIns="52267" rtlCol="0">
            <a:spAutoFit/>
          </a:bodyPr>
          <a:lstStyle/>
          <a:p>
            <a:r>
              <a:rPr lang="en-US" sz="1400" b="1" dirty="0">
                <a:solidFill>
                  <a:srgbClr val="FF0000"/>
                </a:solidFill>
              </a:rPr>
              <a:t>108</a:t>
            </a:r>
          </a:p>
        </p:txBody>
      </p:sp>
      <p:sp>
        <p:nvSpPr>
          <p:cNvPr id="97" name="TextBox 96"/>
          <p:cNvSpPr txBox="1"/>
          <p:nvPr/>
        </p:nvSpPr>
        <p:spPr>
          <a:xfrm>
            <a:off x="6842368" y="3136093"/>
            <a:ext cx="452621" cy="321017"/>
          </a:xfrm>
          <a:prstGeom prst="rect">
            <a:avLst/>
          </a:prstGeom>
          <a:noFill/>
        </p:spPr>
        <p:txBody>
          <a:bodyPr wrap="square" lIns="104535" tIns="52267" rIns="104535" bIns="52267" rtlCol="0">
            <a:spAutoFit/>
          </a:bodyPr>
          <a:lstStyle/>
          <a:p>
            <a:r>
              <a:rPr lang="en-US" sz="1400" b="1" dirty="0">
                <a:solidFill>
                  <a:srgbClr val="FFC000"/>
                </a:solidFill>
              </a:rPr>
              <a:t>40</a:t>
            </a:r>
          </a:p>
        </p:txBody>
      </p:sp>
      <p:sp>
        <p:nvSpPr>
          <p:cNvPr id="98" name="TextBox 97"/>
          <p:cNvSpPr txBox="1"/>
          <p:nvPr/>
        </p:nvSpPr>
        <p:spPr>
          <a:xfrm>
            <a:off x="6842369" y="3556193"/>
            <a:ext cx="452621" cy="321017"/>
          </a:xfrm>
          <a:prstGeom prst="rect">
            <a:avLst/>
          </a:prstGeom>
          <a:noFill/>
        </p:spPr>
        <p:txBody>
          <a:bodyPr wrap="square" lIns="104535" tIns="52267" rIns="104535" bIns="52267" rtlCol="0">
            <a:spAutoFit/>
          </a:bodyPr>
          <a:lstStyle/>
          <a:p>
            <a:r>
              <a:rPr lang="en-US" sz="1400" b="1" dirty="0">
                <a:solidFill>
                  <a:srgbClr val="00B0F0"/>
                </a:solidFill>
              </a:rPr>
              <a:t>27</a:t>
            </a:r>
          </a:p>
        </p:txBody>
      </p:sp>
      <p:sp>
        <p:nvSpPr>
          <p:cNvPr id="99" name="TextBox 98"/>
          <p:cNvSpPr txBox="1"/>
          <p:nvPr/>
        </p:nvSpPr>
        <p:spPr>
          <a:xfrm>
            <a:off x="6871692" y="4063932"/>
            <a:ext cx="452621" cy="321017"/>
          </a:xfrm>
          <a:prstGeom prst="rect">
            <a:avLst/>
          </a:prstGeom>
          <a:noFill/>
        </p:spPr>
        <p:txBody>
          <a:bodyPr wrap="square" lIns="104535" tIns="52267" rIns="104535" bIns="52267" rtlCol="0">
            <a:spAutoFit/>
          </a:bodyPr>
          <a:lstStyle/>
          <a:p>
            <a:r>
              <a:rPr lang="en-US" sz="1400" b="1" dirty="0">
                <a:solidFill>
                  <a:srgbClr val="7030A0"/>
                </a:solidFill>
              </a:rPr>
              <a:t>13</a:t>
            </a:r>
          </a:p>
        </p:txBody>
      </p:sp>
      <p:sp>
        <p:nvSpPr>
          <p:cNvPr id="100" name="TextBox 99"/>
          <p:cNvSpPr txBox="1"/>
          <p:nvPr/>
        </p:nvSpPr>
        <p:spPr>
          <a:xfrm>
            <a:off x="6804517" y="4500979"/>
            <a:ext cx="452621" cy="321017"/>
          </a:xfrm>
          <a:prstGeom prst="rect">
            <a:avLst/>
          </a:prstGeom>
          <a:noFill/>
        </p:spPr>
        <p:txBody>
          <a:bodyPr wrap="square" lIns="104535" tIns="52267" rIns="104535" bIns="52267" rtlCol="0">
            <a:spAutoFit/>
          </a:bodyPr>
          <a:lstStyle/>
          <a:p>
            <a:r>
              <a:rPr lang="en-US" sz="1400" b="1" dirty="0">
                <a:solidFill>
                  <a:srgbClr val="00B050"/>
                </a:solidFill>
              </a:rPr>
              <a:t>6.6</a:t>
            </a:r>
          </a:p>
        </p:txBody>
      </p:sp>
      <p:sp>
        <p:nvSpPr>
          <p:cNvPr id="101" name="TextBox 100"/>
          <p:cNvSpPr txBox="1"/>
          <p:nvPr/>
        </p:nvSpPr>
        <p:spPr>
          <a:xfrm>
            <a:off x="6792232" y="5255183"/>
            <a:ext cx="452621" cy="321017"/>
          </a:xfrm>
          <a:prstGeom prst="rect">
            <a:avLst/>
          </a:prstGeom>
          <a:noFill/>
        </p:spPr>
        <p:txBody>
          <a:bodyPr wrap="square" lIns="104535" tIns="52267" rIns="104535" bIns="52267" rtlCol="0">
            <a:spAutoFit/>
          </a:bodyPr>
          <a:lstStyle/>
          <a:p>
            <a:r>
              <a:rPr lang="en-US" sz="1400" b="1" dirty="0">
                <a:solidFill>
                  <a:srgbClr val="002060"/>
                </a:solidFill>
              </a:rPr>
              <a:t>2.3</a:t>
            </a:r>
          </a:p>
        </p:txBody>
      </p:sp>
      <p:sp>
        <p:nvSpPr>
          <p:cNvPr id="103" name="TextBox 102"/>
          <p:cNvSpPr txBox="1"/>
          <p:nvPr/>
        </p:nvSpPr>
        <p:spPr>
          <a:xfrm>
            <a:off x="5658542" y="2728971"/>
            <a:ext cx="528325" cy="321017"/>
          </a:xfrm>
          <a:prstGeom prst="rect">
            <a:avLst/>
          </a:prstGeom>
          <a:noFill/>
        </p:spPr>
        <p:txBody>
          <a:bodyPr wrap="square" lIns="104535" tIns="52267" rIns="104535" bIns="52267" rtlCol="0">
            <a:spAutoFit/>
          </a:bodyPr>
          <a:lstStyle/>
          <a:p>
            <a:r>
              <a:rPr lang="en-US" sz="1400" b="1" dirty="0">
                <a:solidFill>
                  <a:srgbClr val="FF0000"/>
                </a:solidFill>
              </a:rPr>
              <a:t>130</a:t>
            </a:r>
          </a:p>
        </p:txBody>
      </p:sp>
      <p:sp>
        <p:nvSpPr>
          <p:cNvPr id="104" name="TextBox 103"/>
          <p:cNvSpPr txBox="1"/>
          <p:nvPr/>
        </p:nvSpPr>
        <p:spPr>
          <a:xfrm>
            <a:off x="5773503" y="3132279"/>
            <a:ext cx="452621" cy="321017"/>
          </a:xfrm>
          <a:prstGeom prst="rect">
            <a:avLst/>
          </a:prstGeom>
          <a:noFill/>
        </p:spPr>
        <p:txBody>
          <a:bodyPr wrap="square" lIns="104535" tIns="52267" rIns="104535" bIns="52267" rtlCol="0">
            <a:spAutoFit/>
          </a:bodyPr>
          <a:lstStyle/>
          <a:p>
            <a:r>
              <a:rPr lang="en-US" sz="1400" b="1" dirty="0">
                <a:solidFill>
                  <a:srgbClr val="FFC000"/>
                </a:solidFill>
              </a:rPr>
              <a:t>35</a:t>
            </a:r>
          </a:p>
        </p:txBody>
      </p:sp>
      <p:sp>
        <p:nvSpPr>
          <p:cNvPr id="105" name="TextBox 104"/>
          <p:cNvSpPr txBox="1"/>
          <p:nvPr/>
        </p:nvSpPr>
        <p:spPr>
          <a:xfrm>
            <a:off x="5773501" y="3556192"/>
            <a:ext cx="452621" cy="321017"/>
          </a:xfrm>
          <a:prstGeom prst="rect">
            <a:avLst/>
          </a:prstGeom>
          <a:noFill/>
        </p:spPr>
        <p:txBody>
          <a:bodyPr wrap="square" lIns="104535" tIns="52267" rIns="104535" bIns="52267" rtlCol="0">
            <a:spAutoFit/>
          </a:bodyPr>
          <a:lstStyle/>
          <a:p>
            <a:r>
              <a:rPr lang="en-US" sz="1400" b="1" dirty="0">
                <a:solidFill>
                  <a:srgbClr val="00B0F0"/>
                </a:solidFill>
              </a:rPr>
              <a:t>22</a:t>
            </a:r>
          </a:p>
        </p:txBody>
      </p:sp>
      <p:sp>
        <p:nvSpPr>
          <p:cNvPr id="106" name="TextBox 105"/>
          <p:cNvSpPr txBox="1"/>
          <p:nvPr/>
        </p:nvSpPr>
        <p:spPr>
          <a:xfrm>
            <a:off x="5773503" y="4068152"/>
            <a:ext cx="452621" cy="321017"/>
          </a:xfrm>
          <a:prstGeom prst="rect">
            <a:avLst/>
          </a:prstGeom>
          <a:noFill/>
        </p:spPr>
        <p:txBody>
          <a:bodyPr wrap="square" lIns="104535" tIns="52267" rIns="104535" bIns="52267" rtlCol="0">
            <a:spAutoFit/>
          </a:bodyPr>
          <a:lstStyle/>
          <a:p>
            <a:r>
              <a:rPr lang="en-US" sz="1400" b="1" dirty="0">
                <a:solidFill>
                  <a:srgbClr val="7030A0"/>
                </a:solidFill>
              </a:rPr>
              <a:t>13</a:t>
            </a:r>
          </a:p>
        </p:txBody>
      </p:sp>
      <p:sp>
        <p:nvSpPr>
          <p:cNvPr id="107" name="TextBox 106"/>
          <p:cNvSpPr txBox="1"/>
          <p:nvPr/>
        </p:nvSpPr>
        <p:spPr>
          <a:xfrm>
            <a:off x="5742569" y="4500978"/>
            <a:ext cx="452621" cy="321017"/>
          </a:xfrm>
          <a:prstGeom prst="rect">
            <a:avLst/>
          </a:prstGeom>
          <a:noFill/>
        </p:spPr>
        <p:txBody>
          <a:bodyPr wrap="square" lIns="104535" tIns="52267" rIns="104535" bIns="52267" rtlCol="0">
            <a:spAutoFit/>
          </a:bodyPr>
          <a:lstStyle/>
          <a:p>
            <a:r>
              <a:rPr lang="en-US" sz="1400" b="1" dirty="0">
                <a:solidFill>
                  <a:srgbClr val="00B050"/>
                </a:solidFill>
              </a:rPr>
              <a:t>6.6</a:t>
            </a:r>
          </a:p>
        </p:txBody>
      </p:sp>
      <p:sp>
        <p:nvSpPr>
          <p:cNvPr id="108" name="TextBox 107"/>
          <p:cNvSpPr txBox="1"/>
          <p:nvPr/>
        </p:nvSpPr>
        <p:spPr>
          <a:xfrm>
            <a:off x="5773503" y="5224578"/>
            <a:ext cx="452621" cy="321017"/>
          </a:xfrm>
          <a:prstGeom prst="rect">
            <a:avLst/>
          </a:prstGeom>
          <a:noFill/>
        </p:spPr>
        <p:txBody>
          <a:bodyPr wrap="square" lIns="104535" tIns="52267" rIns="104535" bIns="52267" rtlCol="0">
            <a:spAutoFit/>
          </a:bodyPr>
          <a:lstStyle/>
          <a:p>
            <a:r>
              <a:rPr lang="en-US" sz="1400" b="1" dirty="0">
                <a:solidFill>
                  <a:srgbClr val="002060"/>
                </a:solidFill>
              </a:rPr>
              <a:t>2.3</a:t>
            </a:r>
          </a:p>
        </p:txBody>
      </p:sp>
      <p:sp>
        <p:nvSpPr>
          <p:cNvPr id="109" name="TextBox 108"/>
          <p:cNvSpPr txBox="1"/>
          <p:nvPr/>
        </p:nvSpPr>
        <p:spPr>
          <a:xfrm>
            <a:off x="4751647" y="2728971"/>
            <a:ext cx="452621" cy="321017"/>
          </a:xfrm>
          <a:prstGeom prst="rect">
            <a:avLst/>
          </a:prstGeom>
          <a:noFill/>
        </p:spPr>
        <p:txBody>
          <a:bodyPr wrap="square" lIns="104535" tIns="52267" rIns="104535" bIns="52267" rtlCol="0">
            <a:spAutoFit/>
          </a:bodyPr>
          <a:lstStyle/>
          <a:p>
            <a:r>
              <a:rPr lang="en-US" sz="1400" b="1" dirty="0" smtClean="0">
                <a:solidFill>
                  <a:srgbClr val="FF0000"/>
                </a:solidFill>
              </a:rPr>
              <a:t>96</a:t>
            </a:r>
            <a:endParaRPr lang="en-US" sz="1400" b="1" dirty="0">
              <a:solidFill>
                <a:srgbClr val="FF0000"/>
              </a:solidFill>
            </a:endParaRPr>
          </a:p>
        </p:txBody>
      </p:sp>
      <p:sp>
        <p:nvSpPr>
          <p:cNvPr id="110" name="TextBox 109"/>
          <p:cNvSpPr txBox="1"/>
          <p:nvPr/>
        </p:nvSpPr>
        <p:spPr>
          <a:xfrm>
            <a:off x="4751647" y="3086845"/>
            <a:ext cx="452621" cy="321017"/>
          </a:xfrm>
          <a:prstGeom prst="rect">
            <a:avLst/>
          </a:prstGeom>
          <a:noFill/>
        </p:spPr>
        <p:txBody>
          <a:bodyPr wrap="square" lIns="104535" tIns="52267" rIns="104535" bIns="52267" rtlCol="0">
            <a:spAutoFit/>
          </a:bodyPr>
          <a:lstStyle/>
          <a:p>
            <a:r>
              <a:rPr lang="en-US" sz="1400" b="1" dirty="0">
                <a:solidFill>
                  <a:srgbClr val="FFC000"/>
                </a:solidFill>
              </a:rPr>
              <a:t>32</a:t>
            </a:r>
          </a:p>
        </p:txBody>
      </p:sp>
      <p:sp>
        <p:nvSpPr>
          <p:cNvPr id="111" name="TextBox 110"/>
          <p:cNvSpPr txBox="1"/>
          <p:nvPr/>
        </p:nvSpPr>
        <p:spPr>
          <a:xfrm>
            <a:off x="4717556" y="3556191"/>
            <a:ext cx="452621" cy="321017"/>
          </a:xfrm>
          <a:prstGeom prst="rect">
            <a:avLst/>
          </a:prstGeom>
          <a:noFill/>
        </p:spPr>
        <p:txBody>
          <a:bodyPr wrap="square" lIns="104535" tIns="52267" rIns="104535" bIns="52267" rtlCol="0">
            <a:spAutoFit/>
          </a:bodyPr>
          <a:lstStyle/>
          <a:p>
            <a:r>
              <a:rPr lang="en-US" sz="1400" b="1" dirty="0">
                <a:solidFill>
                  <a:srgbClr val="00B0F0"/>
                </a:solidFill>
              </a:rPr>
              <a:t>26</a:t>
            </a:r>
          </a:p>
        </p:txBody>
      </p:sp>
      <p:sp>
        <p:nvSpPr>
          <p:cNvPr id="112" name="TextBox 111"/>
          <p:cNvSpPr txBox="1"/>
          <p:nvPr/>
        </p:nvSpPr>
        <p:spPr>
          <a:xfrm>
            <a:off x="4751646" y="4049151"/>
            <a:ext cx="452621" cy="321017"/>
          </a:xfrm>
          <a:prstGeom prst="rect">
            <a:avLst/>
          </a:prstGeom>
          <a:noFill/>
        </p:spPr>
        <p:txBody>
          <a:bodyPr wrap="square" lIns="104535" tIns="52267" rIns="104535" bIns="52267" rtlCol="0">
            <a:spAutoFit/>
          </a:bodyPr>
          <a:lstStyle/>
          <a:p>
            <a:r>
              <a:rPr lang="en-US" sz="1400" b="1" dirty="0">
                <a:solidFill>
                  <a:srgbClr val="7030A0"/>
                </a:solidFill>
              </a:rPr>
              <a:t>11</a:t>
            </a:r>
          </a:p>
        </p:txBody>
      </p:sp>
      <p:sp>
        <p:nvSpPr>
          <p:cNvPr id="113" name="TextBox 112"/>
          <p:cNvSpPr txBox="1"/>
          <p:nvPr/>
        </p:nvSpPr>
        <p:spPr>
          <a:xfrm>
            <a:off x="4712409" y="4499153"/>
            <a:ext cx="452621" cy="321017"/>
          </a:xfrm>
          <a:prstGeom prst="rect">
            <a:avLst/>
          </a:prstGeom>
          <a:noFill/>
        </p:spPr>
        <p:txBody>
          <a:bodyPr wrap="square" lIns="104535" tIns="52267" rIns="104535" bIns="52267" rtlCol="0">
            <a:spAutoFit/>
          </a:bodyPr>
          <a:lstStyle/>
          <a:p>
            <a:r>
              <a:rPr lang="en-US" sz="1400" b="1" dirty="0">
                <a:solidFill>
                  <a:srgbClr val="00B050"/>
                </a:solidFill>
              </a:rPr>
              <a:t>5.8</a:t>
            </a:r>
          </a:p>
        </p:txBody>
      </p:sp>
      <p:sp>
        <p:nvSpPr>
          <p:cNvPr id="114" name="TextBox 113"/>
          <p:cNvSpPr txBox="1"/>
          <p:nvPr/>
        </p:nvSpPr>
        <p:spPr>
          <a:xfrm>
            <a:off x="4716441" y="5224577"/>
            <a:ext cx="452621" cy="321017"/>
          </a:xfrm>
          <a:prstGeom prst="rect">
            <a:avLst/>
          </a:prstGeom>
          <a:noFill/>
        </p:spPr>
        <p:txBody>
          <a:bodyPr wrap="square" lIns="104535" tIns="52267" rIns="104535" bIns="52267" rtlCol="0">
            <a:spAutoFit/>
          </a:bodyPr>
          <a:lstStyle/>
          <a:p>
            <a:r>
              <a:rPr lang="en-US" sz="1400" b="1" dirty="0">
                <a:solidFill>
                  <a:srgbClr val="002060"/>
                </a:solidFill>
              </a:rPr>
              <a:t>2.4</a:t>
            </a:r>
          </a:p>
        </p:txBody>
      </p:sp>
      <p:sp>
        <p:nvSpPr>
          <p:cNvPr id="115" name="TextBox 114"/>
          <p:cNvSpPr txBox="1"/>
          <p:nvPr/>
        </p:nvSpPr>
        <p:spPr>
          <a:xfrm>
            <a:off x="3151350" y="2785431"/>
            <a:ext cx="452621" cy="321017"/>
          </a:xfrm>
          <a:prstGeom prst="rect">
            <a:avLst/>
          </a:prstGeom>
          <a:noFill/>
        </p:spPr>
        <p:txBody>
          <a:bodyPr wrap="square" lIns="104535" tIns="52267" rIns="104535" bIns="52267" rtlCol="0">
            <a:spAutoFit/>
          </a:bodyPr>
          <a:lstStyle/>
          <a:p>
            <a:r>
              <a:rPr lang="en-US" sz="1400" b="1" dirty="0" smtClean="0">
                <a:solidFill>
                  <a:srgbClr val="FF0000"/>
                </a:solidFill>
              </a:rPr>
              <a:t>55</a:t>
            </a:r>
            <a:endParaRPr lang="en-US" sz="1400" b="1" dirty="0">
              <a:solidFill>
                <a:srgbClr val="FF0000"/>
              </a:solidFill>
            </a:endParaRPr>
          </a:p>
        </p:txBody>
      </p:sp>
      <p:sp>
        <p:nvSpPr>
          <p:cNvPr id="116" name="TextBox 115"/>
          <p:cNvSpPr txBox="1"/>
          <p:nvPr/>
        </p:nvSpPr>
        <p:spPr>
          <a:xfrm>
            <a:off x="3164849" y="3073032"/>
            <a:ext cx="452621" cy="321017"/>
          </a:xfrm>
          <a:prstGeom prst="rect">
            <a:avLst/>
          </a:prstGeom>
          <a:noFill/>
        </p:spPr>
        <p:txBody>
          <a:bodyPr wrap="square" lIns="104535" tIns="52267" rIns="104535" bIns="52267" rtlCol="0">
            <a:spAutoFit/>
          </a:bodyPr>
          <a:lstStyle/>
          <a:p>
            <a:r>
              <a:rPr lang="en-US" sz="1400" b="1" dirty="0">
                <a:solidFill>
                  <a:srgbClr val="FFC000"/>
                </a:solidFill>
              </a:rPr>
              <a:t>39</a:t>
            </a:r>
          </a:p>
        </p:txBody>
      </p:sp>
      <p:sp>
        <p:nvSpPr>
          <p:cNvPr id="117" name="TextBox 116"/>
          <p:cNvSpPr txBox="1"/>
          <p:nvPr/>
        </p:nvSpPr>
        <p:spPr>
          <a:xfrm>
            <a:off x="3168121" y="3516543"/>
            <a:ext cx="452621" cy="321017"/>
          </a:xfrm>
          <a:prstGeom prst="rect">
            <a:avLst/>
          </a:prstGeom>
          <a:noFill/>
        </p:spPr>
        <p:txBody>
          <a:bodyPr wrap="square" lIns="104535" tIns="52267" rIns="104535" bIns="52267" rtlCol="0">
            <a:spAutoFit/>
          </a:bodyPr>
          <a:lstStyle/>
          <a:p>
            <a:r>
              <a:rPr lang="en-US" sz="1400" b="1" dirty="0">
                <a:solidFill>
                  <a:srgbClr val="00B0F0"/>
                </a:solidFill>
              </a:rPr>
              <a:t>24</a:t>
            </a:r>
          </a:p>
        </p:txBody>
      </p:sp>
      <p:sp>
        <p:nvSpPr>
          <p:cNvPr id="118" name="TextBox 117"/>
          <p:cNvSpPr txBox="1"/>
          <p:nvPr/>
        </p:nvSpPr>
        <p:spPr>
          <a:xfrm>
            <a:off x="3194608" y="4049150"/>
            <a:ext cx="452621" cy="321017"/>
          </a:xfrm>
          <a:prstGeom prst="rect">
            <a:avLst/>
          </a:prstGeom>
          <a:noFill/>
        </p:spPr>
        <p:txBody>
          <a:bodyPr wrap="square" lIns="104535" tIns="52267" rIns="104535" bIns="52267" rtlCol="0">
            <a:spAutoFit/>
          </a:bodyPr>
          <a:lstStyle/>
          <a:p>
            <a:r>
              <a:rPr lang="en-US" sz="1400" b="1" dirty="0">
                <a:solidFill>
                  <a:srgbClr val="7030A0"/>
                </a:solidFill>
              </a:rPr>
              <a:t>17</a:t>
            </a:r>
          </a:p>
        </p:txBody>
      </p:sp>
      <p:sp>
        <p:nvSpPr>
          <p:cNvPr id="119" name="TextBox 118"/>
          <p:cNvSpPr txBox="1"/>
          <p:nvPr/>
        </p:nvSpPr>
        <p:spPr>
          <a:xfrm>
            <a:off x="3194608" y="4501142"/>
            <a:ext cx="452621" cy="321017"/>
          </a:xfrm>
          <a:prstGeom prst="rect">
            <a:avLst/>
          </a:prstGeom>
          <a:noFill/>
        </p:spPr>
        <p:txBody>
          <a:bodyPr wrap="square" lIns="104535" tIns="52267" rIns="104535" bIns="52267" rtlCol="0">
            <a:spAutoFit/>
          </a:bodyPr>
          <a:lstStyle/>
          <a:p>
            <a:r>
              <a:rPr lang="en-US" sz="1400" b="1" dirty="0">
                <a:solidFill>
                  <a:srgbClr val="00B050"/>
                </a:solidFill>
              </a:rPr>
              <a:t>5.4</a:t>
            </a:r>
          </a:p>
        </p:txBody>
      </p:sp>
      <p:sp>
        <p:nvSpPr>
          <p:cNvPr id="120" name="TextBox 119"/>
          <p:cNvSpPr txBox="1"/>
          <p:nvPr/>
        </p:nvSpPr>
        <p:spPr>
          <a:xfrm>
            <a:off x="3164847" y="5215533"/>
            <a:ext cx="452621" cy="321017"/>
          </a:xfrm>
          <a:prstGeom prst="rect">
            <a:avLst/>
          </a:prstGeom>
          <a:noFill/>
        </p:spPr>
        <p:txBody>
          <a:bodyPr wrap="square" lIns="104535" tIns="52267" rIns="104535" bIns="52267" rtlCol="0">
            <a:spAutoFit/>
          </a:bodyPr>
          <a:lstStyle/>
          <a:p>
            <a:r>
              <a:rPr lang="en-US" sz="1400" b="1" dirty="0">
                <a:solidFill>
                  <a:srgbClr val="002060"/>
                </a:solidFill>
              </a:rPr>
              <a:t>2.3</a:t>
            </a:r>
          </a:p>
        </p:txBody>
      </p:sp>
      <p:sp>
        <p:nvSpPr>
          <p:cNvPr id="121" name="TextBox 120"/>
          <p:cNvSpPr txBox="1"/>
          <p:nvPr/>
        </p:nvSpPr>
        <p:spPr>
          <a:xfrm>
            <a:off x="2024644" y="2771611"/>
            <a:ext cx="452621" cy="321017"/>
          </a:xfrm>
          <a:prstGeom prst="rect">
            <a:avLst/>
          </a:prstGeom>
          <a:noFill/>
        </p:spPr>
        <p:txBody>
          <a:bodyPr wrap="square" lIns="104535" tIns="52267" rIns="104535" bIns="52267" rtlCol="0">
            <a:spAutoFit/>
          </a:bodyPr>
          <a:lstStyle/>
          <a:p>
            <a:r>
              <a:rPr lang="en-US" sz="1400" b="1" dirty="0" smtClean="0">
                <a:solidFill>
                  <a:srgbClr val="C00000"/>
                </a:solidFill>
              </a:rPr>
              <a:t>50</a:t>
            </a:r>
            <a:endParaRPr lang="en-US" sz="1400" b="1" dirty="0">
              <a:solidFill>
                <a:srgbClr val="C00000"/>
              </a:solidFill>
            </a:endParaRPr>
          </a:p>
        </p:txBody>
      </p:sp>
      <p:sp>
        <p:nvSpPr>
          <p:cNvPr id="122" name="TextBox 121"/>
          <p:cNvSpPr txBox="1"/>
          <p:nvPr/>
        </p:nvSpPr>
        <p:spPr>
          <a:xfrm>
            <a:off x="1973402" y="3047195"/>
            <a:ext cx="452621" cy="321017"/>
          </a:xfrm>
          <a:prstGeom prst="rect">
            <a:avLst/>
          </a:prstGeom>
          <a:noFill/>
        </p:spPr>
        <p:txBody>
          <a:bodyPr wrap="square" lIns="104535" tIns="52267" rIns="104535" bIns="52267" rtlCol="0">
            <a:spAutoFit/>
          </a:bodyPr>
          <a:lstStyle/>
          <a:p>
            <a:r>
              <a:rPr lang="en-US" sz="1400" b="1" dirty="0" smtClean="0">
                <a:solidFill>
                  <a:srgbClr val="FFC000"/>
                </a:solidFill>
              </a:rPr>
              <a:t>30</a:t>
            </a:r>
            <a:endParaRPr lang="en-US" sz="1400" b="1" dirty="0">
              <a:solidFill>
                <a:srgbClr val="FFC000"/>
              </a:solidFill>
            </a:endParaRPr>
          </a:p>
        </p:txBody>
      </p:sp>
      <p:sp>
        <p:nvSpPr>
          <p:cNvPr id="123" name="TextBox 122"/>
          <p:cNvSpPr txBox="1"/>
          <p:nvPr/>
        </p:nvSpPr>
        <p:spPr>
          <a:xfrm>
            <a:off x="1985476" y="3476893"/>
            <a:ext cx="452621" cy="321017"/>
          </a:xfrm>
          <a:prstGeom prst="rect">
            <a:avLst/>
          </a:prstGeom>
          <a:noFill/>
        </p:spPr>
        <p:txBody>
          <a:bodyPr wrap="square" lIns="104535" tIns="52267" rIns="104535" bIns="52267" rtlCol="0">
            <a:spAutoFit/>
          </a:bodyPr>
          <a:lstStyle/>
          <a:p>
            <a:r>
              <a:rPr lang="en-US" sz="1400" b="1" dirty="0" smtClean="0">
                <a:solidFill>
                  <a:srgbClr val="00B0F0"/>
                </a:solidFill>
              </a:rPr>
              <a:t>21</a:t>
            </a:r>
            <a:endParaRPr lang="en-US" sz="1400" b="1" dirty="0">
              <a:solidFill>
                <a:srgbClr val="00B0F0"/>
              </a:solidFill>
            </a:endParaRPr>
          </a:p>
        </p:txBody>
      </p:sp>
      <p:sp>
        <p:nvSpPr>
          <p:cNvPr id="124" name="TextBox 123"/>
          <p:cNvSpPr txBox="1"/>
          <p:nvPr/>
        </p:nvSpPr>
        <p:spPr>
          <a:xfrm>
            <a:off x="1985475" y="3981248"/>
            <a:ext cx="452621" cy="321017"/>
          </a:xfrm>
          <a:prstGeom prst="rect">
            <a:avLst/>
          </a:prstGeom>
          <a:noFill/>
        </p:spPr>
        <p:txBody>
          <a:bodyPr wrap="square" lIns="104535" tIns="52267" rIns="104535" bIns="52267" rtlCol="0">
            <a:spAutoFit/>
          </a:bodyPr>
          <a:lstStyle/>
          <a:p>
            <a:r>
              <a:rPr lang="en-US" sz="1400" b="1" dirty="0" smtClean="0">
                <a:solidFill>
                  <a:srgbClr val="7030A0"/>
                </a:solidFill>
              </a:rPr>
              <a:t>16</a:t>
            </a:r>
            <a:endParaRPr lang="en-US" sz="1400" b="1" dirty="0">
              <a:solidFill>
                <a:srgbClr val="7030A0"/>
              </a:solidFill>
            </a:endParaRPr>
          </a:p>
        </p:txBody>
      </p:sp>
      <p:sp>
        <p:nvSpPr>
          <p:cNvPr id="125" name="TextBox 124"/>
          <p:cNvSpPr txBox="1"/>
          <p:nvPr/>
        </p:nvSpPr>
        <p:spPr>
          <a:xfrm>
            <a:off x="1868533" y="4556284"/>
            <a:ext cx="452621" cy="321017"/>
          </a:xfrm>
          <a:prstGeom prst="rect">
            <a:avLst/>
          </a:prstGeom>
          <a:noFill/>
        </p:spPr>
        <p:txBody>
          <a:bodyPr wrap="square" lIns="104535" tIns="52267" rIns="104535" bIns="52267" rtlCol="0">
            <a:spAutoFit/>
          </a:bodyPr>
          <a:lstStyle/>
          <a:p>
            <a:r>
              <a:rPr lang="en-US" sz="1400" b="1" dirty="0" smtClean="0">
                <a:solidFill>
                  <a:srgbClr val="00B050"/>
                </a:solidFill>
              </a:rPr>
              <a:t>5.7</a:t>
            </a:r>
            <a:endParaRPr lang="en-US" sz="1400" b="1" dirty="0">
              <a:solidFill>
                <a:srgbClr val="00B050"/>
              </a:solidFill>
            </a:endParaRPr>
          </a:p>
        </p:txBody>
      </p:sp>
      <p:sp>
        <p:nvSpPr>
          <p:cNvPr id="126" name="TextBox 125"/>
          <p:cNvSpPr txBox="1"/>
          <p:nvPr/>
        </p:nvSpPr>
        <p:spPr>
          <a:xfrm>
            <a:off x="1868533" y="5157068"/>
            <a:ext cx="452621" cy="321017"/>
          </a:xfrm>
          <a:prstGeom prst="rect">
            <a:avLst/>
          </a:prstGeom>
          <a:noFill/>
        </p:spPr>
        <p:txBody>
          <a:bodyPr wrap="square" lIns="104535" tIns="52267" rIns="104535" bIns="52267" rtlCol="0">
            <a:spAutoFit/>
          </a:bodyPr>
          <a:lstStyle/>
          <a:p>
            <a:r>
              <a:rPr lang="en-US" sz="1400" b="1" dirty="0" smtClean="0">
                <a:solidFill>
                  <a:srgbClr val="002060"/>
                </a:solidFill>
              </a:rPr>
              <a:t>2.4</a:t>
            </a:r>
            <a:endParaRPr lang="en-US" sz="1400" b="1" dirty="0">
              <a:solidFill>
                <a:srgbClr val="002060"/>
              </a:solidFill>
            </a:endParaRPr>
          </a:p>
        </p:txBody>
      </p:sp>
      <p:sp>
        <p:nvSpPr>
          <p:cNvPr id="102" name="TextBox 101"/>
          <p:cNvSpPr txBox="1"/>
          <p:nvPr/>
        </p:nvSpPr>
        <p:spPr>
          <a:xfrm>
            <a:off x="1161833" y="2433849"/>
            <a:ext cx="987007" cy="382572"/>
          </a:xfrm>
          <a:prstGeom prst="rect">
            <a:avLst/>
          </a:prstGeom>
          <a:noFill/>
        </p:spPr>
        <p:txBody>
          <a:bodyPr wrap="square" lIns="104535" tIns="52267" rIns="104535" bIns="52267" rtlCol="0">
            <a:spAutoFit/>
          </a:bodyPr>
          <a:lstStyle/>
          <a:p>
            <a:r>
              <a:rPr lang="en-US" b="1" dirty="0" smtClean="0">
                <a:solidFill>
                  <a:srgbClr val="0000FF"/>
                </a:solidFill>
              </a:rPr>
              <a:t>VI</a:t>
            </a:r>
            <a:endParaRPr lang="en-US" b="1" dirty="0">
              <a:solidFill>
                <a:srgbClr val="0000FF"/>
              </a:solidFill>
            </a:endParaRPr>
          </a:p>
        </p:txBody>
      </p:sp>
      <p:cxnSp>
        <p:nvCxnSpPr>
          <p:cNvPr id="128" name="Straight Connector 127"/>
          <p:cNvCxnSpPr/>
          <p:nvPr/>
        </p:nvCxnSpPr>
        <p:spPr>
          <a:xfrm rot="5400000">
            <a:off x="2672135" y="2391886"/>
            <a:ext cx="923182" cy="4"/>
          </a:xfrm>
          <a:prstGeom prst="line">
            <a:avLst/>
          </a:prstGeom>
          <a:ln w="6350">
            <a:solidFill>
              <a:schemeClr val="bg1">
                <a:lumMod val="85000"/>
              </a:schemeClr>
            </a:solidFill>
            <a:prstDash val="sysDash"/>
          </a:ln>
        </p:spPr>
        <p:style>
          <a:lnRef idx="1">
            <a:schemeClr val="dk1"/>
          </a:lnRef>
          <a:fillRef idx="0">
            <a:schemeClr val="dk1"/>
          </a:fillRef>
          <a:effectRef idx="0">
            <a:schemeClr val="dk1"/>
          </a:effectRef>
          <a:fontRef idx="minor">
            <a:schemeClr val="tx1"/>
          </a:fontRef>
        </p:style>
      </p:cxnSp>
      <p:sp>
        <p:nvSpPr>
          <p:cNvPr id="132" name="TextBox 131"/>
          <p:cNvSpPr txBox="1"/>
          <p:nvPr/>
        </p:nvSpPr>
        <p:spPr>
          <a:xfrm>
            <a:off x="5193031" y="2433849"/>
            <a:ext cx="987007" cy="382572"/>
          </a:xfrm>
          <a:prstGeom prst="rect">
            <a:avLst/>
          </a:prstGeom>
          <a:noFill/>
        </p:spPr>
        <p:txBody>
          <a:bodyPr wrap="square" lIns="104535" tIns="52267" rIns="104535" bIns="52267" rtlCol="0">
            <a:spAutoFit/>
          </a:bodyPr>
          <a:lstStyle/>
          <a:p>
            <a:r>
              <a:rPr lang="en-US" b="1" dirty="0" smtClean="0">
                <a:solidFill>
                  <a:srgbClr val="0000FF"/>
                </a:solidFill>
              </a:rPr>
              <a:t>VA</a:t>
            </a:r>
            <a:endParaRPr lang="en-US" b="1" dirty="0">
              <a:solidFill>
                <a:srgbClr val="0000FF"/>
              </a:solidFill>
            </a:endParaRPr>
          </a:p>
        </p:txBody>
      </p: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912098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131" name="Content Placeholder 3" descr="Barrel_ECAL_open_side C_from US side_zoom_VA removed.jpg"/>
          <p:cNvPicPr>
            <a:picLocks noGrp="1" noChangeAspect="1"/>
          </p:cNvPicPr>
          <p:nvPr>
            <p:ph idx="1"/>
          </p:nvPr>
        </p:nvPicPr>
        <p:blipFill>
          <a:blip r:embed="rId2">
            <a:extLst>
              <a:ext uri="{28A0092B-C50C-407E-A947-70E740481C1C}">
                <a14:useLocalDpi xmlns="" xmlns:a="http://schemas.openxmlformats.org/drawingml/2006/main" xmlns:r="http://schemas.openxmlformats.org/officeDocument/2006/relationships" xmlns:p="http://schemas.openxmlformats.org/presentationml/2006/main" xmlns:a14="http://schemas.microsoft.com/office/drawing/2010/main" xmlns:mv="urn:schemas-microsoft-com:mac:vml" xmlns:mc="http://schemas.openxmlformats.org/markup-compatibility/2006" val="0"/>
              </a:ext>
            </a:extLst>
          </a:blip>
          <a:srcRect t="7485" b="7485"/>
          <a:stretch>
            <a:fillRect/>
          </a:stretch>
        </p:blipFill>
        <p:spPr>
          <a:xfrm>
            <a:off x="-179069" y="1771768"/>
            <a:ext cx="11233360" cy="5790883"/>
          </a:xfrm>
          <a:ln>
            <a:solidFill>
              <a:schemeClr val="tx1">
                <a:lumMod val="50000"/>
                <a:lumOff val="50000"/>
              </a:schemeClr>
            </a:solidFill>
          </a:ln>
        </p:spPr>
      </p:pic>
      <p:sp>
        <p:nvSpPr>
          <p:cNvPr id="6" name="TextBox 5"/>
          <p:cNvSpPr txBox="1"/>
          <p:nvPr/>
        </p:nvSpPr>
        <p:spPr>
          <a:xfrm>
            <a:off x="189020" y="85512"/>
            <a:ext cx="5153237" cy="1521319"/>
          </a:xfrm>
          <a:prstGeom prst="rect">
            <a:avLst/>
          </a:prstGeom>
          <a:noFill/>
          <a:ln>
            <a:solidFill>
              <a:schemeClr val="tx1">
                <a:lumMod val="50000"/>
                <a:lumOff val="50000"/>
              </a:schemeClr>
            </a:solidFill>
          </a:ln>
        </p:spPr>
        <p:txBody>
          <a:bodyPr wrap="square" lIns="104524" tIns="52263" rIns="104524" bIns="52263" rtlCol="0">
            <a:spAutoFit/>
          </a:bodyPr>
          <a:lstStyle/>
          <a:p>
            <a:r>
              <a:rPr lang="en-US" sz="1400" b="1" dirty="0"/>
              <a:t>Barrel</a:t>
            </a:r>
            <a:r>
              <a:rPr lang="en-US" sz="1400" b="1" dirty="0" smtClean="0"/>
              <a:t> </a:t>
            </a:r>
            <a:r>
              <a:rPr lang="en-US" sz="1400" b="1" dirty="0" err="1" smtClean="0"/>
              <a:t>Calo</a:t>
            </a:r>
            <a:r>
              <a:rPr lang="en-US" sz="1400" b="1" dirty="0" smtClean="0"/>
              <a:t> – EBC side </a:t>
            </a:r>
            <a:r>
              <a:rPr lang="en-US" sz="1400" b="1" dirty="0"/>
              <a:t>C , 06-Mar-2013</a:t>
            </a:r>
          </a:p>
          <a:p>
            <a:r>
              <a:rPr lang="en-US" sz="1100" dirty="0" smtClean="0"/>
              <a:t>EBC (open), VA (removed), VI flange is cut</a:t>
            </a:r>
            <a:endParaRPr lang="ru-RU" sz="1100" dirty="0" smtClean="0"/>
          </a:p>
          <a:p>
            <a:pPr defTabSz="1045252"/>
            <a:r>
              <a:rPr lang="en-US" sz="1100" dirty="0" smtClean="0">
                <a:cs typeface="Symbol" charset="2"/>
              </a:rPr>
              <a:t>Distance from Beam Pipe:  </a:t>
            </a:r>
            <a:r>
              <a:rPr lang="en-US" sz="1100" dirty="0">
                <a:solidFill>
                  <a:srgbClr val="FF0000"/>
                </a:solidFill>
                <a:cs typeface="Symbol" charset="2"/>
              </a:rPr>
              <a:t>Contact</a:t>
            </a:r>
            <a:r>
              <a:rPr lang="en-US" sz="1100" dirty="0" smtClean="0">
                <a:solidFill>
                  <a:srgbClr val="000090"/>
                </a:solidFill>
                <a:cs typeface="Symbol" charset="2"/>
              </a:rPr>
              <a:t>, 10cm</a:t>
            </a:r>
            <a:r>
              <a:rPr lang="en-US" sz="1100" dirty="0" smtClean="0">
                <a:solidFill>
                  <a:srgbClr val="00B0F0"/>
                </a:solidFill>
                <a:cs typeface="Symbol" charset="2"/>
              </a:rPr>
              <a:t>, </a:t>
            </a:r>
            <a:r>
              <a:rPr lang="en-US" sz="1100" dirty="0" smtClean="0">
                <a:solidFill>
                  <a:srgbClr val="660066"/>
                </a:solidFill>
                <a:cs typeface="Symbol" charset="2"/>
              </a:rPr>
              <a:t>20cm</a:t>
            </a:r>
            <a:r>
              <a:rPr lang="en-US" sz="1100" dirty="0" smtClean="0">
                <a:cs typeface="Symbol" charset="2"/>
              </a:rPr>
              <a:t>, </a:t>
            </a:r>
            <a:r>
              <a:rPr lang="en-US" sz="1100" dirty="0">
                <a:solidFill>
                  <a:srgbClr val="008000"/>
                </a:solidFill>
                <a:cs typeface="Symbol" charset="2"/>
              </a:rPr>
              <a:t>40 cm</a:t>
            </a:r>
            <a:r>
              <a:rPr lang="en-US" sz="1100" dirty="0" smtClean="0">
                <a:cs typeface="Symbol" charset="2"/>
              </a:rPr>
              <a:t>, </a:t>
            </a:r>
            <a:r>
              <a:rPr lang="en-US" sz="1100" dirty="0">
                <a:solidFill>
                  <a:srgbClr val="19CCFF"/>
                </a:solidFill>
                <a:cs typeface="Symbol" charset="2"/>
              </a:rPr>
              <a:t>1 m</a:t>
            </a:r>
            <a:r>
              <a:rPr lang="en-US" sz="1100" dirty="0" smtClean="0">
                <a:solidFill>
                  <a:srgbClr val="002060"/>
                </a:solidFill>
                <a:cs typeface="Symbol" charset="2"/>
              </a:rPr>
              <a:t>, </a:t>
            </a:r>
            <a:r>
              <a:rPr lang="en-US" sz="1100" dirty="0" smtClean="0">
                <a:solidFill>
                  <a:schemeClr val="accent6">
                    <a:lumMod val="50000"/>
                  </a:schemeClr>
                </a:solidFill>
                <a:cs typeface="Symbol" charset="2"/>
              </a:rPr>
              <a:t>2m</a:t>
            </a:r>
          </a:p>
          <a:p>
            <a:pPr defTabSz="1045252"/>
            <a:r>
              <a:rPr lang="en-US" sz="1100" dirty="0" smtClean="0">
                <a:solidFill>
                  <a:srgbClr val="000000"/>
                </a:solidFill>
                <a:cs typeface="Symbol" charset="2"/>
              </a:rPr>
              <a:t>Drawing ATCO_0024</a:t>
            </a:r>
          </a:p>
          <a:p>
            <a:r>
              <a:rPr lang="en-US" sz="1100" dirty="0" smtClean="0"/>
              <a:t>Measurements in </a:t>
            </a:r>
            <a:r>
              <a:rPr lang="en-US" sz="1100" dirty="0" err="1" smtClean="0">
                <a:latin typeface="Symbol" charset="2"/>
                <a:cs typeface="Symbol" charset="2"/>
              </a:rPr>
              <a:t>m</a:t>
            </a:r>
            <a:r>
              <a:rPr lang="en-US" sz="1100" dirty="0" err="1" smtClean="0">
                <a:cs typeface="Symbol" charset="2"/>
              </a:rPr>
              <a:t>Sv/h</a:t>
            </a:r>
            <a:endParaRPr lang="en-US" sz="1100" dirty="0" smtClean="0">
              <a:solidFill>
                <a:srgbClr val="002060"/>
              </a:solidFill>
              <a:cs typeface="Symbol" charset="2"/>
            </a:endParaRPr>
          </a:p>
          <a:p>
            <a:r>
              <a:rPr lang="en-US" sz="1000" dirty="0" smtClean="0">
                <a:cs typeface="Symbol" charset="2"/>
              </a:rPr>
              <a:t>RPE</a:t>
            </a:r>
            <a:r>
              <a:rPr lang="en-US" sz="1000" dirty="0">
                <a:cs typeface="Symbol" charset="2"/>
              </a:rPr>
              <a:t>: </a:t>
            </a:r>
            <a:r>
              <a:rPr lang="en-US" sz="1000" dirty="0">
                <a:solidFill>
                  <a:srgbClr val="000000"/>
                </a:solidFill>
                <a:latin typeface="Lucida Grande"/>
                <a:ea typeface="Lucida Grande"/>
                <a:cs typeface="Lucida Grande"/>
              </a:rPr>
              <a:t>Giancarlo </a:t>
            </a:r>
            <a:r>
              <a:rPr lang="en-US" sz="1000" dirty="0" err="1" smtClean="0">
                <a:solidFill>
                  <a:srgbClr val="000000"/>
                </a:solidFill>
                <a:latin typeface="Lucida Grande"/>
                <a:ea typeface="Lucida Grande"/>
                <a:cs typeface="Lucida Grande"/>
              </a:rPr>
              <a:t>Spigo</a:t>
            </a:r>
            <a:endParaRPr lang="en-US" sz="1000" dirty="0" smtClean="0">
              <a:solidFill>
                <a:srgbClr val="000000"/>
              </a:solidFill>
              <a:latin typeface="Lucida Grande"/>
              <a:ea typeface="Lucida Grande"/>
              <a:cs typeface="Lucida Grande"/>
            </a:endParaRPr>
          </a:p>
          <a:p>
            <a:r>
              <a:rPr lang="en-US" sz="1100" dirty="0" smtClean="0">
                <a:solidFill>
                  <a:srgbClr val="000000"/>
                </a:solidFill>
                <a:latin typeface="+mj-lt"/>
                <a:ea typeface="Lucida Grande"/>
                <a:cs typeface="Lucida Grande"/>
              </a:rPr>
              <a:t>Note : VI flange is measured 3 </a:t>
            </a:r>
            <a:r>
              <a:rPr lang="en-US" sz="1100" dirty="0" err="1" smtClean="0">
                <a:latin typeface="Symbol" charset="2"/>
                <a:cs typeface="Symbol" charset="2"/>
              </a:rPr>
              <a:t>m</a:t>
            </a:r>
            <a:r>
              <a:rPr lang="en-US" sz="1100" dirty="0" err="1" smtClean="0">
                <a:latin typeface="+mj-lt"/>
                <a:cs typeface="Symbol" charset="2"/>
              </a:rPr>
              <a:t>Sv/h</a:t>
            </a:r>
            <a:endParaRPr lang="en-US" sz="1100" dirty="0" smtClean="0">
              <a:solidFill>
                <a:srgbClr val="002060"/>
              </a:solidFill>
              <a:latin typeface="+mj-lt"/>
            </a:endParaRPr>
          </a:p>
          <a:p>
            <a:endParaRPr lang="en-US" sz="1300" dirty="0">
              <a:cs typeface="Symbol" charset="2"/>
            </a:endParaRPr>
          </a:p>
        </p:txBody>
      </p:sp>
      <p:cxnSp>
        <p:nvCxnSpPr>
          <p:cNvPr id="7" name="Straight Arrow Connector 6"/>
          <p:cNvCxnSpPr/>
          <p:nvPr/>
        </p:nvCxnSpPr>
        <p:spPr>
          <a:xfrm flipH="1">
            <a:off x="6356986" y="2769553"/>
            <a:ext cx="803701" cy="0"/>
          </a:xfrm>
          <a:prstGeom prst="straightConnector1">
            <a:avLst/>
          </a:prstGeom>
          <a:ln w="6350">
            <a:solidFill>
              <a:schemeClr val="tx1">
                <a:lumMod val="50000"/>
                <a:lumOff val="50000"/>
              </a:schemeClr>
            </a:solidFill>
            <a:headEnd type="arrow" w="med" len="med"/>
            <a:tailEnd type="none" w="med" len="med"/>
          </a:ln>
        </p:spPr>
        <p:style>
          <a:lnRef idx="1">
            <a:schemeClr val="accent4"/>
          </a:lnRef>
          <a:fillRef idx="0">
            <a:schemeClr val="accent4"/>
          </a:fillRef>
          <a:effectRef idx="0">
            <a:schemeClr val="accent4"/>
          </a:effectRef>
          <a:fontRef idx="minor">
            <a:schemeClr val="tx1"/>
          </a:fontRef>
        </p:style>
      </p:cxnSp>
      <p:sp>
        <p:nvSpPr>
          <p:cNvPr id="8" name="TextBox 7"/>
          <p:cNvSpPr txBox="1"/>
          <p:nvPr/>
        </p:nvSpPr>
        <p:spPr>
          <a:xfrm>
            <a:off x="6356985" y="2853479"/>
            <a:ext cx="881198" cy="233709"/>
          </a:xfrm>
          <a:prstGeom prst="rect">
            <a:avLst/>
          </a:prstGeom>
          <a:noFill/>
          <a:ln>
            <a:noFill/>
          </a:ln>
        </p:spPr>
        <p:txBody>
          <a:bodyPr wrap="square" lIns="104524" tIns="52263" rIns="104524" bIns="52263" rtlCol="0">
            <a:spAutoFit/>
          </a:bodyPr>
          <a:lstStyle/>
          <a:p>
            <a:r>
              <a:rPr lang="en-US" sz="800" dirty="0" smtClean="0"/>
              <a:t>6680 (EBC)</a:t>
            </a:r>
            <a:endParaRPr lang="en-US" sz="800" dirty="0"/>
          </a:p>
        </p:txBody>
      </p:sp>
      <p:cxnSp>
        <p:nvCxnSpPr>
          <p:cNvPr id="9" name="Straight Arrow Connector 8"/>
          <p:cNvCxnSpPr/>
          <p:nvPr/>
        </p:nvCxnSpPr>
        <p:spPr>
          <a:xfrm rot="10800000" flipV="1">
            <a:off x="3223265" y="3524887"/>
            <a:ext cx="3939539" cy="8737"/>
          </a:xfrm>
          <a:prstGeom prst="straightConnector1">
            <a:avLst/>
          </a:prstGeom>
          <a:ln w="6350">
            <a:solidFill>
              <a:schemeClr val="tx1">
                <a:lumMod val="50000"/>
                <a:lumOff val="50000"/>
              </a:schemeClr>
            </a:solidFill>
            <a:headEnd type="arrow" w="med" len="med"/>
            <a:tailEnd type="arrow" w="med" len="med"/>
          </a:ln>
        </p:spPr>
        <p:style>
          <a:lnRef idx="1">
            <a:schemeClr val="dk1"/>
          </a:lnRef>
          <a:fillRef idx="0">
            <a:schemeClr val="dk1"/>
          </a:fillRef>
          <a:effectRef idx="0">
            <a:schemeClr val="dk1"/>
          </a:effectRef>
          <a:fontRef idx="minor">
            <a:schemeClr val="tx1"/>
          </a:fontRef>
        </p:style>
      </p:cxnSp>
      <p:sp>
        <p:nvSpPr>
          <p:cNvPr id="12" name="TextBox 11"/>
          <p:cNvSpPr txBox="1"/>
          <p:nvPr/>
        </p:nvSpPr>
        <p:spPr>
          <a:xfrm>
            <a:off x="4566287" y="3273107"/>
            <a:ext cx="646819" cy="233709"/>
          </a:xfrm>
          <a:prstGeom prst="rect">
            <a:avLst/>
          </a:prstGeom>
          <a:noFill/>
          <a:ln>
            <a:noFill/>
          </a:ln>
        </p:spPr>
        <p:txBody>
          <a:bodyPr wrap="square" lIns="104524" tIns="52263" rIns="104524" bIns="52263" rtlCol="0">
            <a:spAutoFit/>
          </a:bodyPr>
          <a:lstStyle/>
          <a:p>
            <a:r>
              <a:rPr lang="en-US" sz="800" dirty="0" smtClean="0">
                <a:solidFill>
                  <a:schemeClr val="tx1">
                    <a:lumMod val="50000"/>
                    <a:lumOff val="50000"/>
                  </a:schemeClr>
                </a:solidFill>
              </a:rPr>
              <a:t>3.1 m</a:t>
            </a:r>
            <a:endParaRPr lang="en-US" sz="800" dirty="0">
              <a:solidFill>
                <a:schemeClr val="tx1">
                  <a:lumMod val="50000"/>
                  <a:lumOff val="50000"/>
                </a:schemeClr>
              </a:solidFill>
            </a:endParaRPr>
          </a:p>
        </p:txBody>
      </p:sp>
      <p:sp>
        <p:nvSpPr>
          <p:cNvPr id="19" name="TextBox 18"/>
          <p:cNvSpPr txBox="1"/>
          <p:nvPr/>
        </p:nvSpPr>
        <p:spPr>
          <a:xfrm>
            <a:off x="716280" y="3021330"/>
            <a:ext cx="987007" cy="382572"/>
          </a:xfrm>
          <a:prstGeom prst="rect">
            <a:avLst/>
          </a:prstGeom>
          <a:noFill/>
        </p:spPr>
        <p:txBody>
          <a:bodyPr wrap="square" lIns="104524" tIns="52263" rIns="104524" bIns="52263" rtlCol="0">
            <a:spAutoFit/>
          </a:bodyPr>
          <a:lstStyle/>
          <a:p>
            <a:r>
              <a:rPr lang="en-US" b="1" dirty="0" smtClean="0">
                <a:solidFill>
                  <a:srgbClr val="0000FF"/>
                </a:solidFill>
              </a:rPr>
              <a:t>Barrel</a:t>
            </a:r>
            <a:endParaRPr lang="en-US" b="1" dirty="0">
              <a:solidFill>
                <a:srgbClr val="0000FF"/>
              </a:solidFill>
            </a:endParaRPr>
          </a:p>
        </p:txBody>
      </p:sp>
      <p:sp>
        <p:nvSpPr>
          <p:cNvPr id="20" name="TextBox 19"/>
          <p:cNvSpPr txBox="1"/>
          <p:nvPr/>
        </p:nvSpPr>
        <p:spPr>
          <a:xfrm>
            <a:off x="8953503" y="3440959"/>
            <a:ext cx="606849" cy="382572"/>
          </a:xfrm>
          <a:prstGeom prst="rect">
            <a:avLst/>
          </a:prstGeom>
          <a:noFill/>
        </p:spPr>
        <p:txBody>
          <a:bodyPr wrap="square" lIns="104524" tIns="52263" rIns="104524" bIns="52263" rtlCol="0">
            <a:spAutoFit/>
          </a:bodyPr>
          <a:lstStyle/>
          <a:p>
            <a:r>
              <a:rPr lang="en-US" b="1" dirty="0" smtClean="0">
                <a:solidFill>
                  <a:srgbClr val="0000FF"/>
                </a:solidFill>
              </a:rPr>
              <a:t>EBC</a:t>
            </a:r>
            <a:endParaRPr lang="en-US" b="1" dirty="0">
              <a:solidFill>
                <a:srgbClr val="0000FF"/>
              </a:solidFill>
            </a:endParaRPr>
          </a:p>
        </p:txBody>
      </p:sp>
      <p:cxnSp>
        <p:nvCxnSpPr>
          <p:cNvPr id="22" name="Straight Arrow Connector 21"/>
          <p:cNvCxnSpPr/>
          <p:nvPr/>
        </p:nvCxnSpPr>
        <p:spPr>
          <a:xfrm rot="10800000">
            <a:off x="3312795" y="4951626"/>
            <a:ext cx="447675" cy="1749"/>
          </a:xfrm>
          <a:prstGeom prst="straightConnector1">
            <a:avLst/>
          </a:prstGeom>
          <a:ln w="6350">
            <a:solidFill>
              <a:schemeClr val="tx1">
                <a:lumMod val="50000"/>
                <a:lumOff val="50000"/>
              </a:schemeClr>
            </a:solidFill>
            <a:headEnd type="arrow" w="med" len="med"/>
            <a:tailEnd type="none" w="med" len="med"/>
          </a:ln>
        </p:spPr>
        <p:style>
          <a:lnRef idx="1">
            <a:schemeClr val="accent4"/>
          </a:lnRef>
          <a:fillRef idx="0">
            <a:schemeClr val="accent4"/>
          </a:fillRef>
          <a:effectRef idx="0">
            <a:schemeClr val="accent4"/>
          </a:effectRef>
          <a:fontRef idx="minor">
            <a:schemeClr val="tx1"/>
          </a:fontRef>
        </p:style>
      </p:cxnSp>
      <p:sp>
        <p:nvSpPr>
          <p:cNvPr id="38" name="TextBox 37"/>
          <p:cNvSpPr txBox="1"/>
          <p:nvPr/>
        </p:nvSpPr>
        <p:spPr>
          <a:xfrm>
            <a:off x="3760472" y="4699846"/>
            <a:ext cx="646819" cy="233709"/>
          </a:xfrm>
          <a:prstGeom prst="rect">
            <a:avLst/>
          </a:prstGeom>
          <a:noFill/>
          <a:ln>
            <a:noFill/>
          </a:ln>
        </p:spPr>
        <p:txBody>
          <a:bodyPr wrap="square" lIns="104524" tIns="52263" rIns="104524" bIns="52263" rtlCol="0">
            <a:spAutoFit/>
          </a:bodyPr>
          <a:lstStyle/>
          <a:p>
            <a:r>
              <a:rPr lang="en-US" sz="800" dirty="0" smtClean="0">
                <a:solidFill>
                  <a:schemeClr val="tx1">
                    <a:lumMod val="50000"/>
                    <a:lumOff val="50000"/>
                  </a:schemeClr>
                </a:solidFill>
              </a:rPr>
              <a:t>10 cm</a:t>
            </a:r>
            <a:endParaRPr lang="en-US" sz="800" dirty="0">
              <a:solidFill>
                <a:schemeClr val="tx1">
                  <a:lumMod val="50000"/>
                  <a:lumOff val="50000"/>
                </a:schemeClr>
              </a:solidFill>
            </a:endParaRPr>
          </a:p>
        </p:txBody>
      </p:sp>
      <p:cxnSp>
        <p:nvCxnSpPr>
          <p:cNvPr id="45" name="Straight Connector 44"/>
          <p:cNvCxnSpPr/>
          <p:nvPr/>
        </p:nvCxnSpPr>
        <p:spPr>
          <a:xfrm>
            <a:off x="7191616" y="2513274"/>
            <a:ext cx="30666" cy="2894450"/>
          </a:xfrm>
          <a:prstGeom prst="line">
            <a:avLst/>
          </a:prstGeom>
          <a:ln w="6350">
            <a:solidFill>
              <a:schemeClr val="bg1">
                <a:lumMod val="85000"/>
              </a:schemeClr>
            </a:solidFill>
            <a:prstDash val="sysDash"/>
          </a:ln>
        </p:spPr>
        <p:style>
          <a:lnRef idx="1">
            <a:schemeClr val="dk1"/>
          </a:lnRef>
          <a:fillRef idx="0">
            <a:schemeClr val="dk1"/>
          </a:fillRef>
          <a:effectRef idx="0">
            <a:schemeClr val="dk1"/>
          </a:effectRef>
          <a:fontRef idx="minor">
            <a:schemeClr val="tx1"/>
          </a:fontRef>
        </p:style>
      </p:cxnSp>
      <p:sp>
        <p:nvSpPr>
          <p:cNvPr id="66" name="Oval 65"/>
          <p:cNvSpPr/>
          <p:nvPr/>
        </p:nvSpPr>
        <p:spPr>
          <a:xfrm>
            <a:off x="3312796" y="5203402"/>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67" name="Oval 66"/>
          <p:cNvSpPr/>
          <p:nvPr/>
        </p:nvSpPr>
        <p:spPr>
          <a:xfrm>
            <a:off x="3312796" y="5408555"/>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68" name="Oval 67"/>
          <p:cNvSpPr/>
          <p:nvPr/>
        </p:nvSpPr>
        <p:spPr>
          <a:xfrm>
            <a:off x="3312796" y="5623031"/>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69" name="Oval 68"/>
          <p:cNvSpPr/>
          <p:nvPr/>
        </p:nvSpPr>
        <p:spPr>
          <a:xfrm>
            <a:off x="3312796" y="5958734"/>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70" name="Oval 69"/>
          <p:cNvSpPr/>
          <p:nvPr/>
        </p:nvSpPr>
        <p:spPr>
          <a:xfrm>
            <a:off x="3312796" y="6462289"/>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71" name="Oval 70"/>
          <p:cNvSpPr/>
          <p:nvPr/>
        </p:nvSpPr>
        <p:spPr>
          <a:xfrm>
            <a:off x="3312796" y="7138322"/>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105" name="TextBox 104"/>
          <p:cNvSpPr txBox="1"/>
          <p:nvPr/>
        </p:nvSpPr>
        <p:spPr>
          <a:xfrm>
            <a:off x="3337695" y="6362356"/>
            <a:ext cx="452621" cy="321006"/>
          </a:xfrm>
          <a:prstGeom prst="rect">
            <a:avLst/>
          </a:prstGeom>
          <a:noFill/>
        </p:spPr>
        <p:txBody>
          <a:bodyPr wrap="square" lIns="104524" tIns="52263" rIns="104524" bIns="52263" rtlCol="0">
            <a:spAutoFit/>
          </a:bodyPr>
          <a:lstStyle/>
          <a:p>
            <a:r>
              <a:rPr lang="en-US" sz="1400" b="1" dirty="0" smtClean="0">
                <a:solidFill>
                  <a:srgbClr val="00B0F0"/>
                </a:solidFill>
              </a:rPr>
              <a:t>1</a:t>
            </a:r>
            <a:endParaRPr lang="en-US" sz="1400" b="1" dirty="0">
              <a:solidFill>
                <a:srgbClr val="00B0F0"/>
              </a:solidFill>
            </a:endParaRPr>
          </a:p>
        </p:txBody>
      </p:sp>
      <p:sp>
        <p:nvSpPr>
          <p:cNvPr id="109" name="TextBox 108"/>
          <p:cNvSpPr txBox="1"/>
          <p:nvPr/>
        </p:nvSpPr>
        <p:spPr>
          <a:xfrm>
            <a:off x="3312798" y="5035550"/>
            <a:ext cx="452621" cy="321006"/>
          </a:xfrm>
          <a:prstGeom prst="rect">
            <a:avLst/>
          </a:prstGeom>
          <a:noFill/>
        </p:spPr>
        <p:txBody>
          <a:bodyPr wrap="square" lIns="104524" tIns="52263" rIns="104524" bIns="52263" rtlCol="0">
            <a:spAutoFit/>
          </a:bodyPr>
          <a:lstStyle/>
          <a:p>
            <a:r>
              <a:rPr lang="en-US" sz="1400" b="1" dirty="0" smtClean="0">
                <a:solidFill>
                  <a:srgbClr val="FF0000"/>
                </a:solidFill>
              </a:rPr>
              <a:t>40</a:t>
            </a:r>
            <a:endParaRPr lang="en-US" sz="1400" b="1" dirty="0">
              <a:solidFill>
                <a:srgbClr val="FF0000"/>
              </a:solidFill>
            </a:endParaRPr>
          </a:p>
        </p:txBody>
      </p:sp>
      <p:sp>
        <p:nvSpPr>
          <p:cNvPr id="112" name="TextBox 111"/>
          <p:cNvSpPr txBox="1"/>
          <p:nvPr/>
        </p:nvSpPr>
        <p:spPr>
          <a:xfrm>
            <a:off x="3327746" y="5539105"/>
            <a:ext cx="452621" cy="321006"/>
          </a:xfrm>
          <a:prstGeom prst="rect">
            <a:avLst/>
          </a:prstGeom>
          <a:noFill/>
        </p:spPr>
        <p:txBody>
          <a:bodyPr wrap="square" lIns="104524" tIns="52263" rIns="104524" bIns="52263" rtlCol="0">
            <a:spAutoFit/>
          </a:bodyPr>
          <a:lstStyle/>
          <a:p>
            <a:r>
              <a:rPr lang="en-US" sz="1400" b="1" dirty="0" smtClean="0">
                <a:solidFill>
                  <a:srgbClr val="7030A0"/>
                </a:solidFill>
              </a:rPr>
              <a:t>14</a:t>
            </a:r>
            <a:endParaRPr lang="en-US" sz="1400" b="1" dirty="0">
              <a:solidFill>
                <a:srgbClr val="7030A0"/>
              </a:solidFill>
            </a:endParaRPr>
          </a:p>
        </p:txBody>
      </p:sp>
      <p:sp>
        <p:nvSpPr>
          <p:cNvPr id="113" name="TextBox 112"/>
          <p:cNvSpPr txBox="1"/>
          <p:nvPr/>
        </p:nvSpPr>
        <p:spPr>
          <a:xfrm>
            <a:off x="3362541" y="5821504"/>
            <a:ext cx="452621" cy="321006"/>
          </a:xfrm>
          <a:prstGeom prst="rect">
            <a:avLst/>
          </a:prstGeom>
          <a:noFill/>
        </p:spPr>
        <p:txBody>
          <a:bodyPr wrap="square" lIns="104524" tIns="52263" rIns="104524" bIns="52263" rtlCol="0">
            <a:spAutoFit/>
          </a:bodyPr>
          <a:lstStyle/>
          <a:p>
            <a:r>
              <a:rPr lang="en-US" sz="1400" b="1" dirty="0" smtClean="0">
                <a:solidFill>
                  <a:srgbClr val="00B050"/>
                </a:solidFill>
              </a:rPr>
              <a:t>8</a:t>
            </a:r>
            <a:endParaRPr lang="en-US" sz="1400" b="1" dirty="0">
              <a:solidFill>
                <a:srgbClr val="00B050"/>
              </a:solidFill>
            </a:endParaRPr>
          </a:p>
        </p:txBody>
      </p:sp>
      <p:sp>
        <p:nvSpPr>
          <p:cNvPr id="114" name="TextBox 113"/>
          <p:cNvSpPr txBox="1"/>
          <p:nvPr/>
        </p:nvSpPr>
        <p:spPr>
          <a:xfrm>
            <a:off x="3312798" y="5287329"/>
            <a:ext cx="452621" cy="321006"/>
          </a:xfrm>
          <a:prstGeom prst="rect">
            <a:avLst/>
          </a:prstGeom>
          <a:noFill/>
        </p:spPr>
        <p:txBody>
          <a:bodyPr wrap="square" lIns="104524" tIns="52263" rIns="104524" bIns="52263" rtlCol="0">
            <a:spAutoFit/>
          </a:bodyPr>
          <a:lstStyle/>
          <a:p>
            <a:r>
              <a:rPr lang="en-US" sz="1400" b="1" dirty="0" smtClean="0">
                <a:solidFill>
                  <a:srgbClr val="002060"/>
                </a:solidFill>
              </a:rPr>
              <a:t>19</a:t>
            </a:r>
            <a:endParaRPr lang="en-US" sz="1400" b="1" dirty="0">
              <a:solidFill>
                <a:srgbClr val="002060"/>
              </a:solidFill>
            </a:endParaRPr>
          </a:p>
        </p:txBody>
      </p:sp>
      <p:sp>
        <p:nvSpPr>
          <p:cNvPr id="102" name="TextBox 101"/>
          <p:cNvSpPr txBox="1"/>
          <p:nvPr/>
        </p:nvSpPr>
        <p:spPr>
          <a:xfrm>
            <a:off x="1161833" y="4783772"/>
            <a:ext cx="987007" cy="382572"/>
          </a:xfrm>
          <a:prstGeom prst="rect">
            <a:avLst/>
          </a:prstGeom>
          <a:noFill/>
        </p:spPr>
        <p:txBody>
          <a:bodyPr wrap="square" lIns="104524" tIns="52263" rIns="104524" bIns="52263" rtlCol="0">
            <a:spAutoFit/>
          </a:bodyPr>
          <a:lstStyle/>
          <a:p>
            <a:r>
              <a:rPr lang="en-US" b="1" dirty="0" smtClean="0">
                <a:solidFill>
                  <a:srgbClr val="0000FF"/>
                </a:solidFill>
              </a:rPr>
              <a:t>VI</a:t>
            </a:r>
            <a:endParaRPr lang="en-US" b="1" dirty="0">
              <a:solidFill>
                <a:srgbClr val="0000FF"/>
              </a:solidFill>
            </a:endParaRPr>
          </a:p>
        </p:txBody>
      </p:sp>
      <p:cxnSp>
        <p:nvCxnSpPr>
          <p:cNvPr id="128" name="Straight Connector 127"/>
          <p:cNvCxnSpPr/>
          <p:nvPr/>
        </p:nvCxnSpPr>
        <p:spPr>
          <a:xfrm rot="16200000" flipH="1">
            <a:off x="2501585" y="6042660"/>
            <a:ext cx="2517777" cy="2"/>
          </a:xfrm>
          <a:prstGeom prst="line">
            <a:avLst/>
          </a:prstGeom>
          <a:ln w="6350">
            <a:solidFill>
              <a:schemeClr val="tx1">
                <a:lumMod val="65000"/>
                <a:lumOff val="35000"/>
              </a:schemeClr>
            </a:solidFill>
            <a:prstDash val="sysDash"/>
          </a:ln>
        </p:spPr>
        <p:style>
          <a:lnRef idx="1">
            <a:schemeClr val="dk1"/>
          </a:lnRef>
          <a:fillRef idx="0">
            <a:schemeClr val="dk1"/>
          </a:fillRef>
          <a:effectRef idx="0">
            <a:schemeClr val="dk1"/>
          </a:effectRef>
          <a:fontRef idx="minor">
            <a:schemeClr val="tx1"/>
          </a:fontRef>
        </p:style>
      </p:cxnSp>
      <p:sp>
        <p:nvSpPr>
          <p:cNvPr id="145" name="Oval 144"/>
          <p:cNvSpPr/>
          <p:nvPr/>
        </p:nvSpPr>
        <p:spPr>
          <a:xfrm>
            <a:off x="3700813" y="5196724"/>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146" name="Oval 145"/>
          <p:cNvSpPr/>
          <p:nvPr/>
        </p:nvSpPr>
        <p:spPr>
          <a:xfrm>
            <a:off x="3700813" y="5401877"/>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147" name="Oval 146"/>
          <p:cNvSpPr/>
          <p:nvPr/>
        </p:nvSpPr>
        <p:spPr>
          <a:xfrm>
            <a:off x="3700813" y="5616353"/>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148" name="Oval 147"/>
          <p:cNvSpPr/>
          <p:nvPr/>
        </p:nvSpPr>
        <p:spPr>
          <a:xfrm>
            <a:off x="3700813" y="5952056"/>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149" name="Oval 148"/>
          <p:cNvSpPr/>
          <p:nvPr/>
        </p:nvSpPr>
        <p:spPr>
          <a:xfrm>
            <a:off x="3700813" y="6455611"/>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150" name="TextBox 149"/>
          <p:cNvSpPr txBox="1"/>
          <p:nvPr/>
        </p:nvSpPr>
        <p:spPr>
          <a:xfrm>
            <a:off x="3790350" y="6371687"/>
            <a:ext cx="452621" cy="321006"/>
          </a:xfrm>
          <a:prstGeom prst="rect">
            <a:avLst/>
          </a:prstGeom>
          <a:noFill/>
        </p:spPr>
        <p:txBody>
          <a:bodyPr wrap="square" lIns="104524" tIns="52263" rIns="104524" bIns="52263" rtlCol="0">
            <a:spAutoFit/>
          </a:bodyPr>
          <a:lstStyle/>
          <a:p>
            <a:r>
              <a:rPr lang="en-US" sz="1400" b="1" dirty="0" smtClean="0">
                <a:solidFill>
                  <a:srgbClr val="00B0F0"/>
                </a:solidFill>
              </a:rPr>
              <a:t>3</a:t>
            </a:r>
            <a:endParaRPr lang="en-US" sz="1400" b="1" dirty="0">
              <a:solidFill>
                <a:srgbClr val="00B0F0"/>
              </a:solidFill>
            </a:endParaRPr>
          </a:p>
        </p:txBody>
      </p:sp>
      <p:sp>
        <p:nvSpPr>
          <p:cNvPr id="151" name="TextBox 150"/>
          <p:cNvSpPr txBox="1"/>
          <p:nvPr/>
        </p:nvSpPr>
        <p:spPr>
          <a:xfrm>
            <a:off x="3700815" y="5028874"/>
            <a:ext cx="452621" cy="321006"/>
          </a:xfrm>
          <a:prstGeom prst="rect">
            <a:avLst/>
          </a:prstGeom>
          <a:noFill/>
        </p:spPr>
        <p:txBody>
          <a:bodyPr wrap="square" lIns="104524" tIns="52263" rIns="104524" bIns="52263" rtlCol="0">
            <a:spAutoFit/>
          </a:bodyPr>
          <a:lstStyle/>
          <a:p>
            <a:r>
              <a:rPr lang="en-US" sz="1400" b="1" dirty="0" smtClean="0">
                <a:solidFill>
                  <a:srgbClr val="FF0000"/>
                </a:solidFill>
              </a:rPr>
              <a:t>40</a:t>
            </a:r>
            <a:endParaRPr lang="en-US" sz="1400" b="1" dirty="0">
              <a:solidFill>
                <a:srgbClr val="FF0000"/>
              </a:solidFill>
            </a:endParaRPr>
          </a:p>
        </p:txBody>
      </p:sp>
      <p:sp>
        <p:nvSpPr>
          <p:cNvPr id="152" name="TextBox 151"/>
          <p:cNvSpPr txBox="1"/>
          <p:nvPr/>
        </p:nvSpPr>
        <p:spPr>
          <a:xfrm>
            <a:off x="3715764" y="5532429"/>
            <a:ext cx="452621" cy="321006"/>
          </a:xfrm>
          <a:prstGeom prst="rect">
            <a:avLst/>
          </a:prstGeom>
          <a:noFill/>
        </p:spPr>
        <p:txBody>
          <a:bodyPr wrap="square" lIns="104524" tIns="52263" rIns="104524" bIns="52263" rtlCol="0">
            <a:spAutoFit/>
          </a:bodyPr>
          <a:lstStyle/>
          <a:p>
            <a:r>
              <a:rPr lang="en-US" sz="1400" b="1" dirty="0" smtClean="0">
                <a:solidFill>
                  <a:srgbClr val="7030A0"/>
                </a:solidFill>
              </a:rPr>
              <a:t>12</a:t>
            </a:r>
            <a:endParaRPr lang="en-US" sz="1400" b="1" dirty="0">
              <a:solidFill>
                <a:srgbClr val="7030A0"/>
              </a:solidFill>
            </a:endParaRPr>
          </a:p>
        </p:txBody>
      </p:sp>
      <p:sp>
        <p:nvSpPr>
          <p:cNvPr id="153" name="TextBox 152"/>
          <p:cNvSpPr txBox="1"/>
          <p:nvPr/>
        </p:nvSpPr>
        <p:spPr>
          <a:xfrm>
            <a:off x="3750559" y="5814826"/>
            <a:ext cx="452621" cy="321006"/>
          </a:xfrm>
          <a:prstGeom prst="rect">
            <a:avLst/>
          </a:prstGeom>
          <a:noFill/>
        </p:spPr>
        <p:txBody>
          <a:bodyPr wrap="square" lIns="104524" tIns="52263" rIns="104524" bIns="52263" rtlCol="0">
            <a:spAutoFit/>
          </a:bodyPr>
          <a:lstStyle/>
          <a:p>
            <a:r>
              <a:rPr lang="en-US" sz="1400" b="1" dirty="0" smtClean="0">
                <a:solidFill>
                  <a:srgbClr val="00B050"/>
                </a:solidFill>
              </a:rPr>
              <a:t>7.7</a:t>
            </a:r>
            <a:endParaRPr lang="en-US" sz="1400" b="1" dirty="0">
              <a:solidFill>
                <a:srgbClr val="00B050"/>
              </a:solidFill>
            </a:endParaRPr>
          </a:p>
        </p:txBody>
      </p:sp>
      <p:sp>
        <p:nvSpPr>
          <p:cNvPr id="154" name="TextBox 153"/>
          <p:cNvSpPr txBox="1"/>
          <p:nvPr/>
        </p:nvSpPr>
        <p:spPr>
          <a:xfrm>
            <a:off x="3700814" y="5280650"/>
            <a:ext cx="596867" cy="321006"/>
          </a:xfrm>
          <a:prstGeom prst="rect">
            <a:avLst/>
          </a:prstGeom>
          <a:noFill/>
        </p:spPr>
        <p:txBody>
          <a:bodyPr wrap="square" lIns="104524" tIns="52263" rIns="104524" bIns="52263" rtlCol="0">
            <a:spAutoFit/>
          </a:bodyPr>
          <a:lstStyle/>
          <a:p>
            <a:r>
              <a:rPr lang="en-US" sz="1400" b="1" dirty="0" smtClean="0">
                <a:solidFill>
                  <a:srgbClr val="002060"/>
                </a:solidFill>
              </a:rPr>
              <a:t>15.5</a:t>
            </a:r>
            <a:endParaRPr lang="en-US" sz="1400" b="1" dirty="0">
              <a:solidFill>
                <a:srgbClr val="002060"/>
              </a:solidFill>
            </a:endParaRPr>
          </a:p>
        </p:txBody>
      </p:sp>
      <p:sp>
        <p:nvSpPr>
          <p:cNvPr id="155" name="Oval 154"/>
          <p:cNvSpPr/>
          <p:nvPr/>
        </p:nvSpPr>
        <p:spPr>
          <a:xfrm>
            <a:off x="4118611" y="5189415"/>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156" name="Oval 155"/>
          <p:cNvSpPr/>
          <p:nvPr/>
        </p:nvSpPr>
        <p:spPr>
          <a:xfrm>
            <a:off x="4118611" y="5394569"/>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157" name="Oval 156"/>
          <p:cNvSpPr/>
          <p:nvPr/>
        </p:nvSpPr>
        <p:spPr>
          <a:xfrm>
            <a:off x="4118611" y="5609044"/>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158" name="Oval 157"/>
          <p:cNvSpPr/>
          <p:nvPr/>
        </p:nvSpPr>
        <p:spPr>
          <a:xfrm>
            <a:off x="4118611" y="5944748"/>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159" name="Oval 158"/>
          <p:cNvSpPr/>
          <p:nvPr/>
        </p:nvSpPr>
        <p:spPr>
          <a:xfrm>
            <a:off x="4118611" y="6448303"/>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160" name="TextBox 159"/>
          <p:cNvSpPr txBox="1"/>
          <p:nvPr/>
        </p:nvSpPr>
        <p:spPr>
          <a:xfrm>
            <a:off x="4208148" y="6364377"/>
            <a:ext cx="452621" cy="321006"/>
          </a:xfrm>
          <a:prstGeom prst="rect">
            <a:avLst/>
          </a:prstGeom>
          <a:noFill/>
        </p:spPr>
        <p:txBody>
          <a:bodyPr wrap="square" lIns="104524" tIns="52263" rIns="104524" bIns="52263" rtlCol="0">
            <a:spAutoFit/>
          </a:bodyPr>
          <a:lstStyle/>
          <a:p>
            <a:r>
              <a:rPr lang="en-US" sz="1400" b="1" dirty="0" smtClean="0">
                <a:solidFill>
                  <a:srgbClr val="00B0F0"/>
                </a:solidFill>
              </a:rPr>
              <a:t>2.5</a:t>
            </a:r>
            <a:endParaRPr lang="en-US" sz="1400" b="1" dirty="0">
              <a:solidFill>
                <a:srgbClr val="00B0F0"/>
              </a:solidFill>
            </a:endParaRPr>
          </a:p>
        </p:txBody>
      </p:sp>
      <p:sp>
        <p:nvSpPr>
          <p:cNvPr id="161" name="TextBox 160"/>
          <p:cNvSpPr txBox="1"/>
          <p:nvPr/>
        </p:nvSpPr>
        <p:spPr>
          <a:xfrm>
            <a:off x="4118613" y="5021565"/>
            <a:ext cx="452621" cy="321006"/>
          </a:xfrm>
          <a:prstGeom prst="rect">
            <a:avLst/>
          </a:prstGeom>
          <a:noFill/>
        </p:spPr>
        <p:txBody>
          <a:bodyPr wrap="square" lIns="104524" tIns="52263" rIns="104524" bIns="52263" rtlCol="0">
            <a:spAutoFit/>
          </a:bodyPr>
          <a:lstStyle/>
          <a:p>
            <a:r>
              <a:rPr lang="en-US" sz="1400" b="1" dirty="0" smtClean="0">
                <a:solidFill>
                  <a:srgbClr val="FF0000"/>
                </a:solidFill>
              </a:rPr>
              <a:t>21</a:t>
            </a:r>
            <a:endParaRPr lang="en-US" sz="1400" b="1" dirty="0">
              <a:solidFill>
                <a:srgbClr val="FF0000"/>
              </a:solidFill>
            </a:endParaRPr>
          </a:p>
        </p:txBody>
      </p:sp>
      <p:sp>
        <p:nvSpPr>
          <p:cNvPr id="162" name="TextBox 161"/>
          <p:cNvSpPr txBox="1"/>
          <p:nvPr/>
        </p:nvSpPr>
        <p:spPr>
          <a:xfrm>
            <a:off x="4133562" y="5525120"/>
            <a:ext cx="452621" cy="321006"/>
          </a:xfrm>
          <a:prstGeom prst="rect">
            <a:avLst/>
          </a:prstGeom>
          <a:noFill/>
        </p:spPr>
        <p:txBody>
          <a:bodyPr wrap="square" lIns="104524" tIns="52263" rIns="104524" bIns="52263" rtlCol="0">
            <a:spAutoFit/>
          </a:bodyPr>
          <a:lstStyle/>
          <a:p>
            <a:r>
              <a:rPr lang="en-US" sz="1400" b="1" dirty="0" smtClean="0">
                <a:solidFill>
                  <a:srgbClr val="7030A0"/>
                </a:solidFill>
              </a:rPr>
              <a:t>10</a:t>
            </a:r>
            <a:endParaRPr lang="en-US" sz="1400" b="1" dirty="0">
              <a:solidFill>
                <a:srgbClr val="7030A0"/>
              </a:solidFill>
            </a:endParaRPr>
          </a:p>
        </p:txBody>
      </p:sp>
      <p:sp>
        <p:nvSpPr>
          <p:cNvPr id="163" name="TextBox 162"/>
          <p:cNvSpPr txBox="1"/>
          <p:nvPr/>
        </p:nvSpPr>
        <p:spPr>
          <a:xfrm>
            <a:off x="4168357" y="5807517"/>
            <a:ext cx="452621" cy="321006"/>
          </a:xfrm>
          <a:prstGeom prst="rect">
            <a:avLst/>
          </a:prstGeom>
          <a:noFill/>
        </p:spPr>
        <p:txBody>
          <a:bodyPr wrap="square" lIns="104524" tIns="52263" rIns="104524" bIns="52263" rtlCol="0">
            <a:spAutoFit/>
          </a:bodyPr>
          <a:lstStyle/>
          <a:p>
            <a:r>
              <a:rPr lang="en-US" sz="1400" b="1" dirty="0" smtClean="0">
                <a:solidFill>
                  <a:srgbClr val="00B050"/>
                </a:solidFill>
              </a:rPr>
              <a:t>6</a:t>
            </a:r>
            <a:endParaRPr lang="en-US" sz="1400" b="1" dirty="0">
              <a:solidFill>
                <a:srgbClr val="00B050"/>
              </a:solidFill>
            </a:endParaRPr>
          </a:p>
        </p:txBody>
      </p:sp>
      <p:sp>
        <p:nvSpPr>
          <p:cNvPr id="164" name="TextBox 163"/>
          <p:cNvSpPr txBox="1"/>
          <p:nvPr/>
        </p:nvSpPr>
        <p:spPr>
          <a:xfrm>
            <a:off x="4118613" y="5273341"/>
            <a:ext cx="452621" cy="321006"/>
          </a:xfrm>
          <a:prstGeom prst="rect">
            <a:avLst/>
          </a:prstGeom>
          <a:noFill/>
        </p:spPr>
        <p:txBody>
          <a:bodyPr wrap="square" lIns="104524" tIns="52263" rIns="104524" bIns="52263" rtlCol="0">
            <a:spAutoFit/>
          </a:bodyPr>
          <a:lstStyle/>
          <a:p>
            <a:r>
              <a:rPr lang="en-US" sz="1400" b="1" dirty="0" smtClean="0">
                <a:solidFill>
                  <a:srgbClr val="002060"/>
                </a:solidFill>
              </a:rPr>
              <a:t>11</a:t>
            </a:r>
            <a:endParaRPr lang="en-US" sz="1400" b="1" dirty="0">
              <a:solidFill>
                <a:srgbClr val="002060"/>
              </a:solidFill>
            </a:endParaRPr>
          </a:p>
        </p:txBody>
      </p:sp>
      <p:sp>
        <p:nvSpPr>
          <p:cNvPr id="165" name="Oval 164"/>
          <p:cNvSpPr/>
          <p:nvPr/>
        </p:nvSpPr>
        <p:spPr>
          <a:xfrm>
            <a:off x="5725295" y="5189415"/>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166" name="Oval 165"/>
          <p:cNvSpPr/>
          <p:nvPr/>
        </p:nvSpPr>
        <p:spPr>
          <a:xfrm>
            <a:off x="5725295" y="5394569"/>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167" name="Oval 166"/>
          <p:cNvSpPr/>
          <p:nvPr/>
        </p:nvSpPr>
        <p:spPr>
          <a:xfrm>
            <a:off x="5725295" y="5609044"/>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168" name="Oval 167"/>
          <p:cNvSpPr/>
          <p:nvPr/>
        </p:nvSpPr>
        <p:spPr>
          <a:xfrm>
            <a:off x="5725295" y="5944748"/>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169" name="Oval 168"/>
          <p:cNvSpPr/>
          <p:nvPr/>
        </p:nvSpPr>
        <p:spPr>
          <a:xfrm>
            <a:off x="5725295" y="6448303"/>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170" name="TextBox 169"/>
          <p:cNvSpPr txBox="1"/>
          <p:nvPr/>
        </p:nvSpPr>
        <p:spPr>
          <a:xfrm>
            <a:off x="5814832" y="6364377"/>
            <a:ext cx="452621" cy="321006"/>
          </a:xfrm>
          <a:prstGeom prst="rect">
            <a:avLst/>
          </a:prstGeom>
          <a:noFill/>
        </p:spPr>
        <p:txBody>
          <a:bodyPr wrap="square" lIns="104524" tIns="52263" rIns="104524" bIns="52263" rtlCol="0">
            <a:spAutoFit/>
          </a:bodyPr>
          <a:lstStyle/>
          <a:p>
            <a:r>
              <a:rPr lang="en-US" sz="1400" b="1" dirty="0" smtClean="0">
                <a:solidFill>
                  <a:srgbClr val="00B0F0"/>
                </a:solidFill>
              </a:rPr>
              <a:t>2</a:t>
            </a:r>
            <a:endParaRPr lang="en-US" sz="1400" b="1" dirty="0">
              <a:solidFill>
                <a:srgbClr val="00B0F0"/>
              </a:solidFill>
            </a:endParaRPr>
          </a:p>
        </p:txBody>
      </p:sp>
      <p:sp>
        <p:nvSpPr>
          <p:cNvPr id="171" name="TextBox 170"/>
          <p:cNvSpPr txBox="1"/>
          <p:nvPr/>
        </p:nvSpPr>
        <p:spPr>
          <a:xfrm>
            <a:off x="5725297" y="5021565"/>
            <a:ext cx="452621" cy="321006"/>
          </a:xfrm>
          <a:prstGeom prst="rect">
            <a:avLst/>
          </a:prstGeom>
          <a:noFill/>
        </p:spPr>
        <p:txBody>
          <a:bodyPr wrap="square" lIns="104524" tIns="52263" rIns="104524" bIns="52263" rtlCol="0">
            <a:spAutoFit/>
          </a:bodyPr>
          <a:lstStyle/>
          <a:p>
            <a:r>
              <a:rPr lang="en-US" sz="1400" b="1" dirty="0" smtClean="0">
                <a:solidFill>
                  <a:srgbClr val="FF0000"/>
                </a:solidFill>
              </a:rPr>
              <a:t>2.3</a:t>
            </a:r>
            <a:endParaRPr lang="en-US" sz="1400" b="1" dirty="0">
              <a:solidFill>
                <a:srgbClr val="FF0000"/>
              </a:solidFill>
            </a:endParaRPr>
          </a:p>
        </p:txBody>
      </p:sp>
      <p:sp>
        <p:nvSpPr>
          <p:cNvPr id="172" name="TextBox 171"/>
          <p:cNvSpPr txBox="1"/>
          <p:nvPr/>
        </p:nvSpPr>
        <p:spPr>
          <a:xfrm>
            <a:off x="5740245" y="5525120"/>
            <a:ext cx="452621" cy="321006"/>
          </a:xfrm>
          <a:prstGeom prst="rect">
            <a:avLst/>
          </a:prstGeom>
          <a:noFill/>
        </p:spPr>
        <p:txBody>
          <a:bodyPr wrap="square" lIns="104524" tIns="52263" rIns="104524" bIns="52263" rtlCol="0">
            <a:spAutoFit/>
          </a:bodyPr>
          <a:lstStyle/>
          <a:p>
            <a:r>
              <a:rPr lang="en-US" sz="1400" b="1" dirty="0" smtClean="0">
                <a:solidFill>
                  <a:srgbClr val="7030A0"/>
                </a:solidFill>
              </a:rPr>
              <a:t>2</a:t>
            </a:r>
            <a:endParaRPr lang="en-US" sz="1400" b="1" dirty="0">
              <a:solidFill>
                <a:srgbClr val="7030A0"/>
              </a:solidFill>
            </a:endParaRPr>
          </a:p>
        </p:txBody>
      </p:sp>
      <p:sp>
        <p:nvSpPr>
          <p:cNvPr id="173" name="TextBox 172"/>
          <p:cNvSpPr txBox="1"/>
          <p:nvPr/>
        </p:nvSpPr>
        <p:spPr>
          <a:xfrm>
            <a:off x="5775041" y="5807517"/>
            <a:ext cx="452621" cy="321006"/>
          </a:xfrm>
          <a:prstGeom prst="rect">
            <a:avLst/>
          </a:prstGeom>
          <a:noFill/>
        </p:spPr>
        <p:txBody>
          <a:bodyPr wrap="square" lIns="104524" tIns="52263" rIns="104524" bIns="52263" rtlCol="0">
            <a:spAutoFit/>
          </a:bodyPr>
          <a:lstStyle/>
          <a:p>
            <a:r>
              <a:rPr lang="en-US" sz="1400" b="1" dirty="0" smtClean="0">
                <a:solidFill>
                  <a:srgbClr val="00B050"/>
                </a:solidFill>
              </a:rPr>
              <a:t>2</a:t>
            </a:r>
            <a:endParaRPr lang="en-US" sz="1400" b="1" dirty="0">
              <a:solidFill>
                <a:srgbClr val="00B050"/>
              </a:solidFill>
            </a:endParaRPr>
          </a:p>
        </p:txBody>
      </p:sp>
      <p:sp>
        <p:nvSpPr>
          <p:cNvPr id="174" name="TextBox 173"/>
          <p:cNvSpPr txBox="1"/>
          <p:nvPr/>
        </p:nvSpPr>
        <p:spPr>
          <a:xfrm>
            <a:off x="5725297" y="5273341"/>
            <a:ext cx="452621" cy="321006"/>
          </a:xfrm>
          <a:prstGeom prst="rect">
            <a:avLst/>
          </a:prstGeom>
          <a:noFill/>
        </p:spPr>
        <p:txBody>
          <a:bodyPr wrap="square" lIns="104524" tIns="52263" rIns="104524" bIns="52263" rtlCol="0">
            <a:spAutoFit/>
          </a:bodyPr>
          <a:lstStyle/>
          <a:p>
            <a:r>
              <a:rPr lang="en-US" sz="1400" b="1" dirty="0" smtClean="0">
                <a:solidFill>
                  <a:srgbClr val="002060"/>
                </a:solidFill>
              </a:rPr>
              <a:t>2.2</a:t>
            </a:r>
            <a:endParaRPr lang="en-US" sz="1400" b="1" dirty="0">
              <a:solidFill>
                <a:srgbClr val="002060"/>
              </a:solidFill>
            </a:endParaRPr>
          </a:p>
        </p:txBody>
      </p:sp>
      <p:sp>
        <p:nvSpPr>
          <p:cNvPr id="79" name="TextBox 78"/>
          <p:cNvSpPr txBox="1"/>
          <p:nvPr/>
        </p:nvSpPr>
        <p:spPr>
          <a:xfrm>
            <a:off x="3290414" y="6881920"/>
            <a:ext cx="452621" cy="321006"/>
          </a:xfrm>
          <a:prstGeom prst="rect">
            <a:avLst/>
          </a:prstGeom>
          <a:noFill/>
        </p:spPr>
        <p:txBody>
          <a:bodyPr wrap="square" lIns="104524" tIns="52263" rIns="104524" bIns="52263" rtlCol="0">
            <a:spAutoFit/>
          </a:bodyPr>
          <a:lstStyle/>
          <a:p>
            <a:r>
              <a:rPr lang="en-US" sz="1400" b="1" dirty="0" smtClean="0">
                <a:solidFill>
                  <a:schemeClr val="accent2">
                    <a:lumMod val="75000"/>
                  </a:schemeClr>
                </a:solidFill>
              </a:rPr>
              <a:t>0.8</a:t>
            </a:r>
            <a:endParaRPr lang="en-US" sz="1400" b="1" dirty="0">
              <a:solidFill>
                <a:schemeClr val="accent2">
                  <a:lumMod val="75000"/>
                </a:schemeClr>
              </a:solidFill>
            </a:endParaRPr>
          </a:p>
        </p:txBody>
      </p:sp>
      <p:sp>
        <p:nvSpPr>
          <p:cNvPr id="80" name="TextBox 79"/>
          <p:cNvSpPr txBox="1"/>
          <p:nvPr/>
        </p:nvSpPr>
        <p:spPr>
          <a:xfrm>
            <a:off x="3760473" y="6881920"/>
            <a:ext cx="452621" cy="321006"/>
          </a:xfrm>
          <a:prstGeom prst="rect">
            <a:avLst/>
          </a:prstGeom>
          <a:noFill/>
        </p:spPr>
        <p:txBody>
          <a:bodyPr wrap="square" lIns="104524" tIns="52263" rIns="104524" bIns="52263" rtlCol="0">
            <a:spAutoFit/>
          </a:bodyPr>
          <a:lstStyle/>
          <a:p>
            <a:r>
              <a:rPr lang="en-US" sz="1400" b="1" dirty="0" smtClean="0">
                <a:solidFill>
                  <a:schemeClr val="accent2">
                    <a:lumMod val="75000"/>
                  </a:schemeClr>
                </a:solidFill>
              </a:rPr>
              <a:t>1</a:t>
            </a:r>
          </a:p>
        </p:txBody>
      </p:sp>
      <p:sp>
        <p:nvSpPr>
          <p:cNvPr id="81" name="Oval 80"/>
          <p:cNvSpPr/>
          <p:nvPr/>
        </p:nvSpPr>
        <p:spPr>
          <a:xfrm>
            <a:off x="3715704" y="7133696"/>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82" name="TextBox 81"/>
          <p:cNvSpPr txBox="1"/>
          <p:nvPr/>
        </p:nvSpPr>
        <p:spPr>
          <a:xfrm>
            <a:off x="4208148" y="6881920"/>
            <a:ext cx="452621" cy="321006"/>
          </a:xfrm>
          <a:prstGeom prst="rect">
            <a:avLst/>
          </a:prstGeom>
          <a:noFill/>
        </p:spPr>
        <p:txBody>
          <a:bodyPr wrap="square" lIns="104524" tIns="52263" rIns="104524" bIns="52263" rtlCol="0">
            <a:spAutoFit/>
          </a:bodyPr>
          <a:lstStyle/>
          <a:p>
            <a:r>
              <a:rPr lang="en-US" sz="1400" b="1" dirty="0" smtClean="0">
                <a:solidFill>
                  <a:schemeClr val="accent2">
                    <a:lumMod val="75000"/>
                  </a:schemeClr>
                </a:solidFill>
              </a:rPr>
              <a:t>1.1</a:t>
            </a:r>
          </a:p>
        </p:txBody>
      </p:sp>
      <p:sp>
        <p:nvSpPr>
          <p:cNvPr id="83" name="Oval 82"/>
          <p:cNvSpPr/>
          <p:nvPr/>
        </p:nvSpPr>
        <p:spPr>
          <a:xfrm>
            <a:off x="4118611" y="7133696"/>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84" name="Oval 83"/>
          <p:cNvSpPr/>
          <p:nvPr/>
        </p:nvSpPr>
        <p:spPr>
          <a:xfrm>
            <a:off x="4857275" y="5189414"/>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r>
              <a:rPr lang="en-US" dirty="0" err="1" smtClean="0"/>
              <a:t>xxxxxxxxx</a:t>
            </a:r>
            <a:endParaRPr lang="en-US" dirty="0"/>
          </a:p>
        </p:txBody>
      </p:sp>
      <p:sp>
        <p:nvSpPr>
          <p:cNvPr id="85" name="Oval 84"/>
          <p:cNvSpPr/>
          <p:nvPr/>
        </p:nvSpPr>
        <p:spPr>
          <a:xfrm>
            <a:off x="4857275" y="5394568"/>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86" name="Oval 85"/>
          <p:cNvSpPr/>
          <p:nvPr/>
        </p:nvSpPr>
        <p:spPr>
          <a:xfrm>
            <a:off x="4857275" y="5609043"/>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87" name="Oval 86"/>
          <p:cNvSpPr/>
          <p:nvPr/>
        </p:nvSpPr>
        <p:spPr>
          <a:xfrm>
            <a:off x="4857275" y="5944747"/>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88" name="Oval 87"/>
          <p:cNvSpPr/>
          <p:nvPr/>
        </p:nvSpPr>
        <p:spPr>
          <a:xfrm>
            <a:off x="4857275" y="6448302"/>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sp>
        <p:nvSpPr>
          <p:cNvPr id="89" name="TextBox 88"/>
          <p:cNvSpPr txBox="1"/>
          <p:nvPr/>
        </p:nvSpPr>
        <p:spPr>
          <a:xfrm>
            <a:off x="4946811" y="6364377"/>
            <a:ext cx="452621" cy="321006"/>
          </a:xfrm>
          <a:prstGeom prst="rect">
            <a:avLst/>
          </a:prstGeom>
          <a:noFill/>
        </p:spPr>
        <p:txBody>
          <a:bodyPr wrap="square" lIns="104524" tIns="52263" rIns="104524" bIns="52263" rtlCol="0">
            <a:spAutoFit/>
          </a:bodyPr>
          <a:lstStyle/>
          <a:p>
            <a:r>
              <a:rPr lang="en-US" sz="1400" b="1" dirty="0" smtClean="0">
                <a:solidFill>
                  <a:srgbClr val="00B0F0"/>
                </a:solidFill>
              </a:rPr>
              <a:t>2.5</a:t>
            </a:r>
            <a:endParaRPr lang="en-US" sz="1400" b="1" dirty="0">
              <a:solidFill>
                <a:srgbClr val="00B0F0"/>
              </a:solidFill>
            </a:endParaRPr>
          </a:p>
        </p:txBody>
      </p:sp>
      <p:sp>
        <p:nvSpPr>
          <p:cNvPr id="96" name="TextBox 95"/>
          <p:cNvSpPr txBox="1"/>
          <p:nvPr/>
        </p:nvSpPr>
        <p:spPr>
          <a:xfrm>
            <a:off x="4857276" y="5021564"/>
            <a:ext cx="452621" cy="321006"/>
          </a:xfrm>
          <a:prstGeom prst="rect">
            <a:avLst/>
          </a:prstGeom>
          <a:noFill/>
        </p:spPr>
        <p:txBody>
          <a:bodyPr wrap="square" lIns="104524" tIns="52263" rIns="104524" bIns="52263" rtlCol="0">
            <a:spAutoFit/>
          </a:bodyPr>
          <a:lstStyle/>
          <a:p>
            <a:r>
              <a:rPr lang="en-US" sz="1400" b="1" dirty="0" smtClean="0">
                <a:solidFill>
                  <a:srgbClr val="FF0000"/>
                </a:solidFill>
              </a:rPr>
              <a:t>5.5</a:t>
            </a:r>
            <a:endParaRPr lang="en-US" sz="1400" b="1" dirty="0">
              <a:solidFill>
                <a:srgbClr val="FF0000"/>
              </a:solidFill>
            </a:endParaRPr>
          </a:p>
        </p:txBody>
      </p:sp>
      <p:sp>
        <p:nvSpPr>
          <p:cNvPr id="97" name="TextBox 96"/>
          <p:cNvSpPr txBox="1"/>
          <p:nvPr/>
        </p:nvSpPr>
        <p:spPr>
          <a:xfrm>
            <a:off x="4872225" y="5525119"/>
            <a:ext cx="452621" cy="321006"/>
          </a:xfrm>
          <a:prstGeom prst="rect">
            <a:avLst/>
          </a:prstGeom>
          <a:noFill/>
        </p:spPr>
        <p:txBody>
          <a:bodyPr wrap="square" lIns="104524" tIns="52263" rIns="104524" bIns="52263" rtlCol="0">
            <a:spAutoFit/>
          </a:bodyPr>
          <a:lstStyle/>
          <a:p>
            <a:r>
              <a:rPr lang="en-US" sz="1400" b="1" dirty="0" smtClean="0">
                <a:solidFill>
                  <a:srgbClr val="7030A0"/>
                </a:solidFill>
              </a:rPr>
              <a:t>5.6</a:t>
            </a:r>
            <a:endParaRPr lang="en-US" sz="1400" b="1" dirty="0">
              <a:solidFill>
                <a:srgbClr val="7030A0"/>
              </a:solidFill>
            </a:endParaRPr>
          </a:p>
        </p:txBody>
      </p:sp>
      <p:sp>
        <p:nvSpPr>
          <p:cNvPr id="98" name="TextBox 97"/>
          <p:cNvSpPr txBox="1"/>
          <p:nvPr/>
        </p:nvSpPr>
        <p:spPr>
          <a:xfrm>
            <a:off x="4907020" y="5807516"/>
            <a:ext cx="452621" cy="321006"/>
          </a:xfrm>
          <a:prstGeom prst="rect">
            <a:avLst/>
          </a:prstGeom>
          <a:noFill/>
        </p:spPr>
        <p:txBody>
          <a:bodyPr wrap="square" lIns="104524" tIns="52263" rIns="104524" bIns="52263" rtlCol="0">
            <a:spAutoFit/>
          </a:bodyPr>
          <a:lstStyle/>
          <a:p>
            <a:r>
              <a:rPr lang="en-US" sz="1400" b="1" dirty="0" smtClean="0">
                <a:solidFill>
                  <a:srgbClr val="00B050"/>
                </a:solidFill>
              </a:rPr>
              <a:t>3.5</a:t>
            </a:r>
            <a:endParaRPr lang="en-US" sz="1400" b="1" dirty="0">
              <a:solidFill>
                <a:srgbClr val="00B050"/>
              </a:solidFill>
            </a:endParaRPr>
          </a:p>
        </p:txBody>
      </p:sp>
      <p:sp>
        <p:nvSpPr>
          <p:cNvPr id="99" name="TextBox 98"/>
          <p:cNvSpPr txBox="1"/>
          <p:nvPr/>
        </p:nvSpPr>
        <p:spPr>
          <a:xfrm>
            <a:off x="4857276" y="5273340"/>
            <a:ext cx="452621" cy="321006"/>
          </a:xfrm>
          <a:prstGeom prst="rect">
            <a:avLst/>
          </a:prstGeom>
          <a:noFill/>
        </p:spPr>
        <p:txBody>
          <a:bodyPr wrap="square" lIns="104524" tIns="52263" rIns="104524" bIns="52263" rtlCol="0">
            <a:spAutoFit/>
          </a:bodyPr>
          <a:lstStyle/>
          <a:p>
            <a:r>
              <a:rPr lang="en-US" sz="1400" b="1" dirty="0" smtClean="0">
                <a:solidFill>
                  <a:srgbClr val="002060"/>
                </a:solidFill>
              </a:rPr>
              <a:t>5</a:t>
            </a:r>
            <a:endParaRPr lang="en-US" sz="1400" b="1" dirty="0">
              <a:solidFill>
                <a:srgbClr val="002060"/>
              </a:solidFill>
            </a:endParaRPr>
          </a:p>
        </p:txBody>
      </p:sp>
      <p:sp>
        <p:nvSpPr>
          <p:cNvPr id="100" name="TextBox 99"/>
          <p:cNvSpPr txBox="1"/>
          <p:nvPr/>
        </p:nvSpPr>
        <p:spPr>
          <a:xfrm>
            <a:off x="4946811" y="6881919"/>
            <a:ext cx="452621" cy="321006"/>
          </a:xfrm>
          <a:prstGeom prst="rect">
            <a:avLst/>
          </a:prstGeom>
          <a:noFill/>
        </p:spPr>
        <p:txBody>
          <a:bodyPr wrap="square" lIns="104524" tIns="52263" rIns="104524" bIns="52263" rtlCol="0">
            <a:spAutoFit/>
          </a:bodyPr>
          <a:lstStyle/>
          <a:p>
            <a:r>
              <a:rPr lang="en-US" sz="1400" b="1" dirty="0" smtClean="0">
                <a:solidFill>
                  <a:schemeClr val="accent2">
                    <a:lumMod val="75000"/>
                  </a:schemeClr>
                </a:solidFill>
              </a:rPr>
              <a:t>1</a:t>
            </a:r>
          </a:p>
        </p:txBody>
      </p:sp>
      <p:sp>
        <p:nvSpPr>
          <p:cNvPr id="101" name="Oval 100"/>
          <p:cNvSpPr/>
          <p:nvPr/>
        </p:nvSpPr>
        <p:spPr>
          <a:xfrm>
            <a:off x="4872196" y="7133695"/>
            <a:ext cx="84600" cy="79300"/>
          </a:xfrm>
          <a:prstGeom prst="ellipse">
            <a:avLst/>
          </a:prstGeom>
          <a:solidFill>
            <a:srgbClr val="800000"/>
          </a:solidFill>
          <a:effectLst/>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a:endParaRPr lang="en-US"/>
          </a:p>
        </p:txBody>
      </p:sp>
      <p:cxnSp>
        <p:nvCxnSpPr>
          <p:cNvPr id="104" name="Straight Connector 103"/>
          <p:cNvCxnSpPr/>
          <p:nvPr/>
        </p:nvCxnSpPr>
        <p:spPr>
          <a:xfrm rot="16200000" flipH="1">
            <a:off x="3664835" y="6041958"/>
            <a:ext cx="2496796" cy="22384"/>
          </a:xfrm>
          <a:prstGeom prst="line">
            <a:avLst/>
          </a:prstGeom>
          <a:ln w="6350">
            <a:solidFill>
              <a:schemeClr val="tx1">
                <a:lumMod val="65000"/>
                <a:lumOff val="35000"/>
              </a:schemeClr>
            </a:solidFill>
            <a:prstDash val="sysDash"/>
          </a:ln>
        </p:spPr>
        <p:style>
          <a:lnRef idx="1">
            <a:schemeClr val="dk1"/>
          </a:lnRef>
          <a:fillRef idx="0">
            <a:schemeClr val="dk1"/>
          </a:fillRef>
          <a:effectRef idx="0">
            <a:schemeClr val="dk1"/>
          </a:effectRef>
          <a:fontRef idx="minor">
            <a:schemeClr val="tx1"/>
          </a:fontRef>
        </p:style>
      </p:cxnSp>
      <p:cxnSp>
        <p:nvCxnSpPr>
          <p:cNvPr id="106" name="Straight Connector 105"/>
          <p:cNvCxnSpPr/>
          <p:nvPr/>
        </p:nvCxnSpPr>
        <p:spPr>
          <a:xfrm rot="16200000" flipH="1">
            <a:off x="2897029" y="6042661"/>
            <a:ext cx="2517777" cy="2"/>
          </a:xfrm>
          <a:prstGeom prst="line">
            <a:avLst/>
          </a:prstGeom>
          <a:ln w="6350">
            <a:solidFill>
              <a:schemeClr val="tx1">
                <a:lumMod val="65000"/>
                <a:lumOff val="35000"/>
              </a:schemeClr>
            </a:solidFill>
            <a:prstDash val="sysDash"/>
          </a:ln>
        </p:spPr>
        <p:style>
          <a:lnRef idx="1">
            <a:schemeClr val="dk1"/>
          </a:lnRef>
          <a:fillRef idx="0">
            <a:schemeClr val="dk1"/>
          </a:fillRef>
          <a:effectRef idx="0">
            <a:schemeClr val="dk1"/>
          </a:effectRef>
          <a:fontRef idx="minor">
            <a:schemeClr val="tx1"/>
          </a:fontRef>
        </p:style>
      </p:cxnSp>
      <p:cxnSp>
        <p:nvCxnSpPr>
          <p:cNvPr id="110" name="Straight Connector 109"/>
          <p:cNvCxnSpPr/>
          <p:nvPr/>
        </p:nvCxnSpPr>
        <p:spPr>
          <a:xfrm rot="16200000" flipH="1">
            <a:off x="4511149" y="6042660"/>
            <a:ext cx="2517777" cy="2"/>
          </a:xfrm>
          <a:prstGeom prst="line">
            <a:avLst/>
          </a:prstGeom>
          <a:ln w="6350">
            <a:solidFill>
              <a:schemeClr val="tx1">
                <a:lumMod val="65000"/>
                <a:lumOff val="35000"/>
              </a:schemeClr>
            </a:solidFill>
            <a:prstDash val="sysDash"/>
          </a:ln>
        </p:spPr>
        <p:style>
          <a:lnRef idx="1">
            <a:schemeClr val="dk1"/>
          </a:lnRef>
          <a:fillRef idx="0">
            <a:schemeClr val="dk1"/>
          </a:fillRef>
          <a:effectRef idx="0">
            <a:schemeClr val="dk1"/>
          </a:effectRef>
          <a:fontRef idx="minor">
            <a:schemeClr val="tx1"/>
          </a:fontRef>
        </p:style>
      </p:cxnSp>
      <p:cxnSp>
        <p:nvCxnSpPr>
          <p:cNvPr id="117" name="Straight Arrow Connector 116"/>
          <p:cNvCxnSpPr/>
          <p:nvPr/>
        </p:nvCxnSpPr>
        <p:spPr>
          <a:xfrm rot="10800000">
            <a:off x="3760470" y="4951626"/>
            <a:ext cx="447675" cy="1749"/>
          </a:xfrm>
          <a:prstGeom prst="straightConnector1">
            <a:avLst/>
          </a:prstGeom>
          <a:ln w="6350">
            <a:solidFill>
              <a:schemeClr val="tx1">
                <a:lumMod val="50000"/>
                <a:lumOff val="50000"/>
              </a:schemeClr>
            </a:solidFill>
            <a:headEnd type="arrow" w="med" len="med"/>
            <a:tailEnd type="none" w="med" len="med"/>
          </a:ln>
        </p:spPr>
        <p:style>
          <a:lnRef idx="1">
            <a:schemeClr val="accent4"/>
          </a:lnRef>
          <a:fillRef idx="0">
            <a:schemeClr val="accent4"/>
          </a:fillRef>
          <a:effectRef idx="0">
            <a:schemeClr val="accent4"/>
          </a:effectRef>
          <a:fontRef idx="minor">
            <a:schemeClr val="tx1"/>
          </a:fontRef>
        </p:style>
      </p:cxnSp>
      <p:sp>
        <p:nvSpPr>
          <p:cNvPr id="118" name="TextBox 117"/>
          <p:cNvSpPr txBox="1"/>
          <p:nvPr/>
        </p:nvSpPr>
        <p:spPr>
          <a:xfrm>
            <a:off x="3312797" y="4699846"/>
            <a:ext cx="646819" cy="233709"/>
          </a:xfrm>
          <a:prstGeom prst="rect">
            <a:avLst/>
          </a:prstGeom>
          <a:noFill/>
          <a:ln>
            <a:noFill/>
          </a:ln>
        </p:spPr>
        <p:txBody>
          <a:bodyPr wrap="square" lIns="104524" tIns="52263" rIns="104524" bIns="52263" rtlCol="0">
            <a:spAutoFit/>
          </a:bodyPr>
          <a:lstStyle/>
          <a:p>
            <a:r>
              <a:rPr lang="en-US" sz="800" dirty="0" smtClean="0">
                <a:solidFill>
                  <a:schemeClr val="tx1">
                    <a:lumMod val="50000"/>
                    <a:lumOff val="50000"/>
                  </a:schemeClr>
                </a:solidFill>
              </a:rPr>
              <a:t>10 cm</a:t>
            </a:r>
            <a:endParaRPr lang="en-US" sz="800" dirty="0">
              <a:solidFill>
                <a:schemeClr val="tx1">
                  <a:lumMod val="50000"/>
                  <a:lumOff val="50000"/>
                </a:schemeClr>
              </a:solidFill>
            </a:endParaRPr>
          </a:p>
        </p:txBody>
      </p:sp>
      <p:cxnSp>
        <p:nvCxnSpPr>
          <p:cNvPr id="119" name="Straight Arrow Connector 118"/>
          <p:cNvCxnSpPr/>
          <p:nvPr/>
        </p:nvCxnSpPr>
        <p:spPr>
          <a:xfrm rot="10800000">
            <a:off x="4208145" y="4951626"/>
            <a:ext cx="716280" cy="1749"/>
          </a:xfrm>
          <a:prstGeom prst="straightConnector1">
            <a:avLst/>
          </a:prstGeom>
          <a:ln w="6350">
            <a:solidFill>
              <a:schemeClr val="tx1">
                <a:lumMod val="50000"/>
                <a:lumOff val="50000"/>
              </a:schemeClr>
            </a:solidFill>
            <a:headEnd type="arrow" w="med" len="med"/>
            <a:tailEnd type="none" w="med" len="med"/>
          </a:ln>
        </p:spPr>
        <p:style>
          <a:lnRef idx="1">
            <a:schemeClr val="accent4"/>
          </a:lnRef>
          <a:fillRef idx="0">
            <a:schemeClr val="accent4"/>
          </a:fillRef>
          <a:effectRef idx="0">
            <a:schemeClr val="accent4"/>
          </a:effectRef>
          <a:fontRef idx="minor">
            <a:schemeClr val="tx1"/>
          </a:fontRef>
        </p:style>
      </p:cxnSp>
      <p:sp>
        <p:nvSpPr>
          <p:cNvPr id="121" name="TextBox 120"/>
          <p:cNvSpPr txBox="1"/>
          <p:nvPr/>
        </p:nvSpPr>
        <p:spPr>
          <a:xfrm>
            <a:off x="4208147" y="4699846"/>
            <a:ext cx="646819" cy="233709"/>
          </a:xfrm>
          <a:prstGeom prst="rect">
            <a:avLst/>
          </a:prstGeom>
          <a:noFill/>
          <a:ln>
            <a:noFill/>
          </a:ln>
        </p:spPr>
        <p:txBody>
          <a:bodyPr wrap="square" lIns="104524" tIns="52263" rIns="104524" bIns="52263" rtlCol="0">
            <a:spAutoFit/>
          </a:bodyPr>
          <a:lstStyle/>
          <a:p>
            <a:r>
              <a:rPr lang="en-US" sz="800" dirty="0" smtClean="0">
                <a:solidFill>
                  <a:schemeClr val="tx1">
                    <a:lumMod val="50000"/>
                    <a:lumOff val="50000"/>
                  </a:schemeClr>
                </a:solidFill>
              </a:rPr>
              <a:t>20 cm</a:t>
            </a:r>
            <a:endParaRPr lang="en-US" sz="800" dirty="0">
              <a:solidFill>
                <a:schemeClr val="tx1">
                  <a:lumMod val="50000"/>
                  <a:lumOff val="50000"/>
                </a:schemeClr>
              </a:solidFill>
            </a:endParaRPr>
          </a:p>
        </p:txBody>
      </p:sp>
      <p:sp>
        <p:nvSpPr>
          <p:cNvPr id="122" name="TextBox 121"/>
          <p:cNvSpPr txBox="1"/>
          <p:nvPr/>
        </p:nvSpPr>
        <p:spPr>
          <a:xfrm>
            <a:off x="5103497" y="4699846"/>
            <a:ext cx="646819" cy="233709"/>
          </a:xfrm>
          <a:prstGeom prst="rect">
            <a:avLst/>
          </a:prstGeom>
          <a:noFill/>
          <a:ln>
            <a:noFill/>
          </a:ln>
        </p:spPr>
        <p:txBody>
          <a:bodyPr wrap="square" lIns="104524" tIns="52263" rIns="104524" bIns="52263" rtlCol="0">
            <a:spAutoFit/>
          </a:bodyPr>
          <a:lstStyle/>
          <a:p>
            <a:r>
              <a:rPr lang="en-US" sz="800" dirty="0" smtClean="0">
                <a:solidFill>
                  <a:schemeClr val="tx1">
                    <a:lumMod val="50000"/>
                    <a:lumOff val="50000"/>
                  </a:schemeClr>
                </a:solidFill>
              </a:rPr>
              <a:t>60 cm</a:t>
            </a:r>
            <a:endParaRPr lang="en-US" sz="800" dirty="0">
              <a:solidFill>
                <a:schemeClr val="tx1">
                  <a:lumMod val="50000"/>
                  <a:lumOff val="50000"/>
                </a:schemeClr>
              </a:solidFill>
            </a:endParaRPr>
          </a:p>
        </p:txBody>
      </p:sp>
      <p:cxnSp>
        <p:nvCxnSpPr>
          <p:cNvPr id="123" name="Straight Arrow Connector 122"/>
          <p:cNvCxnSpPr/>
          <p:nvPr/>
        </p:nvCxnSpPr>
        <p:spPr>
          <a:xfrm rot="10800000">
            <a:off x="4924426" y="4951626"/>
            <a:ext cx="895350" cy="1749"/>
          </a:xfrm>
          <a:prstGeom prst="straightConnector1">
            <a:avLst/>
          </a:prstGeom>
          <a:ln w="6350">
            <a:solidFill>
              <a:schemeClr val="tx1">
                <a:lumMod val="50000"/>
                <a:lumOff val="50000"/>
              </a:schemeClr>
            </a:solidFill>
            <a:headEnd type="arrow" w="med" len="med"/>
            <a:tailEnd type="none" w="med" len="med"/>
          </a:ln>
        </p:spPr>
        <p:style>
          <a:lnRef idx="1">
            <a:schemeClr val="accent4"/>
          </a:lnRef>
          <a:fillRef idx="0">
            <a:schemeClr val="accent4"/>
          </a:fillRef>
          <a:effectRef idx="0">
            <a:schemeClr val="accent4"/>
          </a:effectRef>
          <a:fontRef idx="minor">
            <a:schemeClr val="tx1"/>
          </a:fontRef>
        </p:style>
      </p:cxnSp>
    </p:spTree>
    <p:extLst>
      <p:ext uri="{BB962C8B-B14F-4D97-AF65-F5344CB8AC3E}">
        <p14:creationId xmlns="" xmlns:a="http://schemas.openxmlformats.org/drawingml/2006/main" xmlns:r="http://schemas.openxmlformats.org/officeDocument/2006/relationships" xmlns:p="http://schemas.openxmlformats.org/presentationml/2006/main" xmlns:p14="http://schemas.microsoft.com/office/powerpoint/2010/main" xmlns:mv="urn:schemas-microsoft-com:mac:vml" xmlns:mc="http://schemas.openxmlformats.org/markup-compatibility/2006" val="21912098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en-US" dirty="0"/>
          </a:p>
        </p:txBody>
      </p:sp>
      <p:pic>
        <p:nvPicPr>
          <p:cNvPr id="4" name="Picture 3"/>
          <p:cNvPicPr>
            <a:picLocks noChangeAspect="1"/>
          </p:cNvPicPr>
          <p:nvPr/>
        </p:nvPicPr>
        <p:blipFill>
          <a:blip r:embed="rId2"/>
          <a:stretch>
            <a:fillRect/>
          </a:stretch>
        </p:blipFill>
        <p:spPr>
          <a:xfrm>
            <a:off x="1268413" y="76932"/>
            <a:ext cx="7513354" cy="7476394"/>
          </a:xfrm>
          <a:prstGeom prst="rect">
            <a:avLst/>
          </a:prstGeom>
        </p:spPr>
      </p:pic>
      <p:sp>
        <p:nvSpPr>
          <p:cNvPr id="5" name="TextBox 4"/>
          <p:cNvSpPr txBox="1"/>
          <p:nvPr/>
        </p:nvSpPr>
        <p:spPr>
          <a:xfrm>
            <a:off x="9132570" y="373005"/>
            <a:ext cx="1253490" cy="936570"/>
          </a:xfrm>
          <a:prstGeom prst="rect">
            <a:avLst/>
          </a:prstGeom>
          <a:noFill/>
        </p:spPr>
        <p:txBody>
          <a:bodyPr wrap="square" lIns="104524" tIns="52263" rIns="104524" bIns="52263" rtlCol="0">
            <a:spAutoFit/>
          </a:bodyPr>
          <a:lstStyle/>
          <a:p>
            <a:pPr defTabSz="522625"/>
            <a:r>
              <a:rPr lang="en-US" dirty="0" smtClean="0">
                <a:solidFill>
                  <a:prstClr val="black"/>
                </a:solidFill>
              </a:rPr>
              <a:t>15 </a:t>
            </a:r>
            <a:r>
              <a:rPr lang="en-US" dirty="0" err="1" smtClean="0">
                <a:solidFill>
                  <a:prstClr val="black"/>
                </a:solidFill>
              </a:rPr>
              <a:t>μSv/h</a:t>
            </a:r>
            <a:endParaRPr lang="en-US" dirty="0" smtClean="0">
              <a:solidFill>
                <a:prstClr val="black"/>
              </a:solidFill>
            </a:endParaRPr>
          </a:p>
          <a:p>
            <a:pPr defTabSz="522625"/>
            <a:r>
              <a:rPr lang="en-US" dirty="0" smtClean="0">
                <a:solidFill>
                  <a:prstClr val="black"/>
                </a:solidFill>
              </a:rPr>
              <a:t>contact</a:t>
            </a:r>
          </a:p>
          <a:p>
            <a:pPr defTabSz="522625"/>
            <a:endParaRPr lang="en-US" dirty="0">
              <a:solidFill>
                <a:prstClr val="black"/>
              </a:solidFill>
            </a:endParaRPr>
          </a:p>
        </p:txBody>
      </p:sp>
      <p:cxnSp>
        <p:nvCxnSpPr>
          <p:cNvPr id="7" name="Straight Arrow Connector 6"/>
          <p:cNvCxnSpPr>
            <a:stCxn id="5" idx="1"/>
          </p:cNvCxnSpPr>
          <p:nvPr/>
        </p:nvCxnSpPr>
        <p:spPr>
          <a:xfrm rot="10800000" flipV="1">
            <a:off x="6705178" y="841292"/>
            <a:ext cx="2427393" cy="2086783"/>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8906229" y="3081946"/>
            <a:ext cx="1962433" cy="1767567"/>
          </a:xfrm>
          <a:prstGeom prst="rect">
            <a:avLst/>
          </a:prstGeom>
          <a:noFill/>
        </p:spPr>
        <p:txBody>
          <a:bodyPr wrap="square" lIns="104524" tIns="52263" rIns="104524" bIns="52263" rtlCol="0">
            <a:spAutoFit/>
          </a:bodyPr>
          <a:lstStyle/>
          <a:p>
            <a:pPr defTabSz="522625"/>
            <a:r>
              <a:rPr lang="en-US" dirty="0" smtClean="0">
                <a:solidFill>
                  <a:prstClr val="black"/>
                </a:solidFill>
              </a:rPr>
              <a:t>23 </a:t>
            </a:r>
            <a:r>
              <a:rPr lang="en-US" dirty="0" err="1" smtClean="0">
                <a:solidFill>
                  <a:prstClr val="black"/>
                </a:solidFill>
              </a:rPr>
              <a:t>μSv/h</a:t>
            </a:r>
            <a:r>
              <a:rPr lang="en-US" dirty="0" smtClean="0">
                <a:solidFill>
                  <a:prstClr val="black"/>
                </a:solidFill>
              </a:rPr>
              <a:t> ambiance between plate and BP</a:t>
            </a:r>
          </a:p>
          <a:p>
            <a:pPr defTabSz="522625"/>
            <a:endParaRPr lang="en-US" dirty="0" smtClean="0">
              <a:solidFill>
                <a:prstClr val="black"/>
              </a:solidFill>
            </a:endParaRPr>
          </a:p>
          <a:p>
            <a:pPr defTabSz="522625"/>
            <a:endParaRPr lang="en-US" dirty="0">
              <a:solidFill>
                <a:prstClr val="black"/>
              </a:solidFill>
            </a:endParaRPr>
          </a:p>
        </p:txBody>
      </p:sp>
      <p:cxnSp>
        <p:nvCxnSpPr>
          <p:cNvPr id="10" name="Straight Arrow Connector 9"/>
          <p:cNvCxnSpPr/>
          <p:nvPr/>
        </p:nvCxnSpPr>
        <p:spPr>
          <a:xfrm rot="10800000">
            <a:off x="7411512" y="3431635"/>
            <a:ext cx="1541988" cy="2186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16" name="Oval 15"/>
          <p:cNvSpPr/>
          <p:nvPr/>
        </p:nvSpPr>
        <p:spPr>
          <a:xfrm>
            <a:off x="6058538" y="2346428"/>
            <a:ext cx="1004780" cy="908031"/>
          </a:xfrm>
          <a:prstGeom prst="ellipse">
            <a:avLst/>
          </a:prstGeom>
          <a:noFill/>
          <a:ln w="38100">
            <a:solidFill>
              <a:srgbClr val="FF0000"/>
            </a:solidFill>
          </a:ln>
        </p:spPr>
        <p:style>
          <a:lnRef idx="1">
            <a:schemeClr val="accent1"/>
          </a:lnRef>
          <a:fillRef idx="3">
            <a:schemeClr val="accent1"/>
          </a:fillRef>
          <a:effectRef idx="2">
            <a:schemeClr val="accent1"/>
          </a:effectRef>
          <a:fontRef idx="minor">
            <a:schemeClr val="lt1"/>
          </a:fontRef>
        </p:style>
        <p:txBody>
          <a:bodyPr lIns="104524" tIns="52263" rIns="104524" bIns="52263" rtlCol="0" anchor="ctr"/>
          <a:lstStyle/>
          <a:p>
            <a:pPr algn="ctr" defTabSz="522625"/>
            <a:endParaRPr lang="en-US" dirty="0">
              <a:solidFill>
                <a:prstClr val="white"/>
              </a:solidFill>
            </a:endParaRPr>
          </a:p>
        </p:txBody>
      </p:sp>
      <p:sp>
        <p:nvSpPr>
          <p:cNvPr id="17" name="TextBox 16"/>
          <p:cNvSpPr txBox="1"/>
          <p:nvPr/>
        </p:nvSpPr>
        <p:spPr>
          <a:xfrm>
            <a:off x="2118995" y="76934"/>
            <a:ext cx="1253490" cy="1490568"/>
          </a:xfrm>
          <a:prstGeom prst="rect">
            <a:avLst/>
          </a:prstGeom>
          <a:noFill/>
        </p:spPr>
        <p:txBody>
          <a:bodyPr wrap="square" lIns="104524" tIns="52263" rIns="104524" bIns="52263" rtlCol="0">
            <a:spAutoFit/>
          </a:bodyPr>
          <a:lstStyle/>
          <a:p>
            <a:pPr defTabSz="522625"/>
            <a:r>
              <a:rPr lang="en-US" dirty="0" smtClean="0">
                <a:solidFill>
                  <a:prstClr val="black"/>
                </a:solidFill>
              </a:rPr>
              <a:t>1μSv/h contact</a:t>
            </a:r>
          </a:p>
          <a:p>
            <a:pPr defTabSz="522625"/>
            <a:endParaRPr lang="en-US" dirty="0" smtClean="0">
              <a:solidFill>
                <a:prstClr val="black"/>
              </a:solidFill>
            </a:endParaRPr>
          </a:p>
          <a:p>
            <a:pPr defTabSz="522625"/>
            <a:endParaRPr lang="en-US" dirty="0" smtClean="0">
              <a:solidFill>
                <a:prstClr val="black"/>
              </a:solidFill>
            </a:endParaRPr>
          </a:p>
          <a:p>
            <a:pPr defTabSz="522625"/>
            <a:endParaRPr lang="en-US" dirty="0">
              <a:solidFill>
                <a:prstClr val="black"/>
              </a:solidFill>
            </a:endParaRPr>
          </a:p>
        </p:txBody>
      </p:sp>
      <p:cxnSp>
        <p:nvCxnSpPr>
          <p:cNvPr id="18" name="Straight Arrow Connector 17"/>
          <p:cNvCxnSpPr/>
          <p:nvPr/>
        </p:nvCxnSpPr>
        <p:spPr>
          <a:xfrm>
            <a:off x="3004399" y="373004"/>
            <a:ext cx="2407497" cy="52553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2" name="TextBox 21"/>
          <p:cNvSpPr txBox="1"/>
          <p:nvPr/>
        </p:nvSpPr>
        <p:spPr>
          <a:xfrm>
            <a:off x="2118995" y="2199267"/>
            <a:ext cx="1253490" cy="1490568"/>
          </a:xfrm>
          <a:prstGeom prst="rect">
            <a:avLst/>
          </a:prstGeom>
          <a:noFill/>
        </p:spPr>
        <p:txBody>
          <a:bodyPr wrap="square" lIns="104524" tIns="52263" rIns="104524" bIns="52263" rtlCol="0">
            <a:spAutoFit/>
          </a:bodyPr>
          <a:lstStyle/>
          <a:p>
            <a:pPr defTabSz="522625"/>
            <a:r>
              <a:rPr lang="en-US" dirty="0" smtClean="0">
                <a:solidFill>
                  <a:prstClr val="black"/>
                </a:solidFill>
              </a:rPr>
              <a:t>2 </a:t>
            </a:r>
            <a:r>
              <a:rPr lang="en-US" dirty="0" err="1" smtClean="0">
                <a:solidFill>
                  <a:prstClr val="black"/>
                </a:solidFill>
              </a:rPr>
              <a:t>μSv/h</a:t>
            </a:r>
            <a:r>
              <a:rPr lang="en-US" dirty="0" smtClean="0">
                <a:solidFill>
                  <a:prstClr val="black"/>
                </a:solidFill>
              </a:rPr>
              <a:t> contact</a:t>
            </a:r>
          </a:p>
          <a:p>
            <a:pPr defTabSz="522625"/>
            <a:endParaRPr lang="en-US" dirty="0" smtClean="0">
              <a:solidFill>
                <a:prstClr val="black"/>
              </a:solidFill>
            </a:endParaRPr>
          </a:p>
          <a:p>
            <a:pPr defTabSz="522625"/>
            <a:endParaRPr lang="en-US" dirty="0" smtClean="0">
              <a:solidFill>
                <a:prstClr val="black"/>
              </a:solidFill>
            </a:endParaRPr>
          </a:p>
          <a:p>
            <a:pPr defTabSz="522625"/>
            <a:endParaRPr lang="en-US" dirty="0">
              <a:solidFill>
                <a:prstClr val="black"/>
              </a:solidFill>
            </a:endParaRPr>
          </a:p>
        </p:txBody>
      </p:sp>
      <p:cxnSp>
        <p:nvCxnSpPr>
          <p:cNvPr id="23" name="Straight Arrow Connector 22"/>
          <p:cNvCxnSpPr/>
          <p:nvPr/>
        </p:nvCxnSpPr>
        <p:spPr>
          <a:xfrm flipV="1">
            <a:off x="3004399" y="2079499"/>
            <a:ext cx="3054139" cy="464675"/>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5" name="TextBox 24"/>
          <p:cNvSpPr txBox="1"/>
          <p:nvPr/>
        </p:nvSpPr>
        <p:spPr>
          <a:xfrm>
            <a:off x="8774430" y="4573960"/>
            <a:ext cx="1611630" cy="1213569"/>
          </a:xfrm>
          <a:prstGeom prst="rect">
            <a:avLst/>
          </a:prstGeom>
          <a:noFill/>
        </p:spPr>
        <p:txBody>
          <a:bodyPr wrap="square" lIns="104524" tIns="52263" rIns="104524" bIns="52263" rtlCol="0">
            <a:spAutoFit/>
          </a:bodyPr>
          <a:lstStyle/>
          <a:p>
            <a:pPr defTabSz="522625"/>
            <a:r>
              <a:rPr lang="en-US" dirty="0" smtClean="0">
                <a:solidFill>
                  <a:prstClr val="black"/>
                </a:solidFill>
              </a:rPr>
              <a:t>38 </a:t>
            </a:r>
            <a:r>
              <a:rPr lang="en-US" dirty="0" err="1" smtClean="0">
                <a:solidFill>
                  <a:prstClr val="black"/>
                </a:solidFill>
              </a:rPr>
              <a:t>μSv/h</a:t>
            </a:r>
            <a:r>
              <a:rPr lang="en-US" dirty="0" smtClean="0">
                <a:solidFill>
                  <a:prstClr val="black"/>
                </a:solidFill>
              </a:rPr>
              <a:t> </a:t>
            </a:r>
          </a:p>
          <a:p>
            <a:pPr defTabSz="522625"/>
            <a:r>
              <a:rPr lang="en-US" dirty="0" smtClean="0">
                <a:solidFill>
                  <a:prstClr val="black"/>
                </a:solidFill>
              </a:rPr>
              <a:t>at below level</a:t>
            </a:r>
          </a:p>
          <a:p>
            <a:pPr defTabSz="522625"/>
            <a:endParaRPr lang="en-US" dirty="0" smtClean="0">
              <a:solidFill>
                <a:prstClr val="black"/>
              </a:solidFill>
            </a:endParaRPr>
          </a:p>
          <a:p>
            <a:pPr defTabSz="522625"/>
            <a:endParaRPr lang="en-US" dirty="0">
              <a:solidFill>
                <a:prstClr val="black"/>
              </a:solidFill>
            </a:endParaRPr>
          </a:p>
        </p:txBody>
      </p:sp>
      <p:cxnSp>
        <p:nvCxnSpPr>
          <p:cNvPr id="26" name="Straight Arrow Connector 25"/>
          <p:cNvCxnSpPr/>
          <p:nvPr/>
        </p:nvCxnSpPr>
        <p:spPr>
          <a:xfrm rot="16200000" flipV="1">
            <a:off x="8187711" y="3629098"/>
            <a:ext cx="974470" cy="91525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8" name="TextBox 27"/>
          <p:cNvSpPr txBox="1"/>
          <p:nvPr/>
        </p:nvSpPr>
        <p:spPr>
          <a:xfrm>
            <a:off x="1676297" y="4110729"/>
            <a:ext cx="2377651" cy="1490568"/>
          </a:xfrm>
          <a:prstGeom prst="rect">
            <a:avLst/>
          </a:prstGeom>
          <a:noFill/>
        </p:spPr>
        <p:txBody>
          <a:bodyPr wrap="square" lIns="104524" tIns="52263" rIns="104524" bIns="52263" rtlCol="0">
            <a:spAutoFit/>
          </a:bodyPr>
          <a:lstStyle/>
          <a:p>
            <a:pPr defTabSz="522625"/>
            <a:r>
              <a:rPr lang="en-US" dirty="0" smtClean="0">
                <a:solidFill>
                  <a:prstClr val="black"/>
                </a:solidFill>
              </a:rPr>
              <a:t>10 </a:t>
            </a:r>
            <a:r>
              <a:rPr lang="en-US" dirty="0" err="1" smtClean="0">
                <a:solidFill>
                  <a:prstClr val="black"/>
                </a:solidFill>
              </a:rPr>
              <a:t>μSv/h</a:t>
            </a:r>
            <a:r>
              <a:rPr lang="en-US" dirty="0" smtClean="0">
                <a:solidFill>
                  <a:prstClr val="black"/>
                </a:solidFill>
              </a:rPr>
              <a:t> </a:t>
            </a:r>
          </a:p>
          <a:p>
            <a:pPr defTabSz="522625"/>
            <a:r>
              <a:rPr lang="en-US" dirty="0" smtClean="0">
                <a:solidFill>
                  <a:prstClr val="black"/>
                </a:solidFill>
              </a:rPr>
              <a:t>Type II connector (outside at contact) </a:t>
            </a:r>
          </a:p>
          <a:p>
            <a:pPr defTabSz="522625"/>
            <a:endParaRPr lang="en-US" dirty="0" smtClean="0">
              <a:solidFill>
                <a:prstClr val="black"/>
              </a:solidFill>
            </a:endParaRPr>
          </a:p>
          <a:p>
            <a:pPr defTabSz="522625"/>
            <a:endParaRPr lang="en-US" dirty="0">
              <a:solidFill>
                <a:prstClr val="black"/>
              </a:solidFill>
            </a:endParaRPr>
          </a:p>
        </p:txBody>
      </p:sp>
      <p:cxnSp>
        <p:nvCxnSpPr>
          <p:cNvPr id="29" name="Straight Arrow Connector 28"/>
          <p:cNvCxnSpPr/>
          <p:nvPr/>
        </p:nvCxnSpPr>
        <p:spPr>
          <a:xfrm flipV="1">
            <a:off x="3004399" y="3254459"/>
            <a:ext cx="2407497" cy="1221587"/>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2" name="TextBox 31"/>
          <p:cNvSpPr txBox="1"/>
          <p:nvPr/>
        </p:nvSpPr>
        <p:spPr>
          <a:xfrm>
            <a:off x="1611630" y="2928077"/>
            <a:ext cx="2273194" cy="1213569"/>
          </a:xfrm>
          <a:prstGeom prst="rect">
            <a:avLst/>
          </a:prstGeom>
          <a:noFill/>
        </p:spPr>
        <p:txBody>
          <a:bodyPr wrap="square" lIns="104524" tIns="52263" rIns="104524" bIns="52263" rtlCol="0">
            <a:spAutoFit/>
          </a:bodyPr>
          <a:lstStyle/>
          <a:p>
            <a:pPr defTabSz="522625"/>
            <a:r>
              <a:rPr lang="en-US" dirty="0" smtClean="0">
                <a:solidFill>
                  <a:prstClr val="black"/>
                </a:solidFill>
              </a:rPr>
              <a:t>13 </a:t>
            </a:r>
            <a:r>
              <a:rPr lang="en-US" dirty="0" err="1" smtClean="0">
                <a:solidFill>
                  <a:prstClr val="black"/>
                </a:solidFill>
              </a:rPr>
              <a:t>μSv/h</a:t>
            </a:r>
            <a:r>
              <a:rPr lang="en-US" dirty="0" smtClean="0">
                <a:solidFill>
                  <a:prstClr val="black"/>
                </a:solidFill>
              </a:rPr>
              <a:t> </a:t>
            </a:r>
          </a:p>
          <a:p>
            <a:pPr defTabSz="522625"/>
            <a:r>
              <a:rPr lang="en-US" dirty="0" smtClean="0">
                <a:solidFill>
                  <a:prstClr val="black"/>
                </a:solidFill>
              </a:rPr>
              <a:t>Type II PP1 (inside)</a:t>
            </a:r>
          </a:p>
          <a:p>
            <a:pPr defTabSz="522625"/>
            <a:endParaRPr lang="en-US" dirty="0" smtClean="0">
              <a:solidFill>
                <a:prstClr val="black"/>
              </a:solidFill>
            </a:endParaRPr>
          </a:p>
          <a:p>
            <a:pPr defTabSz="522625"/>
            <a:endParaRPr lang="en-US" dirty="0">
              <a:solidFill>
                <a:prstClr val="black"/>
              </a:solidFill>
            </a:endParaRPr>
          </a:p>
        </p:txBody>
      </p:sp>
      <p:cxnSp>
        <p:nvCxnSpPr>
          <p:cNvPr id="33" name="Straight Arrow Connector 32"/>
          <p:cNvCxnSpPr/>
          <p:nvPr/>
        </p:nvCxnSpPr>
        <p:spPr>
          <a:xfrm flipV="1">
            <a:off x="3004398" y="3099430"/>
            <a:ext cx="2755689" cy="155029"/>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36" name="TextBox 35"/>
          <p:cNvSpPr txBox="1"/>
          <p:nvPr/>
        </p:nvSpPr>
        <p:spPr>
          <a:xfrm>
            <a:off x="8781770" y="1296049"/>
            <a:ext cx="1962433" cy="1213569"/>
          </a:xfrm>
          <a:prstGeom prst="rect">
            <a:avLst/>
          </a:prstGeom>
          <a:noFill/>
        </p:spPr>
        <p:txBody>
          <a:bodyPr wrap="square" lIns="104524" tIns="52263" rIns="104524" bIns="52263" rtlCol="0">
            <a:spAutoFit/>
          </a:bodyPr>
          <a:lstStyle/>
          <a:p>
            <a:pPr defTabSz="522625"/>
            <a:r>
              <a:rPr lang="en-US" dirty="0" smtClean="0">
                <a:solidFill>
                  <a:prstClr val="black"/>
                </a:solidFill>
              </a:rPr>
              <a:t>15 </a:t>
            </a:r>
            <a:r>
              <a:rPr lang="en-US" dirty="0" err="1" smtClean="0">
                <a:solidFill>
                  <a:prstClr val="black"/>
                </a:solidFill>
              </a:rPr>
              <a:t>μSv/h</a:t>
            </a:r>
            <a:r>
              <a:rPr lang="en-US" dirty="0" smtClean="0">
                <a:solidFill>
                  <a:prstClr val="black"/>
                </a:solidFill>
              </a:rPr>
              <a:t> contact</a:t>
            </a:r>
          </a:p>
          <a:p>
            <a:pPr defTabSz="522625"/>
            <a:r>
              <a:rPr lang="en-US" dirty="0" smtClean="0">
                <a:solidFill>
                  <a:prstClr val="black"/>
                </a:solidFill>
              </a:rPr>
              <a:t>Type I PP1 cables</a:t>
            </a:r>
          </a:p>
          <a:p>
            <a:pPr defTabSz="522625"/>
            <a:endParaRPr lang="en-US" dirty="0" smtClean="0">
              <a:solidFill>
                <a:prstClr val="black"/>
              </a:solidFill>
            </a:endParaRPr>
          </a:p>
          <a:p>
            <a:pPr defTabSz="522625"/>
            <a:endParaRPr lang="en-US" dirty="0">
              <a:solidFill>
                <a:prstClr val="black"/>
              </a:solidFill>
            </a:endParaRPr>
          </a:p>
        </p:txBody>
      </p:sp>
      <p:cxnSp>
        <p:nvCxnSpPr>
          <p:cNvPr id="37" name="Straight Arrow Connector 36"/>
          <p:cNvCxnSpPr/>
          <p:nvPr/>
        </p:nvCxnSpPr>
        <p:spPr>
          <a:xfrm rot="10800000" flipV="1">
            <a:off x="8068098" y="1627235"/>
            <a:ext cx="1064480" cy="144532"/>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0" name="TextBox 39"/>
          <p:cNvSpPr txBox="1"/>
          <p:nvPr/>
        </p:nvSpPr>
        <p:spPr>
          <a:xfrm>
            <a:off x="8953500" y="2267062"/>
            <a:ext cx="2009564" cy="1213569"/>
          </a:xfrm>
          <a:prstGeom prst="rect">
            <a:avLst/>
          </a:prstGeom>
          <a:noFill/>
        </p:spPr>
        <p:txBody>
          <a:bodyPr wrap="square" lIns="104524" tIns="52263" rIns="104524" bIns="52263" rtlCol="0">
            <a:spAutoFit/>
          </a:bodyPr>
          <a:lstStyle/>
          <a:p>
            <a:pPr defTabSz="522625"/>
            <a:r>
              <a:rPr lang="en-US" dirty="0" smtClean="0">
                <a:solidFill>
                  <a:prstClr val="black"/>
                </a:solidFill>
              </a:rPr>
              <a:t>20 </a:t>
            </a:r>
            <a:r>
              <a:rPr lang="en-US" dirty="0" err="1" smtClean="0">
                <a:solidFill>
                  <a:prstClr val="black"/>
                </a:solidFill>
              </a:rPr>
              <a:t>μSv/h</a:t>
            </a:r>
            <a:r>
              <a:rPr lang="en-US" dirty="0" smtClean="0">
                <a:solidFill>
                  <a:prstClr val="black"/>
                </a:solidFill>
              </a:rPr>
              <a:t> contact </a:t>
            </a:r>
          </a:p>
          <a:p>
            <a:pPr defTabSz="522625"/>
            <a:r>
              <a:rPr lang="en-US" dirty="0" smtClean="0">
                <a:solidFill>
                  <a:prstClr val="black"/>
                </a:solidFill>
              </a:rPr>
              <a:t>on plate surface</a:t>
            </a:r>
          </a:p>
          <a:p>
            <a:pPr defTabSz="522625"/>
            <a:endParaRPr lang="en-US" dirty="0" smtClean="0">
              <a:solidFill>
                <a:prstClr val="black"/>
              </a:solidFill>
            </a:endParaRPr>
          </a:p>
          <a:p>
            <a:pPr defTabSz="522625"/>
            <a:endParaRPr lang="en-US" dirty="0">
              <a:solidFill>
                <a:prstClr val="black"/>
              </a:solidFill>
            </a:endParaRPr>
          </a:p>
        </p:txBody>
      </p:sp>
      <p:cxnSp>
        <p:nvCxnSpPr>
          <p:cNvPr id="41" name="Straight Arrow Connector 40"/>
          <p:cNvCxnSpPr/>
          <p:nvPr/>
        </p:nvCxnSpPr>
        <p:spPr>
          <a:xfrm rot="10800000" flipV="1">
            <a:off x="7411505" y="2765474"/>
            <a:ext cx="1721067" cy="333954"/>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42" name="TextBox 41"/>
          <p:cNvSpPr txBox="1"/>
          <p:nvPr/>
        </p:nvSpPr>
        <p:spPr>
          <a:xfrm>
            <a:off x="2074228" y="5775636"/>
            <a:ext cx="3730624" cy="1213569"/>
          </a:xfrm>
          <a:prstGeom prst="rect">
            <a:avLst/>
          </a:prstGeom>
          <a:noFill/>
        </p:spPr>
        <p:txBody>
          <a:bodyPr wrap="square" lIns="104524" tIns="52263" rIns="104524" bIns="52263" rtlCol="0">
            <a:spAutoFit/>
          </a:bodyPr>
          <a:lstStyle/>
          <a:p>
            <a:pPr defTabSz="522625"/>
            <a:r>
              <a:rPr lang="en-US" dirty="0" smtClean="0">
                <a:solidFill>
                  <a:prstClr val="black"/>
                </a:solidFill>
              </a:rPr>
              <a:t>Type II cables </a:t>
            </a:r>
          </a:p>
          <a:p>
            <a:pPr defTabSz="522625"/>
            <a:r>
              <a:rPr lang="en-US" dirty="0" smtClean="0">
                <a:solidFill>
                  <a:prstClr val="black"/>
                </a:solidFill>
              </a:rPr>
              <a:t>between 10 and 2 </a:t>
            </a:r>
            <a:r>
              <a:rPr lang="en-US" dirty="0" err="1" smtClean="0">
                <a:solidFill>
                  <a:prstClr val="black"/>
                </a:solidFill>
              </a:rPr>
              <a:t>μSv/h</a:t>
            </a:r>
            <a:r>
              <a:rPr lang="en-US" dirty="0" smtClean="0">
                <a:solidFill>
                  <a:prstClr val="black"/>
                </a:solidFill>
              </a:rPr>
              <a:t> (1m)</a:t>
            </a:r>
          </a:p>
          <a:p>
            <a:pPr defTabSz="522625"/>
            <a:endParaRPr lang="en-US" dirty="0" smtClean="0">
              <a:solidFill>
                <a:prstClr val="black"/>
              </a:solidFill>
            </a:endParaRPr>
          </a:p>
          <a:p>
            <a:pPr defTabSz="522625"/>
            <a:endParaRPr lang="en-US" dirty="0">
              <a:solidFill>
                <a:prstClr val="black"/>
              </a:solidFill>
            </a:endParaRPr>
          </a:p>
        </p:txBody>
      </p:sp>
      <p:cxnSp>
        <p:nvCxnSpPr>
          <p:cNvPr id="43" name="Straight Arrow Connector 42"/>
          <p:cNvCxnSpPr/>
          <p:nvPr/>
        </p:nvCxnSpPr>
        <p:spPr>
          <a:xfrm flipV="1">
            <a:off x="3203365" y="4250110"/>
            <a:ext cx="2208529" cy="1615375"/>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cxnSp>
        <p:nvCxnSpPr>
          <p:cNvPr id="46" name="Straight Arrow Connector 45"/>
          <p:cNvCxnSpPr/>
          <p:nvPr/>
        </p:nvCxnSpPr>
        <p:spPr>
          <a:xfrm rot="10800000">
            <a:off x="2119000" y="5297166"/>
            <a:ext cx="1084371" cy="568322"/>
          </a:xfrm>
          <a:prstGeom prst="straightConnector1">
            <a:avLst/>
          </a:prstGeom>
          <a:ln>
            <a:solidFill>
              <a:srgbClr val="000090"/>
            </a:solidFill>
            <a:tailEnd type="arrow"/>
          </a:ln>
        </p:spPr>
        <p:style>
          <a:lnRef idx="2">
            <a:schemeClr val="accent1"/>
          </a:lnRef>
          <a:fillRef idx="0">
            <a:schemeClr val="accent1"/>
          </a:fillRef>
          <a:effectRef idx="1">
            <a:schemeClr val="accent1"/>
          </a:effectRef>
          <a:fontRef idx="minor">
            <a:schemeClr val="tx1"/>
          </a:fontRef>
        </p:style>
      </p:cxnSp>
      <p:sp>
        <p:nvSpPr>
          <p:cNvPr id="50" name="TextBox 49"/>
          <p:cNvSpPr txBox="1"/>
          <p:nvPr/>
        </p:nvSpPr>
        <p:spPr>
          <a:xfrm>
            <a:off x="7033484" y="5466655"/>
            <a:ext cx="3720673" cy="1490568"/>
          </a:xfrm>
          <a:prstGeom prst="rect">
            <a:avLst/>
          </a:prstGeom>
          <a:solidFill>
            <a:schemeClr val="bg1"/>
          </a:solidFill>
          <a:ln w="50800">
            <a:solidFill>
              <a:srgbClr val="FF6600"/>
            </a:solidFill>
          </a:ln>
        </p:spPr>
        <p:txBody>
          <a:bodyPr wrap="square" lIns="104524" tIns="52263" rIns="104524" bIns="52263" rtlCol="0">
            <a:spAutoFit/>
          </a:bodyPr>
          <a:lstStyle/>
          <a:p>
            <a:pPr defTabSz="522625"/>
            <a:r>
              <a:rPr lang="en-US" dirty="0" smtClean="0">
                <a:solidFill>
                  <a:srgbClr val="0000FF"/>
                </a:solidFill>
              </a:rPr>
              <a:t>BP flange (with bellow) 40 </a:t>
            </a:r>
            <a:r>
              <a:rPr lang="en-US" dirty="0" err="1" smtClean="0">
                <a:solidFill>
                  <a:srgbClr val="0000FF"/>
                </a:solidFill>
              </a:rPr>
              <a:t>μSv/h</a:t>
            </a:r>
            <a:endParaRPr lang="en-US" dirty="0" smtClean="0">
              <a:solidFill>
                <a:srgbClr val="0000FF"/>
              </a:solidFill>
            </a:endParaRPr>
          </a:p>
          <a:p>
            <a:pPr defTabSz="522625"/>
            <a:r>
              <a:rPr lang="en-US" dirty="0" smtClean="0">
                <a:solidFill>
                  <a:srgbClr val="0000FF"/>
                </a:solidFill>
              </a:rPr>
              <a:t>BP flange (without bellow), flange cut : 10 </a:t>
            </a:r>
            <a:r>
              <a:rPr lang="en-US" dirty="0" err="1" smtClean="0">
                <a:solidFill>
                  <a:srgbClr val="0000FF"/>
                </a:solidFill>
              </a:rPr>
              <a:t>μSv/h</a:t>
            </a:r>
            <a:endParaRPr lang="en-US" dirty="0" smtClean="0">
              <a:solidFill>
                <a:srgbClr val="0000FF"/>
              </a:solidFill>
            </a:endParaRPr>
          </a:p>
          <a:p>
            <a:pPr defTabSz="522625"/>
            <a:r>
              <a:rPr lang="en-US" dirty="0" smtClean="0">
                <a:solidFill>
                  <a:srgbClr val="0000FF"/>
                </a:solidFill>
              </a:rPr>
              <a:t>BP flange (without bellow), flange not cut : 15 </a:t>
            </a:r>
            <a:r>
              <a:rPr lang="en-US" dirty="0" err="1" smtClean="0">
                <a:solidFill>
                  <a:srgbClr val="0000FF"/>
                </a:solidFill>
              </a:rPr>
              <a:t>μSv/h</a:t>
            </a:r>
            <a:endParaRPr lang="en-US" dirty="0">
              <a:solidFill>
                <a:srgbClr val="0000FF"/>
              </a:solidFill>
            </a:endParaRPr>
          </a:p>
        </p:txBody>
      </p:sp>
      <p:cxnSp>
        <p:nvCxnSpPr>
          <p:cNvPr id="51" name="Straight Arrow Connector 50"/>
          <p:cNvCxnSpPr/>
          <p:nvPr/>
        </p:nvCxnSpPr>
        <p:spPr>
          <a:xfrm rot="5400000" flipH="1" flipV="1">
            <a:off x="4471946" y="4880062"/>
            <a:ext cx="2984165" cy="1104260"/>
          </a:xfrm>
          <a:prstGeom prst="straightConnector1">
            <a:avLst/>
          </a:prstGeom>
          <a:ln>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53" name="TextBox 52"/>
          <p:cNvSpPr txBox="1"/>
          <p:nvPr/>
        </p:nvSpPr>
        <p:spPr>
          <a:xfrm>
            <a:off x="4088769" y="6560206"/>
            <a:ext cx="3083984" cy="1213569"/>
          </a:xfrm>
          <a:prstGeom prst="rect">
            <a:avLst/>
          </a:prstGeom>
          <a:noFill/>
        </p:spPr>
        <p:txBody>
          <a:bodyPr wrap="square" lIns="104524" tIns="52263" rIns="104524" bIns="52263" rtlCol="0">
            <a:spAutoFit/>
          </a:bodyPr>
          <a:lstStyle/>
          <a:p>
            <a:pPr defTabSz="522625"/>
            <a:r>
              <a:rPr lang="en-US" dirty="0" smtClean="0">
                <a:solidFill>
                  <a:prstClr val="black"/>
                </a:solidFill>
              </a:rPr>
              <a:t>30 </a:t>
            </a:r>
            <a:r>
              <a:rPr lang="en-US" dirty="0" err="1" smtClean="0">
                <a:solidFill>
                  <a:prstClr val="black"/>
                </a:solidFill>
              </a:rPr>
              <a:t>μSv/h</a:t>
            </a:r>
            <a:r>
              <a:rPr lang="en-US" dirty="0" smtClean="0">
                <a:solidFill>
                  <a:prstClr val="black"/>
                </a:solidFill>
              </a:rPr>
              <a:t> </a:t>
            </a:r>
          </a:p>
          <a:p>
            <a:pPr defTabSz="522625"/>
            <a:r>
              <a:rPr lang="en-US" dirty="0" smtClean="0">
                <a:solidFill>
                  <a:prstClr val="black"/>
                </a:solidFill>
              </a:rPr>
              <a:t>Beam Pipe </a:t>
            </a:r>
            <a:r>
              <a:rPr lang="en-US" dirty="0" err="1" smtClean="0">
                <a:solidFill>
                  <a:prstClr val="black"/>
                </a:solidFill>
              </a:rPr>
              <a:t>Lemo</a:t>
            </a:r>
            <a:r>
              <a:rPr lang="en-US" dirty="0" smtClean="0">
                <a:solidFill>
                  <a:prstClr val="black"/>
                </a:solidFill>
              </a:rPr>
              <a:t> connectors </a:t>
            </a:r>
          </a:p>
          <a:p>
            <a:pPr defTabSz="522625"/>
            <a:endParaRPr lang="en-US" dirty="0" smtClean="0">
              <a:solidFill>
                <a:prstClr val="black"/>
              </a:solidFill>
            </a:endParaRPr>
          </a:p>
          <a:p>
            <a:pPr defTabSz="522625"/>
            <a:endParaRPr lang="en-US" dirty="0">
              <a:solidFill>
                <a:prstClr val="black"/>
              </a:solidFill>
            </a:endParaRPr>
          </a:p>
        </p:txBody>
      </p:sp>
      <p:cxnSp>
        <p:nvCxnSpPr>
          <p:cNvPr id="54" name="Straight Arrow Connector 53"/>
          <p:cNvCxnSpPr/>
          <p:nvPr/>
        </p:nvCxnSpPr>
        <p:spPr>
          <a:xfrm>
            <a:off x="1735986" y="1296050"/>
            <a:ext cx="2656206" cy="783448"/>
          </a:xfrm>
          <a:prstGeom prst="straightConnector1">
            <a:avLst/>
          </a:prstGeom>
          <a:ln>
            <a:solidFill>
              <a:srgbClr val="000090"/>
            </a:solidFill>
            <a:headEnd type="arrow"/>
            <a:tailEnd type="arrow"/>
          </a:ln>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0" y="1034019"/>
            <a:ext cx="3884823" cy="1213569"/>
          </a:xfrm>
          <a:prstGeom prst="rect">
            <a:avLst/>
          </a:prstGeom>
          <a:noFill/>
        </p:spPr>
        <p:txBody>
          <a:bodyPr wrap="square" lIns="104524" tIns="52263" rIns="104524" bIns="52263" rtlCol="0">
            <a:spAutoFit/>
          </a:bodyPr>
          <a:lstStyle/>
          <a:p>
            <a:pPr defTabSz="522625"/>
            <a:r>
              <a:rPr lang="en-US" dirty="0" smtClean="0">
                <a:solidFill>
                  <a:prstClr val="black"/>
                </a:solidFill>
              </a:rPr>
              <a:t>1.5 to 3.5 </a:t>
            </a:r>
            <a:r>
              <a:rPr lang="en-US" dirty="0" err="1" smtClean="0">
                <a:solidFill>
                  <a:prstClr val="black"/>
                </a:solidFill>
              </a:rPr>
              <a:t>μSv/h</a:t>
            </a:r>
            <a:r>
              <a:rPr lang="en-US" dirty="0" smtClean="0">
                <a:solidFill>
                  <a:prstClr val="black"/>
                </a:solidFill>
              </a:rPr>
              <a:t> at 35 cm </a:t>
            </a:r>
          </a:p>
          <a:p>
            <a:pPr defTabSz="522625"/>
            <a:r>
              <a:rPr lang="en-US" dirty="0" smtClean="0">
                <a:solidFill>
                  <a:prstClr val="black"/>
                </a:solidFill>
              </a:rPr>
              <a:t>from surface (start of scaffolding)</a:t>
            </a:r>
          </a:p>
          <a:p>
            <a:pPr defTabSz="522625"/>
            <a:r>
              <a:rPr lang="en-US" dirty="0" smtClean="0">
                <a:solidFill>
                  <a:prstClr val="black"/>
                </a:solidFill>
              </a:rPr>
              <a:t>0.8 to 1 </a:t>
            </a:r>
            <a:r>
              <a:rPr lang="en-US" dirty="0" err="1" smtClean="0">
                <a:solidFill>
                  <a:prstClr val="black"/>
                </a:solidFill>
              </a:rPr>
              <a:t>μSv/h</a:t>
            </a:r>
            <a:r>
              <a:rPr lang="en-US" dirty="0" smtClean="0">
                <a:solidFill>
                  <a:prstClr val="black"/>
                </a:solidFill>
              </a:rPr>
              <a:t>  at 1 </a:t>
            </a:r>
            <a:r>
              <a:rPr lang="en-US" dirty="0" err="1" smtClean="0">
                <a:solidFill>
                  <a:prstClr val="black"/>
                </a:solidFill>
              </a:rPr>
              <a:t>m</a:t>
            </a:r>
            <a:r>
              <a:rPr lang="en-US" dirty="0" smtClean="0">
                <a:solidFill>
                  <a:prstClr val="black"/>
                </a:solidFill>
              </a:rPr>
              <a:t> from surface </a:t>
            </a:r>
          </a:p>
          <a:p>
            <a:pPr defTabSz="522625"/>
            <a:endParaRPr lang="en-US" dirty="0">
              <a:solidFill>
                <a:prstClr val="black"/>
              </a:solidFill>
            </a:endParaRPr>
          </a:p>
        </p:txBody>
      </p:sp>
      <p:cxnSp>
        <p:nvCxnSpPr>
          <p:cNvPr id="59" name="Straight Arrow Connector 58"/>
          <p:cNvCxnSpPr/>
          <p:nvPr/>
        </p:nvCxnSpPr>
        <p:spPr>
          <a:xfrm rot="16200000" flipV="1">
            <a:off x="6676394" y="4278891"/>
            <a:ext cx="1216546" cy="1158980"/>
          </a:xfrm>
          <a:prstGeom prst="straightConnector1">
            <a:avLst/>
          </a:prstGeom>
          <a:ln w="50800">
            <a:solidFill>
              <a:srgbClr val="FF6600"/>
            </a:solidFill>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r-CA"/>
          </a:p>
        </p:txBody>
      </p:sp>
      <p:sp>
        <p:nvSpPr>
          <p:cNvPr id="3" name="Subtitle 2"/>
          <p:cNvSpPr>
            <a:spLocks noGrp="1"/>
          </p:cNvSpPr>
          <p:nvPr>
            <p:ph type="subTitle" idx="1"/>
          </p:nvPr>
        </p:nvSpPr>
        <p:spPr/>
        <p:txBody>
          <a:bodyPr/>
          <a:lstStyle/>
          <a:p>
            <a:endParaRPr lang="fr-CA"/>
          </a:p>
        </p:txBody>
      </p:sp>
      <p:pic>
        <p:nvPicPr>
          <p:cNvPr id="6" name="Picture 5" descr="2013-05-14 10.01.28.jpg"/>
          <p:cNvPicPr>
            <a:picLocks noChangeAspect="1"/>
          </p:cNvPicPr>
          <p:nvPr/>
        </p:nvPicPr>
        <p:blipFill>
          <a:blip r:embed="rId2"/>
          <a:stretch>
            <a:fillRect/>
          </a:stretch>
        </p:blipFill>
        <p:spPr>
          <a:xfrm>
            <a:off x="-5282" y="-89881"/>
            <a:ext cx="10872049" cy="7643205"/>
          </a:xfrm>
          <a:prstGeom prst="rect">
            <a:avLst/>
          </a:prstGeom>
        </p:spPr>
      </p:pic>
      <p:sp>
        <p:nvSpPr>
          <p:cNvPr id="7" name="TextBox 6"/>
          <p:cNvSpPr txBox="1"/>
          <p:nvPr/>
        </p:nvSpPr>
        <p:spPr>
          <a:xfrm>
            <a:off x="7521518" y="3558718"/>
            <a:ext cx="1611052" cy="382572"/>
          </a:xfrm>
          <a:prstGeom prst="rect">
            <a:avLst/>
          </a:prstGeom>
          <a:solidFill>
            <a:srgbClr val="FFFF00"/>
          </a:solidFill>
          <a:ln w="50800">
            <a:solidFill>
              <a:schemeClr val="tx1"/>
            </a:solidFill>
          </a:ln>
        </p:spPr>
        <p:txBody>
          <a:bodyPr wrap="square" lIns="104552" tIns="52276" rIns="104552" bIns="52276" rtlCol="0">
            <a:spAutoFit/>
          </a:bodyPr>
          <a:lstStyle/>
          <a:p>
            <a:r>
              <a:rPr lang="fr-CA" dirty="0" smtClean="0"/>
              <a:t>2.5 </a:t>
            </a:r>
            <a:r>
              <a:rPr lang="fr-CA" dirty="0" err="1" smtClean="0"/>
              <a:t>μSv</a:t>
            </a:r>
            <a:r>
              <a:rPr lang="fr-CA" dirty="0" smtClean="0"/>
              <a:t>/h</a:t>
            </a:r>
            <a:endParaRPr lang="fr-CA" dirty="0"/>
          </a:p>
        </p:txBody>
      </p:sp>
      <p:cxnSp>
        <p:nvCxnSpPr>
          <p:cNvPr id="8" name="Straight Arrow Connector 7"/>
          <p:cNvCxnSpPr/>
          <p:nvPr/>
        </p:nvCxnSpPr>
        <p:spPr>
          <a:xfrm rot="10800000" flipV="1">
            <a:off x="4711700" y="3941288"/>
            <a:ext cx="2809818" cy="314723"/>
          </a:xfrm>
          <a:prstGeom prst="straightConnector1">
            <a:avLst/>
          </a:prstGeom>
          <a:ln w="5080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7645896" y="6807586"/>
            <a:ext cx="3098305" cy="659571"/>
          </a:xfrm>
          <a:prstGeom prst="rect">
            <a:avLst/>
          </a:prstGeom>
          <a:solidFill>
            <a:srgbClr val="FFFF00"/>
          </a:solidFill>
          <a:ln w="50800">
            <a:solidFill>
              <a:schemeClr val="tx1"/>
            </a:solidFill>
          </a:ln>
        </p:spPr>
        <p:txBody>
          <a:bodyPr wrap="square" lIns="104552" tIns="52276" rIns="104552" bIns="52276" rtlCol="0">
            <a:spAutoFit/>
          </a:bodyPr>
          <a:lstStyle/>
          <a:p>
            <a:r>
              <a:rPr lang="fr-CA" dirty="0" smtClean="0"/>
              <a:t>14.05.2013 </a:t>
            </a:r>
          </a:p>
          <a:p>
            <a:r>
              <a:rPr lang="fr-CA" dirty="0" err="1" smtClean="0"/>
              <a:t>Cooling</a:t>
            </a:r>
            <a:r>
              <a:rPr lang="fr-CA" dirty="0" smtClean="0"/>
              <a:t> time – 147 d </a:t>
            </a:r>
            <a:endParaRPr lang="fr-CA"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endParaRPr lang="fr-CA"/>
          </a:p>
        </p:txBody>
      </p:sp>
      <p:sp>
        <p:nvSpPr>
          <p:cNvPr id="3" name="Subtitle 2"/>
          <p:cNvSpPr>
            <a:spLocks noGrp="1"/>
          </p:cNvSpPr>
          <p:nvPr>
            <p:ph type="subTitle" idx="1"/>
          </p:nvPr>
        </p:nvSpPr>
        <p:spPr/>
        <p:txBody>
          <a:bodyPr/>
          <a:lstStyle/>
          <a:p>
            <a:endParaRPr lang="fr-CA"/>
          </a:p>
        </p:txBody>
      </p:sp>
      <p:pic>
        <p:nvPicPr>
          <p:cNvPr id="4" name="Picture 3" descr="2013-05-14 10.03.08.jpg"/>
          <p:cNvPicPr>
            <a:picLocks noChangeAspect="1"/>
          </p:cNvPicPr>
          <p:nvPr/>
        </p:nvPicPr>
        <p:blipFill>
          <a:blip r:embed="rId2"/>
          <a:stretch>
            <a:fillRect/>
          </a:stretch>
        </p:blipFill>
        <p:spPr>
          <a:xfrm>
            <a:off x="0" y="0"/>
            <a:ext cx="10744200" cy="7553325"/>
          </a:xfrm>
          <a:prstGeom prst="rect">
            <a:avLst/>
          </a:prstGeom>
        </p:spPr>
      </p:pic>
      <p:sp>
        <p:nvSpPr>
          <p:cNvPr id="5" name="TextBox 4"/>
          <p:cNvSpPr txBox="1"/>
          <p:nvPr/>
        </p:nvSpPr>
        <p:spPr>
          <a:xfrm>
            <a:off x="6919601" y="4616780"/>
            <a:ext cx="1611052" cy="382572"/>
          </a:xfrm>
          <a:prstGeom prst="rect">
            <a:avLst/>
          </a:prstGeom>
          <a:solidFill>
            <a:srgbClr val="FFFF00"/>
          </a:solidFill>
          <a:ln w="50800">
            <a:solidFill>
              <a:schemeClr val="tx1"/>
            </a:solidFill>
          </a:ln>
        </p:spPr>
        <p:txBody>
          <a:bodyPr wrap="square" lIns="104552" tIns="52276" rIns="104552" bIns="52276" rtlCol="0">
            <a:spAutoFit/>
          </a:bodyPr>
          <a:lstStyle/>
          <a:p>
            <a:r>
              <a:rPr lang="fr-CA" dirty="0" smtClean="0"/>
              <a:t>1.9 </a:t>
            </a:r>
            <a:r>
              <a:rPr lang="fr-CA" dirty="0" err="1" smtClean="0"/>
              <a:t>μSv</a:t>
            </a:r>
            <a:r>
              <a:rPr lang="fr-CA" dirty="0" smtClean="0"/>
              <a:t>/h</a:t>
            </a:r>
            <a:endParaRPr lang="fr-CA" dirty="0"/>
          </a:p>
        </p:txBody>
      </p:sp>
      <p:cxnSp>
        <p:nvCxnSpPr>
          <p:cNvPr id="6" name="Straight Arrow Connector 5"/>
          <p:cNvCxnSpPr/>
          <p:nvPr/>
        </p:nvCxnSpPr>
        <p:spPr>
          <a:xfrm rot="10800000">
            <a:off x="5731120" y="3750360"/>
            <a:ext cx="1188482" cy="916611"/>
          </a:xfrm>
          <a:prstGeom prst="straightConnector1">
            <a:avLst/>
          </a:prstGeom>
          <a:ln w="50800">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8" name="TextBox 7"/>
          <p:cNvSpPr txBox="1"/>
          <p:nvPr/>
        </p:nvSpPr>
        <p:spPr>
          <a:xfrm>
            <a:off x="7645896" y="6807586"/>
            <a:ext cx="3098305" cy="659571"/>
          </a:xfrm>
          <a:prstGeom prst="rect">
            <a:avLst/>
          </a:prstGeom>
          <a:solidFill>
            <a:srgbClr val="FFFF00"/>
          </a:solidFill>
          <a:ln w="50800">
            <a:solidFill>
              <a:schemeClr val="tx1"/>
            </a:solidFill>
          </a:ln>
        </p:spPr>
        <p:txBody>
          <a:bodyPr wrap="square" lIns="104552" tIns="52276" rIns="104552" bIns="52276" rtlCol="0">
            <a:spAutoFit/>
          </a:bodyPr>
          <a:lstStyle/>
          <a:p>
            <a:r>
              <a:rPr lang="fr-CA" dirty="0" smtClean="0"/>
              <a:t>14.05.2013 </a:t>
            </a:r>
          </a:p>
          <a:p>
            <a:r>
              <a:rPr lang="fr-CA" dirty="0" err="1" smtClean="0"/>
              <a:t>Cooling</a:t>
            </a:r>
            <a:r>
              <a:rPr lang="fr-CA" dirty="0" smtClean="0"/>
              <a:t> time – 147 d </a:t>
            </a:r>
            <a:endParaRPr lang="fr-CA"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7" descr="0805017_01-A4-at-144-dpi_calorimeters.jpg"/>
          <p:cNvPicPr>
            <a:picLocks noChangeAspect="1"/>
          </p:cNvPicPr>
          <p:nvPr/>
        </p:nvPicPr>
        <p:blipFill>
          <a:blip r:embed="rId2"/>
          <a:srcRect/>
          <a:stretch>
            <a:fillRect/>
          </a:stretch>
        </p:blipFill>
        <p:spPr bwMode="auto">
          <a:xfrm>
            <a:off x="-336809" y="2"/>
            <a:ext cx="11081015" cy="7553325"/>
          </a:xfrm>
          <a:prstGeom prst="rect">
            <a:avLst/>
          </a:prstGeom>
          <a:noFill/>
          <a:ln w="9525">
            <a:noFill/>
            <a:miter lim="800000"/>
            <a:headEnd/>
            <a:tailEnd/>
          </a:ln>
        </p:spPr>
      </p:pic>
      <p:sp>
        <p:nvSpPr>
          <p:cNvPr id="6" name="Rectangle 5"/>
          <p:cNvSpPr/>
          <p:nvPr/>
        </p:nvSpPr>
        <p:spPr>
          <a:xfrm>
            <a:off x="-336809" y="-1"/>
            <a:ext cx="11081015" cy="7553326"/>
          </a:xfrm>
          <a:prstGeom prst="rect">
            <a:avLst/>
          </a:prstGeom>
          <a:solidFill>
            <a:schemeClr val="accent2">
              <a:lumMod val="60000"/>
              <a:lumOff val="40000"/>
              <a:alpha val="70000"/>
            </a:schemeClr>
          </a:solidFill>
          <a:ln>
            <a:solidFill>
              <a:srgbClr val="FFFF00">
                <a:alpha val="1000"/>
              </a:srgbClr>
            </a:solidFill>
          </a:ln>
        </p:spPr>
        <p:style>
          <a:lnRef idx="1">
            <a:schemeClr val="accent1"/>
          </a:lnRef>
          <a:fillRef idx="3">
            <a:schemeClr val="accent1"/>
          </a:fillRef>
          <a:effectRef idx="2">
            <a:schemeClr val="accent1"/>
          </a:effectRef>
          <a:fontRef idx="minor">
            <a:schemeClr val="lt1"/>
          </a:fontRef>
        </p:style>
        <p:txBody>
          <a:bodyPr lIns="97742" tIns="48871" rIns="97742" bIns="48871" rtlCol="0" anchor="ctr"/>
          <a:lstStyle/>
          <a:p>
            <a:pPr algn="ctr" defTabSz="488697"/>
            <a:endParaRPr lang="fr-CA" dirty="0">
              <a:solidFill>
                <a:prstClr val="white"/>
              </a:solidFill>
            </a:endParaRPr>
          </a:p>
        </p:txBody>
      </p:sp>
      <p:sp>
        <p:nvSpPr>
          <p:cNvPr id="7" name="Rounded Rectangle 6"/>
          <p:cNvSpPr/>
          <p:nvPr/>
        </p:nvSpPr>
        <p:spPr>
          <a:xfrm>
            <a:off x="1009726" y="9"/>
            <a:ext cx="7960314" cy="746201"/>
          </a:xfrm>
          <a:prstGeom prst="roundRect">
            <a:avLst/>
          </a:prstGeom>
          <a:solidFill>
            <a:schemeClr val="bg1">
              <a:alpha val="60000"/>
            </a:schemeClr>
          </a:solidFill>
          <a:ln w="28575">
            <a:solidFill>
              <a:srgbClr val="FF0000"/>
            </a:solidFill>
          </a:ln>
          <a:effectLst/>
        </p:spPr>
        <p:style>
          <a:lnRef idx="1">
            <a:schemeClr val="accent1"/>
          </a:lnRef>
          <a:fillRef idx="3">
            <a:schemeClr val="accent1"/>
          </a:fillRef>
          <a:effectRef idx="2">
            <a:schemeClr val="accent1"/>
          </a:effectRef>
          <a:fontRef idx="minor">
            <a:schemeClr val="lt1"/>
          </a:fontRef>
        </p:style>
        <p:txBody>
          <a:bodyPr lIns="97742" tIns="48871" rIns="97742" bIns="48871" rtlCol="0" anchor="ctr"/>
          <a:lstStyle/>
          <a:p>
            <a:pPr defTabSz="488697" eaLnBrk="0" hangingPunct="0">
              <a:defRPr/>
            </a:pPr>
            <a:endParaRPr lang="en-US" sz="2600" b="1" dirty="0" smtClean="0">
              <a:ln w="6350">
                <a:noFill/>
              </a:ln>
              <a:solidFill>
                <a:srgbClr val="FF0000"/>
              </a:solidFill>
              <a:latin typeface="Arial"/>
              <a:cs typeface="Arial"/>
            </a:endParaRPr>
          </a:p>
          <a:p>
            <a:pPr algn="ctr" defTabSz="488697" eaLnBrk="0" hangingPunct="0">
              <a:defRPr/>
            </a:pPr>
            <a:r>
              <a:rPr lang="en-US" sz="2600" b="1" dirty="0" smtClean="0">
                <a:ln w="6350">
                  <a:noFill/>
                </a:ln>
                <a:solidFill>
                  <a:srgbClr val="FF0000"/>
                </a:solidFill>
                <a:latin typeface="Arial"/>
                <a:cs typeface="Arial"/>
              </a:rPr>
              <a:t>FLUKA Calculations for ATLAS  </a:t>
            </a:r>
          </a:p>
          <a:p>
            <a:pPr defTabSz="488697" eaLnBrk="0" hangingPunct="0">
              <a:defRPr/>
            </a:pPr>
            <a:endParaRPr lang="en-US" sz="2100" b="1" dirty="0" smtClean="0">
              <a:solidFill>
                <a:srgbClr val="FF0000"/>
              </a:solidFill>
              <a:latin typeface="Arial" pitchFamily="-111" charset="0"/>
              <a:ea typeface="Arial" pitchFamily="-111" charset="0"/>
              <a:cs typeface="Arial" pitchFamily="-111" charset="0"/>
            </a:endParaRPr>
          </a:p>
        </p:txBody>
      </p:sp>
      <p:sp>
        <p:nvSpPr>
          <p:cNvPr id="8" name="Rectangle 7"/>
          <p:cNvSpPr>
            <a:spLocks noChangeArrowheads="1"/>
          </p:cNvSpPr>
          <p:nvPr/>
        </p:nvSpPr>
        <p:spPr bwMode="auto">
          <a:xfrm>
            <a:off x="0" y="939803"/>
            <a:ext cx="10756899" cy="3177151"/>
          </a:xfrm>
          <a:prstGeom prst="rect">
            <a:avLst/>
          </a:prstGeom>
          <a:noFill/>
          <a:ln w="9525">
            <a:noFill/>
            <a:miter lim="800000"/>
            <a:headEnd/>
            <a:tailEnd/>
          </a:ln>
          <a:effectLst/>
        </p:spPr>
        <p:txBody>
          <a:bodyPr wrap="square" lIns="98422" tIns="49212" rIns="98422" bIns="49212">
            <a:prstTxWarp prst="textNoShape">
              <a:avLst/>
            </a:prstTxWarp>
            <a:spAutoFit/>
          </a:bodyPr>
          <a:lstStyle/>
          <a:p>
            <a:pPr defTabSz="488697" eaLnBrk="0" hangingPunct="0">
              <a:defRPr/>
            </a:pPr>
            <a:r>
              <a:rPr lang="en-US" sz="1900" b="1" dirty="0" smtClean="0">
                <a:solidFill>
                  <a:prstClr val="white"/>
                </a:solidFill>
                <a:latin typeface="Arial" pitchFamily="-111" charset="0"/>
                <a:ea typeface="Arial" pitchFamily="-111" charset="0"/>
                <a:cs typeface="Arial" pitchFamily="-111" charset="0"/>
              </a:rPr>
              <a:t>New calculations have been performed for ATLAS for LS2 and LS3  </a:t>
            </a:r>
          </a:p>
          <a:p>
            <a:pPr defTabSz="488697" eaLnBrk="0" hangingPunct="0">
              <a:defRPr/>
            </a:pPr>
            <a:r>
              <a:rPr lang="en-US" sz="1900" b="1" dirty="0" smtClean="0">
                <a:solidFill>
                  <a:prstClr val="white"/>
                </a:solidFill>
                <a:latin typeface="Arial" pitchFamily="-111" charset="0"/>
                <a:ea typeface="Arial" pitchFamily="-111" charset="0"/>
                <a:cs typeface="Arial" pitchFamily="-111" charset="0"/>
              </a:rPr>
              <a:t>(G. </a:t>
            </a:r>
            <a:r>
              <a:rPr lang="en-US" sz="1900" b="1" dirty="0" err="1" smtClean="0">
                <a:solidFill>
                  <a:prstClr val="white"/>
                </a:solidFill>
                <a:latin typeface="Arial" pitchFamily="-111" charset="0"/>
                <a:ea typeface="Arial" pitchFamily="-111" charset="0"/>
                <a:cs typeface="Arial" pitchFamily="-111" charset="0"/>
              </a:rPr>
              <a:t>Mornacchi</a:t>
            </a:r>
            <a:r>
              <a:rPr lang="en-US" sz="1900" b="1" dirty="0" smtClean="0">
                <a:solidFill>
                  <a:prstClr val="white"/>
                </a:solidFill>
                <a:latin typeface="Arial" pitchFamily="-111" charset="0"/>
                <a:ea typeface="Arial" pitchFamily="-111" charset="0"/>
                <a:cs typeface="Arial" pitchFamily="-111" charset="0"/>
              </a:rPr>
              <a:t>, C.</a:t>
            </a:r>
            <a:r>
              <a:rPr lang="en-US" sz="1900" b="1" dirty="0" smtClean="0">
                <a:solidFill>
                  <a:prstClr val="white"/>
                </a:solidFill>
                <a:latin typeface="Arial" pitchFamily="-111" charset="0"/>
                <a:ea typeface="Arial" pitchFamily="-111" charset="0"/>
                <a:cs typeface="Arial" pitchFamily="-111" charset="0"/>
              </a:rPr>
              <a:t> </a:t>
            </a:r>
            <a:r>
              <a:rPr lang="en-US" sz="1900" b="1" dirty="0" err="1" smtClean="0">
                <a:solidFill>
                  <a:prstClr val="white"/>
                </a:solidFill>
                <a:latin typeface="Arial" pitchFamily="-111" charset="0"/>
                <a:ea typeface="Arial" pitchFamily="-111" charset="0"/>
                <a:cs typeface="Arial" pitchFamily="-111" charset="0"/>
              </a:rPr>
              <a:t>Urscheler</a:t>
            </a:r>
            <a:r>
              <a:rPr lang="en-US" sz="1900" b="1" dirty="0" smtClean="0">
                <a:solidFill>
                  <a:prstClr val="white"/>
                </a:solidFill>
                <a:latin typeface="Arial" pitchFamily="-111" charset="0"/>
                <a:ea typeface="Arial" pitchFamily="-111" charset="0"/>
                <a:cs typeface="Arial" pitchFamily="-111" charset="0"/>
              </a:rPr>
              <a:t>, </a:t>
            </a:r>
            <a:r>
              <a:rPr lang="en-US" sz="1900" b="1" dirty="0" smtClean="0">
                <a:solidFill>
                  <a:prstClr val="white"/>
                </a:solidFill>
                <a:latin typeface="Arial" pitchFamily="-111" charset="0"/>
                <a:ea typeface="Arial" pitchFamily="-111" charset="0"/>
                <a:cs typeface="Arial" pitchFamily="-111" charset="0"/>
              </a:rPr>
              <a:t>H. </a:t>
            </a:r>
            <a:r>
              <a:rPr lang="en-US" sz="1900" b="1" dirty="0" err="1" smtClean="0">
                <a:solidFill>
                  <a:prstClr val="white"/>
                </a:solidFill>
                <a:latin typeface="Arial" pitchFamily="-111" charset="0"/>
                <a:ea typeface="Arial" pitchFamily="-111" charset="0"/>
                <a:cs typeface="Arial" pitchFamily="-111" charset="0"/>
              </a:rPr>
              <a:t>Vincke</a:t>
            </a:r>
            <a:r>
              <a:rPr lang="en-US" sz="1900" b="1" dirty="0" smtClean="0">
                <a:solidFill>
                  <a:prstClr val="white"/>
                </a:solidFill>
                <a:latin typeface="Arial" pitchFamily="-111" charset="0"/>
                <a:ea typeface="Arial" pitchFamily="-111" charset="0"/>
                <a:cs typeface="Arial" pitchFamily="-111" charset="0"/>
              </a:rPr>
              <a:t>) </a:t>
            </a: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r>
              <a:rPr lang="en-US" sz="1900" b="1" dirty="0" smtClean="0">
                <a:solidFill>
                  <a:prstClr val="white"/>
                </a:solidFill>
                <a:latin typeface="Arial" pitchFamily="-111" charset="0"/>
                <a:ea typeface="Arial" pitchFamily="-111" charset="0"/>
                <a:cs typeface="Arial" pitchFamily="-111" charset="0"/>
              </a:rPr>
              <a:t>Irradiation profile: </a:t>
            </a: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2200" b="1" dirty="0" smtClean="0">
              <a:solidFill>
                <a:srgbClr val="FFFF00"/>
              </a:solidFill>
              <a:latin typeface="Arial" pitchFamily="-111" charset="0"/>
              <a:ea typeface="Arial" pitchFamily="-111" charset="0"/>
              <a:cs typeface="Arial" pitchFamily="-111" charset="0"/>
            </a:endParaRPr>
          </a:p>
          <a:p>
            <a:pPr defTabSz="488697" eaLnBrk="0" hangingPunct="0">
              <a:defRPr/>
            </a:pPr>
            <a:endParaRPr lang="en-US" sz="22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2200" b="1" dirty="0" smtClean="0">
              <a:solidFill>
                <a:prstClr val="white"/>
              </a:solidFill>
              <a:latin typeface="Arial" pitchFamily="-111" charset="0"/>
              <a:ea typeface="Arial" pitchFamily="-111" charset="0"/>
              <a:cs typeface="Arial" pitchFamily="-111" charset="0"/>
            </a:endParaRPr>
          </a:p>
        </p:txBody>
      </p:sp>
      <p:pic>
        <p:nvPicPr>
          <p:cNvPr id="9" name="Picture 2"/>
          <p:cNvPicPr>
            <a:picLocks noChangeAspect="1" noChangeArrowheads="1"/>
          </p:cNvPicPr>
          <p:nvPr/>
        </p:nvPicPr>
        <p:blipFill>
          <a:blip r:embed="rId3"/>
          <a:srcRect/>
          <a:stretch>
            <a:fillRect/>
          </a:stretch>
        </p:blipFill>
        <p:spPr bwMode="auto">
          <a:xfrm>
            <a:off x="658813" y="2235201"/>
            <a:ext cx="8792224" cy="2585861"/>
          </a:xfrm>
          <a:prstGeom prst="rect">
            <a:avLst/>
          </a:prstGeom>
          <a:noFill/>
          <a:ln w="9525">
            <a:noFill/>
            <a:miter lim="800000"/>
            <a:headEnd/>
            <a:tailEnd/>
          </a:ln>
        </p:spPr>
      </p:pic>
      <p:sp>
        <p:nvSpPr>
          <p:cNvPr id="11" name="TextBox 1"/>
          <p:cNvSpPr txBox="1">
            <a:spLocks noChangeArrowheads="1"/>
          </p:cNvSpPr>
          <p:nvPr/>
        </p:nvSpPr>
        <p:spPr bwMode="auto">
          <a:xfrm>
            <a:off x="304802" y="4861122"/>
            <a:ext cx="4662749" cy="369322"/>
          </a:xfrm>
          <a:prstGeom prst="rect">
            <a:avLst/>
          </a:prstGeom>
          <a:noFill/>
          <a:ln w="9525">
            <a:noFill/>
            <a:miter lim="800000"/>
            <a:headEnd/>
            <a:tailEnd/>
          </a:ln>
        </p:spPr>
        <p:txBody>
          <a:bodyPr wrap="none" lIns="91416" tIns="45707" rIns="91416" bIns="45707">
            <a:prstTxWarp prst="textNoShape">
              <a:avLst/>
            </a:prstTxWarp>
            <a:spAutoFit/>
          </a:bodyPr>
          <a:lstStyle/>
          <a:p>
            <a:r>
              <a:rPr lang="en-US" dirty="0">
                <a:solidFill>
                  <a:srgbClr val="FFFF00"/>
                </a:solidFill>
                <a:latin typeface="Arial"/>
                <a:cs typeface="Arial"/>
              </a:rPr>
              <a:t>Assumptions on the operational </a:t>
            </a:r>
            <a:r>
              <a:rPr lang="en-US" dirty="0" smtClean="0">
                <a:solidFill>
                  <a:srgbClr val="FFFF00"/>
                </a:solidFill>
                <a:latin typeface="Arial"/>
                <a:cs typeface="Arial"/>
              </a:rPr>
              <a:t>parameters</a:t>
            </a:r>
            <a:endParaRPr lang="en-GB" dirty="0">
              <a:solidFill>
                <a:srgbClr val="FFFF00"/>
              </a:solidFill>
              <a:latin typeface="Arial"/>
              <a:cs typeface="Arial"/>
            </a:endParaRPr>
          </a:p>
        </p:txBody>
      </p:sp>
      <p:graphicFrame>
        <p:nvGraphicFramePr>
          <p:cNvPr id="12" name="Table 11"/>
          <p:cNvGraphicFramePr>
            <a:graphicFrameLocks noGrp="1"/>
          </p:cNvGraphicFramePr>
          <p:nvPr/>
        </p:nvGraphicFramePr>
        <p:xfrm>
          <a:off x="658812" y="5262563"/>
          <a:ext cx="8305802" cy="1270804"/>
        </p:xfrm>
        <a:graphic>
          <a:graphicData uri="http://schemas.openxmlformats.org/drawingml/2006/table">
            <a:tbl>
              <a:tblPr/>
              <a:tblGrid>
                <a:gridCol w="762000"/>
                <a:gridCol w="1143000"/>
                <a:gridCol w="838200"/>
                <a:gridCol w="838200"/>
                <a:gridCol w="838200"/>
                <a:gridCol w="685801"/>
                <a:gridCol w="838200"/>
                <a:gridCol w="838200"/>
                <a:gridCol w="838200"/>
                <a:gridCol w="685801"/>
              </a:tblGrid>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FFFFFF"/>
                        </a:solidFill>
                        <a:effectLst/>
                        <a:latin typeface="Arial" pitchFamily="23" charset="0"/>
                      </a:endParaRPr>
                    </a:p>
                  </a:txBody>
                  <a:tcPr anchor="ctr" anchorCtr="1" horzOverflow="overflow">
                    <a:lnL>
                      <a:noFill/>
                    </a:lnL>
                    <a:lnR>
                      <a:noFill/>
                    </a:lnR>
                    <a:lnT>
                      <a:noFill/>
                    </a:lnT>
                    <a:lnB>
                      <a:noFill/>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800" b="1" i="0" u="none" strike="noStrike" cap="none" normalizeH="0" baseline="0" dirty="0">
                        <a:ln>
                          <a:noFill/>
                        </a:ln>
                        <a:solidFill>
                          <a:srgbClr val="FFFFFF"/>
                        </a:solidFill>
                        <a:effectLst/>
                        <a:latin typeface="Arial" pitchFamily="23" charset="0"/>
                      </a:endParaRPr>
                    </a:p>
                  </a:txBody>
                  <a:tcPr anchor="ctr" horzOverflow="overflow">
                    <a:lnL>
                      <a:noFill/>
                    </a:lnL>
                    <a:lnR>
                      <a:noFill/>
                    </a:lnR>
                    <a:lnT>
                      <a:noFill/>
                    </a:lnT>
                    <a:lnB>
                      <a:noFill/>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pitchFamily="23" charset="0"/>
                        </a:rPr>
                        <a:t>2015</a:t>
                      </a:r>
                      <a:endParaRPr kumimoji="0" lang="en-GB" sz="14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pitchFamily="23" charset="0"/>
                        </a:rPr>
                        <a:t>2016</a:t>
                      </a:r>
                      <a:endParaRPr kumimoji="0" lang="en-GB" sz="14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pitchFamily="23" charset="0"/>
                        </a:rPr>
                        <a:t>2017</a:t>
                      </a:r>
                      <a:endParaRPr kumimoji="0" lang="en-GB" sz="14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pitchFamily="23" charset="0"/>
                        </a:rPr>
                        <a:t>LS2</a:t>
                      </a:r>
                      <a:endParaRPr kumimoji="0" lang="en-GB" sz="14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pitchFamily="23" charset="0"/>
                        </a:rPr>
                        <a:t>2019</a:t>
                      </a:r>
                      <a:endParaRPr kumimoji="0" lang="en-GB" sz="14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pitchFamily="23" charset="0"/>
                        </a:rPr>
                        <a:t>2020</a:t>
                      </a:r>
                      <a:endParaRPr kumimoji="0" lang="en-GB" sz="14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pitchFamily="23" charset="0"/>
                        </a:rPr>
                        <a:t>2021</a:t>
                      </a:r>
                      <a:endParaRPr kumimoji="0" lang="en-GB" sz="14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chemeClr val="accent2"/>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pitchFamily="23" charset="0"/>
                        </a:rPr>
                        <a:t>LS3</a:t>
                      </a:r>
                      <a:endParaRPr kumimoji="0" lang="en-GB" sz="14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chemeClr val="accent2"/>
                    </a:solidFill>
                  </a:tcPr>
                </a:tc>
              </a:tr>
              <a:tr h="527854">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400" b="0" i="0" u="none" strike="noStrike" cap="none" normalizeH="0" baseline="0">
                          <a:ln>
                            <a:noFill/>
                          </a:ln>
                          <a:solidFill>
                            <a:schemeClr val="tx1"/>
                          </a:solidFill>
                          <a:effectLst/>
                          <a:latin typeface="Arial" pitchFamily="23" charset="0"/>
                        </a:rPr>
                        <a:t>ATLAS</a:t>
                      </a:r>
                      <a:endParaRPr kumimoji="0" lang="en-GB" sz="14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rgbClr val="DEDE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pitchFamily="23" charset="0"/>
                        </a:rPr>
                        <a:t>L</a:t>
                      </a:r>
                      <a:r>
                        <a:rPr kumimoji="0" lang="en-US" sz="1200" b="0" i="0" u="none" strike="noStrike" cap="none" normalizeH="0" baseline="-25000">
                          <a:ln>
                            <a:noFill/>
                          </a:ln>
                          <a:solidFill>
                            <a:schemeClr val="tx1"/>
                          </a:solidFill>
                          <a:effectLst/>
                          <a:latin typeface="Arial" pitchFamily="23" charset="0"/>
                        </a:rPr>
                        <a:t>int </a:t>
                      </a:r>
                      <a:r>
                        <a:rPr kumimoji="0" lang="en-US" sz="1200" b="0" i="0" u="none" strike="noStrike" cap="none" normalizeH="0" baseline="0">
                          <a:ln>
                            <a:noFill/>
                          </a:ln>
                          <a:solidFill>
                            <a:schemeClr val="tx1"/>
                          </a:solidFill>
                          <a:effectLst/>
                          <a:latin typeface="Arial" pitchFamily="23" charset="0"/>
                        </a:rPr>
                        <a:t>(fb</a:t>
                      </a:r>
                      <a:r>
                        <a:rPr kumimoji="0" lang="en-GB" sz="1200" b="0" i="0" u="none" strike="noStrike" cap="none" normalizeH="0" baseline="30000">
                          <a:ln>
                            <a:noFill/>
                          </a:ln>
                          <a:solidFill>
                            <a:srgbClr val="000000"/>
                          </a:solidFill>
                          <a:effectLst/>
                          <a:latin typeface="Arial" pitchFamily="23" charset="0"/>
                        </a:rPr>
                        <a:t>-1</a:t>
                      </a:r>
                      <a:r>
                        <a:rPr kumimoji="0" lang="en-US" sz="1200" b="0" i="0" u="none" strike="noStrike" cap="none" normalizeH="0" baseline="0">
                          <a:ln>
                            <a:noFill/>
                          </a:ln>
                          <a:solidFill>
                            <a:schemeClr val="tx1"/>
                          </a:solidFill>
                          <a:effectLst/>
                          <a:latin typeface="Arial" pitchFamily="23" charset="0"/>
                        </a:rPr>
                        <a:t>)</a:t>
                      </a:r>
                      <a:endParaRPr kumimoji="0" lang="en-GB" sz="1200" b="0" i="0" u="none" strike="noStrike" cap="none" normalizeH="0" baseline="-25000">
                        <a:ln>
                          <a:noFill/>
                        </a:ln>
                        <a:solidFill>
                          <a:schemeClr val="tx1"/>
                        </a:solidFill>
                        <a:effectLst/>
                        <a:latin typeface="Arial" pitchFamily="23" charset="0"/>
                      </a:endParaRPr>
                    </a:p>
                  </a:txBody>
                  <a:tcPr anchor="ctr" horzOverflow="overflow">
                    <a:lnL>
                      <a:noFill/>
                    </a:lnL>
                    <a:lnR>
                      <a:noFill/>
                    </a:lnR>
                    <a:lnT>
                      <a:noFill/>
                    </a:lnT>
                    <a:lnB>
                      <a:noFill/>
                    </a:lnB>
                    <a:lnTlToBr>
                      <a:noFill/>
                    </a:lnTlToBr>
                    <a:lnBlToTr>
                      <a:noFill/>
                    </a:lnBlToTr>
                    <a:solidFill>
                      <a:srgbClr val="DEDE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pitchFamily="23" charset="0"/>
                        </a:rPr>
                        <a:t>52</a:t>
                      </a:r>
                      <a:endParaRPr kumimoji="0" lang="en-GB" sz="12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rgbClr val="DEDE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pitchFamily="23" charset="0"/>
                        </a:rPr>
                        <a:t>41</a:t>
                      </a:r>
                      <a:endParaRPr kumimoji="0" lang="en-GB" sz="12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rgbClr val="DEDE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pitchFamily="23" charset="0"/>
                        </a:rPr>
                        <a:t>41</a:t>
                      </a:r>
                      <a:endParaRPr kumimoji="0" lang="en-GB" sz="12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rgbClr val="DEDE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rgbClr val="DEDE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pitchFamily="23" charset="0"/>
                        </a:rPr>
                        <a:t>83</a:t>
                      </a:r>
                      <a:endParaRPr kumimoji="0" lang="en-GB" sz="12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rgbClr val="DEDE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pitchFamily="23" charset="0"/>
                        </a:rPr>
                        <a:t>83</a:t>
                      </a:r>
                      <a:endParaRPr kumimoji="0" lang="en-GB" sz="12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rgbClr val="DEDE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pitchFamily="23" charset="0"/>
                        </a:rPr>
                        <a:t>83</a:t>
                      </a:r>
                      <a:endParaRPr kumimoji="0" lang="en-GB" sz="12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rgbClr val="DEDE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rgbClr val="DEDEFF"/>
                    </a:solidFill>
                  </a:tcPr>
                </a:tc>
              </a:tr>
              <a:tr h="371475">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2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rgbClr val="EFE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Arial" pitchFamily="23" charset="0"/>
                        </a:rPr>
                        <a:t>L</a:t>
                      </a:r>
                      <a:r>
                        <a:rPr kumimoji="0" lang="en-US" sz="1200" b="0" i="0" u="none" strike="noStrike" cap="none" normalizeH="0" baseline="-25000">
                          <a:ln>
                            <a:noFill/>
                          </a:ln>
                          <a:solidFill>
                            <a:schemeClr val="tx1"/>
                          </a:solidFill>
                          <a:effectLst/>
                          <a:latin typeface="Arial" pitchFamily="23" charset="0"/>
                        </a:rPr>
                        <a:t>peak </a:t>
                      </a:r>
                      <a:r>
                        <a:rPr kumimoji="0" lang="en-US" sz="1200" b="0" i="0" u="none" strike="noStrike" cap="none" normalizeH="0" baseline="0">
                          <a:ln>
                            <a:noFill/>
                          </a:ln>
                          <a:solidFill>
                            <a:schemeClr val="tx1"/>
                          </a:solidFill>
                          <a:effectLst/>
                          <a:latin typeface="Arial" pitchFamily="23" charset="0"/>
                        </a:rPr>
                        <a:t>(cm</a:t>
                      </a:r>
                      <a:r>
                        <a:rPr kumimoji="0" lang="en-GB" sz="1200" b="0" i="0" u="none" strike="noStrike" cap="none" normalizeH="0" baseline="30000">
                          <a:ln>
                            <a:noFill/>
                          </a:ln>
                          <a:solidFill>
                            <a:srgbClr val="000000"/>
                          </a:solidFill>
                          <a:effectLst/>
                          <a:latin typeface="Arial" pitchFamily="23" charset="0"/>
                        </a:rPr>
                        <a:t>-2</a:t>
                      </a:r>
                      <a:r>
                        <a:rPr kumimoji="0" lang="en-GB" sz="1200" b="0" i="0" u="none" strike="noStrike" cap="none" normalizeH="0" baseline="0">
                          <a:ln>
                            <a:noFill/>
                          </a:ln>
                          <a:solidFill>
                            <a:schemeClr val="tx1"/>
                          </a:solidFill>
                          <a:effectLst/>
                          <a:latin typeface="Arial" pitchFamily="23" charset="0"/>
                        </a:rPr>
                        <a:t>s</a:t>
                      </a:r>
                      <a:r>
                        <a:rPr kumimoji="0" lang="en-GB" sz="1200" b="0" i="0" u="none" strike="noStrike" cap="none" normalizeH="0" baseline="30000">
                          <a:ln>
                            <a:noFill/>
                          </a:ln>
                          <a:solidFill>
                            <a:srgbClr val="000000"/>
                          </a:solidFill>
                          <a:effectLst/>
                          <a:latin typeface="Arial" pitchFamily="23" charset="0"/>
                        </a:rPr>
                        <a:t>-1</a:t>
                      </a:r>
                      <a:r>
                        <a:rPr kumimoji="0" lang="en-GB" sz="1200" b="0" i="0" u="none" strike="noStrike" cap="none" normalizeH="0" baseline="0">
                          <a:ln>
                            <a:noFill/>
                          </a:ln>
                          <a:solidFill>
                            <a:srgbClr val="000000"/>
                          </a:solidFill>
                          <a:effectLst/>
                          <a:latin typeface="Arial" pitchFamily="23" charset="0"/>
                        </a:rPr>
                        <a:t>)</a:t>
                      </a:r>
                      <a:endParaRPr kumimoji="0" lang="en-GB" sz="1200" b="0" i="0" u="none" strike="noStrike" cap="none" normalizeH="0" baseline="0">
                        <a:ln>
                          <a:noFill/>
                        </a:ln>
                        <a:solidFill>
                          <a:schemeClr val="tx1"/>
                        </a:solidFill>
                        <a:effectLst/>
                        <a:latin typeface="Arial" pitchFamily="23" charset="0"/>
                      </a:endParaRPr>
                    </a:p>
                  </a:txBody>
                  <a:tcPr anchor="ctr" horzOverflow="overflow">
                    <a:lnL>
                      <a:noFill/>
                    </a:lnL>
                    <a:lnR>
                      <a:noFill/>
                    </a:lnR>
                    <a:lnT>
                      <a:noFill/>
                    </a:lnT>
                    <a:lnB>
                      <a:noFill/>
                    </a:lnB>
                    <a:lnTlToBr>
                      <a:noFill/>
                    </a:lnTlToBr>
                    <a:lnBlToTr>
                      <a:noFill/>
                    </a:lnBlToTr>
                    <a:solidFill>
                      <a:srgbClr val="EFE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a:ln>
                            <a:noFill/>
                          </a:ln>
                          <a:solidFill>
                            <a:srgbClr val="000000"/>
                          </a:solidFill>
                          <a:effectLst/>
                          <a:latin typeface="Arial" pitchFamily="23" charset="0"/>
                        </a:rPr>
                        <a:t>1.0×10</a:t>
                      </a:r>
                      <a:r>
                        <a:rPr kumimoji="0" lang="en-GB" sz="1200" b="0" i="0" u="none" strike="noStrike" cap="none" normalizeH="0" baseline="30000" dirty="0">
                          <a:ln>
                            <a:noFill/>
                          </a:ln>
                          <a:solidFill>
                            <a:srgbClr val="000000"/>
                          </a:solidFill>
                          <a:effectLst/>
                          <a:latin typeface="Arial" pitchFamily="23" charset="0"/>
                        </a:rPr>
                        <a:t>34</a:t>
                      </a:r>
                      <a:endParaRPr kumimoji="0" lang="en-GB" sz="1200" b="0" i="0" u="none" strike="noStrike" cap="none" normalizeH="0" baseline="0" dirty="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rgbClr val="EFE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rgbClr val="000000"/>
                          </a:solidFill>
                          <a:effectLst/>
                          <a:latin typeface="Arial" pitchFamily="23" charset="0"/>
                        </a:rPr>
                        <a:t>1.0×10</a:t>
                      </a:r>
                      <a:r>
                        <a:rPr kumimoji="0" lang="en-GB" sz="1200" b="0" i="0" u="none" strike="noStrike" cap="none" normalizeH="0" baseline="30000">
                          <a:ln>
                            <a:noFill/>
                          </a:ln>
                          <a:solidFill>
                            <a:srgbClr val="000000"/>
                          </a:solidFill>
                          <a:effectLst/>
                          <a:latin typeface="Arial" pitchFamily="23" charset="0"/>
                        </a:rPr>
                        <a:t>34</a:t>
                      </a:r>
                      <a:endParaRPr kumimoji="0" lang="en-GB" sz="12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rgbClr val="EFE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rgbClr val="000000"/>
                          </a:solidFill>
                          <a:effectLst/>
                          <a:latin typeface="Arial" pitchFamily="23" charset="0"/>
                        </a:rPr>
                        <a:t>1.0×10</a:t>
                      </a:r>
                      <a:r>
                        <a:rPr kumimoji="0" lang="en-GB" sz="1200" b="0" i="0" u="none" strike="noStrike" cap="none" normalizeH="0" baseline="30000">
                          <a:ln>
                            <a:noFill/>
                          </a:ln>
                          <a:solidFill>
                            <a:srgbClr val="000000"/>
                          </a:solidFill>
                          <a:effectLst/>
                          <a:latin typeface="Arial" pitchFamily="23" charset="0"/>
                        </a:rPr>
                        <a:t>34</a:t>
                      </a:r>
                      <a:endParaRPr kumimoji="0" lang="en-GB" sz="12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rgbClr val="EFE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rgbClr val="EFE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dirty="0">
                          <a:ln>
                            <a:noFill/>
                          </a:ln>
                          <a:solidFill>
                            <a:srgbClr val="000000"/>
                          </a:solidFill>
                          <a:effectLst/>
                          <a:latin typeface="Arial" pitchFamily="23" charset="0"/>
                        </a:rPr>
                        <a:t>2.0×10</a:t>
                      </a:r>
                      <a:r>
                        <a:rPr kumimoji="0" lang="en-GB" sz="1200" b="0" i="0" u="none" strike="noStrike" cap="none" normalizeH="0" baseline="30000" dirty="0">
                          <a:ln>
                            <a:noFill/>
                          </a:ln>
                          <a:solidFill>
                            <a:srgbClr val="000000"/>
                          </a:solidFill>
                          <a:effectLst/>
                          <a:latin typeface="Arial" pitchFamily="23" charset="0"/>
                        </a:rPr>
                        <a:t>34</a:t>
                      </a:r>
                      <a:endParaRPr kumimoji="0" lang="en-GB" sz="1200" b="0" i="0" u="none" strike="noStrike" cap="none" normalizeH="0" baseline="0" dirty="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rgbClr val="EFE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rgbClr val="000000"/>
                          </a:solidFill>
                          <a:effectLst/>
                          <a:latin typeface="Arial" pitchFamily="23" charset="0"/>
                        </a:rPr>
                        <a:t>2.0×10</a:t>
                      </a:r>
                      <a:r>
                        <a:rPr kumimoji="0" lang="en-GB" sz="1200" b="0" i="0" u="none" strike="noStrike" cap="none" normalizeH="0" baseline="30000">
                          <a:ln>
                            <a:noFill/>
                          </a:ln>
                          <a:solidFill>
                            <a:srgbClr val="000000"/>
                          </a:solidFill>
                          <a:effectLst/>
                          <a:latin typeface="Arial" pitchFamily="23" charset="0"/>
                        </a:rPr>
                        <a:t>34</a:t>
                      </a:r>
                      <a:endParaRPr kumimoji="0" lang="en-GB" sz="12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rgbClr val="EFE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GB" sz="1200" b="0" i="0" u="none" strike="noStrike" cap="none" normalizeH="0" baseline="0">
                          <a:ln>
                            <a:noFill/>
                          </a:ln>
                          <a:solidFill>
                            <a:srgbClr val="000000"/>
                          </a:solidFill>
                          <a:effectLst/>
                          <a:latin typeface="Arial" pitchFamily="23" charset="0"/>
                        </a:rPr>
                        <a:t>2.0×10</a:t>
                      </a:r>
                      <a:r>
                        <a:rPr kumimoji="0" lang="en-GB" sz="1200" b="0" i="0" u="none" strike="noStrike" cap="none" normalizeH="0" baseline="30000">
                          <a:ln>
                            <a:noFill/>
                          </a:ln>
                          <a:solidFill>
                            <a:srgbClr val="000000"/>
                          </a:solidFill>
                          <a:effectLst/>
                          <a:latin typeface="Arial" pitchFamily="23" charset="0"/>
                        </a:rPr>
                        <a:t>34</a:t>
                      </a:r>
                      <a:endParaRPr kumimoji="0" lang="en-GB" sz="1200" b="0" i="0" u="none" strike="noStrike" cap="none" normalizeH="0" baseline="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rgbClr val="EFEFFF"/>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en-GB" sz="1400" b="0" i="0" u="none" strike="noStrike" cap="none" normalizeH="0" baseline="0" dirty="0">
                        <a:ln>
                          <a:noFill/>
                        </a:ln>
                        <a:solidFill>
                          <a:schemeClr val="tx1"/>
                        </a:solidFill>
                        <a:effectLst/>
                        <a:latin typeface="Arial" pitchFamily="23" charset="0"/>
                      </a:endParaRPr>
                    </a:p>
                  </a:txBody>
                  <a:tcPr anchor="ctr" anchorCtr="1" horzOverflow="overflow">
                    <a:lnL>
                      <a:noFill/>
                    </a:lnL>
                    <a:lnR>
                      <a:noFill/>
                    </a:lnR>
                    <a:lnT>
                      <a:noFill/>
                    </a:lnT>
                    <a:lnB>
                      <a:noFill/>
                    </a:lnB>
                    <a:lnTlToBr>
                      <a:noFill/>
                    </a:lnTlToBr>
                    <a:lnBlToTr>
                      <a:noFill/>
                    </a:lnBlToTr>
                    <a:solidFill>
                      <a:srgbClr val="EFEFFF"/>
                    </a:solidFill>
                  </a:tcPr>
                </a:tc>
              </a:tr>
            </a:tbl>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5" name="Picture 7" descr="0805017_01-A4-at-144-dpi_calorimeters.jpg"/>
          <p:cNvPicPr>
            <a:picLocks noChangeAspect="1"/>
          </p:cNvPicPr>
          <p:nvPr/>
        </p:nvPicPr>
        <p:blipFill>
          <a:blip r:embed="rId2"/>
          <a:srcRect/>
          <a:stretch>
            <a:fillRect/>
          </a:stretch>
        </p:blipFill>
        <p:spPr bwMode="auto">
          <a:xfrm>
            <a:off x="-336809" y="2"/>
            <a:ext cx="11081015" cy="7553325"/>
          </a:xfrm>
          <a:prstGeom prst="rect">
            <a:avLst/>
          </a:prstGeom>
          <a:noFill/>
          <a:ln w="9525">
            <a:noFill/>
            <a:miter lim="800000"/>
            <a:headEnd/>
            <a:tailEnd/>
          </a:ln>
        </p:spPr>
      </p:pic>
      <p:sp>
        <p:nvSpPr>
          <p:cNvPr id="6" name="Rectangle 5"/>
          <p:cNvSpPr/>
          <p:nvPr/>
        </p:nvSpPr>
        <p:spPr>
          <a:xfrm>
            <a:off x="-336809" y="-1"/>
            <a:ext cx="11081015" cy="7553326"/>
          </a:xfrm>
          <a:prstGeom prst="rect">
            <a:avLst/>
          </a:prstGeom>
          <a:solidFill>
            <a:schemeClr val="accent2">
              <a:lumMod val="60000"/>
              <a:lumOff val="40000"/>
              <a:alpha val="70000"/>
            </a:schemeClr>
          </a:solidFill>
          <a:ln>
            <a:solidFill>
              <a:srgbClr val="FFFF00">
                <a:alpha val="1000"/>
              </a:srgbClr>
            </a:solidFill>
          </a:ln>
        </p:spPr>
        <p:style>
          <a:lnRef idx="1">
            <a:schemeClr val="accent1"/>
          </a:lnRef>
          <a:fillRef idx="3">
            <a:schemeClr val="accent1"/>
          </a:fillRef>
          <a:effectRef idx="2">
            <a:schemeClr val="accent1"/>
          </a:effectRef>
          <a:fontRef idx="minor">
            <a:schemeClr val="lt1"/>
          </a:fontRef>
        </p:style>
        <p:txBody>
          <a:bodyPr lIns="97742" tIns="48871" rIns="97742" bIns="48871" rtlCol="0" anchor="ctr"/>
          <a:lstStyle/>
          <a:p>
            <a:pPr algn="ctr" defTabSz="488697"/>
            <a:endParaRPr lang="fr-CA" dirty="0">
              <a:solidFill>
                <a:prstClr val="white"/>
              </a:solidFill>
            </a:endParaRPr>
          </a:p>
        </p:txBody>
      </p:sp>
      <p:sp>
        <p:nvSpPr>
          <p:cNvPr id="8" name="Rectangle 7"/>
          <p:cNvSpPr>
            <a:spLocks noChangeArrowheads="1"/>
          </p:cNvSpPr>
          <p:nvPr/>
        </p:nvSpPr>
        <p:spPr bwMode="auto">
          <a:xfrm>
            <a:off x="-12697" y="254001"/>
            <a:ext cx="10756899" cy="13980104"/>
          </a:xfrm>
          <a:prstGeom prst="rect">
            <a:avLst/>
          </a:prstGeom>
          <a:noFill/>
          <a:ln w="9525">
            <a:noFill/>
            <a:miter lim="800000"/>
            <a:headEnd/>
            <a:tailEnd/>
          </a:ln>
          <a:effectLst/>
        </p:spPr>
        <p:txBody>
          <a:bodyPr wrap="square" lIns="98422" tIns="49212" rIns="98422" bIns="49212">
            <a:prstTxWarp prst="textNoShape">
              <a:avLst/>
            </a:prstTxWarp>
            <a:spAutoFit/>
          </a:bodyPr>
          <a:lstStyle/>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r>
              <a:rPr lang="en-US" sz="1900" b="1" dirty="0" smtClean="0">
                <a:solidFill>
                  <a:prstClr val="white"/>
                </a:solidFill>
                <a:latin typeface="Arial" pitchFamily="-111" charset="0"/>
                <a:ea typeface="Arial" pitchFamily="-111" charset="0"/>
                <a:cs typeface="Arial" pitchFamily="-111" charset="0"/>
              </a:rPr>
              <a:t>From the calculations, we estimate a scaling factors between LS1 measurements and LS2 and LS3 residual doses, </a:t>
            </a: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r>
              <a:rPr lang="en-US" sz="1900" b="1" dirty="0" smtClean="0">
                <a:solidFill>
                  <a:srgbClr val="FFFF00"/>
                </a:solidFill>
                <a:latin typeface="Arial" pitchFamily="-111" charset="0"/>
                <a:ea typeface="Arial" pitchFamily="-111" charset="0"/>
                <a:cs typeface="Arial" pitchFamily="-111" charset="0"/>
              </a:rPr>
              <a:t>For Gap between Barrel and End Cap </a:t>
            </a:r>
            <a:r>
              <a:rPr lang="en-US" sz="1900" b="1" dirty="0" err="1" smtClean="0">
                <a:solidFill>
                  <a:srgbClr val="FFFF00"/>
                </a:solidFill>
                <a:latin typeface="Arial" pitchFamily="-111" charset="0"/>
                <a:ea typeface="Arial" pitchFamily="-111" charset="0"/>
                <a:cs typeface="Arial" pitchFamily="-111" charset="0"/>
              </a:rPr>
              <a:t>Calorimter</a:t>
            </a:r>
            <a:r>
              <a:rPr lang="en-US" sz="1900" b="1" dirty="0" smtClean="0">
                <a:solidFill>
                  <a:srgbClr val="FFFF00"/>
                </a:solidFill>
                <a:latin typeface="Arial" pitchFamily="-111" charset="0"/>
                <a:ea typeface="Arial" pitchFamily="-111" charset="0"/>
                <a:cs typeface="Arial" pitchFamily="-111" charset="0"/>
              </a:rPr>
              <a:t> and in ID area ... </a:t>
            </a: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r>
              <a:rPr lang="en-US" sz="1900" b="1" dirty="0" smtClean="0">
                <a:solidFill>
                  <a:prstClr val="white"/>
                </a:solidFill>
                <a:latin typeface="Arial" pitchFamily="-111" charset="0"/>
                <a:ea typeface="Arial" pitchFamily="-111" charset="0"/>
                <a:cs typeface="Arial" pitchFamily="-111" charset="0"/>
              </a:rPr>
              <a:t>At T = 4 months								At T= 12 months </a:t>
            </a: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r>
              <a:rPr lang="en-US" sz="1900" b="1" dirty="0" smtClean="0">
                <a:solidFill>
                  <a:prstClr val="white"/>
                </a:solidFill>
                <a:latin typeface="Arial" pitchFamily="-111" charset="0"/>
                <a:ea typeface="Arial" pitchFamily="-111" charset="0"/>
                <a:cs typeface="Arial" pitchFamily="-111" charset="0"/>
              </a:rPr>
              <a:t>LS3 / LS1 = 8.5 								LS3/LS1 = 12</a:t>
            </a: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19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2200" b="1" dirty="0" smtClean="0">
              <a:solidFill>
                <a:srgbClr val="FFFF00"/>
              </a:solidFill>
              <a:latin typeface="Arial" pitchFamily="-111" charset="0"/>
              <a:ea typeface="Arial" pitchFamily="-111" charset="0"/>
              <a:cs typeface="Arial" pitchFamily="-111" charset="0"/>
            </a:endParaRPr>
          </a:p>
          <a:p>
            <a:pPr defTabSz="488697" eaLnBrk="0" hangingPunct="0">
              <a:defRPr/>
            </a:pPr>
            <a:endParaRPr lang="en-US" sz="2200" b="1" dirty="0" smtClean="0">
              <a:solidFill>
                <a:prstClr val="white"/>
              </a:solidFill>
              <a:latin typeface="Arial" pitchFamily="-111" charset="0"/>
              <a:ea typeface="Arial" pitchFamily="-111" charset="0"/>
              <a:cs typeface="Arial" pitchFamily="-111" charset="0"/>
            </a:endParaRPr>
          </a:p>
          <a:p>
            <a:pPr defTabSz="488697" eaLnBrk="0" hangingPunct="0">
              <a:defRPr/>
            </a:pPr>
            <a:endParaRPr lang="en-US" sz="2200" b="1" dirty="0" smtClean="0">
              <a:solidFill>
                <a:prstClr val="white"/>
              </a:solidFill>
              <a:latin typeface="Arial" pitchFamily="-111" charset="0"/>
              <a:ea typeface="Arial" pitchFamily="-111" charset="0"/>
              <a:cs typeface="Arial" pitchFamily="-111" charset="0"/>
            </a:endParaRPr>
          </a:p>
        </p:txBody>
      </p:sp>
      <p:sp>
        <p:nvSpPr>
          <p:cNvPr id="18" name="Rounded Rectangle 17"/>
          <p:cNvSpPr/>
          <p:nvPr/>
        </p:nvSpPr>
        <p:spPr>
          <a:xfrm>
            <a:off x="1" y="6362701"/>
            <a:ext cx="10401300" cy="1041400"/>
          </a:xfrm>
          <a:prstGeom prst="roundRect">
            <a:avLst/>
          </a:prstGeom>
          <a:solidFill>
            <a:srgbClr val="19CCFF"/>
          </a:solidFill>
        </p:spPr>
        <p:style>
          <a:lnRef idx="1">
            <a:schemeClr val="accent1"/>
          </a:lnRef>
          <a:fillRef idx="3">
            <a:schemeClr val="accent1"/>
          </a:fillRef>
          <a:effectRef idx="2">
            <a:schemeClr val="accent1"/>
          </a:effectRef>
          <a:fontRef idx="minor">
            <a:schemeClr val="lt1"/>
          </a:fontRef>
        </p:style>
        <p:txBody>
          <a:bodyPr lIns="91367" tIns="45682" rIns="91367" bIns="45682" rtlCol="0" anchor="ctr"/>
          <a:lstStyle/>
          <a:p>
            <a:pPr eaLnBrk="0" hangingPunct="0">
              <a:defRPr/>
            </a:pPr>
            <a:r>
              <a:rPr lang="en-US" sz="2200" b="1" dirty="0" err="1" smtClean="0">
                <a:solidFill>
                  <a:srgbClr val="FF0000"/>
                </a:solidFill>
                <a:latin typeface="Wingdings"/>
                <a:ea typeface="Wingdings"/>
                <a:cs typeface="Wingdings"/>
              </a:rPr>
              <a:t></a:t>
            </a:r>
            <a:r>
              <a:rPr lang="en-US" sz="2200" b="1" dirty="0" smtClean="0">
                <a:solidFill>
                  <a:srgbClr val="FF0000"/>
                </a:solidFill>
                <a:latin typeface="Arial" pitchFamily="-111" charset="0"/>
                <a:ea typeface="Arial" pitchFamily="-111" charset="0"/>
                <a:cs typeface="Arial" pitchFamily="-111" charset="0"/>
              </a:rPr>
              <a:t>     	A factor of </a:t>
            </a:r>
            <a:r>
              <a:rPr lang="en-US" sz="2200" b="1" dirty="0" smtClean="0">
                <a:solidFill>
                  <a:srgbClr val="660066"/>
                </a:solidFill>
                <a:latin typeface="Arial" pitchFamily="-111" charset="0"/>
                <a:ea typeface="Arial" pitchFamily="-111" charset="0"/>
                <a:cs typeface="Arial" pitchFamily="-111" charset="0"/>
              </a:rPr>
              <a:t>10 (for 2 months cooling)</a:t>
            </a:r>
            <a:r>
              <a:rPr lang="en-US" sz="2200" b="1" dirty="0" smtClean="0">
                <a:solidFill>
                  <a:srgbClr val="FF0000"/>
                </a:solidFill>
                <a:latin typeface="Arial" pitchFamily="-111" charset="0"/>
                <a:ea typeface="Arial" pitchFamily="-111" charset="0"/>
                <a:cs typeface="Arial" pitchFamily="-111" charset="0"/>
              </a:rPr>
              <a:t> is considered for ATLAS between LS1 doses measurements and LS3 estimated residual doses </a:t>
            </a:r>
          </a:p>
        </p:txBody>
      </p:sp>
      <p:pic>
        <p:nvPicPr>
          <p:cNvPr id="22" name="Picture 2"/>
          <p:cNvPicPr>
            <a:picLocks noChangeAspect="1" noChangeArrowheads="1"/>
          </p:cNvPicPr>
          <p:nvPr/>
        </p:nvPicPr>
        <p:blipFill>
          <a:blip r:embed="rId3"/>
          <a:srcRect t="5740"/>
          <a:stretch>
            <a:fillRect/>
          </a:stretch>
        </p:blipFill>
        <p:spPr bwMode="auto">
          <a:xfrm>
            <a:off x="355600" y="2"/>
            <a:ext cx="4343400" cy="2438399"/>
          </a:xfrm>
          <a:prstGeom prst="rect">
            <a:avLst/>
          </a:prstGeom>
          <a:noFill/>
          <a:ln w="9525">
            <a:noFill/>
            <a:miter lim="800000"/>
            <a:headEnd/>
            <a:tailEnd/>
          </a:ln>
        </p:spPr>
      </p:pic>
      <p:pic>
        <p:nvPicPr>
          <p:cNvPr id="23" name="Picture 3"/>
          <p:cNvPicPr>
            <a:picLocks noChangeAspect="1" noChangeArrowheads="1"/>
          </p:cNvPicPr>
          <p:nvPr/>
        </p:nvPicPr>
        <p:blipFill>
          <a:blip r:embed="rId4"/>
          <a:srcRect t="6403"/>
          <a:stretch>
            <a:fillRect/>
          </a:stretch>
        </p:blipFill>
        <p:spPr bwMode="auto">
          <a:xfrm>
            <a:off x="5770565" y="3"/>
            <a:ext cx="4281487" cy="2466975"/>
          </a:xfrm>
          <a:prstGeom prst="rect">
            <a:avLst/>
          </a:prstGeom>
          <a:noFill/>
          <a:ln w="9525">
            <a:noFill/>
            <a:miter lim="800000"/>
            <a:headEnd/>
            <a:tailEnd/>
          </a:ln>
        </p:spPr>
      </p:pic>
      <p:sp>
        <p:nvSpPr>
          <p:cNvPr id="24" name="Rectangle 23"/>
          <p:cNvSpPr/>
          <p:nvPr/>
        </p:nvSpPr>
        <p:spPr>
          <a:xfrm>
            <a:off x="385762" y="2466977"/>
            <a:ext cx="9666288" cy="369332"/>
          </a:xfrm>
          <a:prstGeom prst="rect">
            <a:avLst/>
          </a:prstGeom>
        </p:spPr>
        <p:txBody>
          <a:bodyPr wrap="square" lIns="91416" tIns="45707" rIns="91416" bIns="45707">
            <a:spAutoFit/>
          </a:bodyPr>
          <a:lstStyle/>
          <a:p>
            <a:pPr defTabSz="488697" eaLnBrk="0" hangingPunct="0">
              <a:defRPr/>
            </a:pPr>
            <a:r>
              <a:rPr lang="en-US" b="1" dirty="0" smtClean="0">
                <a:solidFill>
                  <a:srgbClr val="FFFF00"/>
                </a:solidFill>
                <a:latin typeface="Arial" pitchFamily="-111" charset="0"/>
                <a:ea typeface="Arial" pitchFamily="-111" charset="0"/>
                <a:cs typeface="Arial" pitchFamily="-111" charset="0"/>
              </a:rPr>
              <a:t>LS3 – 1 month cooling							LS3 – 4 months cooling</a:t>
            </a:r>
          </a:p>
        </p:txBody>
      </p:sp>
      <p:sp>
        <p:nvSpPr>
          <p:cNvPr id="26" name="Rounded Rectangle 25"/>
          <p:cNvSpPr/>
          <p:nvPr/>
        </p:nvSpPr>
        <p:spPr>
          <a:xfrm>
            <a:off x="1" y="2832100"/>
            <a:ext cx="10401300" cy="698500"/>
          </a:xfrm>
          <a:prstGeom prst="roundRect">
            <a:avLst/>
          </a:prstGeom>
          <a:solidFill>
            <a:srgbClr val="19CCFF"/>
          </a:solidFill>
        </p:spPr>
        <p:style>
          <a:lnRef idx="1">
            <a:schemeClr val="accent1"/>
          </a:lnRef>
          <a:fillRef idx="3">
            <a:schemeClr val="accent1"/>
          </a:fillRef>
          <a:effectRef idx="2">
            <a:schemeClr val="accent1"/>
          </a:effectRef>
          <a:fontRef idx="minor">
            <a:schemeClr val="lt1"/>
          </a:fontRef>
        </p:style>
        <p:txBody>
          <a:bodyPr lIns="91367" tIns="45682" rIns="91367" bIns="45682" rtlCol="0" anchor="ctr"/>
          <a:lstStyle/>
          <a:p>
            <a:pPr eaLnBrk="0" hangingPunct="0">
              <a:defRPr/>
            </a:pPr>
            <a:r>
              <a:rPr lang="en-US" sz="1900" b="1" dirty="0" smtClean="0">
                <a:solidFill>
                  <a:srgbClr val="FF0000"/>
                </a:solidFill>
                <a:latin typeface="Arial" pitchFamily="-111" charset="0"/>
                <a:ea typeface="Arial" pitchFamily="-111" charset="0"/>
                <a:cs typeface="Arial" pitchFamily="-111" charset="0"/>
              </a:rPr>
              <a:t>Residual doses rates are being transferred for all sub-detectors from LS1 to LS3 </a:t>
            </a:r>
          </a:p>
          <a:p>
            <a:pPr eaLnBrk="0" hangingPunct="0">
              <a:defRPr/>
            </a:pPr>
            <a:r>
              <a:rPr lang="en-US" sz="1900" b="1" dirty="0" smtClean="0">
                <a:solidFill>
                  <a:srgbClr val="FF0000"/>
                </a:solidFill>
                <a:latin typeface="Arial" pitchFamily="-111" charset="0"/>
                <a:ea typeface="Arial" pitchFamily="-111" charset="0"/>
                <a:cs typeface="Arial" pitchFamily="-111" charset="0"/>
              </a:rPr>
              <a:t>on EDMS </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pex">
  <a:themeElements>
    <a:clrScheme name="Metal">
      <a:dk1>
        <a:sysClr val="windowText" lastClr="000000"/>
      </a:dk1>
      <a:lt1>
        <a:sysClr val="window" lastClr="FFFFFF"/>
      </a:lt1>
      <a:dk2>
        <a:srgbClr val="32363B"/>
      </a:dk2>
      <a:lt2>
        <a:srgbClr val="CACFD3"/>
      </a:lt2>
      <a:accent1>
        <a:srgbClr val="6283AD"/>
      </a:accent1>
      <a:accent2>
        <a:srgbClr val="324966"/>
      </a:accent2>
      <a:accent3>
        <a:srgbClr val="5B9EA4"/>
      </a:accent3>
      <a:accent4>
        <a:srgbClr val="1D5B57"/>
      </a:accent4>
      <a:accent5>
        <a:srgbClr val="1B4430"/>
      </a:accent5>
      <a:accent6>
        <a:srgbClr val="2F3C35"/>
      </a:accent6>
      <a:hlink>
        <a:srgbClr val="ED7307"/>
      </a:hlink>
      <a:folHlink>
        <a:srgbClr val="6D6F71"/>
      </a:folHlink>
    </a:clrScheme>
    <a:fontScheme name="Apex">
      <a:majorFont>
        <a:latin typeface="Lucida Sans"/>
        <a:ea typeface=""/>
        <a:cs typeface=""/>
        <a:font script="Grek" typeface="Arial"/>
        <a:font script="Cyrl" typeface="Arial"/>
        <a:font script="Jpan" typeface="ヒラギノ丸ゴ Pro W4"/>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ＭＳ 明朝"/>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Apex">
  <a:themeElements>
    <a:clrScheme name="Metal">
      <a:dk1>
        <a:sysClr val="windowText" lastClr="000000"/>
      </a:dk1>
      <a:lt1>
        <a:sysClr val="window" lastClr="FFFFFF"/>
      </a:lt1>
      <a:dk2>
        <a:srgbClr val="32363B"/>
      </a:dk2>
      <a:lt2>
        <a:srgbClr val="CACFD3"/>
      </a:lt2>
      <a:accent1>
        <a:srgbClr val="6283AD"/>
      </a:accent1>
      <a:accent2>
        <a:srgbClr val="324966"/>
      </a:accent2>
      <a:accent3>
        <a:srgbClr val="5B9EA4"/>
      </a:accent3>
      <a:accent4>
        <a:srgbClr val="1D5B57"/>
      </a:accent4>
      <a:accent5>
        <a:srgbClr val="1B4430"/>
      </a:accent5>
      <a:accent6>
        <a:srgbClr val="2F3C35"/>
      </a:accent6>
      <a:hlink>
        <a:srgbClr val="ED7307"/>
      </a:hlink>
      <a:folHlink>
        <a:srgbClr val="6D6F71"/>
      </a:folHlink>
    </a:clrScheme>
    <a:fontScheme name="Apex">
      <a:majorFont>
        <a:latin typeface="Lucida Sans"/>
        <a:ea typeface=""/>
        <a:cs typeface=""/>
        <a:font script="Grek" typeface="Arial"/>
        <a:font script="Cyrl" typeface="Arial"/>
        <a:font script="Jpan" typeface="ヒラギノ丸ゴ Pro W4"/>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ＭＳ 明朝"/>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3_Apex">
  <a:themeElements>
    <a:clrScheme name="Metal">
      <a:dk1>
        <a:sysClr val="windowText" lastClr="000000"/>
      </a:dk1>
      <a:lt1>
        <a:sysClr val="window" lastClr="FFFFFF"/>
      </a:lt1>
      <a:dk2>
        <a:srgbClr val="32363B"/>
      </a:dk2>
      <a:lt2>
        <a:srgbClr val="CACFD3"/>
      </a:lt2>
      <a:accent1>
        <a:srgbClr val="6283AD"/>
      </a:accent1>
      <a:accent2>
        <a:srgbClr val="324966"/>
      </a:accent2>
      <a:accent3>
        <a:srgbClr val="5B9EA4"/>
      </a:accent3>
      <a:accent4>
        <a:srgbClr val="1D5B57"/>
      </a:accent4>
      <a:accent5>
        <a:srgbClr val="1B4430"/>
      </a:accent5>
      <a:accent6>
        <a:srgbClr val="2F3C35"/>
      </a:accent6>
      <a:hlink>
        <a:srgbClr val="ED7307"/>
      </a:hlink>
      <a:folHlink>
        <a:srgbClr val="6D6F71"/>
      </a:folHlink>
    </a:clrScheme>
    <a:fontScheme name="Apex">
      <a:majorFont>
        <a:latin typeface="Lucida Sans"/>
        <a:ea typeface=""/>
        <a:cs typeface=""/>
        <a:font script="Grek" typeface="Arial"/>
        <a:font script="Cyrl" typeface="Arial"/>
        <a:font script="Jpan" typeface="ヒラギノ丸ゴ Pro W4"/>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ＭＳ 明朝"/>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1_Apex">
  <a:themeElements>
    <a:clrScheme name="Metal">
      <a:dk1>
        <a:sysClr val="windowText" lastClr="000000"/>
      </a:dk1>
      <a:lt1>
        <a:sysClr val="window" lastClr="FFFFFF"/>
      </a:lt1>
      <a:dk2>
        <a:srgbClr val="32363B"/>
      </a:dk2>
      <a:lt2>
        <a:srgbClr val="CACFD3"/>
      </a:lt2>
      <a:accent1>
        <a:srgbClr val="6283AD"/>
      </a:accent1>
      <a:accent2>
        <a:srgbClr val="324966"/>
      </a:accent2>
      <a:accent3>
        <a:srgbClr val="5B9EA4"/>
      </a:accent3>
      <a:accent4>
        <a:srgbClr val="1D5B57"/>
      </a:accent4>
      <a:accent5>
        <a:srgbClr val="1B4430"/>
      </a:accent5>
      <a:accent6>
        <a:srgbClr val="2F3C35"/>
      </a:accent6>
      <a:hlink>
        <a:srgbClr val="ED7307"/>
      </a:hlink>
      <a:folHlink>
        <a:srgbClr val="6D6F71"/>
      </a:folHlink>
    </a:clrScheme>
    <a:fontScheme name="Apex">
      <a:majorFont>
        <a:latin typeface="Lucida Sans"/>
        <a:ea typeface=""/>
        <a:cs typeface=""/>
        <a:font script="Grek" typeface="Arial"/>
        <a:font script="Cyrl" typeface="Arial"/>
        <a:font script="Jpan" typeface="ヒラギノ丸ゴ Pro W4"/>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ＭＳ 明朝"/>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Apex">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6.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7.xml><?xml version="1.0" encoding="utf-8"?>
<a:theme xmlns:a="http://schemas.openxmlformats.org/drawingml/2006/main" name="Custom Design">
  <a:themeElements>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Custom Design">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http://schemas.openxmlformats.org/drawingml/2006/main"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87425" rtl="0" eaLnBrk="1" fontAlgn="base" latinLnBrk="0" hangingPunct="1">
          <a:lnSpc>
            <a:spcPct val="100000"/>
          </a:lnSpc>
          <a:spcBef>
            <a:spcPct val="50000"/>
          </a:spcBef>
          <a:spcAft>
            <a:spcPct val="0"/>
          </a:spcAft>
          <a:buClrTx/>
          <a:buSzTx/>
          <a:buFontTx/>
          <a:buNone/>
          <a:tabLst/>
          <a:defRPr kumimoji="0" lang="en-GB" sz="14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 xmlns:a="http://schemas.openxmlformats.org/drawingml/2006/main"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ctr" defTabSz="987425" rtl="0" eaLnBrk="1" fontAlgn="base" latinLnBrk="0" hangingPunct="1">
          <a:lnSpc>
            <a:spcPct val="100000"/>
          </a:lnSpc>
          <a:spcBef>
            <a:spcPct val="50000"/>
          </a:spcBef>
          <a:spcAft>
            <a:spcPct val="0"/>
          </a:spcAft>
          <a:buClrTx/>
          <a:buSzTx/>
          <a:buFontTx/>
          <a:buNone/>
          <a:tabLst/>
          <a:defRPr kumimoji="0" lang="en-GB" sz="1400" b="0" i="0" u="none" strike="noStrike" cap="none" normalizeH="0" baseline="0" smtClean="0">
            <a:ln>
              <a:noFill/>
            </a:ln>
            <a:solidFill>
              <a:schemeClr val="tx1"/>
            </a:solidFill>
            <a:effectLst/>
            <a:latin typeface="Arial" charset="0"/>
          </a:defRPr>
        </a:defPPr>
      </a:lstStyle>
    </a:lnDef>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9.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
  <TotalTime>39879</TotalTime>
  <Words>2672</Words>
  <Application>Microsoft Macintosh PowerPoint</Application>
  <PresentationFormat>Custom</PresentationFormat>
  <Paragraphs>556</Paragraphs>
  <Slides>27</Slides>
  <Notes>2</Notes>
  <HiddenSlides>0</HiddenSlides>
  <MMClips>3</MMClips>
  <ScaleCrop>false</ScaleCrop>
  <HeadingPairs>
    <vt:vector size="6" baseType="variant">
      <vt:variant>
        <vt:lpstr>Design Template</vt:lpstr>
      </vt:variant>
      <vt:variant>
        <vt:i4>7</vt:i4>
      </vt:variant>
      <vt:variant>
        <vt:lpstr>Links</vt:lpstr>
      </vt:variant>
      <vt:variant>
        <vt:i4>1</vt:i4>
      </vt:variant>
      <vt:variant>
        <vt:lpstr>Slide Titles</vt:lpstr>
      </vt:variant>
      <vt:variant>
        <vt:i4>27</vt:i4>
      </vt:variant>
    </vt:vector>
  </HeadingPairs>
  <TitlesOfParts>
    <vt:vector size="35" baseType="lpstr">
      <vt:lpstr>Apex</vt:lpstr>
      <vt:lpstr>2_Apex</vt:lpstr>
      <vt:lpstr>3_Apex</vt:lpstr>
      <vt:lpstr>1_Office Theme</vt:lpstr>
      <vt:lpstr>1_Apex</vt:lpstr>
      <vt:lpstr>2_Office Theme</vt:lpstr>
      <vt:lpstr>Custom Design</vt:lpstr>
      <vt:lpstr>???</vt:lpstr>
      <vt:lpstr> ATLAS Radiation Protection issues and strategy LS3 and Later        </vt:lpstr>
      <vt:lpstr> DOSES measureD  at start of Ls1        </vt:lpstr>
      <vt:lpstr>Slide 3</vt:lpstr>
      <vt:lpstr>Slide 4</vt:lpstr>
      <vt:lpstr>Slide 5</vt:lpstr>
      <vt:lpstr>Slide 6</vt:lpstr>
      <vt:lpstr>Slide 7</vt:lpstr>
      <vt:lpstr>Slide 8</vt:lpstr>
      <vt:lpstr>Slide 9</vt:lpstr>
      <vt:lpstr>Slide 10</vt:lpstr>
      <vt:lpstr> A reminder of the ATLAS  Radiation protection policy         </vt:lpstr>
      <vt:lpstr>Slide 12</vt:lpstr>
      <vt:lpstr>Slide 13</vt:lpstr>
      <vt:lpstr> The ATLAS Upgrade  safety program        </vt:lpstr>
      <vt:lpstr>Slide 15</vt:lpstr>
      <vt:lpstr>Slide 16</vt:lpstr>
      <vt:lpstr>Slide 17</vt:lpstr>
      <vt:lpstr>Slide 18</vt:lpstr>
      <vt:lpstr>Slide 19</vt:lpstr>
      <vt:lpstr>Slide 20</vt:lpstr>
      <vt:lpstr>Slide 21</vt:lpstr>
      <vt:lpstr>Slide 22</vt:lpstr>
      <vt:lpstr>Slide 23</vt:lpstr>
      <vt:lpstr>Mascot servo manipulator</vt:lpstr>
      <vt:lpstr>Slide 25</vt:lpstr>
      <vt:lpstr>Slide 26</vt:lpstr>
      <vt:lpstr>Slide 27</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ATLAS Radioprotection challenges Augmented reality and teledosimetry    </dc:title>
  <dc:creator>Olga Beltramello</dc:creator>
  <cp:lastModifiedBy>Olga Beltramello</cp:lastModifiedBy>
  <cp:revision>450</cp:revision>
  <cp:lastPrinted>2011-02-01T09:48:04Z</cp:lastPrinted>
  <dcterms:created xsi:type="dcterms:W3CDTF">2013-06-20T08:20:52Z</dcterms:created>
  <dcterms:modified xsi:type="dcterms:W3CDTF">2013-06-20T08:26:35Z</dcterms:modified>
</cp:coreProperties>
</file>